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72" r:id="rId3"/>
    <p:sldId id="258" r:id="rId4"/>
    <p:sldId id="260" r:id="rId5"/>
    <p:sldId id="267" r:id="rId6"/>
    <p:sldId id="261" r:id="rId7"/>
    <p:sldId id="264" r:id="rId8"/>
    <p:sldId id="265" r:id="rId9"/>
    <p:sldId id="266" r:id="rId10"/>
    <p:sldId id="262" r:id="rId11"/>
    <p:sldId id="270" r:id="rId12"/>
    <p:sldId id="268" r:id="rId13"/>
    <p:sldId id="269" r:id="rId14"/>
    <p:sldId id="271" r:id="rId15"/>
    <p:sldId id="263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BC68"/>
    <a:srgbClr val="BE8093"/>
    <a:srgbClr val="793E50"/>
    <a:srgbClr val="FFF9F1"/>
    <a:srgbClr val="FFF6EB"/>
    <a:srgbClr val="E8E0E3"/>
    <a:srgbClr val="FE8F5A"/>
    <a:srgbClr val="767171"/>
    <a:srgbClr val="58595B"/>
    <a:srgbClr val="F2A5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94613" autoAdjust="0"/>
  </p:normalViewPr>
  <p:slideViewPr>
    <p:cSldViewPr snapToGrid="0">
      <p:cViewPr varScale="1">
        <p:scale>
          <a:sx n="82" d="100"/>
          <a:sy n="82" d="100"/>
        </p:scale>
        <p:origin x="-45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Type here1</c:v>
                </c:pt>
              </c:strCache>
            </c:strRef>
          </c:tx>
          <c:spPr>
            <a:solidFill>
              <a:srgbClr val="793E5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Type here</c:v>
                </c:pt>
                <c:pt idx="1">
                  <c:v>Type here</c:v>
                </c:pt>
                <c:pt idx="2">
                  <c:v>Type here</c:v>
                </c:pt>
                <c:pt idx="3">
                  <c:v>Type here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D4F-4320-B74D-070C8A8DC5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Type here2</c:v>
                </c:pt>
              </c:strCache>
            </c:strRef>
          </c:tx>
          <c:spPr>
            <a:solidFill>
              <a:srgbClr val="FE8F5A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Type here</c:v>
                </c:pt>
                <c:pt idx="1">
                  <c:v>Type here</c:v>
                </c:pt>
                <c:pt idx="2">
                  <c:v>Type here</c:v>
                </c:pt>
                <c:pt idx="3">
                  <c:v>Type here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D4F-4320-B74D-070C8A8DC5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5374592"/>
        <c:axId val="185434112"/>
      </c:barChart>
      <c:catAx>
        <c:axId val="1853745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0" vertOverflow="ellipsis" horzOverflow="overflow" vert="horz" wrap="square" anchor="ctr" anchorCtr="1"/>
          <a:lstStyle/>
          <a:p>
            <a:pPr>
              <a:defRPr sz="1600" b="0" baseline="0">
                <a:solidFill>
                  <a:schemeClr val="bg2">
                    <a:lumMod val="25000"/>
                  </a:schemeClr>
                </a:solidFill>
              </a:defRPr>
            </a:pPr>
            <a:endParaRPr lang="zh-CN"/>
          </a:p>
        </c:txPr>
        <c:crossAx val="185434112"/>
        <c:crosses val="autoZero"/>
        <c:auto val="1"/>
        <c:lblAlgn val="ctr"/>
        <c:lblOffset val="100"/>
        <c:tickMarkSkip val="1"/>
        <c:noMultiLvlLbl val="0"/>
      </c:catAx>
      <c:valAx>
        <c:axId val="185434112"/>
        <c:scaling>
          <c:orientation val="minMax"/>
        </c:scaling>
        <c:delete val="0"/>
        <c:axPos val="l"/>
        <c:majorGridlines>
          <c:spPr>
            <a:ln>
              <a:solidFill>
                <a:srgbClr val="FEBC68"/>
              </a:solidFill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0" vertOverflow="ellipsis" horzOverflow="overflow" vert="horz" wrap="square" anchor="ctr" anchorCtr="1"/>
          <a:lstStyle/>
          <a:p>
            <a:pPr>
              <a:defRPr sz="1600" b="0" baseline="0">
                <a:solidFill>
                  <a:schemeClr val="bg2">
                    <a:lumMod val="25000"/>
                  </a:schemeClr>
                </a:solidFill>
              </a:defRPr>
            </a:pPr>
            <a:endParaRPr lang="zh-CN"/>
          </a:p>
        </c:txPr>
        <c:crossAx val="185374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horzOverflow="overflow" vert="horz" wrap="square" anchor="ctr" anchorCtr="1"/>
        <a:lstStyle/>
        <a:p>
          <a:pPr>
            <a:defRPr sz="1600" b="0" baseline="0">
              <a:solidFill>
                <a:schemeClr val="bg2">
                  <a:lumMod val="25000"/>
                </a:schemeClr>
              </a:solidFill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600">
          <a:solidFill>
            <a:schemeClr val="bg1"/>
          </a:solidFill>
          <a:latin typeface="时尚中黑简体" panose="01010104010101010101" pitchFamily="2" charset="-122"/>
          <a:ea typeface="时尚中黑简体" panose="01010104010101010101" pitchFamily="2" charset="-122"/>
          <a:sym typeface="时尚中黑简体" panose="01010104010101010101" pitchFamily="2" charset="-122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A6F1B6-EF78-40BA-8588-4FF603C45CAB}" type="datetimeFigureOut">
              <a:rPr lang="zh-CN" altLang="en-US" smtClean="0"/>
              <a:t>2018/2/3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4C6C1A-02BF-4B1A-86F8-BA9FBA49F5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5773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4C6C1A-02BF-4B1A-86F8-BA9FBA49F51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01533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4C6C1A-02BF-4B1A-86F8-BA9FBA49F51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1255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4C6C1A-02BF-4B1A-86F8-BA9FBA49F51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9915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4C6C1A-02BF-4B1A-86F8-BA9FBA49F51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71297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4C6C1A-02BF-4B1A-86F8-BA9FBA49F51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5530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54D56-FDDF-4BCF-BD61-123C738DE197}" type="datetimeFigureOut">
              <a:rPr lang="zh-CN" altLang="en-US" smtClean="0"/>
              <a:t>2018/2/3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3D523-DBC3-453E-BF5B-93029BDC91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54D56-FDDF-4BCF-BD61-123C738DE197}" type="datetimeFigureOut">
              <a:rPr lang="zh-CN" altLang="en-US" smtClean="0"/>
              <a:t>2018/2/3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3D523-DBC3-453E-BF5B-93029BDC91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54D56-FDDF-4BCF-BD61-123C738DE197}" type="datetimeFigureOut">
              <a:rPr lang="zh-CN" altLang="en-US" smtClean="0"/>
              <a:t>2018/2/3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3D523-DBC3-453E-BF5B-93029BDC91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54D56-FDDF-4BCF-BD61-123C738DE197}" type="datetimeFigureOut">
              <a:rPr lang="zh-CN" altLang="en-US" smtClean="0"/>
              <a:t>2018/2/3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3D523-DBC3-453E-BF5B-93029BDC91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54D56-FDDF-4BCF-BD61-123C738DE197}" type="datetimeFigureOut">
              <a:rPr lang="zh-CN" altLang="en-US" smtClean="0"/>
              <a:t>2018/2/3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3D523-DBC3-453E-BF5B-93029BDC91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54D56-FDDF-4BCF-BD61-123C738DE197}" type="datetimeFigureOut">
              <a:rPr lang="zh-CN" altLang="en-US" smtClean="0"/>
              <a:t>2018/2/3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3D523-DBC3-453E-BF5B-93029BDC91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54D56-FDDF-4BCF-BD61-123C738DE197}" type="datetimeFigureOut">
              <a:rPr lang="zh-CN" altLang="en-US" smtClean="0"/>
              <a:t>2018/2/3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3D523-DBC3-453E-BF5B-93029BDC91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54D56-FDDF-4BCF-BD61-123C738DE197}" type="datetimeFigureOut">
              <a:rPr lang="zh-CN" altLang="en-US" smtClean="0"/>
              <a:t>2018/2/3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3D523-DBC3-453E-BF5B-93029BDC91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54D56-FDDF-4BCF-BD61-123C738DE197}" type="datetimeFigureOut">
              <a:rPr lang="zh-CN" altLang="en-US" smtClean="0"/>
              <a:t>2018/2/3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3D523-DBC3-453E-BF5B-93029BDC91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54D56-FDDF-4BCF-BD61-123C738DE197}" type="datetimeFigureOut">
              <a:rPr lang="zh-CN" altLang="en-US" smtClean="0"/>
              <a:t>2018/2/3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3D523-DBC3-453E-BF5B-93029BDC91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54D56-FDDF-4BCF-BD61-123C738DE197}" type="datetimeFigureOut">
              <a:rPr lang="zh-CN" altLang="en-US" smtClean="0"/>
              <a:t>2018/2/3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3D523-DBC3-453E-BF5B-93029BDC91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54D56-FDDF-4BCF-BD61-123C738DE197}" type="datetimeFigureOut">
              <a:rPr lang="zh-CN" altLang="en-US" smtClean="0"/>
              <a:t>2018/2/3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3D523-DBC3-453E-BF5B-93029BDC91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/>
          <a:srcRect t="53772"/>
          <a:stretch>
            <a:fillRect/>
          </a:stretch>
        </p:blipFill>
        <p:spPr>
          <a:xfrm>
            <a:off x="0" y="0"/>
            <a:ext cx="12192000" cy="3378869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5184300" y="2446167"/>
            <a:ext cx="1823400" cy="1690687"/>
          </a:xfrm>
          <a:prstGeom prst="ellipse">
            <a:avLst/>
          </a:prstGeom>
          <a:solidFill>
            <a:srgbClr val="6236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3173882"/>
            <a:ext cx="12192000" cy="235258"/>
          </a:xfrm>
          <a:prstGeom prst="rect">
            <a:avLst/>
          </a:prstGeom>
          <a:solidFill>
            <a:srgbClr val="6236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009310" y="2829846"/>
            <a:ext cx="21675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2018</a:t>
            </a:r>
            <a:endParaRPr lang="zh-CN" altLang="en-US" sz="5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507692" y="4222582"/>
            <a:ext cx="71708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The Eiffel Tower</a:t>
            </a:r>
            <a:endParaRPr lang="zh-CN" altLang="en-US" sz="6000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290010" y="5139571"/>
            <a:ext cx="3693695" cy="457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24000">
                <a:srgbClr val="E3C7D0"/>
              </a:gs>
              <a:gs pos="83000">
                <a:srgbClr val="BE8093"/>
              </a:gs>
              <a:gs pos="100000">
                <a:srgbClr val="BE809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 rot="10800000">
            <a:off x="5983704" y="5139571"/>
            <a:ext cx="3693695" cy="4571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24000">
                <a:srgbClr val="E3C7D0"/>
              </a:gs>
              <a:gs pos="83000">
                <a:srgbClr val="BE8093"/>
              </a:gs>
              <a:gs pos="100000">
                <a:srgbClr val="BE809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2529346" y="5510661"/>
            <a:ext cx="576102" cy="496066"/>
            <a:chOff x="2751138" y="4071938"/>
            <a:chExt cx="1558925" cy="1158875"/>
          </a:xfrm>
        </p:grpSpPr>
        <p:sp>
          <p:nvSpPr>
            <p:cNvPr id="23" name="Freeform 15"/>
            <p:cNvSpPr/>
            <p:nvPr/>
          </p:nvSpPr>
          <p:spPr bwMode="auto">
            <a:xfrm>
              <a:off x="3770313" y="4562475"/>
              <a:ext cx="539750" cy="477838"/>
            </a:xfrm>
            <a:custGeom>
              <a:avLst/>
              <a:gdLst>
                <a:gd name="T0" fmla="*/ 255 w 340"/>
                <a:gd name="T1" fmla="*/ 0 h 301"/>
                <a:gd name="T2" fmla="*/ 136 w 340"/>
                <a:gd name="T3" fmla="*/ 99 h 301"/>
                <a:gd name="T4" fmla="*/ 28 w 340"/>
                <a:gd name="T5" fmla="*/ 8 h 301"/>
                <a:gd name="T6" fmla="*/ 28 w 340"/>
                <a:gd name="T7" fmla="*/ 8 h 301"/>
                <a:gd name="T8" fmla="*/ 14 w 340"/>
                <a:gd name="T9" fmla="*/ 31 h 301"/>
                <a:gd name="T10" fmla="*/ 0 w 340"/>
                <a:gd name="T11" fmla="*/ 50 h 301"/>
                <a:gd name="T12" fmla="*/ 0 w 340"/>
                <a:gd name="T13" fmla="*/ 50 h 301"/>
                <a:gd name="T14" fmla="*/ 24 w 340"/>
                <a:gd name="T15" fmla="*/ 70 h 301"/>
                <a:gd name="T16" fmla="*/ 47 w 340"/>
                <a:gd name="T17" fmla="*/ 95 h 301"/>
                <a:gd name="T18" fmla="*/ 68 w 340"/>
                <a:gd name="T19" fmla="*/ 122 h 301"/>
                <a:gd name="T20" fmla="*/ 84 w 340"/>
                <a:gd name="T21" fmla="*/ 149 h 301"/>
                <a:gd name="T22" fmla="*/ 99 w 340"/>
                <a:gd name="T23" fmla="*/ 180 h 301"/>
                <a:gd name="T24" fmla="*/ 109 w 340"/>
                <a:gd name="T25" fmla="*/ 213 h 301"/>
                <a:gd name="T26" fmla="*/ 115 w 340"/>
                <a:gd name="T27" fmla="*/ 248 h 301"/>
                <a:gd name="T28" fmla="*/ 117 w 340"/>
                <a:gd name="T29" fmla="*/ 283 h 301"/>
                <a:gd name="T30" fmla="*/ 117 w 340"/>
                <a:gd name="T31" fmla="*/ 283 h 301"/>
                <a:gd name="T32" fmla="*/ 115 w 340"/>
                <a:gd name="T33" fmla="*/ 301 h 301"/>
                <a:gd name="T34" fmla="*/ 115 w 340"/>
                <a:gd name="T35" fmla="*/ 301 h 301"/>
                <a:gd name="T36" fmla="*/ 136 w 340"/>
                <a:gd name="T37" fmla="*/ 301 h 301"/>
                <a:gd name="T38" fmla="*/ 136 w 340"/>
                <a:gd name="T39" fmla="*/ 301 h 301"/>
                <a:gd name="T40" fmla="*/ 167 w 340"/>
                <a:gd name="T41" fmla="*/ 299 h 301"/>
                <a:gd name="T42" fmla="*/ 200 w 340"/>
                <a:gd name="T43" fmla="*/ 293 h 301"/>
                <a:gd name="T44" fmla="*/ 233 w 340"/>
                <a:gd name="T45" fmla="*/ 285 h 301"/>
                <a:gd name="T46" fmla="*/ 266 w 340"/>
                <a:gd name="T47" fmla="*/ 270 h 301"/>
                <a:gd name="T48" fmla="*/ 282 w 340"/>
                <a:gd name="T49" fmla="*/ 262 h 301"/>
                <a:gd name="T50" fmla="*/ 295 w 340"/>
                <a:gd name="T51" fmla="*/ 252 h 301"/>
                <a:gd name="T52" fmla="*/ 307 w 340"/>
                <a:gd name="T53" fmla="*/ 242 h 301"/>
                <a:gd name="T54" fmla="*/ 319 w 340"/>
                <a:gd name="T55" fmla="*/ 229 h 301"/>
                <a:gd name="T56" fmla="*/ 328 w 340"/>
                <a:gd name="T57" fmla="*/ 217 h 301"/>
                <a:gd name="T58" fmla="*/ 334 w 340"/>
                <a:gd name="T59" fmla="*/ 204 h 301"/>
                <a:gd name="T60" fmla="*/ 338 w 340"/>
                <a:gd name="T61" fmla="*/ 190 h 301"/>
                <a:gd name="T62" fmla="*/ 340 w 340"/>
                <a:gd name="T63" fmla="*/ 176 h 301"/>
                <a:gd name="T64" fmla="*/ 340 w 340"/>
                <a:gd name="T65" fmla="*/ 176 h 301"/>
                <a:gd name="T66" fmla="*/ 338 w 340"/>
                <a:gd name="T67" fmla="*/ 149 h 301"/>
                <a:gd name="T68" fmla="*/ 334 w 340"/>
                <a:gd name="T69" fmla="*/ 122 h 301"/>
                <a:gd name="T70" fmla="*/ 328 w 340"/>
                <a:gd name="T71" fmla="*/ 97 h 301"/>
                <a:gd name="T72" fmla="*/ 317 w 340"/>
                <a:gd name="T73" fmla="*/ 74 h 301"/>
                <a:gd name="T74" fmla="*/ 305 w 340"/>
                <a:gd name="T75" fmla="*/ 54 h 301"/>
                <a:gd name="T76" fmla="*/ 290 w 340"/>
                <a:gd name="T77" fmla="*/ 33 h 301"/>
                <a:gd name="T78" fmla="*/ 274 w 340"/>
                <a:gd name="T79" fmla="*/ 15 h 301"/>
                <a:gd name="T80" fmla="*/ 255 w 340"/>
                <a:gd name="T81" fmla="*/ 0 h 301"/>
                <a:gd name="T82" fmla="*/ 255 w 340"/>
                <a:gd name="T83" fmla="*/ 0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40" h="301">
                  <a:moveTo>
                    <a:pt x="255" y="0"/>
                  </a:moveTo>
                  <a:lnTo>
                    <a:pt x="136" y="99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14" y="31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24" y="70"/>
                  </a:lnTo>
                  <a:lnTo>
                    <a:pt x="47" y="95"/>
                  </a:lnTo>
                  <a:lnTo>
                    <a:pt x="68" y="122"/>
                  </a:lnTo>
                  <a:lnTo>
                    <a:pt x="84" y="149"/>
                  </a:lnTo>
                  <a:lnTo>
                    <a:pt x="99" y="180"/>
                  </a:lnTo>
                  <a:lnTo>
                    <a:pt x="109" y="213"/>
                  </a:lnTo>
                  <a:lnTo>
                    <a:pt x="115" y="248"/>
                  </a:lnTo>
                  <a:lnTo>
                    <a:pt x="117" y="283"/>
                  </a:lnTo>
                  <a:lnTo>
                    <a:pt x="117" y="283"/>
                  </a:lnTo>
                  <a:lnTo>
                    <a:pt x="115" y="301"/>
                  </a:lnTo>
                  <a:lnTo>
                    <a:pt x="115" y="301"/>
                  </a:lnTo>
                  <a:lnTo>
                    <a:pt x="136" y="301"/>
                  </a:lnTo>
                  <a:lnTo>
                    <a:pt x="136" y="301"/>
                  </a:lnTo>
                  <a:lnTo>
                    <a:pt x="167" y="299"/>
                  </a:lnTo>
                  <a:lnTo>
                    <a:pt x="200" y="293"/>
                  </a:lnTo>
                  <a:lnTo>
                    <a:pt x="233" y="285"/>
                  </a:lnTo>
                  <a:lnTo>
                    <a:pt x="266" y="270"/>
                  </a:lnTo>
                  <a:lnTo>
                    <a:pt x="282" y="262"/>
                  </a:lnTo>
                  <a:lnTo>
                    <a:pt x="295" y="252"/>
                  </a:lnTo>
                  <a:lnTo>
                    <a:pt x="307" y="242"/>
                  </a:lnTo>
                  <a:lnTo>
                    <a:pt x="319" y="229"/>
                  </a:lnTo>
                  <a:lnTo>
                    <a:pt x="328" y="217"/>
                  </a:lnTo>
                  <a:lnTo>
                    <a:pt x="334" y="204"/>
                  </a:lnTo>
                  <a:lnTo>
                    <a:pt x="338" y="190"/>
                  </a:lnTo>
                  <a:lnTo>
                    <a:pt x="340" y="176"/>
                  </a:lnTo>
                  <a:lnTo>
                    <a:pt x="340" y="176"/>
                  </a:lnTo>
                  <a:lnTo>
                    <a:pt x="338" y="149"/>
                  </a:lnTo>
                  <a:lnTo>
                    <a:pt x="334" y="122"/>
                  </a:lnTo>
                  <a:lnTo>
                    <a:pt x="328" y="97"/>
                  </a:lnTo>
                  <a:lnTo>
                    <a:pt x="317" y="74"/>
                  </a:lnTo>
                  <a:lnTo>
                    <a:pt x="305" y="54"/>
                  </a:lnTo>
                  <a:lnTo>
                    <a:pt x="290" y="33"/>
                  </a:lnTo>
                  <a:lnTo>
                    <a:pt x="274" y="15"/>
                  </a:lnTo>
                  <a:lnTo>
                    <a:pt x="255" y="0"/>
                  </a:lnTo>
                  <a:lnTo>
                    <a:pt x="255" y="0"/>
                  </a:lnTo>
                  <a:close/>
                </a:path>
              </a:pathLst>
            </a:custGeom>
            <a:solidFill>
              <a:srgbClr val="6236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6"/>
            <p:cNvSpPr/>
            <p:nvPr/>
          </p:nvSpPr>
          <p:spPr bwMode="auto">
            <a:xfrm>
              <a:off x="3773488" y="4071938"/>
              <a:ext cx="441325" cy="450850"/>
            </a:xfrm>
            <a:custGeom>
              <a:avLst/>
              <a:gdLst>
                <a:gd name="T0" fmla="*/ 49 w 278"/>
                <a:gd name="T1" fmla="*/ 225 h 284"/>
                <a:gd name="T2" fmla="*/ 49 w 278"/>
                <a:gd name="T3" fmla="*/ 225 h 284"/>
                <a:gd name="T4" fmla="*/ 49 w 278"/>
                <a:gd name="T5" fmla="*/ 239 h 284"/>
                <a:gd name="T6" fmla="*/ 47 w 278"/>
                <a:gd name="T7" fmla="*/ 255 h 284"/>
                <a:gd name="T8" fmla="*/ 47 w 278"/>
                <a:gd name="T9" fmla="*/ 255 h 284"/>
                <a:gd name="T10" fmla="*/ 66 w 278"/>
                <a:gd name="T11" fmla="*/ 268 h 284"/>
                <a:gd name="T12" fmla="*/ 88 w 278"/>
                <a:gd name="T13" fmla="*/ 276 h 284"/>
                <a:gd name="T14" fmla="*/ 111 w 278"/>
                <a:gd name="T15" fmla="*/ 282 h 284"/>
                <a:gd name="T16" fmla="*/ 134 w 278"/>
                <a:gd name="T17" fmla="*/ 284 h 284"/>
                <a:gd name="T18" fmla="*/ 134 w 278"/>
                <a:gd name="T19" fmla="*/ 284 h 284"/>
                <a:gd name="T20" fmla="*/ 148 w 278"/>
                <a:gd name="T21" fmla="*/ 284 h 284"/>
                <a:gd name="T22" fmla="*/ 163 w 278"/>
                <a:gd name="T23" fmla="*/ 282 h 284"/>
                <a:gd name="T24" fmla="*/ 177 w 278"/>
                <a:gd name="T25" fmla="*/ 278 h 284"/>
                <a:gd name="T26" fmla="*/ 189 w 278"/>
                <a:gd name="T27" fmla="*/ 274 h 284"/>
                <a:gd name="T28" fmla="*/ 202 w 278"/>
                <a:gd name="T29" fmla="*/ 268 h 284"/>
                <a:gd name="T30" fmla="*/ 214 w 278"/>
                <a:gd name="T31" fmla="*/ 260 h 284"/>
                <a:gd name="T32" fmla="*/ 224 w 278"/>
                <a:gd name="T33" fmla="*/ 251 h 284"/>
                <a:gd name="T34" fmla="*/ 235 w 278"/>
                <a:gd name="T35" fmla="*/ 243 h 284"/>
                <a:gd name="T36" fmla="*/ 245 w 278"/>
                <a:gd name="T37" fmla="*/ 233 h 284"/>
                <a:gd name="T38" fmla="*/ 253 w 278"/>
                <a:gd name="T39" fmla="*/ 222 h 284"/>
                <a:gd name="T40" fmla="*/ 260 w 278"/>
                <a:gd name="T41" fmla="*/ 210 h 284"/>
                <a:gd name="T42" fmla="*/ 266 w 278"/>
                <a:gd name="T43" fmla="*/ 198 h 284"/>
                <a:gd name="T44" fmla="*/ 272 w 278"/>
                <a:gd name="T45" fmla="*/ 185 h 284"/>
                <a:gd name="T46" fmla="*/ 274 w 278"/>
                <a:gd name="T47" fmla="*/ 171 h 284"/>
                <a:gd name="T48" fmla="*/ 276 w 278"/>
                <a:gd name="T49" fmla="*/ 156 h 284"/>
                <a:gd name="T50" fmla="*/ 278 w 278"/>
                <a:gd name="T51" fmla="*/ 142 h 284"/>
                <a:gd name="T52" fmla="*/ 278 w 278"/>
                <a:gd name="T53" fmla="*/ 142 h 284"/>
                <a:gd name="T54" fmla="*/ 276 w 278"/>
                <a:gd name="T55" fmla="*/ 128 h 284"/>
                <a:gd name="T56" fmla="*/ 274 w 278"/>
                <a:gd name="T57" fmla="*/ 113 h 284"/>
                <a:gd name="T58" fmla="*/ 272 w 278"/>
                <a:gd name="T59" fmla="*/ 99 h 284"/>
                <a:gd name="T60" fmla="*/ 266 w 278"/>
                <a:gd name="T61" fmla="*/ 86 h 284"/>
                <a:gd name="T62" fmla="*/ 260 w 278"/>
                <a:gd name="T63" fmla="*/ 74 h 284"/>
                <a:gd name="T64" fmla="*/ 253 w 278"/>
                <a:gd name="T65" fmla="*/ 62 h 284"/>
                <a:gd name="T66" fmla="*/ 245 w 278"/>
                <a:gd name="T67" fmla="*/ 51 h 284"/>
                <a:gd name="T68" fmla="*/ 235 w 278"/>
                <a:gd name="T69" fmla="*/ 41 h 284"/>
                <a:gd name="T70" fmla="*/ 224 w 278"/>
                <a:gd name="T71" fmla="*/ 31 h 284"/>
                <a:gd name="T72" fmla="*/ 214 w 278"/>
                <a:gd name="T73" fmla="*/ 22 h 284"/>
                <a:gd name="T74" fmla="*/ 202 w 278"/>
                <a:gd name="T75" fmla="*/ 16 h 284"/>
                <a:gd name="T76" fmla="*/ 189 w 278"/>
                <a:gd name="T77" fmla="*/ 10 h 284"/>
                <a:gd name="T78" fmla="*/ 177 w 278"/>
                <a:gd name="T79" fmla="*/ 6 h 284"/>
                <a:gd name="T80" fmla="*/ 163 w 278"/>
                <a:gd name="T81" fmla="*/ 2 h 284"/>
                <a:gd name="T82" fmla="*/ 148 w 278"/>
                <a:gd name="T83" fmla="*/ 0 h 284"/>
                <a:gd name="T84" fmla="*/ 134 w 278"/>
                <a:gd name="T85" fmla="*/ 0 h 284"/>
                <a:gd name="T86" fmla="*/ 134 w 278"/>
                <a:gd name="T87" fmla="*/ 0 h 284"/>
                <a:gd name="T88" fmla="*/ 111 w 278"/>
                <a:gd name="T89" fmla="*/ 0 h 284"/>
                <a:gd name="T90" fmla="*/ 90 w 278"/>
                <a:gd name="T91" fmla="*/ 6 h 284"/>
                <a:gd name="T92" fmla="*/ 70 w 278"/>
                <a:gd name="T93" fmla="*/ 14 h 284"/>
                <a:gd name="T94" fmla="*/ 51 w 278"/>
                <a:gd name="T95" fmla="*/ 24 h 284"/>
                <a:gd name="T96" fmla="*/ 35 w 278"/>
                <a:gd name="T97" fmla="*/ 39 h 284"/>
                <a:gd name="T98" fmla="*/ 20 w 278"/>
                <a:gd name="T99" fmla="*/ 55 h 284"/>
                <a:gd name="T100" fmla="*/ 10 w 278"/>
                <a:gd name="T101" fmla="*/ 72 h 284"/>
                <a:gd name="T102" fmla="*/ 0 w 278"/>
                <a:gd name="T103" fmla="*/ 92 h 284"/>
                <a:gd name="T104" fmla="*/ 0 w 278"/>
                <a:gd name="T105" fmla="*/ 92 h 284"/>
                <a:gd name="T106" fmla="*/ 12 w 278"/>
                <a:gd name="T107" fmla="*/ 107 h 284"/>
                <a:gd name="T108" fmla="*/ 20 w 278"/>
                <a:gd name="T109" fmla="*/ 121 h 284"/>
                <a:gd name="T110" fmla="*/ 28 w 278"/>
                <a:gd name="T111" fmla="*/ 136 h 284"/>
                <a:gd name="T112" fmla="*/ 37 w 278"/>
                <a:gd name="T113" fmla="*/ 152 h 284"/>
                <a:gd name="T114" fmla="*/ 43 w 278"/>
                <a:gd name="T115" fmla="*/ 169 h 284"/>
                <a:gd name="T116" fmla="*/ 47 w 278"/>
                <a:gd name="T117" fmla="*/ 187 h 284"/>
                <a:gd name="T118" fmla="*/ 49 w 278"/>
                <a:gd name="T119" fmla="*/ 206 h 284"/>
                <a:gd name="T120" fmla="*/ 49 w 278"/>
                <a:gd name="T121" fmla="*/ 225 h 284"/>
                <a:gd name="T122" fmla="*/ 49 w 278"/>
                <a:gd name="T123" fmla="*/ 225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8" h="284">
                  <a:moveTo>
                    <a:pt x="49" y="225"/>
                  </a:moveTo>
                  <a:lnTo>
                    <a:pt x="49" y="225"/>
                  </a:lnTo>
                  <a:lnTo>
                    <a:pt x="49" y="239"/>
                  </a:lnTo>
                  <a:lnTo>
                    <a:pt x="47" y="255"/>
                  </a:lnTo>
                  <a:lnTo>
                    <a:pt x="47" y="255"/>
                  </a:lnTo>
                  <a:lnTo>
                    <a:pt x="66" y="268"/>
                  </a:lnTo>
                  <a:lnTo>
                    <a:pt x="88" y="276"/>
                  </a:lnTo>
                  <a:lnTo>
                    <a:pt x="111" y="282"/>
                  </a:lnTo>
                  <a:lnTo>
                    <a:pt x="134" y="284"/>
                  </a:lnTo>
                  <a:lnTo>
                    <a:pt x="134" y="284"/>
                  </a:lnTo>
                  <a:lnTo>
                    <a:pt x="148" y="284"/>
                  </a:lnTo>
                  <a:lnTo>
                    <a:pt x="163" y="282"/>
                  </a:lnTo>
                  <a:lnTo>
                    <a:pt x="177" y="278"/>
                  </a:lnTo>
                  <a:lnTo>
                    <a:pt x="189" y="274"/>
                  </a:lnTo>
                  <a:lnTo>
                    <a:pt x="202" y="268"/>
                  </a:lnTo>
                  <a:lnTo>
                    <a:pt x="214" y="260"/>
                  </a:lnTo>
                  <a:lnTo>
                    <a:pt x="224" y="251"/>
                  </a:lnTo>
                  <a:lnTo>
                    <a:pt x="235" y="243"/>
                  </a:lnTo>
                  <a:lnTo>
                    <a:pt x="245" y="233"/>
                  </a:lnTo>
                  <a:lnTo>
                    <a:pt x="253" y="222"/>
                  </a:lnTo>
                  <a:lnTo>
                    <a:pt x="260" y="210"/>
                  </a:lnTo>
                  <a:lnTo>
                    <a:pt x="266" y="198"/>
                  </a:lnTo>
                  <a:lnTo>
                    <a:pt x="272" y="185"/>
                  </a:lnTo>
                  <a:lnTo>
                    <a:pt x="274" y="171"/>
                  </a:lnTo>
                  <a:lnTo>
                    <a:pt x="276" y="156"/>
                  </a:lnTo>
                  <a:lnTo>
                    <a:pt x="278" y="142"/>
                  </a:lnTo>
                  <a:lnTo>
                    <a:pt x="278" y="142"/>
                  </a:lnTo>
                  <a:lnTo>
                    <a:pt x="276" y="128"/>
                  </a:lnTo>
                  <a:lnTo>
                    <a:pt x="274" y="113"/>
                  </a:lnTo>
                  <a:lnTo>
                    <a:pt x="272" y="99"/>
                  </a:lnTo>
                  <a:lnTo>
                    <a:pt x="266" y="86"/>
                  </a:lnTo>
                  <a:lnTo>
                    <a:pt x="260" y="74"/>
                  </a:lnTo>
                  <a:lnTo>
                    <a:pt x="253" y="62"/>
                  </a:lnTo>
                  <a:lnTo>
                    <a:pt x="245" y="51"/>
                  </a:lnTo>
                  <a:lnTo>
                    <a:pt x="235" y="41"/>
                  </a:lnTo>
                  <a:lnTo>
                    <a:pt x="224" y="31"/>
                  </a:lnTo>
                  <a:lnTo>
                    <a:pt x="214" y="22"/>
                  </a:lnTo>
                  <a:lnTo>
                    <a:pt x="202" y="16"/>
                  </a:lnTo>
                  <a:lnTo>
                    <a:pt x="189" y="10"/>
                  </a:lnTo>
                  <a:lnTo>
                    <a:pt x="177" y="6"/>
                  </a:lnTo>
                  <a:lnTo>
                    <a:pt x="163" y="2"/>
                  </a:lnTo>
                  <a:lnTo>
                    <a:pt x="148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11" y="0"/>
                  </a:lnTo>
                  <a:lnTo>
                    <a:pt x="90" y="6"/>
                  </a:lnTo>
                  <a:lnTo>
                    <a:pt x="70" y="14"/>
                  </a:lnTo>
                  <a:lnTo>
                    <a:pt x="51" y="24"/>
                  </a:lnTo>
                  <a:lnTo>
                    <a:pt x="35" y="39"/>
                  </a:lnTo>
                  <a:lnTo>
                    <a:pt x="20" y="55"/>
                  </a:lnTo>
                  <a:lnTo>
                    <a:pt x="10" y="72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12" y="107"/>
                  </a:lnTo>
                  <a:lnTo>
                    <a:pt x="20" y="121"/>
                  </a:lnTo>
                  <a:lnTo>
                    <a:pt x="28" y="136"/>
                  </a:lnTo>
                  <a:lnTo>
                    <a:pt x="37" y="152"/>
                  </a:lnTo>
                  <a:lnTo>
                    <a:pt x="43" y="169"/>
                  </a:lnTo>
                  <a:lnTo>
                    <a:pt x="47" y="187"/>
                  </a:lnTo>
                  <a:lnTo>
                    <a:pt x="49" y="206"/>
                  </a:lnTo>
                  <a:lnTo>
                    <a:pt x="49" y="225"/>
                  </a:lnTo>
                  <a:lnTo>
                    <a:pt x="49" y="225"/>
                  </a:lnTo>
                  <a:close/>
                </a:path>
              </a:pathLst>
            </a:custGeom>
            <a:solidFill>
              <a:srgbClr val="6236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17"/>
            <p:cNvSpPr/>
            <p:nvPr/>
          </p:nvSpPr>
          <p:spPr bwMode="auto">
            <a:xfrm>
              <a:off x="2751138" y="4562475"/>
              <a:ext cx="542925" cy="477838"/>
            </a:xfrm>
            <a:custGeom>
              <a:avLst/>
              <a:gdLst>
                <a:gd name="T0" fmla="*/ 204 w 342"/>
                <a:gd name="T1" fmla="*/ 301 h 301"/>
                <a:gd name="T2" fmla="*/ 204 w 342"/>
                <a:gd name="T3" fmla="*/ 301 h 301"/>
                <a:gd name="T4" fmla="*/ 225 w 342"/>
                <a:gd name="T5" fmla="*/ 301 h 301"/>
                <a:gd name="T6" fmla="*/ 225 w 342"/>
                <a:gd name="T7" fmla="*/ 301 h 301"/>
                <a:gd name="T8" fmla="*/ 225 w 342"/>
                <a:gd name="T9" fmla="*/ 283 h 301"/>
                <a:gd name="T10" fmla="*/ 225 w 342"/>
                <a:gd name="T11" fmla="*/ 283 h 301"/>
                <a:gd name="T12" fmla="*/ 227 w 342"/>
                <a:gd name="T13" fmla="*/ 248 h 301"/>
                <a:gd name="T14" fmla="*/ 233 w 342"/>
                <a:gd name="T15" fmla="*/ 213 h 301"/>
                <a:gd name="T16" fmla="*/ 243 w 342"/>
                <a:gd name="T17" fmla="*/ 180 h 301"/>
                <a:gd name="T18" fmla="*/ 256 w 342"/>
                <a:gd name="T19" fmla="*/ 149 h 301"/>
                <a:gd name="T20" fmla="*/ 272 w 342"/>
                <a:gd name="T21" fmla="*/ 122 h 301"/>
                <a:gd name="T22" fmla="*/ 293 w 342"/>
                <a:gd name="T23" fmla="*/ 95 h 301"/>
                <a:gd name="T24" fmla="*/ 316 w 342"/>
                <a:gd name="T25" fmla="*/ 70 h 301"/>
                <a:gd name="T26" fmla="*/ 342 w 342"/>
                <a:gd name="T27" fmla="*/ 50 h 301"/>
                <a:gd name="T28" fmla="*/ 342 w 342"/>
                <a:gd name="T29" fmla="*/ 50 h 301"/>
                <a:gd name="T30" fmla="*/ 326 w 342"/>
                <a:gd name="T31" fmla="*/ 31 h 301"/>
                <a:gd name="T32" fmla="*/ 313 w 342"/>
                <a:gd name="T33" fmla="*/ 8 h 301"/>
                <a:gd name="T34" fmla="*/ 204 w 342"/>
                <a:gd name="T35" fmla="*/ 99 h 301"/>
                <a:gd name="T36" fmla="*/ 84 w 342"/>
                <a:gd name="T37" fmla="*/ 0 h 301"/>
                <a:gd name="T38" fmla="*/ 84 w 342"/>
                <a:gd name="T39" fmla="*/ 0 h 301"/>
                <a:gd name="T40" fmla="*/ 66 w 342"/>
                <a:gd name="T41" fmla="*/ 15 h 301"/>
                <a:gd name="T42" fmla="*/ 49 w 342"/>
                <a:gd name="T43" fmla="*/ 33 h 301"/>
                <a:gd name="T44" fmla="*/ 35 w 342"/>
                <a:gd name="T45" fmla="*/ 54 h 301"/>
                <a:gd name="T46" fmla="*/ 23 w 342"/>
                <a:gd name="T47" fmla="*/ 74 h 301"/>
                <a:gd name="T48" fmla="*/ 14 w 342"/>
                <a:gd name="T49" fmla="*/ 97 h 301"/>
                <a:gd name="T50" fmla="*/ 6 w 342"/>
                <a:gd name="T51" fmla="*/ 122 h 301"/>
                <a:gd name="T52" fmla="*/ 2 w 342"/>
                <a:gd name="T53" fmla="*/ 149 h 301"/>
                <a:gd name="T54" fmla="*/ 0 w 342"/>
                <a:gd name="T55" fmla="*/ 176 h 301"/>
                <a:gd name="T56" fmla="*/ 0 w 342"/>
                <a:gd name="T57" fmla="*/ 176 h 301"/>
                <a:gd name="T58" fmla="*/ 2 w 342"/>
                <a:gd name="T59" fmla="*/ 190 h 301"/>
                <a:gd name="T60" fmla="*/ 6 w 342"/>
                <a:gd name="T61" fmla="*/ 204 h 301"/>
                <a:gd name="T62" fmla="*/ 12 w 342"/>
                <a:gd name="T63" fmla="*/ 217 h 301"/>
                <a:gd name="T64" fmla="*/ 23 w 342"/>
                <a:gd name="T65" fmla="*/ 229 h 301"/>
                <a:gd name="T66" fmla="*/ 33 w 342"/>
                <a:gd name="T67" fmla="*/ 242 h 301"/>
                <a:gd name="T68" fmla="*/ 45 w 342"/>
                <a:gd name="T69" fmla="*/ 252 h 301"/>
                <a:gd name="T70" fmla="*/ 60 w 342"/>
                <a:gd name="T71" fmla="*/ 262 h 301"/>
                <a:gd name="T72" fmla="*/ 74 w 342"/>
                <a:gd name="T73" fmla="*/ 270 h 301"/>
                <a:gd name="T74" fmla="*/ 107 w 342"/>
                <a:gd name="T75" fmla="*/ 285 h 301"/>
                <a:gd name="T76" fmla="*/ 140 w 342"/>
                <a:gd name="T77" fmla="*/ 293 h 301"/>
                <a:gd name="T78" fmla="*/ 173 w 342"/>
                <a:gd name="T79" fmla="*/ 299 h 301"/>
                <a:gd name="T80" fmla="*/ 204 w 342"/>
                <a:gd name="T81" fmla="*/ 301 h 301"/>
                <a:gd name="T82" fmla="*/ 204 w 342"/>
                <a:gd name="T83" fmla="*/ 301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42" h="301">
                  <a:moveTo>
                    <a:pt x="204" y="301"/>
                  </a:moveTo>
                  <a:lnTo>
                    <a:pt x="204" y="301"/>
                  </a:lnTo>
                  <a:lnTo>
                    <a:pt x="225" y="301"/>
                  </a:lnTo>
                  <a:lnTo>
                    <a:pt x="225" y="301"/>
                  </a:lnTo>
                  <a:lnTo>
                    <a:pt x="225" y="283"/>
                  </a:lnTo>
                  <a:lnTo>
                    <a:pt x="225" y="283"/>
                  </a:lnTo>
                  <a:lnTo>
                    <a:pt x="227" y="248"/>
                  </a:lnTo>
                  <a:lnTo>
                    <a:pt x="233" y="213"/>
                  </a:lnTo>
                  <a:lnTo>
                    <a:pt x="243" y="180"/>
                  </a:lnTo>
                  <a:lnTo>
                    <a:pt x="256" y="149"/>
                  </a:lnTo>
                  <a:lnTo>
                    <a:pt x="272" y="122"/>
                  </a:lnTo>
                  <a:lnTo>
                    <a:pt x="293" y="95"/>
                  </a:lnTo>
                  <a:lnTo>
                    <a:pt x="316" y="70"/>
                  </a:lnTo>
                  <a:lnTo>
                    <a:pt x="342" y="50"/>
                  </a:lnTo>
                  <a:lnTo>
                    <a:pt x="342" y="50"/>
                  </a:lnTo>
                  <a:lnTo>
                    <a:pt x="326" y="31"/>
                  </a:lnTo>
                  <a:lnTo>
                    <a:pt x="313" y="8"/>
                  </a:lnTo>
                  <a:lnTo>
                    <a:pt x="204" y="99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66" y="15"/>
                  </a:lnTo>
                  <a:lnTo>
                    <a:pt x="49" y="33"/>
                  </a:lnTo>
                  <a:lnTo>
                    <a:pt x="35" y="54"/>
                  </a:lnTo>
                  <a:lnTo>
                    <a:pt x="23" y="74"/>
                  </a:lnTo>
                  <a:lnTo>
                    <a:pt x="14" y="97"/>
                  </a:lnTo>
                  <a:lnTo>
                    <a:pt x="6" y="122"/>
                  </a:lnTo>
                  <a:lnTo>
                    <a:pt x="2" y="149"/>
                  </a:lnTo>
                  <a:lnTo>
                    <a:pt x="0" y="176"/>
                  </a:lnTo>
                  <a:lnTo>
                    <a:pt x="0" y="176"/>
                  </a:lnTo>
                  <a:lnTo>
                    <a:pt x="2" y="190"/>
                  </a:lnTo>
                  <a:lnTo>
                    <a:pt x="6" y="204"/>
                  </a:lnTo>
                  <a:lnTo>
                    <a:pt x="12" y="217"/>
                  </a:lnTo>
                  <a:lnTo>
                    <a:pt x="23" y="229"/>
                  </a:lnTo>
                  <a:lnTo>
                    <a:pt x="33" y="242"/>
                  </a:lnTo>
                  <a:lnTo>
                    <a:pt x="45" y="252"/>
                  </a:lnTo>
                  <a:lnTo>
                    <a:pt x="60" y="262"/>
                  </a:lnTo>
                  <a:lnTo>
                    <a:pt x="74" y="270"/>
                  </a:lnTo>
                  <a:lnTo>
                    <a:pt x="107" y="285"/>
                  </a:lnTo>
                  <a:lnTo>
                    <a:pt x="140" y="293"/>
                  </a:lnTo>
                  <a:lnTo>
                    <a:pt x="173" y="299"/>
                  </a:lnTo>
                  <a:lnTo>
                    <a:pt x="204" y="301"/>
                  </a:lnTo>
                  <a:lnTo>
                    <a:pt x="204" y="301"/>
                  </a:lnTo>
                  <a:close/>
                </a:path>
              </a:pathLst>
            </a:custGeom>
            <a:solidFill>
              <a:srgbClr val="6236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18"/>
            <p:cNvSpPr/>
            <p:nvPr/>
          </p:nvSpPr>
          <p:spPr bwMode="auto">
            <a:xfrm>
              <a:off x="2849563" y="4071938"/>
              <a:ext cx="438150" cy="450850"/>
            </a:xfrm>
            <a:custGeom>
              <a:avLst/>
              <a:gdLst>
                <a:gd name="T0" fmla="*/ 142 w 276"/>
                <a:gd name="T1" fmla="*/ 284 h 284"/>
                <a:gd name="T2" fmla="*/ 142 w 276"/>
                <a:gd name="T3" fmla="*/ 284 h 284"/>
                <a:gd name="T4" fmla="*/ 167 w 276"/>
                <a:gd name="T5" fmla="*/ 282 h 284"/>
                <a:gd name="T6" fmla="*/ 190 w 276"/>
                <a:gd name="T7" fmla="*/ 276 h 284"/>
                <a:gd name="T8" fmla="*/ 210 w 276"/>
                <a:gd name="T9" fmla="*/ 268 h 284"/>
                <a:gd name="T10" fmla="*/ 229 w 276"/>
                <a:gd name="T11" fmla="*/ 255 h 284"/>
                <a:gd name="T12" fmla="*/ 229 w 276"/>
                <a:gd name="T13" fmla="*/ 255 h 284"/>
                <a:gd name="T14" fmla="*/ 229 w 276"/>
                <a:gd name="T15" fmla="*/ 239 h 284"/>
                <a:gd name="T16" fmla="*/ 227 w 276"/>
                <a:gd name="T17" fmla="*/ 225 h 284"/>
                <a:gd name="T18" fmla="*/ 227 w 276"/>
                <a:gd name="T19" fmla="*/ 225 h 284"/>
                <a:gd name="T20" fmla="*/ 229 w 276"/>
                <a:gd name="T21" fmla="*/ 206 h 284"/>
                <a:gd name="T22" fmla="*/ 231 w 276"/>
                <a:gd name="T23" fmla="*/ 187 h 284"/>
                <a:gd name="T24" fmla="*/ 235 w 276"/>
                <a:gd name="T25" fmla="*/ 169 h 284"/>
                <a:gd name="T26" fmla="*/ 241 w 276"/>
                <a:gd name="T27" fmla="*/ 152 h 284"/>
                <a:gd name="T28" fmla="*/ 247 w 276"/>
                <a:gd name="T29" fmla="*/ 136 h 284"/>
                <a:gd name="T30" fmla="*/ 256 w 276"/>
                <a:gd name="T31" fmla="*/ 121 h 284"/>
                <a:gd name="T32" fmla="*/ 266 w 276"/>
                <a:gd name="T33" fmla="*/ 107 h 284"/>
                <a:gd name="T34" fmla="*/ 276 w 276"/>
                <a:gd name="T35" fmla="*/ 92 h 284"/>
                <a:gd name="T36" fmla="*/ 276 w 276"/>
                <a:gd name="T37" fmla="*/ 92 h 284"/>
                <a:gd name="T38" fmla="*/ 268 w 276"/>
                <a:gd name="T39" fmla="*/ 72 h 284"/>
                <a:gd name="T40" fmla="*/ 256 w 276"/>
                <a:gd name="T41" fmla="*/ 55 h 284"/>
                <a:gd name="T42" fmla="*/ 241 w 276"/>
                <a:gd name="T43" fmla="*/ 39 h 284"/>
                <a:gd name="T44" fmla="*/ 225 w 276"/>
                <a:gd name="T45" fmla="*/ 24 h 284"/>
                <a:gd name="T46" fmla="*/ 206 w 276"/>
                <a:gd name="T47" fmla="*/ 14 h 284"/>
                <a:gd name="T48" fmla="*/ 185 w 276"/>
                <a:gd name="T49" fmla="*/ 6 h 284"/>
                <a:gd name="T50" fmla="*/ 165 w 276"/>
                <a:gd name="T51" fmla="*/ 0 h 284"/>
                <a:gd name="T52" fmla="*/ 142 w 276"/>
                <a:gd name="T53" fmla="*/ 0 h 284"/>
                <a:gd name="T54" fmla="*/ 142 w 276"/>
                <a:gd name="T55" fmla="*/ 0 h 284"/>
                <a:gd name="T56" fmla="*/ 128 w 276"/>
                <a:gd name="T57" fmla="*/ 0 h 284"/>
                <a:gd name="T58" fmla="*/ 113 w 276"/>
                <a:gd name="T59" fmla="*/ 2 h 284"/>
                <a:gd name="T60" fmla="*/ 99 w 276"/>
                <a:gd name="T61" fmla="*/ 6 h 284"/>
                <a:gd name="T62" fmla="*/ 86 w 276"/>
                <a:gd name="T63" fmla="*/ 10 h 284"/>
                <a:gd name="T64" fmla="*/ 74 w 276"/>
                <a:gd name="T65" fmla="*/ 16 h 284"/>
                <a:gd name="T66" fmla="*/ 62 w 276"/>
                <a:gd name="T67" fmla="*/ 22 h 284"/>
                <a:gd name="T68" fmla="*/ 51 w 276"/>
                <a:gd name="T69" fmla="*/ 31 h 284"/>
                <a:gd name="T70" fmla="*/ 41 w 276"/>
                <a:gd name="T71" fmla="*/ 41 h 284"/>
                <a:gd name="T72" fmla="*/ 31 w 276"/>
                <a:gd name="T73" fmla="*/ 51 h 284"/>
                <a:gd name="T74" fmla="*/ 22 w 276"/>
                <a:gd name="T75" fmla="*/ 62 h 284"/>
                <a:gd name="T76" fmla="*/ 16 w 276"/>
                <a:gd name="T77" fmla="*/ 74 h 284"/>
                <a:gd name="T78" fmla="*/ 10 w 276"/>
                <a:gd name="T79" fmla="*/ 86 h 284"/>
                <a:gd name="T80" fmla="*/ 6 w 276"/>
                <a:gd name="T81" fmla="*/ 99 h 284"/>
                <a:gd name="T82" fmla="*/ 2 w 276"/>
                <a:gd name="T83" fmla="*/ 113 h 284"/>
                <a:gd name="T84" fmla="*/ 0 w 276"/>
                <a:gd name="T85" fmla="*/ 128 h 284"/>
                <a:gd name="T86" fmla="*/ 0 w 276"/>
                <a:gd name="T87" fmla="*/ 142 h 284"/>
                <a:gd name="T88" fmla="*/ 0 w 276"/>
                <a:gd name="T89" fmla="*/ 142 h 284"/>
                <a:gd name="T90" fmla="*/ 0 w 276"/>
                <a:gd name="T91" fmla="*/ 156 h 284"/>
                <a:gd name="T92" fmla="*/ 2 w 276"/>
                <a:gd name="T93" fmla="*/ 171 h 284"/>
                <a:gd name="T94" fmla="*/ 6 w 276"/>
                <a:gd name="T95" fmla="*/ 185 h 284"/>
                <a:gd name="T96" fmla="*/ 10 w 276"/>
                <a:gd name="T97" fmla="*/ 198 h 284"/>
                <a:gd name="T98" fmla="*/ 16 w 276"/>
                <a:gd name="T99" fmla="*/ 210 h 284"/>
                <a:gd name="T100" fmla="*/ 22 w 276"/>
                <a:gd name="T101" fmla="*/ 222 h 284"/>
                <a:gd name="T102" fmla="*/ 31 w 276"/>
                <a:gd name="T103" fmla="*/ 233 h 284"/>
                <a:gd name="T104" fmla="*/ 41 w 276"/>
                <a:gd name="T105" fmla="*/ 243 h 284"/>
                <a:gd name="T106" fmla="*/ 51 w 276"/>
                <a:gd name="T107" fmla="*/ 251 h 284"/>
                <a:gd name="T108" fmla="*/ 62 w 276"/>
                <a:gd name="T109" fmla="*/ 260 h 284"/>
                <a:gd name="T110" fmla="*/ 74 w 276"/>
                <a:gd name="T111" fmla="*/ 268 h 284"/>
                <a:gd name="T112" fmla="*/ 86 w 276"/>
                <a:gd name="T113" fmla="*/ 274 h 284"/>
                <a:gd name="T114" fmla="*/ 99 w 276"/>
                <a:gd name="T115" fmla="*/ 278 h 284"/>
                <a:gd name="T116" fmla="*/ 113 w 276"/>
                <a:gd name="T117" fmla="*/ 282 h 284"/>
                <a:gd name="T118" fmla="*/ 128 w 276"/>
                <a:gd name="T119" fmla="*/ 284 h 284"/>
                <a:gd name="T120" fmla="*/ 142 w 276"/>
                <a:gd name="T121" fmla="*/ 284 h 284"/>
                <a:gd name="T122" fmla="*/ 142 w 276"/>
                <a:gd name="T1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" h="284">
                  <a:moveTo>
                    <a:pt x="142" y="284"/>
                  </a:moveTo>
                  <a:lnTo>
                    <a:pt x="142" y="284"/>
                  </a:lnTo>
                  <a:lnTo>
                    <a:pt x="167" y="282"/>
                  </a:lnTo>
                  <a:lnTo>
                    <a:pt x="190" y="276"/>
                  </a:lnTo>
                  <a:lnTo>
                    <a:pt x="210" y="268"/>
                  </a:lnTo>
                  <a:lnTo>
                    <a:pt x="229" y="255"/>
                  </a:lnTo>
                  <a:lnTo>
                    <a:pt x="229" y="255"/>
                  </a:lnTo>
                  <a:lnTo>
                    <a:pt x="229" y="239"/>
                  </a:lnTo>
                  <a:lnTo>
                    <a:pt x="227" y="225"/>
                  </a:lnTo>
                  <a:lnTo>
                    <a:pt x="227" y="225"/>
                  </a:lnTo>
                  <a:lnTo>
                    <a:pt x="229" y="206"/>
                  </a:lnTo>
                  <a:lnTo>
                    <a:pt x="231" y="187"/>
                  </a:lnTo>
                  <a:lnTo>
                    <a:pt x="235" y="169"/>
                  </a:lnTo>
                  <a:lnTo>
                    <a:pt x="241" y="152"/>
                  </a:lnTo>
                  <a:lnTo>
                    <a:pt x="247" y="136"/>
                  </a:lnTo>
                  <a:lnTo>
                    <a:pt x="256" y="121"/>
                  </a:lnTo>
                  <a:lnTo>
                    <a:pt x="266" y="107"/>
                  </a:lnTo>
                  <a:lnTo>
                    <a:pt x="276" y="92"/>
                  </a:lnTo>
                  <a:lnTo>
                    <a:pt x="276" y="92"/>
                  </a:lnTo>
                  <a:lnTo>
                    <a:pt x="268" y="72"/>
                  </a:lnTo>
                  <a:lnTo>
                    <a:pt x="256" y="55"/>
                  </a:lnTo>
                  <a:lnTo>
                    <a:pt x="241" y="39"/>
                  </a:lnTo>
                  <a:lnTo>
                    <a:pt x="225" y="24"/>
                  </a:lnTo>
                  <a:lnTo>
                    <a:pt x="206" y="14"/>
                  </a:lnTo>
                  <a:lnTo>
                    <a:pt x="185" y="6"/>
                  </a:lnTo>
                  <a:lnTo>
                    <a:pt x="165" y="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28" y="0"/>
                  </a:lnTo>
                  <a:lnTo>
                    <a:pt x="113" y="2"/>
                  </a:lnTo>
                  <a:lnTo>
                    <a:pt x="99" y="6"/>
                  </a:lnTo>
                  <a:lnTo>
                    <a:pt x="86" y="10"/>
                  </a:lnTo>
                  <a:lnTo>
                    <a:pt x="74" y="16"/>
                  </a:lnTo>
                  <a:lnTo>
                    <a:pt x="62" y="22"/>
                  </a:lnTo>
                  <a:lnTo>
                    <a:pt x="51" y="31"/>
                  </a:lnTo>
                  <a:lnTo>
                    <a:pt x="41" y="41"/>
                  </a:lnTo>
                  <a:lnTo>
                    <a:pt x="31" y="51"/>
                  </a:lnTo>
                  <a:lnTo>
                    <a:pt x="22" y="62"/>
                  </a:lnTo>
                  <a:lnTo>
                    <a:pt x="16" y="74"/>
                  </a:lnTo>
                  <a:lnTo>
                    <a:pt x="10" y="86"/>
                  </a:lnTo>
                  <a:lnTo>
                    <a:pt x="6" y="99"/>
                  </a:lnTo>
                  <a:lnTo>
                    <a:pt x="2" y="113"/>
                  </a:lnTo>
                  <a:lnTo>
                    <a:pt x="0" y="128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0" y="156"/>
                  </a:lnTo>
                  <a:lnTo>
                    <a:pt x="2" y="171"/>
                  </a:lnTo>
                  <a:lnTo>
                    <a:pt x="6" y="185"/>
                  </a:lnTo>
                  <a:lnTo>
                    <a:pt x="10" y="198"/>
                  </a:lnTo>
                  <a:lnTo>
                    <a:pt x="16" y="210"/>
                  </a:lnTo>
                  <a:lnTo>
                    <a:pt x="22" y="222"/>
                  </a:lnTo>
                  <a:lnTo>
                    <a:pt x="31" y="233"/>
                  </a:lnTo>
                  <a:lnTo>
                    <a:pt x="41" y="243"/>
                  </a:lnTo>
                  <a:lnTo>
                    <a:pt x="51" y="251"/>
                  </a:lnTo>
                  <a:lnTo>
                    <a:pt x="62" y="260"/>
                  </a:lnTo>
                  <a:lnTo>
                    <a:pt x="74" y="268"/>
                  </a:lnTo>
                  <a:lnTo>
                    <a:pt x="86" y="274"/>
                  </a:lnTo>
                  <a:lnTo>
                    <a:pt x="99" y="278"/>
                  </a:lnTo>
                  <a:lnTo>
                    <a:pt x="113" y="282"/>
                  </a:lnTo>
                  <a:lnTo>
                    <a:pt x="128" y="284"/>
                  </a:lnTo>
                  <a:lnTo>
                    <a:pt x="142" y="284"/>
                  </a:lnTo>
                  <a:lnTo>
                    <a:pt x="142" y="284"/>
                  </a:lnTo>
                  <a:close/>
                </a:path>
              </a:pathLst>
            </a:custGeom>
            <a:solidFill>
              <a:srgbClr val="6236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9"/>
            <p:cNvSpPr/>
            <p:nvPr/>
          </p:nvSpPr>
          <p:spPr bwMode="auto">
            <a:xfrm>
              <a:off x="3182938" y="4710113"/>
              <a:ext cx="698500" cy="520700"/>
            </a:xfrm>
            <a:custGeom>
              <a:avLst/>
              <a:gdLst>
                <a:gd name="T0" fmla="*/ 440 w 440"/>
                <a:gd name="T1" fmla="*/ 190 h 328"/>
                <a:gd name="T2" fmla="*/ 440 w 440"/>
                <a:gd name="T3" fmla="*/ 190 h 328"/>
                <a:gd name="T4" fmla="*/ 438 w 440"/>
                <a:gd name="T5" fmla="*/ 161 h 328"/>
                <a:gd name="T6" fmla="*/ 431 w 440"/>
                <a:gd name="T7" fmla="*/ 134 h 328"/>
                <a:gd name="T8" fmla="*/ 425 w 440"/>
                <a:gd name="T9" fmla="*/ 107 h 328"/>
                <a:gd name="T10" fmla="*/ 413 w 440"/>
                <a:gd name="T11" fmla="*/ 83 h 328"/>
                <a:gd name="T12" fmla="*/ 400 w 440"/>
                <a:gd name="T13" fmla="*/ 58 h 328"/>
                <a:gd name="T14" fmla="*/ 384 w 440"/>
                <a:gd name="T15" fmla="*/ 37 h 328"/>
                <a:gd name="T16" fmla="*/ 365 w 440"/>
                <a:gd name="T17" fmla="*/ 16 h 328"/>
                <a:gd name="T18" fmla="*/ 347 w 440"/>
                <a:gd name="T19" fmla="*/ 0 h 328"/>
                <a:gd name="T20" fmla="*/ 219 w 440"/>
                <a:gd name="T21" fmla="*/ 105 h 328"/>
                <a:gd name="T22" fmla="*/ 93 w 440"/>
                <a:gd name="T23" fmla="*/ 0 h 328"/>
                <a:gd name="T24" fmla="*/ 93 w 440"/>
                <a:gd name="T25" fmla="*/ 0 h 328"/>
                <a:gd name="T26" fmla="*/ 72 w 440"/>
                <a:gd name="T27" fmla="*/ 16 h 328"/>
                <a:gd name="T28" fmla="*/ 54 w 440"/>
                <a:gd name="T29" fmla="*/ 37 h 328"/>
                <a:gd name="T30" fmla="*/ 39 w 440"/>
                <a:gd name="T31" fmla="*/ 58 h 328"/>
                <a:gd name="T32" fmla="*/ 25 w 440"/>
                <a:gd name="T33" fmla="*/ 83 h 328"/>
                <a:gd name="T34" fmla="*/ 15 w 440"/>
                <a:gd name="T35" fmla="*/ 107 h 328"/>
                <a:gd name="T36" fmla="*/ 6 w 440"/>
                <a:gd name="T37" fmla="*/ 134 h 328"/>
                <a:gd name="T38" fmla="*/ 2 w 440"/>
                <a:gd name="T39" fmla="*/ 161 h 328"/>
                <a:gd name="T40" fmla="*/ 0 w 440"/>
                <a:gd name="T41" fmla="*/ 190 h 328"/>
                <a:gd name="T42" fmla="*/ 0 w 440"/>
                <a:gd name="T43" fmla="*/ 190 h 328"/>
                <a:gd name="T44" fmla="*/ 0 w 440"/>
                <a:gd name="T45" fmla="*/ 206 h 328"/>
                <a:gd name="T46" fmla="*/ 6 w 440"/>
                <a:gd name="T47" fmla="*/ 223 h 328"/>
                <a:gd name="T48" fmla="*/ 13 w 440"/>
                <a:gd name="T49" fmla="*/ 237 h 328"/>
                <a:gd name="T50" fmla="*/ 23 w 440"/>
                <a:gd name="T51" fmla="*/ 250 h 328"/>
                <a:gd name="T52" fmla="*/ 35 w 440"/>
                <a:gd name="T53" fmla="*/ 262 h 328"/>
                <a:gd name="T54" fmla="*/ 48 w 440"/>
                <a:gd name="T55" fmla="*/ 274 h 328"/>
                <a:gd name="T56" fmla="*/ 64 w 440"/>
                <a:gd name="T57" fmla="*/ 285 h 328"/>
                <a:gd name="T58" fmla="*/ 79 w 440"/>
                <a:gd name="T59" fmla="*/ 293 h 328"/>
                <a:gd name="T60" fmla="*/ 97 w 440"/>
                <a:gd name="T61" fmla="*/ 301 h 328"/>
                <a:gd name="T62" fmla="*/ 116 w 440"/>
                <a:gd name="T63" fmla="*/ 309 h 328"/>
                <a:gd name="T64" fmla="*/ 151 w 440"/>
                <a:gd name="T65" fmla="*/ 320 h 328"/>
                <a:gd name="T66" fmla="*/ 188 w 440"/>
                <a:gd name="T67" fmla="*/ 326 h 328"/>
                <a:gd name="T68" fmla="*/ 219 w 440"/>
                <a:gd name="T69" fmla="*/ 328 h 328"/>
                <a:gd name="T70" fmla="*/ 219 w 440"/>
                <a:gd name="T71" fmla="*/ 328 h 328"/>
                <a:gd name="T72" fmla="*/ 252 w 440"/>
                <a:gd name="T73" fmla="*/ 326 h 328"/>
                <a:gd name="T74" fmla="*/ 287 w 440"/>
                <a:gd name="T75" fmla="*/ 320 h 328"/>
                <a:gd name="T76" fmla="*/ 324 w 440"/>
                <a:gd name="T77" fmla="*/ 309 h 328"/>
                <a:gd name="T78" fmla="*/ 343 w 440"/>
                <a:gd name="T79" fmla="*/ 301 h 328"/>
                <a:gd name="T80" fmla="*/ 359 w 440"/>
                <a:gd name="T81" fmla="*/ 293 h 328"/>
                <a:gd name="T82" fmla="*/ 376 w 440"/>
                <a:gd name="T83" fmla="*/ 285 h 328"/>
                <a:gd name="T84" fmla="*/ 390 w 440"/>
                <a:gd name="T85" fmla="*/ 274 h 328"/>
                <a:gd name="T86" fmla="*/ 405 w 440"/>
                <a:gd name="T87" fmla="*/ 262 h 328"/>
                <a:gd name="T88" fmla="*/ 415 w 440"/>
                <a:gd name="T89" fmla="*/ 250 h 328"/>
                <a:gd name="T90" fmla="*/ 425 w 440"/>
                <a:gd name="T91" fmla="*/ 237 h 328"/>
                <a:gd name="T92" fmla="*/ 433 w 440"/>
                <a:gd name="T93" fmla="*/ 223 h 328"/>
                <a:gd name="T94" fmla="*/ 438 w 440"/>
                <a:gd name="T95" fmla="*/ 206 h 328"/>
                <a:gd name="T96" fmla="*/ 440 w 440"/>
                <a:gd name="T97" fmla="*/ 190 h 328"/>
                <a:gd name="T98" fmla="*/ 440 w 440"/>
                <a:gd name="T99" fmla="*/ 19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40" h="328">
                  <a:moveTo>
                    <a:pt x="440" y="190"/>
                  </a:moveTo>
                  <a:lnTo>
                    <a:pt x="440" y="190"/>
                  </a:lnTo>
                  <a:lnTo>
                    <a:pt x="438" y="161"/>
                  </a:lnTo>
                  <a:lnTo>
                    <a:pt x="431" y="134"/>
                  </a:lnTo>
                  <a:lnTo>
                    <a:pt x="425" y="107"/>
                  </a:lnTo>
                  <a:lnTo>
                    <a:pt x="413" y="83"/>
                  </a:lnTo>
                  <a:lnTo>
                    <a:pt x="400" y="58"/>
                  </a:lnTo>
                  <a:lnTo>
                    <a:pt x="384" y="37"/>
                  </a:lnTo>
                  <a:lnTo>
                    <a:pt x="365" y="16"/>
                  </a:lnTo>
                  <a:lnTo>
                    <a:pt x="347" y="0"/>
                  </a:lnTo>
                  <a:lnTo>
                    <a:pt x="219" y="105"/>
                  </a:lnTo>
                  <a:lnTo>
                    <a:pt x="93" y="0"/>
                  </a:lnTo>
                  <a:lnTo>
                    <a:pt x="93" y="0"/>
                  </a:lnTo>
                  <a:lnTo>
                    <a:pt x="72" y="16"/>
                  </a:lnTo>
                  <a:lnTo>
                    <a:pt x="54" y="37"/>
                  </a:lnTo>
                  <a:lnTo>
                    <a:pt x="39" y="58"/>
                  </a:lnTo>
                  <a:lnTo>
                    <a:pt x="25" y="83"/>
                  </a:lnTo>
                  <a:lnTo>
                    <a:pt x="15" y="107"/>
                  </a:lnTo>
                  <a:lnTo>
                    <a:pt x="6" y="134"/>
                  </a:lnTo>
                  <a:lnTo>
                    <a:pt x="2" y="161"/>
                  </a:lnTo>
                  <a:lnTo>
                    <a:pt x="0" y="190"/>
                  </a:lnTo>
                  <a:lnTo>
                    <a:pt x="0" y="190"/>
                  </a:lnTo>
                  <a:lnTo>
                    <a:pt x="0" y="206"/>
                  </a:lnTo>
                  <a:lnTo>
                    <a:pt x="6" y="223"/>
                  </a:lnTo>
                  <a:lnTo>
                    <a:pt x="13" y="237"/>
                  </a:lnTo>
                  <a:lnTo>
                    <a:pt x="23" y="250"/>
                  </a:lnTo>
                  <a:lnTo>
                    <a:pt x="35" y="262"/>
                  </a:lnTo>
                  <a:lnTo>
                    <a:pt x="48" y="274"/>
                  </a:lnTo>
                  <a:lnTo>
                    <a:pt x="64" y="285"/>
                  </a:lnTo>
                  <a:lnTo>
                    <a:pt x="79" y="293"/>
                  </a:lnTo>
                  <a:lnTo>
                    <a:pt x="97" y="301"/>
                  </a:lnTo>
                  <a:lnTo>
                    <a:pt x="116" y="309"/>
                  </a:lnTo>
                  <a:lnTo>
                    <a:pt x="151" y="320"/>
                  </a:lnTo>
                  <a:lnTo>
                    <a:pt x="188" y="326"/>
                  </a:lnTo>
                  <a:lnTo>
                    <a:pt x="219" y="328"/>
                  </a:lnTo>
                  <a:lnTo>
                    <a:pt x="219" y="328"/>
                  </a:lnTo>
                  <a:lnTo>
                    <a:pt x="252" y="326"/>
                  </a:lnTo>
                  <a:lnTo>
                    <a:pt x="287" y="320"/>
                  </a:lnTo>
                  <a:lnTo>
                    <a:pt x="324" y="309"/>
                  </a:lnTo>
                  <a:lnTo>
                    <a:pt x="343" y="301"/>
                  </a:lnTo>
                  <a:lnTo>
                    <a:pt x="359" y="293"/>
                  </a:lnTo>
                  <a:lnTo>
                    <a:pt x="376" y="285"/>
                  </a:lnTo>
                  <a:lnTo>
                    <a:pt x="390" y="274"/>
                  </a:lnTo>
                  <a:lnTo>
                    <a:pt x="405" y="262"/>
                  </a:lnTo>
                  <a:lnTo>
                    <a:pt x="415" y="250"/>
                  </a:lnTo>
                  <a:lnTo>
                    <a:pt x="425" y="237"/>
                  </a:lnTo>
                  <a:lnTo>
                    <a:pt x="433" y="223"/>
                  </a:lnTo>
                  <a:lnTo>
                    <a:pt x="438" y="206"/>
                  </a:lnTo>
                  <a:lnTo>
                    <a:pt x="440" y="190"/>
                  </a:lnTo>
                  <a:lnTo>
                    <a:pt x="440" y="190"/>
                  </a:lnTo>
                  <a:close/>
                </a:path>
              </a:pathLst>
            </a:custGeom>
            <a:solidFill>
              <a:srgbClr val="6A71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0"/>
            <p:cNvSpPr/>
            <p:nvPr/>
          </p:nvSpPr>
          <p:spPr bwMode="auto">
            <a:xfrm>
              <a:off x="3284538" y="4183063"/>
              <a:ext cx="492125" cy="487363"/>
            </a:xfrm>
            <a:custGeom>
              <a:avLst/>
              <a:gdLst>
                <a:gd name="T0" fmla="*/ 155 w 310"/>
                <a:gd name="T1" fmla="*/ 0 h 307"/>
                <a:gd name="T2" fmla="*/ 124 w 310"/>
                <a:gd name="T3" fmla="*/ 2 h 307"/>
                <a:gd name="T4" fmla="*/ 95 w 310"/>
                <a:gd name="T5" fmla="*/ 12 h 307"/>
                <a:gd name="T6" fmla="*/ 68 w 310"/>
                <a:gd name="T7" fmla="*/ 27 h 307"/>
                <a:gd name="T8" fmla="*/ 46 w 310"/>
                <a:gd name="T9" fmla="*/ 45 h 307"/>
                <a:gd name="T10" fmla="*/ 27 w 310"/>
                <a:gd name="T11" fmla="*/ 68 h 307"/>
                <a:gd name="T12" fmla="*/ 13 w 310"/>
                <a:gd name="T13" fmla="*/ 95 h 307"/>
                <a:gd name="T14" fmla="*/ 4 w 310"/>
                <a:gd name="T15" fmla="*/ 124 h 307"/>
                <a:gd name="T16" fmla="*/ 0 w 310"/>
                <a:gd name="T17" fmla="*/ 155 h 307"/>
                <a:gd name="T18" fmla="*/ 2 w 310"/>
                <a:gd name="T19" fmla="*/ 169 h 307"/>
                <a:gd name="T20" fmla="*/ 8 w 310"/>
                <a:gd name="T21" fmla="*/ 200 h 307"/>
                <a:gd name="T22" fmla="*/ 19 w 310"/>
                <a:gd name="T23" fmla="*/ 227 h 307"/>
                <a:gd name="T24" fmla="*/ 35 w 310"/>
                <a:gd name="T25" fmla="*/ 252 h 307"/>
                <a:gd name="T26" fmla="*/ 58 w 310"/>
                <a:gd name="T27" fmla="*/ 272 h 307"/>
                <a:gd name="T28" fmla="*/ 83 w 310"/>
                <a:gd name="T29" fmla="*/ 289 h 307"/>
                <a:gd name="T30" fmla="*/ 109 w 310"/>
                <a:gd name="T31" fmla="*/ 301 h 307"/>
                <a:gd name="T32" fmla="*/ 140 w 310"/>
                <a:gd name="T33" fmla="*/ 307 h 307"/>
                <a:gd name="T34" fmla="*/ 155 w 310"/>
                <a:gd name="T35" fmla="*/ 307 h 307"/>
                <a:gd name="T36" fmla="*/ 186 w 310"/>
                <a:gd name="T37" fmla="*/ 305 h 307"/>
                <a:gd name="T38" fmla="*/ 215 w 310"/>
                <a:gd name="T39" fmla="*/ 297 h 307"/>
                <a:gd name="T40" fmla="*/ 242 w 310"/>
                <a:gd name="T41" fmla="*/ 282 h 307"/>
                <a:gd name="T42" fmla="*/ 264 w 310"/>
                <a:gd name="T43" fmla="*/ 264 h 307"/>
                <a:gd name="T44" fmla="*/ 283 w 310"/>
                <a:gd name="T45" fmla="*/ 241 h 307"/>
                <a:gd name="T46" fmla="*/ 297 w 310"/>
                <a:gd name="T47" fmla="*/ 214 h 307"/>
                <a:gd name="T48" fmla="*/ 306 w 310"/>
                <a:gd name="T49" fmla="*/ 185 h 307"/>
                <a:gd name="T50" fmla="*/ 310 w 310"/>
                <a:gd name="T51" fmla="*/ 155 h 307"/>
                <a:gd name="T52" fmla="*/ 310 w 310"/>
                <a:gd name="T53" fmla="*/ 138 h 307"/>
                <a:gd name="T54" fmla="*/ 303 w 310"/>
                <a:gd name="T55" fmla="*/ 107 h 307"/>
                <a:gd name="T56" fmla="*/ 291 w 310"/>
                <a:gd name="T57" fmla="*/ 80 h 307"/>
                <a:gd name="T58" fmla="*/ 275 w 310"/>
                <a:gd name="T59" fmla="*/ 56 h 307"/>
                <a:gd name="T60" fmla="*/ 254 w 310"/>
                <a:gd name="T61" fmla="*/ 35 h 307"/>
                <a:gd name="T62" fmla="*/ 229 w 310"/>
                <a:gd name="T63" fmla="*/ 18 h 307"/>
                <a:gd name="T64" fmla="*/ 200 w 310"/>
                <a:gd name="T65" fmla="*/ 6 h 307"/>
                <a:gd name="T66" fmla="*/ 171 w 310"/>
                <a:gd name="T67" fmla="*/ 0 h 307"/>
                <a:gd name="T68" fmla="*/ 155 w 310"/>
                <a:gd name="T69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0" h="307">
                  <a:moveTo>
                    <a:pt x="155" y="0"/>
                  </a:moveTo>
                  <a:lnTo>
                    <a:pt x="155" y="0"/>
                  </a:lnTo>
                  <a:lnTo>
                    <a:pt x="140" y="0"/>
                  </a:lnTo>
                  <a:lnTo>
                    <a:pt x="124" y="2"/>
                  </a:lnTo>
                  <a:lnTo>
                    <a:pt x="109" y="6"/>
                  </a:lnTo>
                  <a:lnTo>
                    <a:pt x="95" y="12"/>
                  </a:lnTo>
                  <a:lnTo>
                    <a:pt x="83" y="18"/>
                  </a:lnTo>
                  <a:lnTo>
                    <a:pt x="68" y="27"/>
                  </a:lnTo>
                  <a:lnTo>
                    <a:pt x="58" y="35"/>
                  </a:lnTo>
                  <a:lnTo>
                    <a:pt x="46" y="45"/>
                  </a:lnTo>
                  <a:lnTo>
                    <a:pt x="35" y="56"/>
                  </a:lnTo>
                  <a:lnTo>
                    <a:pt x="27" y="68"/>
                  </a:lnTo>
                  <a:lnTo>
                    <a:pt x="19" y="80"/>
                  </a:lnTo>
                  <a:lnTo>
                    <a:pt x="13" y="95"/>
                  </a:lnTo>
                  <a:lnTo>
                    <a:pt x="8" y="107"/>
                  </a:lnTo>
                  <a:lnTo>
                    <a:pt x="4" y="124"/>
                  </a:lnTo>
                  <a:lnTo>
                    <a:pt x="2" y="138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2" y="169"/>
                  </a:lnTo>
                  <a:lnTo>
                    <a:pt x="4" y="185"/>
                  </a:lnTo>
                  <a:lnTo>
                    <a:pt x="8" y="200"/>
                  </a:lnTo>
                  <a:lnTo>
                    <a:pt x="13" y="214"/>
                  </a:lnTo>
                  <a:lnTo>
                    <a:pt x="19" y="227"/>
                  </a:lnTo>
                  <a:lnTo>
                    <a:pt x="27" y="241"/>
                  </a:lnTo>
                  <a:lnTo>
                    <a:pt x="35" y="252"/>
                  </a:lnTo>
                  <a:lnTo>
                    <a:pt x="46" y="264"/>
                  </a:lnTo>
                  <a:lnTo>
                    <a:pt x="58" y="272"/>
                  </a:lnTo>
                  <a:lnTo>
                    <a:pt x="68" y="282"/>
                  </a:lnTo>
                  <a:lnTo>
                    <a:pt x="83" y="289"/>
                  </a:lnTo>
                  <a:lnTo>
                    <a:pt x="95" y="297"/>
                  </a:lnTo>
                  <a:lnTo>
                    <a:pt x="109" y="301"/>
                  </a:lnTo>
                  <a:lnTo>
                    <a:pt x="124" y="305"/>
                  </a:lnTo>
                  <a:lnTo>
                    <a:pt x="140" y="307"/>
                  </a:lnTo>
                  <a:lnTo>
                    <a:pt x="155" y="307"/>
                  </a:lnTo>
                  <a:lnTo>
                    <a:pt x="155" y="307"/>
                  </a:lnTo>
                  <a:lnTo>
                    <a:pt x="171" y="307"/>
                  </a:lnTo>
                  <a:lnTo>
                    <a:pt x="186" y="305"/>
                  </a:lnTo>
                  <a:lnTo>
                    <a:pt x="200" y="301"/>
                  </a:lnTo>
                  <a:lnTo>
                    <a:pt x="215" y="297"/>
                  </a:lnTo>
                  <a:lnTo>
                    <a:pt x="229" y="289"/>
                  </a:lnTo>
                  <a:lnTo>
                    <a:pt x="242" y="282"/>
                  </a:lnTo>
                  <a:lnTo>
                    <a:pt x="254" y="272"/>
                  </a:lnTo>
                  <a:lnTo>
                    <a:pt x="264" y="264"/>
                  </a:lnTo>
                  <a:lnTo>
                    <a:pt x="275" y="252"/>
                  </a:lnTo>
                  <a:lnTo>
                    <a:pt x="283" y="241"/>
                  </a:lnTo>
                  <a:lnTo>
                    <a:pt x="291" y="227"/>
                  </a:lnTo>
                  <a:lnTo>
                    <a:pt x="297" y="214"/>
                  </a:lnTo>
                  <a:lnTo>
                    <a:pt x="303" y="200"/>
                  </a:lnTo>
                  <a:lnTo>
                    <a:pt x="306" y="185"/>
                  </a:lnTo>
                  <a:lnTo>
                    <a:pt x="310" y="169"/>
                  </a:lnTo>
                  <a:lnTo>
                    <a:pt x="310" y="155"/>
                  </a:lnTo>
                  <a:lnTo>
                    <a:pt x="310" y="155"/>
                  </a:lnTo>
                  <a:lnTo>
                    <a:pt x="310" y="138"/>
                  </a:lnTo>
                  <a:lnTo>
                    <a:pt x="306" y="124"/>
                  </a:lnTo>
                  <a:lnTo>
                    <a:pt x="303" y="107"/>
                  </a:lnTo>
                  <a:lnTo>
                    <a:pt x="297" y="95"/>
                  </a:lnTo>
                  <a:lnTo>
                    <a:pt x="291" y="80"/>
                  </a:lnTo>
                  <a:lnTo>
                    <a:pt x="283" y="68"/>
                  </a:lnTo>
                  <a:lnTo>
                    <a:pt x="275" y="56"/>
                  </a:lnTo>
                  <a:lnTo>
                    <a:pt x="264" y="45"/>
                  </a:lnTo>
                  <a:lnTo>
                    <a:pt x="254" y="35"/>
                  </a:lnTo>
                  <a:lnTo>
                    <a:pt x="242" y="27"/>
                  </a:lnTo>
                  <a:lnTo>
                    <a:pt x="229" y="18"/>
                  </a:lnTo>
                  <a:lnTo>
                    <a:pt x="215" y="12"/>
                  </a:lnTo>
                  <a:lnTo>
                    <a:pt x="200" y="6"/>
                  </a:lnTo>
                  <a:lnTo>
                    <a:pt x="186" y="2"/>
                  </a:lnTo>
                  <a:lnTo>
                    <a:pt x="171" y="0"/>
                  </a:lnTo>
                  <a:lnTo>
                    <a:pt x="155" y="0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6A71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6522707" y="5299316"/>
            <a:ext cx="655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rgbClr val="793E50"/>
                </a:solidFill>
              </a:rPr>
              <a:t>@</a:t>
            </a:r>
            <a:endParaRPr lang="zh-CN" altLang="en-US" sz="4800" b="1" dirty="0">
              <a:solidFill>
                <a:srgbClr val="793E50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282360" y="5545538"/>
            <a:ext cx="2677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Strong belief can transcend the calculation</a:t>
            </a:r>
            <a:endParaRPr lang="zh-CN" altLang="en-US" sz="1600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399836" y="5495193"/>
            <a:ext cx="26932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Never use your eyes to cry for the wrong person who hurt you. </a:t>
            </a:r>
            <a:endParaRPr lang="zh-CN" altLang="en-US" sz="1600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C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18634" t="54537" r="32601" b="-3616"/>
          <a:stretch>
            <a:fillRect/>
          </a:stretch>
        </p:blipFill>
        <p:spPr>
          <a:xfrm>
            <a:off x="1" y="0"/>
            <a:ext cx="12208476" cy="7406640"/>
          </a:xfrm>
          <a:prstGeom prst="rect">
            <a:avLst/>
          </a:prstGeom>
        </p:spPr>
      </p:pic>
      <p:cxnSp>
        <p:nvCxnSpPr>
          <p:cNvPr id="21" name="直接连接符 20"/>
          <p:cNvCxnSpPr/>
          <p:nvPr/>
        </p:nvCxnSpPr>
        <p:spPr>
          <a:xfrm>
            <a:off x="6191685" y="-1503433"/>
            <a:ext cx="3298943" cy="462963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五角星 4"/>
          <p:cNvSpPr/>
          <p:nvPr/>
        </p:nvSpPr>
        <p:spPr>
          <a:xfrm>
            <a:off x="2446609" y="5881050"/>
            <a:ext cx="362857" cy="362857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/>
          <p:cNvSpPr/>
          <p:nvPr/>
        </p:nvSpPr>
        <p:spPr>
          <a:xfrm flipH="1">
            <a:off x="-2973570" y="1082221"/>
            <a:ext cx="8738013" cy="1966506"/>
          </a:xfrm>
          <a:prstGeom prst="parallelogram">
            <a:avLst>
              <a:gd name="adj" fmla="val 72110"/>
            </a:avLst>
          </a:prstGeom>
          <a:solidFill>
            <a:srgbClr val="FEBC6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平行四边形 7"/>
          <p:cNvSpPr/>
          <p:nvPr/>
        </p:nvSpPr>
        <p:spPr>
          <a:xfrm flipH="1">
            <a:off x="5692346" y="2641153"/>
            <a:ext cx="8738013" cy="1966506"/>
          </a:xfrm>
          <a:prstGeom prst="parallelogram">
            <a:avLst>
              <a:gd name="adj" fmla="val 72110"/>
            </a:avLst>
          </a:prstGeom>
          <a:solidFill>
            <a:srgbClr val="FEBC68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984886" y="742035"/>
            <a:ext cx="3182281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800" b="1" dirty="0">
                <a:solidFill>
                  <a:prstClr val="white"/>
                </a:solidFill>
              </a:rPr>
              <a:t>No</a:t>
            </a:r>
            <a:r>
              <a:rPr lang="en-US" altLang="zh-CN" sz="16600" b="1" dirty="0">
                <a:solidFill>
                  <a:prstClr val="white"/>
                </a:solidFill>
              </a:rPr>
              <a:t>.2</a:t>
            </a:r>
            <a:endParaRPr lang="zh-CN" altLang="en-US" sz="16600" b="1" dirty="0">
              <a:solidFill>
                <a:prstClr val="white"/>
              </a:solidFill>
            </a:endParaRPr>
          </a:p>
        </p:txBody>
      </p:sp>
      <p:sp>
        <p:nvSpPr>
          <p:cNvPr id="10" name="任意多边形 9"/>
          <p:cNvSpPr/>
          <p:nvPr/>
        </p:nvSpPr>
        <p:spPr>
          <a:xfrm rot="3276615">
            <a:off x="5658470" y="3941318"/>
            <a:ext cx="1482303" cy="281483"/>
          </a:xfrm>
          <a:custGeom>
            <a:avLst/>
            <a:gdLst>
              <a:gd name="connsiteX0" fmla="*/ 0 w 1482303"/>
              <a:gd name="connsiteY0" fmla="*/ 10612 h 281483"/>
              <a:gd name="connsiteX1" fmla="*/ 1482303 w 1482303"/>
              <a:gd name="connsiteY1" fmla="*/ 0 h 281483"/>
              <a:gd name="connsiteX2" fmla="*/ 1282339 w 1482303"/>
              <a:gd name="connsiteY2" fmla="*/ 281483 h 281483"/>
              <a:gd name="connsiteX3" fmla="*/ 167139 w 1482303"/>
              <a:gd name="connsiteY3" fmla="*/ 281483 h 281483"/>
              <a:gd name="connsiteX4" fmla="*/ 0 w 1482303"/>
              <a:gd name="connsiteY4" fmla="*/ 10612 h 281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2303" h="281483">
                <a:moveTo>
                  <a:pt x="0" y="10612"/>
                </a:moveTo>
                <a:lnTo>
                  <a:pt x="1482303" y="0"/>
                </a:lnTo>
                <a:lnTo>
                  <a:pt x="1282339" y="281483"/>
                </a:lnTo>
                <a:lnTo>
                  <a:pt x="167139" y="281483"/>
                </a:lnTo>
                <a:lnTo>
                  <a:pt x="0" y="10612"/>
                </a:lnTo>
                <a:close/>
              </a:path>
            </a:pathLst>
          </a:custGeom>
          <a:solidFill>
            <a:srgbClr val="FEBC68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任意多边形 10"/>
          <p:cNvSpPr/>
          <p:nvPr/>
        </p:nvSpPr>
        <p:spPr>
          <a:xfrm rot="3276615">
            <a:off x="5599950" y="4182213"/>
            <a:ext cx="920557" cy="224844"/>
          </a:xfrm>
          <a:custGeom>
            <a:avLst/>
            <a:gdLst>
              <a:gd name="connsiteX0" fmla="*/ 0 w 920557"/>
              <a:gd name="connsiteY0" fmla="*/ 0 h 224844"/>
              <a:gd name="connsiteX1" fmla="*/ 920557 w 920557"/>
              <a:gd name="connsiteY1" fmla="*/ 0 h 224844"/>
              <a:gd name="connsiteX2" fmla="*/ 760829 w 920557"/>
              <a:gd name="connsiteY2" fmla="*/ 224844 h 224844"/>
              <a:gd name="connsiteX3" fmla="*/ 138738 w 920557"/>
              <a:gd name="connsiteY3" fmla="*/ 224843 h 224844"/>
              <a:gd name="connsiteX4" fmla="*/ 0 w 920557"/>
              <a:gd name="connsiteY4" fmla="*/ 0 h 224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0557" h="224844">
                <a:moveTo>
                  <a:pt x="0" y="0"/>
                </a:moveTo>
                <a:lnTo>
                  <a:pt x="920557" y="0"/>
                </a:lnTo>
                <a:lnTo>
                  <a:pt x="760829" y="224844"/>
                </a:lnTo>
                <a:lnTo>
                  <a:pt x="138738" y="224843"/>
                </a:lnTo>
                <a:lnTo>
                  <a:pt x="0" y="0"/>
                </a:lnTo>
                <a:close/>
              </a:path>
            </a:pathLst>
          </a:custGeom>
          <a:solidFill>
            <a:srgbClr val="FEBC68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任意多边形 11"/>
          <p:cNvSpPr/>
          <p:nvPr/>
        </p:nvSpPr>
        <p:spPr>
          <a:xfrm rot="3276615">
            <a:off x="5494019" y="4362764"/>
            <a:ext cx="427448" cy="322011"/>
          </a:xfrm>
          <a:custGeom>
            <a:avLst/>
            <a:gdLst>
              <a:gd name="connsiteX0" fmla="*/ 0 w 427448"/>
              <a:gd name="connsiteY0" fmla="*/ 0 h 322011"/>
              <a:gd name="connsiteX1" fmla="*/ 427448 w 427448"/>
              <a:gd name="connsiteY1" fmla="*/ 0 h 322011"/>
              <a:gd name="connsiteX2" fmla="*/ 198694 w 427448"/>
              <a:gd name="connsiteY2" fmla="*/ 322011 h 322011"/>
              <a:gd name="connsiteX3" fmla="*/ 0 w 427448"/>
              <a:gd name="connsiteY3" fmla="*/ 0 h 322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7448" h="322011">
                <a:moveTo>
                  <a:pt x="0" y="0"/>
                </a:moveTo>
                <a:lnTo>
                  <a:pt x="427448" y="0"/>
                </a:lnTo>
                <a:lnTo>
                  <a:pt x="198694" y="322011"/>
                </a:lnTo>
                <a:lnTo>
                  <a:pt x="0" y="0"/>
                </a:lnTo>
                <a:close/>
              </a:path>
            </a:pathLst>
          </a:custGeom>
          <a:solidFill>
            <a:srgbClr val="FEBC68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559587" y="3183681"/>
            <a:ext cx="43377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输入您的标题</a:t>
            </a:r>
            <a:endParaRPr lang="zh-CN" altLang="en-US" sz="48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-821920" y="1284364"/>
            <a:ext cx="3298943" cy="462963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590141" y="3406571"/>
            <a:ext cx="3298943" cy="462963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598377" y="4933997"/>
            <a:ext cx="3298943" cy="462963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598377" y="5796264"/>
            <a:ext cx="3298943" cy="462963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C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图片 71"/>
          <p:cNvPicPr>
            <a:picLocks noChangeAspect="1"/>
          </p:cNvPicPr>
          <p:nvPr/>
        </p:nvPicPr>
        <p:blipFill rotWithShape="1">
          <a:blip r:embed="rId2"/>
          <a:srcRect l="11669" t="61256" r="24253" b="-1"/>
          <a:stretch>
            <a:fillRect/>
          </a:stretch>
        </p:blipFill>
        <p:spPr>
          <a:xfrm>
            <a:off x="-14514" y="0"/>
            <a:ext cx="12206515" cy="3721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3675981"/>
            <a:ext cx="5566384" cy="800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651813" y="3675981"/>
            <a:ext cx="5540188" cy="800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任意多边形 60"/>
          <p:cNvSpPr/>
          <p:nvPr/>
        </p:nvSpPr>
        <p:spPr>
          <a:xfrm flipH="1">
            <a:off x="5908701" y="1183037"/>
            <a:ext cx="900333" cy="2573036"/>
          </a:xfrm>
          <a:custGeom>
            <a:avLst/>
            <a:gdLst>
              <a:gd name="connsiteX0" fmla="*/ 0 w 900333"/>
              <a:gd name="connsiteY0" fmla="*/ 0 h 2573036"/>
              <a:gd name="connsiteX1" fmla="*/ 45719 w 900333"/>
              <a:gd name="connsiteY1" fmla="*/ 0 h 2573036"/>
              <a:gd name="connsiteX2" fmla="*/ 900333 w 900333"/>
              <a:gd name="connsiteY2" fmla="*/ 0 h 2573036"/>
              <a:gd name="connsiteX3" fmla="*/ 900333 w 900333"/>
              <a:gd name="connsiteY3" fmla="*/ 45719 h 2573036"/>
              <a:gd name="connsiteX4" fmla="*/ 45719 w 900333"/>
              <a:gd name="connsiteY4" fmla="*/ 45719 h 2573036"/>
              <a:gd name="connsiteX5" fmla="*/ 45719 w 900333"/>
              <a:gd name="connsiteY5" fmla="*/ 124918 h 2573036"/>
              <a:gd name="connsiteX6" fmla="*/ 168806 w 900333"/>
              <a:gd name="connsiteY6" fmla="*/ 124918 h 2573036"/>
              <a:gd name="connsiteX7" fmla="*/ 168806 w 900333"/>
              <a:gd name="connsiteY7" fmla="*/ 170638 h 2573036"/>
              <a:gd name="connsiteX8" fmla="*/ 167760 w 900333"/>
              <a:gd name="connsiteY8" fmla="*/ 170638 h 2573036"/>
              <a:gd name="connsiteX9" fmla="*/ 167760 w 900333"/>
              <a:gd name="connsiteY9" fmla="*/ 1047827 h 2573036"/>
              <a:gd name="connsiteX10" fmla="*/ 167760 w 900333"/>
              <a:gd name="connsiteY10" fmla="*/ 1047828 h 2573036"/>
              <a:gd name="connsiteX11" fmla="*/ 681155 w 900333"/>
              <a:gd name="connsiteY11" fmla="*/ 1344236 h 2573036"/>
              <a:gd name="connsiteX12" fmla="*/ 658295 w 900333"/>
              <a:gd name="connsiteY12" fmla="*/ 1383830 h 2573036"/>
              <a:gd name="connsiteX13" fmla="*/ 656888 w 900333"/>
              <a:gd name="connsiteY13" fmla="*/ 1383018 h 2573036"/>
              <a:gd name="connsiteX14" fmla="*/ 658875 w 900333"/>
              <a:gd name="connsiteY14" fmla="*/ 1386460 h 2573036"/>
              <a:gd name="connsiteX15" fmla="*/ 167761 w 900333"/>
              <a:gd name="connsiteY15" fmla="*/ 1670005 h 2573036"/>
              <a:gd name="connsiteX16" fmla="*/ 167761 w 900333"/>
              <a:gd name="connsiteY16" fmla="*/ 2573036 h 2573036"/>
              <a:gd name="connsiteX17" fmla="*/ 122042 w 900333"/>
              <a:gd name="connsiteY17" fmla="*/ 2573036 h 2573036"/>
              <a:gd name="connsiteX18" fmla="*/ 122042 w 900333"/>
              <a:gd name="connsiteY18" fmla="*/ 1846565 h 2573036"/>
              <a:gd name="connsiteX19" fmla="*/ 122041 w 900333"/>
              <a:gd name="connsiteY19" fmla="*/ 1846565 h 2573036"/>
              <a:gd name="connsiteX20" fmla="*/ 122041 w 900333"/>
              <a:gd name="connsiteY20" fmla="*/ 1696401 h 2573036"/>
              <a:gd name="connsiteX21" fmla="*/ 122041 w 900333"/>
              <a:gd name="connsiteY21" fmla="*/ 1643609 h 2573036"/>
              <a:gd name="connsiteX22" fmla="*/ 167760 w 900333"/>
              <a:gd name="connsiteY22" fmla="*/ 1617213 h 2573036"/>
              <a:gd name="connsiteX23" fmla="*/ 615144 w 900333"/>
              <a:gd name="connsiteY23" fmla="*/ 1358916 h 2573036"/>
              <a:gd name="connsiteX24" fmla="*/ 636014 w 900333"/>
              <a:gd name="connsiteY24" fmla="*/ 1346867 h 2573036"/>
              <a:gd name="connsiteX25" fmla="*/ 636014 w 900333"/>
              <a:gd name="connsiteY25" fmla="*/ 1346866 h 2573036"/>
              <a:gd name="connsiteX26" fmla="*/ 615143 w 900333"/>
              <a:gd name="connsiteY26" fmla="*/ 1358916 h 2573036"/>
              <a:gd name="connsiteX27" fmla="*/ 167759 w 900333"/>
              <a:gd name="connsiteY27" fmla="*/ 1100618 h 2573036"/>
              <a:gd name="connsiteX28" fmla="*/ 167759 w 900333"/>
              <a:gd name="connsiteY28" fmla="*/ 1100618 h 2573036"/>
              <a:gd name="connsiteX29" fmla="*/ 122041 w 900333"/>
              <a:gd name="connsiteY29" fmla="*/ 1074222 h 2573036"/>
              <a:gd name="connsiteX30" fmla="*/ 122041 w 900333"/>
              <a:gd name="connsiteY30" fmla="*/ 1021431 h 2573036"/>
              <a:gd name="connsiteX31" fmla="*/ 122041 w 900333"/>
              <a:gd name="connsiteY31" fmla="*/ 170638 h 2573036"/>
              <a:gd name="connsiteX32" fmla="*/ 0 w 900333"/>
              <a:gd name="connsiteY32" fmla="*/ 170638 h 2573036"/>
              <a:gd name="connsiteX33" fmla="*/ 0 w 900333"/>
              <a:gd name="connsiteY33" fmla="*/ 124918 h 2573036"/>
              <a:gd name="connsiteX34" fmla="*/ 0 w 900333"/>
              <a:gd name="connsiteY34" fmla="*/ 45719 h 2573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900333" h="2573036">
                <a:moveTo>
                  <a:pt x="0" y="0"/>
                </a:moveTo>
                <a:lnTo>
                  <a:pt x="45719" y="0"/>
                </a:lnTo>
                <a:lnTo>
                  <a:pt x="900333" y="0"/>
                </a:lnTo>
                <a:lnTo>
                  <a:pt x="900333" y="45719"/>
                </a:lnTo>
                <a:lnTo>
                  <a:pt x="45719" y="45719"/>
                </a:lnTo>
                <a:lnTo>
                  <a:pt x="45719" y="124918"/>
                </a:lnTo>
                <a:lnTo>
                  <a:pt x="168806" y="124918"/>
                </a:lnTo>
                <a:lnTo>
                  <a:pt x="168806" y="170638"/>
                </a:lnTo>
                <a:lnTo>
                  <a:pt x="167760" y="170638"/>
                </a:lnTo>
                <a:lnTo>
                  <a:pt x="167760" y="1047827"/>
                </a:lnTo>
                <a:lnTo>
                  <a:pt x="167760" y="1047828"/>
                </a:lnTo>
                <a:lnTo>
                  <a:pt x="681155" y="1344236"/>
                </a:lnTo>
                <a:lnTo>
                  <a:pt x="658295" y="1383830"/>
                </a:lnTo>
                <a:lnTo>
                  <a:pt x="656888" y="1383018"/>
                </a:lnTo>
                <a:lnTo>
                  <a:pt x="658875" y="1386460"/>
                </a:lnTo>
                <a:lnTo>
                  <a:pt x="167761" y="1670005"/>
                </a:lnTo>
                <a:lnTo>
                  <a:pt x="167761" y="2573036"/>
                </a:lnTo>
                <a:lnTo>
                  <a:pt x="122042" y="2573036"/>
                </a:lnTo>
                <a:lnTo>
                  <a:pt x="122042" y="1846565"/>
                </a:lnTo>
                <a:lnTo>
                  <a:pt x="122041" y="1846565"/>
                </a:lnTo>
                <a:lnTo>
                  <a:pt x="122041" y="1696401"/>
                </a:lnTo>
                <a:lnTo>
                  <a:pt x="122041" y="1643609"/>
                </a:lnTo>
                <a:lnTo>
                  <a:pt x="167760" y="1617213"/>
                </a:lnTo>
                <a:lnTo>
                  <a:pt x="615144" y="1358916"/>
                </a:lnTo>
                <a:lnTo>
                  <a:pt x="636014" y="1346867"/>
                </a:lnTo>
                <a:lnTo>
                  <a:pt x="636014" y="1346866"/>
                </a:lnTo>
                <a:lnTo>
                  <a:pt x="615143" y="1358916"/>
                </a:lnTo>
                <a:lnTo>
                  <a:pt x="167759" y="1100618"/>
                </a:lnTo>
                <a:lnTo>
                  <a:pt x="167759" y="1100618"/>
                </a:lnTo>
                <a:lnTo>
                  <a:pt x="122041" y="1074222"/>
                </a:lnTo>
                <a:lnTo>
                  <a:pt x="122041" y="1021431"/>
                </a:lnTo>
                <a:lnTo>
                  <a:pt x="122041" y="170638"/>
                </a:lnTo>
                <a:lnTo>
                  <a:pt x="0" y="170638"/>
                </a:lnTo>
                <a:lnTo>
                  <a:pt x="0" y="124918"/>
                </a:lnTo>
                <a:lnTo>
                  <a:pt x="0" y="457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任意多边形 61"/>
          <p:cNvSpPr/>
          <p:nvPr/>
        </p:nvSpPr>
        <p:spPr>
          <a:xfrm>
            <a:off x="5409163" y="1183037"/>
            <a:ext cx="900333" cy="2573036"/>
          </a:xfrm>
          <a:custGeom>
            <a:avLst/>
            <a:gdLst>
              <a:gd name="connsiteX0" fmla="*/ 0 w 900333"/>
              <a:gd name="connsiteY0" fmla="*/ 0 h 2573036"/>
              <a:gd name="connsiteX1" fmla="*/ 45719 w 900333"/>
              <a:gd name="connsiteY1" fmla="*/ 0 h 2573036"/>
              <a:gd name="connsiteX2" fmla="*/ 900333 w 900333"/>
              <a:gd name="connsiteY2" fmla="*/ 0 h 2573036"/>
              <a:gd name="connsiteX3" fmla="*/ 900333 w 900333"/>
              <a:gd name="connsiteY3" fmla="*/ 45719 h 2573036"/>
              <a:gd name="connsiteX4" fmla="*/ 45719 w 900333"/>
              <a:gd name="connsiteY4" fmla="*/ 45719 h 2573036"/>
              <a:gd name="connsiteX5" fmla="*/ 45719 w 900333"/>
              <a:gd name="connsiteY5" fmla="*/ 124918 h 2573036"/>
              <a:gd name="connsiteX6" fmla="*/ 168806 w 900333"/>
              <a:gd name="connsiteY6" fmla="*/ 124918 h 2573036"/>
              <a:gd name="connsiteX7" fmla="*/ 168806 w 900333"/>
              <a:gd name="connsiteY7" fmla="*/ 170638 h 2573036"/>
              <a:gd name="connsiteX8" fmla="*/ 167760 w 900333"/>
              <a:gd name="connsiteY8" fmla="*/ 170638 h 2573036"/>
              <a:gd name="connsiteX9" fmla="*/ 167760 w 900333"/>
              <a:gd name="connsiteY9" fmla="*/ 1047827 h 2573036"/>
              <a:gd name="connsiteX10" fmla="*/ 167760 w 900333"/>
              <a:gd name="connsiteY10" fmla="*/ 1047828 h 2573036"/>
              <a:gd name="connsiteX11" fmla="*/ 681155 w 900333"/>
              <a:gd name="connsiteY11" fmla="*/ 1344236 h 2573036"/>
              <a:gd name="connsiteX12" fmla="*/ 658295 w 900333"/>
              <a:gd name="connsiteY12" fmla="*/ 1383830 h 2573036"/>
              <a:gd name="connsiteX13" fmla="*/ 656888 w 900333"/>
              <a:gd name="connsiteY13" fmla="*/ 1383018 h 2573036"/>
              <a:gd name="connsiteX14" fmla="*/ 658875 w 900333"/>
              <a:gd name="connsiteY14" fmla="*/ 1386460 h 2573036"/>
              <a:gd name="connsiteX15" fmla="*/ 167761 w 900333"/>
              <a:gd name="connsiteY15" fmla="*/ 1670005 h 2573036"/>
              <a:gd name="connsiteX16" fmla="*/ 167761 w 900333"/>
              <a:gd name="connsiteY16" fmla="*/ 2573036 h 2573036"/>
              <a:gd name="connsiteX17" fmla="*/ 122042 w 900333"/>
              <a:gd name="connsiteY17" fmla="*/ 2573036 h 2573036"/>
              <a:gd name="connsiteX18" fmla="*/ 122042 w 900333"/>
              <a:gd name="connsiteY18" fmla="*/ 1846565 h 2573036"/>
              <a:gd name="connsiteX19" fmla="*/ 122041 w 900333"/>
              <a:gd name="connsiteY19" fmla="*/ 1846565 h 2573036"/>
              <a:gd name="connsiteX20" fmla="*/ 122041 w 900333"/>
              <a:gd name="connsiteY20" fmla="*/ 1696401 h 2573036"/>
              <a:gd name="connsiteX21" fmla="*/ 122041 w 900333"/>
              <a:gd name="connsiteY21" fmla="*/ 1643609 h 2573036"/>
              <a:gd name="connsiteX22" fmla="*/ 167760 w 900333"/>
              <a:gd name="connsiteY22" fmla="*/ 1617213 h 2573036"/>
              <a:gd name="connsiteX23" fmla="*/ 615144 w 900333"/>
              <a:gd name="connsiteY23" fmla="*/ 1358916 h 2573036"/>
              <a:gd name="connsiteX24" fmla="*/ 636014 w 900333"/>
              <a:gd name="connsiteY24" fmla="*/ 1346867 h 2573036"/>
              <a:gd name="connsiteX25" fmla="*/ 636014 w 900333"/>
              <a:gd name="connsiteY25" fmla="*/ 1346866 h 2573036"/>
              <a:gd name="connsiteX26" fmla="*/ 615143 w 900333"/>
              <a:gd name="connsiteY26" fmla="*/ 1358916 h 2573036"/>
              <a:gd name="connsiteX27" fmla="*/ 167759 w 900333"/>
              <a:gd name="connsiteY27" fmla="*/ 1100618 h 2573036"/>
              <a:gd name="connsiteX28" fmla="*/ 167759 w 900333"/>
              <a:gd name="connsiteY28" fmla="*/ 1100618 h 2573036"/>
              <a:gd name="connsiteX29" fmla="*/ 122041 w 900333"/>
              <a:gd name="connsiteY29" fmla="*/ 1074222 h 2573036"/>
              <a:gd name="connsiteX30" fmla="*/ 122041 w 900333"/>
              <a:gd name="connsiteY30" fmla="*/ 1021431 h 2573036"/>
              <a:gd name="connsiteX31" fmla="*/ 122041 w 900333"/>
              <a:gd name="connsiteY31" fmla="*/ 170638 h 2573036"/>
              <a:gd name="connsiteX32" fmla="*/ 0 w 900333"/>
              <a:gd name="connsiteY32" fmla="*/ 170638 h 2573036"/>
              <a:gd name="connsiteX33" fmla="*/ 0 w 900333"/>
              <a:gd name="connsiteY33" fmla="*/ 124918 h 2573036"/>
              <a:gd name="connsiteX34" fmla="*/ 0 w 900333"/>
              <a:gd name="connsiteY34" fmla="*/ 45719 h 2573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900333" h="2573036">
                <a:moveTo>
                  <a:pt x="0" y="0"/>
                </a:moveTo>
                <a:lnTo>
                  <a:pt x="45719" y="0"/>
                </a:lnTo>
                <a:lnTo>
                  <a:pt x="900333" y="0"/>
                </a:lnTo>
                <a:lnTo>
                  <a:pt x="900333" y="45719"/>
                </a:lnTo>
                <a:lnTo>
                  <a:pt x="45719" y="45719"/>
                </a:lnTo>
                <a:lnTo>
                  <a:pt x="45719" y="124918"/>
                </a:lnTo>
                <a:lnTo>
                  <a:pt x="168806" y="124918"/>
                </a:lnTo>
                <a:lnTo>
                  <a:pt x="168806" y="170638"/>
                </a:lnTo>
                <a:lnTo>
                  <a:pt x="167760" y="170638"/>
                </a:lnTo>
                <a:lnTo>
                  <a:pt x="167760" y="1047827"/>
                </a:lnTo>
                <a:lnTo>
                  <a:pt x="167760" y="1047828"/>
                </a:lnTo>
                <a:lnTo>
                  <a:pt x="681155" y="1344236"/>
                </a:lnTo>
                <a:lnTo>
                  <a:pt x="658295" y="1383830"/>
                </a:lnTo>
                <a:lnTo>
                  <a:pt x="656888" y="1383018"/>
                </a:lnTo>
                <a:lnTo>
                  <a:pt x="658875" y="1386460"/>
                </a:lnTo>
                <a:lnTo>
                  <a:pt x="167761" y="1670005"/>
                </a:lnTo>
                <a:lnTo>
                  <a:pt x="167761" y="2573036"/>
                </a:lnTo>
                <a:lnTo>
                  <a:pt x="122042" y="2573036"/>
                </a:lnTo>
                <a:lnTo>
                  <a:pt x="122042" y="1846565"/>
                </a:lnTo>
                <a:lnTo>
                  <a:pt x="122041" y="1846565"/>
                </a:lnTo>
                <a:lnTo>
                  <a:pt x="122041" y="1696401"/>
                </a:lnTo>
                <a:lnTo>
                  <a:pt x="122041" y="1643609"/>
                </a:lnTo>
                <a:lnTo>
                  <a:pt x="167760" y="1617213"/>
                </a:lnTo>
                <a:lnTo>
                  <a:pt x="615144" y="1358916"/>
                </a:lnTo>
                <a:lnTo>
                  <a:pt x="636014" y="1346867"/>
                </a:lnTo>
                <a:lnTo>
                  <a:pt x="636014" y="1346866"/>
                </a:lnTo>
                <a:lnTo>
                  <a:pt x="615143" y="1358916"/>
                </a:lnTo>
                <a:lnTo>
                  <a:pt x="167759" y="1100618"/>
                </a:lnTo>
                <a:lnTo>
                  <a:pt x="167759" y="1100618"/>
                </a:lnTo>
                <a:lnTo>
                  <a:pt x="122041" y="1074222"/>
                </a:lnTo>
                <a:lnTo>
                  <a:pt x="122041" y="1021431"/>
                </a:lnTo>
                <a:lnTo>
                  <a:pt x="122041" y="170638"/>
                </a:lnTo>
                <a:lnTo>
                  <a:pt x="0" y="170638"/>
                </a:lnTo>
                <a:lnTo>
                  <a:pt x="0" y="124918"/>
                </a:lnTo>
                <a:lnTo>
                  <a:pt x="0" y="457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任意多边形 65"/>
          <p:cNvSpPr/>
          <p:nvPr/>
        </p:nvSpPr>
        <p:spPr>
          <a:xfrm>
            <a:off x="5658930" y="1725992"/>
            <a:ext cx="900333" cy="796554"/>
          </a:xfrm>
          <a:custGeom>
            <a:avLst/>
            <a:gdLst>
              <a:gd name="connsiteX0" fmla="*/ 0 w 900333"/>
              <a:gd name="connsiteY0" fmla="*/ 470939 h 796554"/>
              <a:gd name="connsiteX1" fmla="*/ 900333 w 900333"/>
              <a:gd name="connsiteY1" fmla="*/ 470939 h 796554"/>
              <a:gd name="connsiteX2" fmla="*/ 450166 w 900333"/>
              <a:gd name="connsiteY2" fmla="*/ 796554 h 796554"/>
              <a:gd name="connsiteX3" fmla="*/ 0 w 900333"/>
              <a:gd name="connsiteY3" fmla="*/ 0 h 796554"/>
              <a:gd name="connsiteX4" fmla="*/ 900333 w 900333"/>
              <a:gd name="connsiteY4" fmla="*/ 0 h 796554"/>
              <a:gd name="connsiteX5" fmla="*/ 900333 w 900333"/>
              <a:gd name="connsiteY5" fmla="*/ 470937 h 796554"/>
              <a:gd name="connsiteX6" fmla="*/ 0 w 900333"/>
              <a:gd name="connsiteY6" fmla="*/ 470937 h 796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0333" h="796554">
                <a:moveTo>
                  <a:pt x="0" y="470939"/>
                </a:moveTo>
                <a:lnTo>
                  <a:pt x="900333" y="470939"/>
                </a:lnTo>
                <a:lnTo>
                  <a:pt x="450166" y="796554"/>
                </a:lnTo>
                <a:close/>
                <a:moveTo>
                  <a:pt x="0" y="0"/>
                </a:moveTo>
                <a:lnTo>
                  <a:pt x="900333" y="0"/>
                </a:lnTo>
                <a:lnTo>
                  <a:pt x="900333" y="470937"/>
                </a:lnTo>
                <a:lnTo>
                  <a:pt x="0" y="470937"/>
                </a:lnTo>
                <a:close/>
              </a:path>
            </a:pathLst>
          </a:custGeom>
          <a:solidFill>
            <a:srgbClr val="FEB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793E50"/>
              </a:solidFill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1461920" y="4193751"/>
            <a:ext cx="698924" cy="588606"/>
            <a:chOff x="5311776" y="1438275"/>
            <a:chExt cx="1558925" cy="1312863"/>
          </a:xfrm>
        </p:grpSpPr>
        <p:sp>
          <p:nvSpPr>
            <p:cNvPr id="74" name="Freeform 25"/>
            <p:cNvSpPr/>
            <p:nvPr/>
          </p:nvSpPr>
          <p:spPr bwMode="auto">
            <a:xfrm>
              <a:off x="5989638" y="1438275"/>
              <a:ext cx="482600" cy="773113"/>
            </a:xfrm>
            <a:custGeom>
              <a:avLst/>
              <a:gdLst>
                <a:gd name="T0" fmla="*/ 62 w 304"/>
                <a:gd name="T1" fmla="*/ 406 h 487"/>
                <a:gd name="T2" fmla="*/ 99 w 304"/>
                <a:gd name="T3" fmla="*/ 445 h 487"/>
                <a:gd name="T4" fmla="*/ 143 w 304"/>
                <a:gd name="T5" fmla="*/ 483 h 487"/>
                <a:gd name="T6" fmla="*/ 151 w 304"/>
                <a:gd name="T7" fmla="*/ 487 h 487"/>
                <a:gd name="T8" fmla="*/ 155 w 304"/>
                <a:gd name="T9" fmla="*/ 487 h 487"/>
                <a:gd name="T10" fmla="*/ 174 w 304"/>
                <a:gd name="T11" fmla="*/ 474 h 487"/>
                <a:gd name="T12" fmla="*/ 231 w 304"/>
                <a:gd name="T13" fmla="*/ 419 h 487"/>
                <a:gd name="T14" fmla="*/ 242 w 304"/>
                <a:gd name="T15" fmla="*/ 344 h 487"/>
                <a:gd name="T16" fmla="*/ 254 w 304"/>
                <a:gd name="T17" fmla="*/ 326 h 487"/>
                <a:gd name="T18" fmla="*/ 277 w 304"/>
                <a:gd name="T19" fmla="*/ 284 h 487"/>
                <a:gd name="T20" fmla="*/ 293 w 304"/>
                <a:gd name="T21" fmla="*/ 241 h 487"/>
                <a:gd name="T22" fmla="*/ 302 w 304"/>
                <a:gd name="T23" fmla="*/ 196 h 487"/>
                <a:gd name="T24" fmla="*/ 304 w 304"/>
                <a:gd name="T25" fmla="*/ 173 h 487"/>
                <a:gd name="T26" fmla="*/ 300 w 304"/>
                <a:gd name="T27" fmla="*/ 138 h 487"/>
                <a:gd name="T28" fmla="*/ 291 w 304"/>
                <a:gd name="T29" fmla="*/ 105 h 487"/>
                <a:gd name="T30" fmla="*/ 277 w 304"/>
                <a:gd name="T31" fmla="*/ 76 h 487"/>
                <a:gd name="T32" fmla="*/ 258 w 304"/>
                <a:gd name="T33" fmla="*/ 51 h 487"/>
                <a:gd name="T34" fmla="*/ 236 w 304"/>
                <a:gd name="T35" fmla="*/ 29 h 487"/>
                <a:gd name="T36" fmla="*/ 211 w 304"/>
                <a:gd name="T37" fmla="*/ 14 h 487"/>
                <a:gd name="T38" fmla="*/ 182 w 304"/>
                <a:gd name="T39" fmla="*/ 4 h 487"/>
                <a:gd name="T40" fmla="*/ 151 w 304"/>
                <a:gd name="T41" fmla="*/ 0 h 487"/>
                <a:gd name="T42" fmla="*/ 137 w 304"/>
                <a:gd name="T43" fmla="*/ 2 h 487"/>
                <a:gd name="T44" fmla="*/ 108 w 304"/>
                <a:gd name="T45" fmla="*/ 8 h 487"/>
                <a:gd name="T46" fmla="*/ 81 w 304"/>
                <a:gd name="T47" fmla="*/ 20 h 487"/>
                <a:gd name="T48" fmla="*/ 56 w 304"/>
                <a:gd name="T49" fmla="*/ 39 h 487"/>
                <a:gd name="T50" fmla="*/ 35 w 304"/>
                <a:gd name="T51" fmla="*/ 64 h 487"/>
                <a:gd name="T52" fmla="*/ 19 w 304"/>
                <a:gd name="T53" fmla="*/ 90 h 487"/>
                <a:gd name="T54" fmla="*/ 9 w 304"/>
                <a:gd name="T55" fmla="*/ 121 h 487"/>
                <a:gd name="T56" fmla="*/ 2 w 304"/>
                <a:gd name="T57" fmla="*/ 154 h 487"/>
                <a:gd name="T58" fmla="*/ 0 w 304"/>
                <a:gd name="T59" fmla="*/ 173 h 487"/>
                <a:gd name="T60" fmla="*/ 5 w 304"/>
                <a:gd name="T61" fmla="*/ 218 h 487"/>
                <a:gd name="T62" fmla="*/ 17 w 304"/>
                <a:gd name="T63" fmla="*/ 264 h 487"/>
                <a:gd name="T64" fmla="*/ 38 w 304"/>
                <a:gd name="T65" fmla="*/ 307 h 487"/>
                <a:gd name="T66" fmla="*/ 62 w 304"/>
                <a:gd name="T67" fmla="*/ 344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4" h="487">
                  <a:moveTo>
                    <a:pt x="62" y="406"/>
                  </a:moveTo>
                  <a:lnTo>
                    <a:pt x="62" y="406"/>
                  </a:lnTo>
                  <a:lnTo>
                    <a:pt x="73" y="419"/>
                  </a:lnTo>
                  <a:lnTo>
                    <a:pt x="99" y="445"/>
                  </a:lnTo>
                  <a:lnTo>
                    <a:pt x="130" y="474"/>
                  </a:lnTo>
                  <a:lnTo>
                    <a:pt x="143" y="483"/>
                  </a:lnTo>
                  <a:lnTo>
                    <a:pt x="147" y="487"/>
                  </a:lnTo>
                  <a:lnTo>
                    <a:pt x="151" y="487"/>
                  </a:lnTo>
                  <a:lnTo>
                    <a:pt x="151" y="487"/>
                  </a:lnTo>
                  <a:lnTo>
                    <a:pt x="155" y="487"/>
                  </a:lnTo>
                  <a:lnTo>
                    <a:pt x="161" y="483"/>
                  </a:lnTo>
                  <a:lnTo>
                    <a:pt x="174" y="474"/>
                  </a:lnTo>
                  <a:lnTo>
                    <a:pt x="205" y="445"/>
                  </a:lnTo>
                  <a:lnTo>
                    <a:pt x="231" y="419"/>
                  </a:lnTo>
                  <a:lnTo>
                    <a:pt x="242" y="406"/>
                  </a:lnTo>
                  <a:lnTo>
                    <a:pt x="242" y="344"/>
                  </a:lnTo>
                  <a:lnTo>
                    <a:pt x="242" y="344"/>
                  </a:lnTo>
                  <a:lnTo>
                    <a:pt x="254" y="326"/>
                  </a:lnTo>
                  <a:lnTo>
                    <a:pt x="267" y="307"/>
                  </a:lnTo>
                  <a:lnTo>
                    <a:pt x="277" y="284"/>
                  </a:lnTo>
                  <a:lnTo>
                    <a:pt x="285" y="264"/>
                  </a:lnTo>
                  <a:lnTo>
                    <a:pt x="293" y="241"/>
                  </a:lnTo>
                  <a:lnTo>
                    <a:pt x="297" y="218"/>
                  </a:lnTo>
                  <a:lnTo>
                    <a:pt x="302" y="196"/>
                  </a:lnTo>
                  <a:lnTo>
                    <a:pt x="304" y="173"/>
                  </a:lnTo>
                  <a:lnTo>
                    <a:pt x="304" y="173"/>
                  </a:lnTo>
                  <a:lnTo>
                    <a:pt x="302" y="154"/>
                  </a:lnTo>
                  <a:lnTo>
                    <a:pt x="300" y="138"/>
                  </a:lnTo>
                  <a:lnTo>
                    <a:pt x="295" y="121"/>
                  </a:lnTo>
                  <a:lnTo>
                    <a:pt x="291" y="105"/>
                  </a:lnTo>
                  <a:lnTo>
                    <a:pt x="285" y="90"/>
                  </a:lnTo>
                  <a:lnTo>
                    <a:pt x="277" y="76"/>
                  </a:lnTo>
                  <a:lnTo>
                    <a:pt x="269" y="64"/>
                  </a:lnTo>
                  <a:lnTo>
                    <a:pt x="258" y="51"/>
                  </a:lnTo>
                  <a:lnTo>
                    <a:pt x="248" y="39"/>
                  </a:lnTo>
                  <a:lnTo>
                    <a:pt x="236" y="29"/>
                  </a:lnTo>
                  <a:lnTo>
                    <a:pt x="223" y="20"/>
                  </a:lnTo>
                  <a:lnTo>
                    <a:pt x="211" y="14"/>
                  </a:lnTo>
                  <a:lnTo>
                    <a:pt x="196" y="8"/>
                  </a:lnTo>
                  <a:lnTo>
                    <a:pt x="182" y="4"/>
                  </a:lnTo>
                  <a:lnTo>
                    <a:pt x="168" y="2"/>
                  </a:lnTo>
                  <a:lnTo>
                    <a:pt x="151" y="0"/>
                  </a:lnTo>
                  <a:lnTo>
                    <a:pt x="151" y="0"/>
                  </a:lnTo>
                  <a:lnTo>
                    <a:pt x="137" y="2"/>
                  </a:lnTo>
                  <a:lnTo>
                    <a:pt x="122" y="4"/>
                  </a:lnTo>
                  <a:lnTo>
                    <a:pt x="108" y="8"/>
                  </a:lnTo>
                  <a:lnTo>
                    <a:pt x="93" y="14"/>
                  </a:lnTo>
                  <a:lnTo>
                    <a:pt x="81" y="20"/>
                  </a:lnTo>
                  <a:lnTo>
                    <a:pt x="68" y="29"/>
                  </a:lnTo>
                  <a:lnTo>
                    <a:pt x="56" y="39"/>
                  </a:lnTo>
                  <a:lnTo>
                    <a:pt x="46" y="51"/>
                  </a:lnTo>
                  <a:lnTo>
                    <a:pt x="35" y="64"/>
                  </a:lnTo>
                  <a:lnTo>
                    <a:pt x="27" y="76"/>
                  </a:lnTo>
                  <a:lnTo>
                    <a:pt x="19" y="90"/>
                  </a:lnTo>
                  <a:lnTo>
                    <a:pt x="13" y="105"/>
                  </a:lnTo>
                  <a:lnTo>
                    <a:pt x="9" y="121"/>
                  </a:lnTo>
                  <a:lnTo>
                    <a:pt x="5" y="138"/>
                  </a:lnTo>
                  <a:lnTo>
                    <a:pt x="2" y="154"/>
                  </a:lnTo>
                  <a:lnTo>
                    <a:pt x="0" y="173"/>
                  </a:lnTo>
                  <a:lnTo>
                    <a:pt x="0" y="173"/>
                  </a:lnTo>
                  <a:lnTo>
                    <a:pt x="2" y="196"/>
                  </a:lnTo>
                  <a:lnTo>
                    <a:pt x="5" y="218"/>
                  </a:lnTo>
                  <a:lnTo>
                    <a:pt x="11" y="241"/>
                  </a:lnTo>
                  <a:lnTo>
                    <a:pt x="17" y="264"/>
                  </a:lnTo>
                  <a:lnTo>
                    <a:pt x="27" y="284"/>
                  </a:lnTo>
                  <a:lnTo>
                    <a:pt x="38" y="307"/>
                  </a:lnTo>
                  <a:lnTo>
                    <a:pt x="48" y="326"/>
                  </a:lnTo>
                  <a:lnTo>
                    <a:pt x="62" y="344"/>
                  </a:lnTo>
                  <a:lnTo>
                    <a:pt x="62" y="4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26"/>
            <p:cNvSpPr/>
            <p:nvPr/>
          </p:nvSpPr>
          <p:spPr bwMode="auto">
            <a:xfrm>
              <a:off x="6154738" y="2230438"/>
              <a:ext cx="153988" cy="409575"/>
            </a:xfrm>
            <a:custGeom>
              <a:avLst/>
              <a:gdLst>
                <a:gd name="T0" fmla="*/ 92 w 97"/>
                <a:gd name="T1" fmla="*/ 39 h 258"/>
                <a:gd name="T2" fmla="*/ 57 w 97"/>
                <a:gd name="T3" fmla="*/ 2 h 258"/>
                <a:gd name="T4" fmla="*/ 57 w 97"/>
                <a:gd name="T5" fmla="*/ 2 h 258"/>
                <a:gd name="T6" fmla="*/ 53 w 97"/>
                <a:gd name="T7" fmla="*/ 0 h 258"/>
                <a:gd name="T8" fmla="*/ 47 w 97"/>
                <a:gd name="T9" fmla="*/ 0 h 258"/>
                <a:gd name="T10" fmla="*/ 43 w 97"/>
                <a:gd name="T11" fmla="*/ 0 h 258"/>
                <a:gd name="T12" fmla="*/ 39 w 97"/>
                <a:gd name="T13" fmla="*/ 2 h 258"/>
                <a:gd name="T14" fmla="*/ 4 w 97"/>
                <a:gd name="T15" fmla="*/ 39 h 258"/>
                <a:gd name="T16" fmla="*/ 4 w 97"/>
                <a:gd name="T17" fmla="*/ 39 h 258"/>
                <a:gd name="T18" fmla="*/ 0 w 97"/>
                <a:gd name="T19" fmla="*/ 43 h 258"/>
                <a:gd name="T20" fmla="*/ 0 w 97"/>
                <a:gd name="T21" fmla="*/ 47 h 258"/>
                <a:gd name="T22" fmla="*/ 0 w 97"/>
                <a:gd name="T23" fmla="*/ 52 h 258"/>
                <a:gd name="T24" fmla="*/ 4 w 97"/>
                <a:gd name="T25" fmla="*/ 56 h 258"/>
                <a:gd name="T26" fmla="*/ 33 w 97"/>
                <a:gd name="T27" fmla="*/ 87 h 258"/>
                <a:gd name="T28" fmla="*/ 33 w 97"/>
                <a:gd name="T29" fmla="*/ 87 h 258"/>
                <a:gd name="T30" fmla="*/ 24 w 97"/>
                <a:gd name="T31" fmla="*/ 116 h 258"/>
                <a:gd name="T32" fmla="*/ 14 w 97"/>
                <a:gd name="T33" fmla="*/ 155 h 258"/>
                <a:gd name="T34" fmla="*/ 8 w 97"/>
                <a:gd name="T35" fmla="*/ 202 h 258"/>
                <a:gd name="T36" fmla="*/ 6 w 97"/>
                <a:gd name="T37" fmla="*/ 258 h 258"/>
                <a:gd name="T38" fmla="*/ 90 w 97"/>
                <a:gd name="T39" fmla="*/ 258 h 258"/>
                <a:gd name="T40" fmla="*/ 90 w 97"/>
                <a:gd name="T41" fmla="*/ 258 h 258"/>
                <a:gd name="T42" fmla="*/ 88 w 97"/>
                <a:gd name="T43" fmla="*/ 202 h 258"/>
                <a:gd name="T44" fmla="*/ 80 w 97"/>
                <a:gd name="T45" fmla="*/ 155 h 258"/>
                <a:gd name="T46" fmla="*/ 72 w 97"/>
                <a:gd name="T47" fmla="*/ 116 h 258"/>
                <a:gd name="T48" fmla="*/ 64 w 97"/>
                <a:gd name="T49" fmla="*/ 87 h 258"/>
                <a:gd name="T50" fmla="*/ 92 w 97"/>
                <a:gd name="T51" fmla="*/ 56 h 258"/>
                <a:gd name="T52" fmla="*/ 92 w 97"/>
                <a:gd name="T53" fmla="*/ 56 h 258"/>
                <a:gd name="T54" fmla="*/ 97 w 97"/>
                <a:gd name="T55" fmla="*/ 52 h 258"/>
                <a:gd name="T56" fmla="*/ 97 w 97"/>
                <a:gd name="T57" fmla="*/ 47 h 258"/>
                <a:gd name="T58" fmla="*/ 97 w 97"/>
                <a:gd name="T59" fmla="*/ 43 h 258"/>
                <a:gd name="T60" fmla="*/ 92 w 97"/>
                <a:gd name="T61" fmla="*/ 39 h 258"/>
                <a:gd name="T62" fmla="*/ 92 w 97"/>
                <a:gd name="T63" fmla="*/ 39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7" h="258">
                  <a:moveTo>
                    <a:pt x="92" y="39"/>
                  </a:moveTo>
                  <a:lnTo>
                    <a:pt x="57" y="2"/>
                  </a:lnTo>
                  <a:lnTo>
                    <a:pt x="57" y="2"/>
                  </a:lnTo>
                  <a:lnTo>
                    <a:pt x="53" y="0"/>
                  </a:lnTo>
                  <a:lnTo>
                    <a:pt x="47" y="0"/>
                  </a:lnTo>
                  <a:lnTo>
                    <a:pt x="43" y="0"/>
                  </a:lnTo>
                  <a:lnTo>
                    <a:pt x="39" y="2"/>
                  </a:lnTo>
                  <a:lnTo>
                    <a:pt x="4" y="39"/>
                  </a:lnTo>
                  <a:lnTo>
                    <a:pt x="4" y="39"/>
                  </a:lnTo>
                  <a:lnTo>
                    <a:pt x="0" y="43"/>
                  </a:lnTo>
                  <a:lnTo>
                    <a:pt x="0" y="47"/>
                  </a:lnTo>
                  <a:lnTo>
                    <a:pt x="0" y="52"/>
                  </a:lnTo>
                  <a:lnTo>
                    <a:pt x="4" y="56"/>
                  </a:lnTo>
                  <a:lnTo>
                    <a:pt x="33" y="87"/>
                  </a:lnTo>
                  <a:lnTo>
                    <a:pt x="33" y="87"/>
                  </a:lnTo>
                  <a:lnTo>
                    <a:pt x="24" y="116"/>
                  </a:lnTo>
                  <a:lnTo>
                    <a:pt x="14" y="155"/>
                  </a:lnTo>
                  <a:lnTo>
                    <a:pt x="8" y="202"/>
                  </a:lnTo>
                  <a:lnTo>
                    <a:pt x="6" y="258"/>
                  </a:lnTo>
                  <a:lnTo>
                    <a:pt x="90" y="258"/>
                  </a:lnTo>
                  <a:lnTo>
                    <a:pt x="90" y="258"/>
                  </a:lnTo>
                  <a:lnTo>
                    <a:pt x="88" y="202"/>
                  </a:lnTo>
                  <a:lnTo>
                    <a:pt x="80" y="155"/>
                  </a:lnTo>
                  <a:lnTo>
                    <a:pt x="72" y="116"/>
                  </a:lnTo>
                  <a:lnTo>
                    <a:pt x="64" y="87"/>
                  </a:lnTo>
                  <a:lnTo>
                    <a:pt x="92" y="56"/>
                  </a:lnTo>
                  <a:lnTo>
                    <a:pt x="92" y="56"/>
                  </a:lnTo>
                  <a:lnTo>
                    <a:pt x="97" y="52"/>
                  </a:lnTo>
                  <a:lnTo>
                    <a:pt x="97" y="47"/>
                  </a:lnTo>
                  <a:lnTo>
                    <a:pt x="97" y="43"/>
                  </a:lnTo>
                  <a:lnTo>
                    <a:pt x="92" y="39"/>
                  </a:lnTo>
                  <a:lnTo>
                    <a:pt x="92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27"/>
            <p:cNvSpPr/>
            <p:nvPr/>
          </p:nvSpPr>
          <p:spPr bwMode="auto">
            <a:xfrm>
              <a:off x="6334126" y="2122488"/>
              <a:ext cx="536575" cy="517525"/>
            </a:xfrm>
            <a:custGeom>
              <a:avLst/>
              <a:gdLst>
                <a:gd name="T0" fmla="*/ 277 w 338"/>
                <a:gd name="T1" fmla="*/ 80 h 326"/>
                <a:gd name="T2" fmla="*/ 277 w 338"/>
                <a:gd name="T3" fmla="*/ 80 h 326"/>
                <a:gd name="T4" fmla="*/ 254 w 338"/>
                <a:gd name="T5" fmla="*/ 72 h 326"/>
                <a:gd name="T6" fmla="*/ 229 w 338"/>
                <a:gd name="T7" fmla="*/ 62 h 326"/>
                <a:gd name="T8" fmla="*/ 177 w 338"/>
                <a:gd name="T9" fmla="*/ 45 h 326"/>
                <a:gd name="T10" fmla="*/ 118 w 338"/>
                <a:gd name="T11" fmla="*/ 27 h 326"/>
                <a:gd name="T12" fmla="*/ 87 w 338"/>
                <a:gd name="T13" fmla="*/ 14 h 326"/>
                <a:gd name="T14" fmla="*/ 54 w 338"/>
                <a:gd name="T15" fmla="*/ 0 h 326"/>
                <a:gd name="T16" fmla="*/ 0 w 338"/>
                <a:gd name="T17" fmla="*/ 326 h 326"/>
                <a:gd name="T18" fmla="*/ 0 w 338"/>
                <a:gd name="T19" fmla="*/ 326 h 326"/>
                <a:gd name="T20" fmla="*/ 80 w 338"/>
                <a:gd name="T21" fmla="*/ 324 h 326"/>
                <a:gd name="T22" fmla="*/ 149 w 338"/>
                <a:gd name="T23" fmla="*/ 320 h 326"/>
                <a:gd name="T24" fmla="*/ 208 w 338"/>
                <a:gd name="T25" fmla="*/ 314 h 326"/>
                <a:gd name="T26" fmla="*/ 256 w 338"/>
                <a:gd name="T27" fmla="*/ 305 h 326"/>
                <a:gd name="T28" fmla="*/ 291 w 338"/>
                <a:gd name="T29" fmla="*/ 295 h 326"/>
                <a:gd name="T30" fmla="*/ 318 w 338"/>
                <a:gd name="T31" fmla="*/ 285 h 326"/>
                <a:gd name="T32" fmla="*/ 326 w 338"/>
                <a:gd name="T33" fmla="*/ 281 h 326"/>
                <a:gd name="T34" fmla="*/ 332 w 338"/>
                <a:gd name="T35" fmla="*/ 274 h 326"/>
                <a:gd name="T36" fmla="*/ 336 w 338"/>
                <a:gd name="T37" fmla="*/ 268 h 326"/>
                <a:gd name="T38" fmla="*/ 338 w 338"/>
                <a:gd name="T39" fmla="*/ 264 h 326"/>
                <a:gd name="T40" fmla="*/ 338 w 338"/>
                <a:gd name="T41" fmla="*/ 264 h 326"/>
                <a:gd name="T42" fmla="*/ 336 w 338"/>
                <a:gd name="T43" fmla="*/ 227 h 326"/>
                <a:gd name="T44" fmla="*/ 332 w 338"/>
                <a:gd name="T45" fmla="*/ 200 h 326"/>
                <a:gd name="T46" fmla="*/ 328 w 338"/>
                <a:gd name="T47" fmla="*/ 173 h 326"/>
                <a:gd name="T48" fmla="*/ 320 w 338"/>
                <a:gd name="T49" fmla="*/ 144 h 326"/>
                <a:gd name="T50" fmla="*/ 310 w 338"/>
                <a:gd name="T51" fmla="*/ 118 h 326"/>
                <a:gd name="T52" fmla="*/ 303 w 338"/>
                <a:gd name="T53" fmla="*/ 105 h 326"/>
                <a:gd name="T54" fmla="*/ 295 w 338"/>
                <a:gd name="T55" fmla="*/ 95 h 326"/>
                <a:gd name="T56" fmla="*/ 285 w 338"/>
                <a:gd name="T57" fmla="*/ 87 h 326"/>
                <a:gd name="T58" fmla="*/ 277 w 338"/>
                <a:gd name="T59" fmla="*/ 80 h 326"/>
                <a:gd name="T60" fmla="*/ 277 w 338"/>
                <a:gd name="T61" fmla="*/ 8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38" h="326">
                  <a:moveTo>
                    <a:pt x="277" y="80"/>
                  </a:moveTo>
                  <a:lnTo>
                    <a:pt x="277" y="80"/>
                  </a:lnTo>
                  <a:lnTo>
                    <a:pt x="254" y="72"/>
                  </a:lnTo>
                  <a:lnTo>
                    <a:pt x="229" y="62"/>
                  </a:lnTo>
                  <a:lnTo>
                    <a:pt x="177" y="45"/>
                  </a:lnTo>
                  <a:lnTo>
                    <a:pt x="118" y="27"/>
                  </a:lnTo>
                  <a:lnTo>
                    <a:pt x="87" y="14"/>
                  </a:lnTo>
                  <a:lnTo>
                    <a:pt x="54" y="0"/>
                  </a:lnTo>
                  <a:lnTo>
                    <a:pt x="0" y="326"/>
                  </a:lnTo>
                  <a:lnTo>
                    <a:pt x="0" y="326"/>
                  </a:lnTo>
                  <a:lnTo>
                    <a:pt x="80" y="324"/>
                  </a:lnTo>
                  <a:lnTo>
                    <a:pt x="149" y="320"/>
                  </a:lnTo>
                  <a:lnTo>
                    <a:pt x="208" y="314"/>
                  </a:lnTo>
                  <a:lnTo>
                    <a:pt x="256" y="305"/>
                  </a:lnTo>
                  <a:lnTo>
                    <a:pt x="291" y="295"/>
                  </a:lnTo>
                  <a:lnTo>
                    <a:pt x="318" y="285"/>
                  </a:lnTo>
                  <a:lnTo>
                    <a:pt x="326" y="281"/>
                  </a:lnTo>
                  <a:lnTo>
                    <a:pt x="332" y="274"/>
                  </a:lnTo>
                  <a:lnTo>
                    <a:pt x="336" y="268"/>
                  </a:lnTo>
                  <a:lnTo>
                    <a:pt x="338" y="264"/>
                  </a:lnTo>
                  <a:lnTo>
                    <a:pt x="338" y="264"/>
                  </a:lnTo>
                  <a:lnTo>
                    <a:pt x="336" y="227"/>
                  </a:lnTo>
                  <a:lnTo>
                    <a:pt x="332" y="200"/>
                  </a:lnTo>
                  <a:lnTo>
                    <a:pt x="328" y="173"/>
                  </a:lnTo>
                  <a:lnTo>
                    <a:pt x="320" y="144"/>
                  </a:lnTo>
                  <a:lnTo>
                    <a:pt x="310" y="118"/>
                  </a:lnTo>
                  <a:lnTo>
                    <a:pt x="303" y="105"/>
                  </a:lnTo>
                  <a:lnTo>
                    <a:pt x="295" y="95"/>
                  </a:lnTo>
                  <a:lnTo>
                    <a:pt x="285" y="87"/>
                  </a:lnTo>
                  <a:lnTo>
                    <a:pt x="277" y="80"/>
                  </a:lnTo>
                  <a:lnTo>
                    <a:pt x="277" y="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28"/>
            <p:cNvSpPr/>
            <p:nvPr/>
          </p:nvSpPr>
          <p:spPr bwMode="auto">
            <a:xfrm>
              <a:off x="5311776" y="2076450"/>
              <a:ext cx="1370013" cy="674688"/>
            </a:xfrm>
            <a:custGeom>
              <a:avLst/>
              <a:gdLst>
                <a:gd name="T0" fmla="*/ 489 w 863"/>
                <a:gd name="T1" fmla="*/ 388 h 425"/>
                <a:gd name="T2" fmla="*/ 415 w 863"/>
                <a:gd name="T3" fmla="*/ 0 h 425"/>
                <a:gd name="T4" fmla="*/ 50 w 863"/>
                <a:gd name="T5" fmla="*/ 29 h 425"/>
                <a:gd name="T6" fmla="*/ 0 w 863"/>
                <a:gd name="T7" fmla="*/ 29 h 425"/>
                <a:gd name="T8" fmla="*/ 83 w 863"/>
                <a:gd name="T9" fmla="*/ 425 h 425"/>
                <a:gd name="T10" fmla="*/ 498 w 863"/>
                <a:gd name="T11" fmla="*/ 425 h 425"/>
                <a:gd name="T12" fmla="*/ 863 w 863"/>
                <a:gd name="T13" fmla="*/ 425 h 425"/>
                <a:gd name="T14" fmla="*/ 863 w 863"/>
                <a:gd name="T15" fmla="*/ 388 h 425"/>
                <a:gd name="T16" fmla="*/ 539 w 863"/>
                <a:gd name="T17" fmla="*/ 388 h 425"/>
                <a:gd name="T18" fmla="*/ 489 w 863"/>
                <a:gd name="T19" fmla="*/ 388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3" h="425">
                  <a:moveTo>
                    <a:pt x="489" y="388"/>
                  </a:moveTo>
                  <a:lnTo>
                    <a:pt x="415" y="0"/>
                  </a:lnTo>
                  <a:lnTo>
                    <a:pt x="50" y="29"/>
                  </a:lnTo>
                  <a:lnTo>
                    <a:pt x="0" y="29"/>
                  </a:lnTo>
                  <a:lnTo>
                    <a:pt x="83" y="425"/>
                  </a:lnTo>
                  <a:lnTo>
                    <a:pt x="498" y="425"/>
                  </a:lnTo>
                  <a:lnTo>
                    <a:pt x="863" y="425"/>
                  </a:lnTo>
                  <a:lnTo>
                    <a:pt x="863" y="388"/>
                  </a:lnTo>
                  <a:lnTo>
                    <a:pt x="539" y="388"/>
                  </a:lnTo>
                  <a:lnTo>
                    <a:pt x="489" y="3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8" name="Freeform 12"/>
          <p:cNvSpPr>
            <a:spLocks noEditPoints="1"/>
          </p:cNvSpPr>
          <p:nvPr/>
        </p:nvSpPr>
        <p:spPr bwMode="auto">
          <a:xfrm>
            <a:off x="3708405" y="4229223"/>
            <a:ext cx="576118" cy="622288"/>
          </a:xfrm>
          <a:custGeom>
            <a:avLst/>
            <a:gdLst>
              <a:gd name="T0" fmla="*/ 58 w 861"/>
              <a:gd name="T1" fmla="*/ 58 h 930"/>
              <a:gd name="T2" fmla="*/ 144 w 861"/>
              <a:gd name="T3" fmla="*/ 62 h 930"/>
              <a:gd name="T4" fmla="*/ 229 w 861"/>
              <a:gd name="T5" fmla="*/ 56 h 930"/>
              <a:gd name="T6" fmla="*/ 275 w 861"/>
              <a:gd name="T7" fmla="*/ 48 h 930"/>
              <a:gd name="T8" fmla="*/ 367 w 861"/>
              <a:gd name="T9" fmla="*/ 25 h 930"/>
              <a:gd name="T10" fmla="*/ 431 w 861"/>
              <a:gd name="T11" fmla="*/ 0 h 930"/>
              <a:gd name="T12" fmla="*/ 448 w 861"/>
              <a:gd name="T13" fmla="*/ 6 h 930"/>
              <a:gd name="T14" fmla="*/ 542 w 861"/>
              <a:gd name="T15" fmla="*/ 37 h 930"/>
              <a:gd name="T16" fmla="*/ 632 w 861"/>
              <a:gd name="T17" fmla="*/ 56 h 930"/>
              <a:gd name="T18" fmla="*/ 675 w 861"/>
              <a:gd name="T19" fmla="*/ 60 h 930"/>
              <a:gd name="T20" fmla="*/ 761 w 861"/>
              <a:gd name="T21" fmla="*/ 60 h 930"/>
              <a:gd name="T22" fmla="*/ 861 w 861"/>
              <a:gd name="T23" fmla="*/ 50 h 930"/>
              <a:gd name="T24" fmla="*/ 859 w 861"/>
              <a:gd name="T25" fmla="*/ 117 h 930"/>
              <a:gd name="T26" fmla="*/ 851 w 861"/>
              <a:gd name="T27" fmla="*/ 309 h 930"/>
              <a:gd name="T28" fmla="*/ 826 w 861"/>
              <a:gd name="T29" fmla="*/ 469 h 930"/>
              <a:gd name="T30" fmla="*/ 788 w 861"/>
              <a:gd name="T31" fmla="*/ 601 h 930"/>
              <a:gd name="T32" fmla="*/ 765 w 861"/>
              <a:gd name="T33" fmla="*/ 655 h 930"/>
              <a:gd name="T34" fmla="*/ 740 w 861"/>
              <a:gd name="T35" fmla="*/ 705 h 930"/>
              <a:gd name="T36" fmla="*/ 725 w 861"/>
              <a:gd name="T37" fmla="*/ 728 h 930"/>
              <a:gd name="T38" fmla="*/ 694 w 861"/>
              <a:gd name="T39" fmla="*/ 772 h 930"/>
              <a:gd name="T40" fmla="*/ 661 w 861"/>
              <a:gd name="T41" fmla="*/ 809 h 930"/>
              <a:gd name="T42" fmla="*/ 625 w 861"/>
              <a:gd name="T43" fmla="*/ 840 h 930"/>
              <a:gd name="T44" fmla="*/ 567 w 861"/>
              <a:gd name="T45" fmla="*/ 878 h 930"/>
              <a:gd name="T46" fmla="*/ 486 w 861"/>
              <a:gd name="T47" fmla="*/ 915 h 930"/>
              <a:gd name="T48" fmla="*/ 431 w 861"/>
              <a:gd name="T49" fmla="*/ 930 h 930"/>
              <a:gd name="T50" fmla="*/ 419 w 861"/>
              <a:gd name="T51" fmla="*/ 928 h 930"/>
              <a:gd name="T52" fmla="*/ 333 w 861"/>
              <a:gd name="T53" fmla="*/ 899 h 930"/>
              <a:gd name="T54" fmla="*/ 254 w 861"/>
              <a:gd name="T55" fmla="*/ 853 h 930"/>
              <a:gd name="T56" fmla="*/ 219 w 861"/>
              <a:gd name="T57" fmla="*/ 824 h 930"/>
              <a:gd name="T58" fmla="*/ 183 w 861"/>
              <a:gd name="T59" fmla="*/ 790 h 930"/>
              <a:gd name="T60" fmla="*/ 152 w 861"/>
              <a:gd name="T61" fmla="*/ 751 h 930"/>
              <a:gd name="T62" fmla="*/ 123 w 861"/>
              <a:gd name="T63" fmla="*/ 705 h 930"/>
              <a:gd name="T64" fmla="*/ 108 w 861"/>
              <a:gd name="T65" fmla="*/ 680 h 930"/>
              <a:gd name="T66" fmla="*/ 83 w 861"/>
              <a:gd name="T67" fmla="*/ 628 h 930"/>
              <a:gd name="T68" fmla="*/ 52 w 861"/>
              <a:gd name="T69" fmla="*/ 538 h 930"/>
              <a:gd name="T70" fmla="*/ 21 w 861"/>
              <a:gd name="T71" fmla="*/ 392 h 930"/>
              <a:gd name="T72" fmla="*/ 4 w 861"/>
              <a:gd name="T73" fmla="*/ 217 h 930"/>
              <a:gd name="T74" fmla="*/ 0 w 861"/>
              <a:gd name="T75" fmla="*/ 50 h 930"/>
              <a:gd name="T76" fmla="*/ 58 w 861"/>
              <a:gd name="T77" fmla="*/ 58 h 930"/>
              <a:gd name="T78" fmla="*/ 717 w 861"/>
              <a:gd name="T79" fmla="*/ 473 h 930"/>
              <a:gd name="T80" fmla="*/ 732 w 861"/>
              <a:gd name="T81" fmla="*/ 411 h 930"/>
              <a:gd name="T82" fmla="*/ 751 w 861"/>
              <a:gd name="T83" fmla="*/ 263 h 930"/>
              <a:gd name="T84" fmla="*/ 755 w 861"/>
              <a:gd name="T85" fmla="*/ 177 h 930"/>
              <a:gd name="T86" fmla="*/ 688 w 861"/>
              <a:gd name="T87" fmla="*/ 177 h 930"/>
              <a:gd name="T88" fmla="*/ 619 w 861"/>
              <a:gd name="T89" fmla="*/ 171 h 930"/>
              <a:gd name="T90" fmla="*/ 573 w 861"/>
              <a:gd name="T91" fmla="*/ 165 h 930"/>
              <a:gd name="T92" fmla="*/ 479 w 861"/>
              <a:gd name="T93" fmla="*/ 140 h 930"/>
              <a:gd name="T94" fmla="*/ 431 w 861"/>
              <a:gd name="T95" fmla="*/ 473 h 930"/>
              <a:gd name="T96" fmla="*/ 431 w 861"/>
              <a:gd name="T97" fmla="*/ 811 h 930"/>
              <a:gd name="T98" fmla="*/ 144 w 861"/>
              <a:gd name="T99" fmla="*/ 473 h 930"/>
              <a:gd name="T100" fmla="*/ 158 w 861"/>
              <a:gd name="T101" fmla="*/ 521 h 930"/>
              <a:gd name="T102" fmla="*/ 190 w 861"/>
              <a:gd name="T103" fmla="*/ 607 h 930"/>
              <a:gd name="T104" fmla="*/ 208 w 861"/>
              <a:gd name="T105" fmla="*/ 642 h 930"/>
              <a:gd name="T106" fmla="*/ 254 w 861"/>
              <a:gd name="T107" fmla="*/ 705 h 930"/>
              <a:gd name="T108" fmla="*/ 308 w 861"/>
              <a:gd name="T109" fmla="*/ 753 h 930"/>
              <a:gd name="T110" fmla="*/ 367 w 861"/>
              <a:gd name="T111" fmla="*/ 788 h 930"/>
              <a:gd name="T112" fmla="*/ 431 w 861"/>
              <a:gd name="T113" fmla="*/ 811 h 9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61" h="930">
                <a:moveTo>
                  <a:pt x="58" y="58"/>
                </a:moveTo>
                <a:lnTo>
                  <a:pt x="58" y="58"/>
                </a:lnTo>
                <a:lnTo>
                  <a:pt x="100" y="60"/>
                </a:lnTo>
                <a:lnTo>
                  <a:pt x="144" y="62"/>
                </a:lnTo>
                <a:lnTo>
                  <a:pt x="185" y="60"/>
                </a:lnTo>
                <a:lnTo>
                  <a:pt x="229" y="56"/>
                </a:lnTo>
                <a:lnTo>
                  <a:pt x="229" y="56"/>
                </a:lnTo>
                <a:lnTo>
                  <a:pt x="275" y="48"/>
                </a:lnTo>
                <a:lnTo>
                  <a:pt x="321" y="37"/>
                </a:lnTo>
                <a:lnTo>
                  <a:pt x="367" y="25"/>
                </a:lnTo>
                <a:lnTo>
                  <a:pt x="413" y="6"/>
                </a:lnTo>
                <a:lnTo>
                  <a:pt x="431" y="0"/>
                </a:lnTo>
                <a:lnTo>
                  <a:pt x="448" y="6"/>
                </a:lnTo>
                <a:lnTo>
                  <a:pt x="448" y="6"/>
                </a:lnTo>
                <a:lnTo>
                  <a:pt x="494" y="25"/>
                </a:lnTo>
                <a:lnTo>
                  <a:pt x="542" y="37"/>
                </a:lnTo>
                <a:lnTo>
                  <a:pt x="586" y="48"/>
                </a:lnTo>
                <a:lnTo>
                  <a:pt x="632" y="56"/>
                </a:lnTo>
                <a:lnTo>
                  <a:pt x="632" y="56"/>
                </a:lnTo>
                <a:lnTo>
                  <a:pt x="675" y="60"/>
                </a:lnTo>
                <a:lnTo>
                  <a:pt x="719" y="62"/>
                </a:lnTo>
                <a:lnTo>
                  <a:pt x="761" y="60"/>
                </a:lnTo>
                <a:lnTo>
                  <a:pt x="803" y="58"/>
                </a:lnTo>
                <a:lnTo>
                  <a:pt x="861" y="50"/>
                </a:lnTo>
                <a:lnTo>
                  <a:pt x="859" y="117"/>
                </a:lnTo>
                <a:lnTo>
                  <a:pt x="859" y="117"/>
                </a:lnTo>
                <a:lnTo>
                  <a:pt x="857" y="217"/>
                </a:lnTo>
                <a:lnTo>
                  <a:pt x="851" y="309"/>
                </a:lnTo>
                <a:lnTo>
                  <a:pt x="840" y="392"/>
                </a:lnTo>
                <a:lnTo>
                  <a:pt x="826" y="469"/>
                </a:lnTo>
                <a:lnTo>
                  <a:pt x="809" y="538"/>
                </a:lnTo>
                <a:lnTo>
                  <a:pt x="788" y="601"/>
                </a:lnTo>
                <a:lnTo>
                  <a:pt x="778" y="628"/>
                </a:lnTo>
                <a:lnTo>
                  <a:pt x="765" y="655"/>
                </a:lnTo>
                <a:lnTo>
                  <a:pt x="753" y="680"/>
                </a:lnTo>
                <a:lnTo>
                  <a:pt x="740" y="705"/>
                </a:lnTo>
                <a:lnTo>
                  <a:pt x="740" y="705"/>
                </a:lnTo>
                <a:lnTo>
                  <a:pt x="725" y="728"/>
                </a:lnTo>
                <a:lnTo>
                  <a:pt x="709" y="751"/>
                </a:lnTo>
                <a:lnTo>
                  <a:pt x="694" y="772"/>
                </a:lnTo>
                <a:lnTo>
                  <a:pt x="678" y="790"/>
                </a:lnTo>
                <a:lnTo>
                  <a:pt x="661" y="809"/>
                </a:lnTo>
                <a:lnTo>
                  <a:pt x="642" y="824"/>
                </a:lnTo>
                <a:lnTo>
                  <a:pt x="625" y="840"/>
                </a:lnTo>
                <a:lnTo>
                  <a:pt x="607" y="853"/>
                </a:lnTo>
                <a:lnTo>
                  <a:pt x="567" y="878"/>
                </a:lnTo>
                <a:lnTo>
                  <a:pt x="527" y="899"/>
                </a:lnTo>
                <a:lnTo>
                  <a:pt x="486" y="915"/>
                </a:lnTo>
                <a:lnTo>
                  <a:pt x="442" y="928"/>
                </a:lnTo>
                <a:lnTo>
                  <a:pt x="431" y="930"/>
                </a:lnTo>
                <a:lnTo>
                  <a:pt x="419" y="928"/>
                </a:lnTo>
                <a:lnTo>
                  <a:pt x="419" y="928"/>
                </a:lnTo>
                <a:lnTo>
                  <a:pt x="375" y="915"/>
                </a:lnTo>
                <a:lnTo>
                  <a:pt x="333" y="899"/>
                </a:lnTo>
                <a:lnTo>
                  <a:pt x="294" y="878"/>
                </a:lnTo>
                <a:lnTo>
                  <a:pt x="254" y="853"/>
                </a:lnTo>
                <a:lnTo>
                  <a:pt x="235" y="840"/>
                </a:lnTo>
                <a:lnTo>
                  <a:pt x="219" y="824"/>
                </a:lnTo>
                <a:lnTo>
                  <a:pt x="200" y="809"/>
                </a:lnTo>
                <a:lnTo>
                  <a:pt x="183" y="790"/>
                </a:lnTo>
                <a:lnTo>
                  <a:pt x="167" y="772"/>
                </a:lnTo>
                <a:lnTo>
                  <a:pt x="152" y="751"/>
                </a:lnTo>
                <a:lnTo>
                  <a:pt x="137" y="728"/>
                </a:lnTo>
                <a:lnTo>
                  <a:pt x="123" y="705"/>
                </a:lnTo>
                <a:lnTo>
                  <a:pt x="123" y="705"/>
                </a:lnTo>
                <a:lnTo>
                  <a:pt x="108" y="680"/>
                </a:lnTo>
                <a:lnTo>
                  <a:pt x="96" y="655"/>
                </a:lnTo>
                <a:lnTo>
                  <a:pt x="83" y="628"/>
                </a:lnTo>
                <a:lnTo>
                  <a:pt x="73" y="601"/>
                </a:lnTo>
                <a:lnTo>
                  <a:pt x="52" y="538"/>
                </a:lnTo>
                <a:lnTo>
                  <a:pt x="35" y="469"/>
                </a:lnTo>
                <a:lnTo>
                  <a:pt x="21" y="392"/>
                </a:lnTo>
                <a:lnTo>
                  <a:pt x="10" y="309"/>
                </a:lnTo>
                <a:lnTo>
                  <a:pt x="4" y="217"/>
                </a:lnTo>
                <a:lnTo>
                  <a:pt x="2" y="117"/>
                </a:lnTo>
                <a:lnTo>
                  <a:pt x="0" y="50"/>
                </a:lnTo>
                <a:lnTo>
                  <a:pt x="58" y="58"/>
                </a:lnTo>
                <a:lnTo>
                  <a:pt x="58" y="58"/>
                </a:lnTo>
                <a:close/>
                <a:moveTo>
                  <a:pt x="431" y="473"/>
                </a:moveTo>
                <a:lnTo>
                  <a:pt x="717" y="473"/>
                </a:lnTo>
                <a:lnTo>
                  <a:pt x="717" y="473"/>
                </a:lnTo>
                <a:lnTo>
                  <a:pt x="732" y="411"/>
                </a:lnTo>
                <a:lnTo>
                  <a:pt x="742" y="340"/>
                </a:lnTo>
                <a:lnTo>
                  <a:pt x="751" y="263"/>
                </a:lnTo>
                <a:lnTo>
                  <a:pt x="755" y="177"/>
                </a:lnTo>
                <a:lnTo>
                  <a:pt x="755" y="177"/>
                </a:lnTo>
                <a:lnTo>
                  <a:pt x="721" y="179"/>
                </a:lnTo>
                <a:lnTo>
                  <a:pt x="688" y="177"/>
                </a:lnTo>
                <a:lnTo>
                  <a:pt x="653" y="175"/>
                </a:lnTo>
                <a:lnTo>
                  <a:pt x="619" y="171"/>
                </a:lnTo>
                <a:lnTo>
                  <a:pt x="619" y="171"/>
                </a:lnTo>
                <a:lnTo>
                  <a:pt x="573" y="165"/>
                </a:lnTo>
                <a:lnTo>
                  <a:pt x="525" y="154"/>
                </a:lnTo>
                <a:lnTo>
                  <a:pt x="479" y="140"/>
                </a:lnTo>
                <a:lnTo>
                  <a:pt x="431" y="123"/>
                </a:lnTo>
                <a:lnTo>
                  <a:pt x="431" y="473"/>
                </a:lnTo>
                <a:lnTo>
                  <a:pt x="431" y="473"/>
                </a:lnTo>
                <a:close/>
                <a:moveTo>
                  <a:pt x="431" y="811"/>
                </a:moveTo>
                <a:lnTo>
                  <a:pt x="431" y="473"/>
                </a:lnTo>
                <a:lnTo>
                  <a:pt x="144" y="473"/>
                </a:lnTo>
                <a:lnTo>
                  <a:pt x="144" y="473"/>
                </a:lnTo>
                <a:lnTo>
                  <a:pt x="158" y="521"/>
                </a:lnTo>
                <a:lnTo>
                  <a:pt x="173" y="567"/>
                </a:lnTo>
                <a:lnTo>
                  <a:pt x="190" y="607"/>
                </a:lnTo>
                <a:lnTo>
                  <a:pt x="208" y="642"/>
                </a:lnTo>
                <a:lnTo>
                  <a:pt x="208" y="642"/>
                </a:lnTo>
                <a:lnTo>
                  <a:pt x="231" y="676"/>
                </a:lnTo>
                <a:lnTo>
                  <a:pt x="254" y="705"/>
                </a:lnTo>
                <a:lnTo>
                  <a:pt x="281" y="732"/>
                </a:lnTo>
                <a:lnTo>
                  <a:pt x="308" y="753"/>
                </a:lnTo>
                <a:lnTo>
                  <a:pt x="338" y="772"/>
                </a:lnTo>
                <a:lnTo>
                  <a:pt x="367" y="788"/>
                </a:lnTo>
                <a:lnTo>
                  <a:pt x="398" y="801"/>
                </a:lnTo>
                <a:lnTo>
                  <a:pt x="431" y="811"/>
                </a:lnTo>
                <a:lnTo>
                  <a:pt x="431" y="8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9" name="Freeform 20"/>
          <p:cNvSpPr>
            <a:spLocks noEditPoints="1"/>
          </p:cNvSpPr>
          <p:nvPr/>
        </p:nvSpPr>
        <p:spPr bwMode="auto">
          <a:xfrm>
            <a:off x="5770622" y="4168795"/>
            <a:ext cx="644102" cy="657790"/>
          </a:xfrm>
          <a:custGeom>
            <a:avLst/>
            <a:gdLst>
              <a:gd name="T0" fmla="*/ 622 w 847"/>
              <a:gd name="T1" fmla="*/ 550 h 865"/>
              <a:gd name="T2" fmla="*/ 647 w 847"/>
              <a:gd name="T3" fmla="*/ 640 h 865"/>
              <a:gd name="T4" fmla="*/ 691 w 847"/>
              <a:gd name="T5" fmla="*/ 619 h 865"/>
              <a:gd name="T6" fmla="*/ 726 w 847"/>
              <a:gd name="T7" fmla="*/ 588 h 865"/>
              <a:gd name="T8" fmla="*/ 753 w 847"/>
              <a:gd name="T9" fmla="*/ 548 h 865"/>
              <a:gd name="T10" fmla="*/ 768 w 847"/>
              <a:gd name="T11" fmla="*/ 502 h 865"/>
              <a:gd name="T12" fmla="*/ 770 w 847"/>
              <a:gd name="T13" fmla="*/ 452 h 865"/>
              <a:gd name="T14" fmla="*/ 758 w 847"/>
              <a:gd name="T15" fmla="*/ 398 h 865"/>
              <a:gd name="T16" fmla="*/ 803 w 847"/>
              <a:gd name="T17" fmla="*/ 396 h 865"/>
              <a:gd name="T18" fmla="*/ 829 w 847"/>
              <a:gd name="T19" fmla="*/ 442 h 865"/>
              <a:gd name="T20" fmla="*/ 845 w 847"/>
              <a:gd name="T21" fmla="*/ 496 h 865"/>
              <a:gd name="T22" fmla="*/ 847 w 847"/>
              <a:gd name="T23" fmla="*/ 540 h 865"/>
              <a:gd name="T24" fmla="*/ 839 w 847"/>
              <a:gd name="T25" fmla="*/ 609 h 865"/>
              <a:gd name="T26" fmla="*/ 810 w 847"/>
              <a:gd name="T27" fmla="*/ 671 h 865"/>
              <a:gd name="T28" fmla="*/ 766 w 847"/>
              <a:gd name="T29" fmla="*/ 724 h 865"/>
              <a:gd name="T30" fmla="*/ 710 w 847"/>
              <a:gd name="T31" fmla="*/ 761 h 865"/>
              <a:gd name="T32" fmla="*/ 645 w 847"/>
              <a:gd name="T33" fmla="*/ 784 h 865"/>
              <a:gd name="T34" fmla="*/ 0 w 847"/>
              <a:gd name="T35" fmla="*/ 369 h 865"/>
              <a:gd name="T36" fmla="*/ 207 w 847"/>
              <a:gd name="T37" fmla="*/ 448 h 865"/>
              <a:gd name="T38" fmla="*/ 203 w 847"/>
              <a:gd name="T39" fmla="*/ 479 h 865"/>
              <a:gd name="T40" fmla="*/ 207 w 847"/>
              <a:gd name="T41" fmla="*/ 527 h 865"/>
              <a:gd name="T42" fmla="*/ 224 w 847"/>
              <a:gd name="T43" fmla="*/ 573 h 865"/>
              <a:gd name="T44" fmla="*/ 251 w 847"/>
              <a:gd name="T45" fmla="*/ 613 h 865"/>
              <a:gd name="T46" fmla="*/ 288 w 847"/>
              <a:gd name="T47" fmla="*/ 642 h 865"/>
              <a:gd name="T48" fmla="*/ 320 w 847"/>
              <a:gd name="T49" fmla="*/ 657 h 865"/>
              <a:gd name="T50" fmla="*/ 374 w 847"/>
              <a:gd name="T51" fmla="*/ 709 h 865"/>
              <a:gd name="T52" fmla="*/ 338 w 847"/>
              <a:gd name="T53" fmla="*/ 715 h 865"/>
              <a:gd name="T54" fmla="*/ 284 w 847"/>
              <a:gd name="T55" fmla="*/ 713 h 865"/>
              <a:gd name="T56" fmla="*/ 230 w 847"/>
              <a:gd name="T57" fmla="*/ 698 h 865"/>
              <a:gd name="T58" fmla="*/ 186 w 847"/>
              <a:gd name="T59" fmla="*/ 678 h 865"/>
              <a:gd name="T60" fmla="*/ 132 w 847"/>
              <a:gd name="T61" fmla="*/ 634 h 865"/>
              <a:gd name="T62" fmla="*/ 94 w 847"/>
              <a:gd name="T63" fmla="*/ 578 h 865"/>
              <a:gd name="T64" fmla="*/ 71 w 847"/>
              <a:gd name="T65" fmla="*/ 513 h 865"/>
              <a:gd name="T66" fmla="*/ 67 w 847"/>
              <a:gd name="T67" fmla="*/ 444 h 865"/>
              <a:gd name="T68" fmla="*/ 0 w 847"/>
              <a:gd name="T69" fmla="*/ 369 h 865"/>
              <a:gd name="T70" fmla="*/ 712 w 847"/>
              <a:gd name="T71" fmla="*/ 81 h 865"/>
              <a:gd name="T72" fmla="*/ 676 w 847"/>
              <a:gd name="T73" fmla="*/ 50 h 865"/>
              <a:gd name="T74" fmla="*/ 616 w 847"/>
              <a:gd name="T75" fmla="*/ 16 h 865"/>
              <a:gd name="T76" fmla="*/ 549 w 847"/>
              <a:gd name="T77" fmla="*/ 0 h 865"/>
              <a:gd name="T78" fmla="*/ 482 w 847"/>
              <a:gd name="T79" fmla="*/ 2 h 865"/>
              <a:gd name="T80" fmla="*/ 415 w 847"/>
              <a:gd name="T81" fmla="*/ 25 h 865"/>
              <a:gd name="T82" fmla="*/ 376 w 847"/>
              <a:gd name="T83" fmla="*/ 50 h 865"/>
              <a:gd name="T84" fmla="*/ 334 w 847"/>
              <a:gd name="T85" fmla="*/ 87 h 865"/>
              <a:gd name="T86" fmla="*/ 303 w 847"/>
              <a:gd name="T87" fmla="*/ 133 h 865"/>
              <a:gd name="T88" fmla="*/ 322 w 847"/>
              <a:gd name="T89" fmla="*/ 187 h 865"/>
              <a:gd name="T90" fmla="*/ 361 w 847"/>
              <a:gd name="T91" fmla="*/ 146 h 865"/>
              <a:gd name="T92" fmla="*/ 390 w 847"/>
              <a:gd name="T93" fmla="*/ 129 h 865"/>
              <a:gd name="T94" fmla="*/ 436 w 847"/>
              <a:gd name="T95" fmla="*/ 114 h 865"/>
              <a:gd name="T96" fmla="*/ 484 w 847"/>
              <a:gd name="T97" fmla="*/ 110 h 865"/>
              <a:gd name="T98" fmla="*/ 532 w 847"/>
              <a:gd name="T99" fmla="*/ 121 h 865"/>
              <a:gd name="T100" fmla="*/ 574 w 847"/>
              <a:gd name="T101" fmla="*/ 144 h 865"/>
              <a:gd name="T102" fmla="*/ 522 w 847"/>
              <a:gd name="T103" fmla="*/ 223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847" h="865">
                <a:moveTo>
                  <a:pt x="651" y="865"/>
                </a:moveTo>
                <a:lnTo>
                  <a:pt x="434" y="736"/>
                </a:lnTo>
                <a:lnTo>
                  <a:pt x="622" y="550"/>
                </a:lnTo>
                <a:lnTo>
                  <a:pt x="630" y="644"/>
                </a:lnTo>
                <a:lnTo>
                  <a:pt x="630" y="644"/>
                </a:lnTo>
                <a:lnTo>
                  <a:pt x="647" y="640"/>
                </a:lnTo>
                <a:lnTo>
                  <a:pt x="662" y="636"/>
                </a:lnTo>
                <a:lnTo>
                  <a:pt x="676" y="628"/>
                </a:lnTo>
                <a:lnTo>
                  <a:pt x="691" y="619"/>
                </a:lnTo>
                <a:lnTo>
                  <a:pt x="703" y="611"/>
                </a:lnTo>
                <a:lnTo>
                  <a:pt x="716" y="600"/>
                </a:lnTo>
                <a:lnTo>
                  <a:pt x="726" y="588"/>
                </a:lnTo>
                <a:lnTo>
                  <a:pt x="737" y="575"/>
                </a:lnTo>
                <a:lnTo>
                  <a:pt x="745" y="563"/>
                </a:lnTo>
                <a:lnTo>
                  <a:pt x="753" y="548"/>
                </a:lnTo>
                <a:lnTo>
                  <a:pt x="760" y="534"/>
                </a:lnTo>
                <a:lnTo>
                  <a:pt x="764" y="519"/>
                </a:lnTo>
                <a:lnTo>
                  <a:pt x="768" y="502"/>
                </a:lnTo>
                <a:lnTo>
                  <a:pt x="770" y="486"/>
                </a:lnTo>
                <a:lnTo>
                  <a:pt x="772" y="469"/>
                </a:lnTo>
                <a:lnTo>
                  <a:pt x="770" y="452"/>
                </a:lnTo>
                <a:lnTo>
                  <a:pt x="770" y="452"/>
                </a:lnTo>
                <a:lnTo>
                  <a:pt x="766" y="425"/>
                </a:lnTo>
                <a:lnTo>
                  <a:pt x="758" y="398"/>
                </a:lnTo>
                <a:lnTo>
                  <a:pt x="793" y="381"/>
                </a:lnTo>
                <a:lnTo>
                  <a:pt x="793" y="381"/>
                </a:lnTo>
                <a:lnTo>
                  <a:pt x="803" y="396"/>
                </a:lnTo>
                <a:lnTo>
                  <a:pt x="814" y="411"/>
                </a:lnTo>
                <a:lnTo>
                  <a:pt x="822" y="425"/>
                </a:lnTo>
                <a:lnTo>
                  <a:pt x="829" y="442"/>
                </a:lnTo>
                <a:lnTo>
                  <a:pt x="835" y="461"/>
                </a:lnTo>
                <a:lnTo>
                  <a:pt x="841" y="477"/>
                </a:lnTo>
                <a:lnTo>
                  <a:pt x="845" y="496"/>
                </a:lnTo>
                <a:lnTo>
                  <a:pt x="847" y="515"/>
                </a:lnTo>
                <a:lnTo>
                  <a:pt x="847" y="515"/>
                </a:lnTo>
                <a:lnTo>
                  <a:pt x="847" y="540"/>
                </a:lnTo>
                <a:lnTo>
                  <a:pt x="847" y="563"/>
                </a:lnTo>
                <a:lnTo>
                  <a:pt x="843" y="586"/>
                </a:lnTo>
                <a:lnTo>
                  <a:pt x="839" y="609"/>
                </a:lnTo>
                <a:lnTo>
                  <a:pt x="831" y="630"/>
                </a:lnTo>
                <a:lnTo>
                  <a:pt x="822" y="651"/>
                </a:lnTo>
                <a:lnTo>
                  <a:pt x="810" y="671"/>
                </a:lnTo>
                <a:lnTo>
                  <a:pt x="797" y="690"/>
                </a:lnTo>
                <a:lnTo>
                  <a:pt x="783" y="707"/>
                </a:lnTo>
                <a:lnTo>
                  <a:pt x="766" y="724"/>
                </a:lnTo>
                <a:lnTo>
                  <a:pt x="749" y="738"/>
                </a:lnTo>
                <a:lnTo>
                  <a:pt x="730" y="751"/>
                </a:lnTo>
                <a:lnTo>
                  <a:pt x="710" y="761"/>
                </a:lnTo>
                <a:lnTo>
                  <a:pt x="689" y="771"/>
                </a:lnTo>
                <a:lnTo>
                  <a:pt x="668" y="780"/>
                </a:lnTo>
                <a:lnTo>
                  <a:pt x="645" y="784"/>
                </a:lnTo>
                <a:lnTo>
                  <a:pt x="651" y="865"/>
                </a:lnTo>
                <a:lnTo>
                  <a:pt x="651" y="865"/>
                </a:lnTo>
                <a:close/>
                <a:moveTo>
                  <a:pt x="0" y="369"/>
                </a:moveTo>
                <a:lnTo>
                  <a:pt x="213" y="231"/>
                </a:lnTo>
                <a:lnTo>
                  <a:pt x="297" y="482"/>
                </a:lnTo>
                <a:lnTo>
                  <a:pt x="207" y="448"/>
                </a:lnTo>
                <a:lnTo>
                  <a:pt x="207" y="448"/>
                </a:lnTo>
                <a:lnTo>
                  <a:pt x="205" y="465"/>
                </a:lnTo>
                <a:lnTo>
                  <a:pt x="203" y="479"/>
                </a:lnTo>
                <a:lnTo>
                  <a:pt x="203" y="496"/>
                </a:lnTo>
                <a:lnTo>
                  <a:pt x="203" y="513"/>
                </a:lnTo>
                <a:lnTo>
                  <a:pt x="207" y="527"/>
                </a:lnTo>
                <a:lnTo>
                  <a:pt x="211" y="544"/>
                </a:lnTo>
                <a:lnTo>
                  <a:pt x="215" y="559"/>
                </a:lnTo>
                <a:lnTo>
                  <a:pt x="224" y="573"/>
                </a:lnTo>
                <a:lnTo>
                  <a:pt x="232" y="588"/>
                </a:lnTo>
                <a:lnTo>
                  <a:pt x="240" y="600"/>
                </a:lnTo>
                <a:lnTo>
                  <a:pt x="251" y="613"/>
                </a:lnTo>
                <a:lnTo>
                  <a:pt x="261" y="623"/>
                </a:lnTo>
                <a:lnTo>
                  <a:pt x="274" y="634"/>
                </a:lnTo>
                <a:lnTo>
                  <a:pt x="288" y="642"/>
                </a:lnTo>
                <a:lnTo>
                  <a:pt x="303" y="651"/>
                </a:lnTo>
                <a:lnTo>
                  <a:pt x="320" y="657"/>
                </a:lnTo>
                <a:lnTo>
                  <a:pt x="320" y="657"/>
                </a:lnTo>
                <a:lnTo>
                  <a:pt x="347" y="665"/>
                </a:lnTo>
                <a:lnTo>
                  <a:pt x="374" y="669"/>
                </a:lnTo>
                <a:lnTo>
                  <a:pt x="374" y="709"/>
                </a:lnTo>
                <a:lnTo>
                  <a:pt x="374" y="709"/>
                </a:lnTo>
                <a:lnTo>
                  <a:pt x="355" y="713"/>
                </a:lnTo>
                <a:lnTo>
                  <a:pt x="338" y="715"/>
                </a:lnTo>
                <a:lnTo>
                  <a:pt x="320" y="715"/>
                </a:lnTo>
                <a:lnTo>
                  <a:pt x="303" y="715"/>
                </a:lnTo>
                <a:lnTo>
                  <a:pt x="284" y="713"/>
                </a:lnTo>
                <a:lnTo>
                  <a:pt x="265" y="709"/>
                </a:lnTo>
                <a:lnTo>
                  <a:pt x="247" y="705"/>
                </a:lnTo>
                <a:lnTo>
                  <a:pt x="230" y="698"/>
                </a:lnTo>
                <a:lnTo>
                  <a:pt x="230" y="698"/>
                </a:lnTo>
                <a:lnTo>
                  <a:pt x="207" y="690"/>
                </a:lnTo>
                <a:lnTo>
                  <a:pt x="186" y="678"/>
                </a:lnTo>
                <a:lnTo>
                  <a:pt x="167" y="665"/>
                </a:lnTo>
                <a:lnTo>
                  <a:pt x="148" y="651"/>
                </a:lnTo>
                <a:lnTo>
                  <a:pt x="132" y="634"/>
                </a:lnTo>
                <a:lnTo>
                  <a:pt x="117" y="617"/>
                </a:lnTo>
                <a:lnTo>
                  <a:pt x="105" y="598"/>
                </a:lnTo>
                <a:lnTo>
                  <a:pt x="94" y="578"/>
                </a:lnTo>
                <a:lnTo>
                  <a:pt x="84" y="557"/>
                </a:lnTo>
                <a:lnTo>
                  <a:pt x="78" y="536"/>
                </a:lnTo>
                <a:lnTo>
                  <a:pt x="71" y="513"/>
                </a:lnTo>
                <a:lnTo>
                  <a:pt x="69" y="492"/>
                </a:lnTo>
                <a:lnTo>
                  <a:pt x="67" y="469"/>
                </a:lnTo>
                <a:lnTo>
                  <a:pt x="67" y="444"/>
                </a:lnTo>
                <a:lnTo>
                  <a:pt x="71" y="421"/>
                </a:lnTo>
                <a:lnTo>
                  <a:pt x="75" y="398"/>
                </a:lnTo>
                <a:lnTo>
                  <a:pt x="0" y="369"/>
                </a:lnTo>
                <a:lnTo>
                  <a:pt x="0" y="369"/>
                </a:lnTo>
                <a:close/>
                <a:moveTo>
                  <a:pt x="776" y="33"/>
                </a:moveTo>
                <a:lnTo>
                  <a:pt x="712" y="81"/>
                </a:lnTo>
                <a:lnTo>
                  <a:pt x="712" y="81"/>
                </a:lnTo>
                <a:lnTo>
                  <a:pt x="695" y="64"/>
                </a:lnTo>
                <a:lnTo>
                  <a:pt x="676" y="50"/>
                </a:lnTo>
                <a:lnTo>
                  <a:pt x="657" y="37"/>
                </a:lnTo>
                <a:lnTo>
                  <a:pt x="637" y="25"/>
                </a:lnTo>
                <a:lnTo>
                  <a:pt x="616" y="16"/>
                </a:lnTo>
                <a:lnTo>
                  <a:pt x="595" y="8"/>
                </a:lnTo>
                <a:lnTo>
                  <a:pt x="572" y="4"/>
                </a:lnTo>
                <a:lnTo>
                  <a:pt x="549" y="0"/>
                </a:lnTo>
                <a:lnTo>
                  <a:pt x="528" y="0"/>
                </a:lnTo>
                <a:lnTo>
                  <a:pt x="505" y="0"/>
                </a:lnTo>
                <a:lnTo>
                  <a:pt x="482" y="2"/>
                </a:lnTo>
                <a:lnTo>
                  <a:pt x="459" y="8"/>
                </a:lnTo>
                <a:lnTo>
                  <a:pt x="438" y="14"/>
                </a:lnTo>
                <a:lnTo>
                  <a:pt x="415" y="25"/>
                </a:lnTo>
                <a:lnTo>
                  <a:pt x="395" y="35"/>
                </a:lnTo>
                <a:lnTo>
                  <a:pt x="376" y="50"/>
                </a:lnTo>
                <a:lnTo>
                  <a:pt x="376" y="50"/>
                </a:lnTo>
                <a:lnTo>
                  <a:pt x="361" y="60"/>
                </a:lnTo>
                <a:lnTo>
                  <a:pt x="347" y="73"/>
                </a:lnTo>
                <a:lnTo>
                  <a:pt x="334" y="87"/>
                </a:lnTo>
                <a:lnTo>
                  <a:pt x="324" y="102"/>
                </a:lnTo>
                <a:lnTo>
                  <a:pt x="313" y="117"/>
                </a:lnTo>
                <a:lnTo>
                  <a:pt x="303" y="133"/>
                </a:lnTo>
                <a:lnTo>
                  <a:pt x="297" y="150"/>
                </a:lnTo>
                <a:lnTo>
                  <a:pt x="290" y="165"/>
                </a:lnTo>
                <a:lnTo>
                  <a:pt x="322" y="187"/>
                </a:lnTo>
                <a:lnTo>
                  <a:pt x="322" y="187"/>
                </a:lnTo>
                <a:lnTo>
                  <a:pt x="340" y="167"/>
                </a:lnTo>
                <a:lnTo>
                  <a:pt x="361" y="146"/>
                </a:lnTo>
                <a:lnTo>
                  <a:pt x="361" y="146"/>
                </a:lnTo>
                <a:lnTo>
                  <a:pt x="376" y="137"/>
                </a:lnTo>
                <a:lnTo>
                  <a:pt x="390" y="129"/>
                </a:lnTo>
                <a:lnTo>
                  <a:pt x="405" y="123"/>
                </a:lnTo>
                <a:lnTo>
                  <a:pt x="422" y="117"/>
                </a:lnTo>
                <a:lnTo>
                  <a:pt x="436" y="114"/>
                </a:lnTo>
                <a:lnTo>
                  <a:pt x="453" y="112"/>
                </a:lnTo>
                <a:lnTo>
                  <a:pt x="470" y="110"/>
                </a:lnTo>
                <a:lnTo>
                  <a:pt x="484" y="110"/>
                </a:lnTo>
                <a:lnTo>
                  <a:pt x="501" y="112"/>
                </a:lnTo>
                <a:lnTo>
                  <a:pt x="516" y="117"/>
                </a:lnTo>
                <a:lnTo>
                  <a:pt x="532" y="121"/>
                </a:lnTo>
                <a:lnTo>
                  <a:pt x="547" y="127"/>
                </a:lnTo>
                <a:lnTo>
                  <a:pt x="559" y="135"/>
                </a:lnTo>
                <a:lnTo>
                  <a:pt x="574" y="144"/>
                </a:lnTo>
                <a:lnTo>
                  <a:pt x="587" y="154"/>
                </a:lnTo>
                <a:lnTo>
                  <a:pt x="599" y="165"/>
                </a:lnTo>
                <a:lnTo>
                  <a:pt x="522" y="223"/>
                </a:lnTo>
                <a:lnTo>
                  <a:pt x="778" y="285"/>
                </a:lnTo>
                <a:lnTo>
                  <a:pt x="776" y="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80" name="组合 79"/>
          <p:cNvGrpSpPr/>
          <p:nvPr/>
        </p:nvGrpSpPr>
        <p:grpSpPr>
          <a:xfrm>
            <a:off x="7994900" y="4193751"/>
            <a:ext cx="516145" cy="579208"/>
            <a:chOff x="5431971" y="5164138"/>
            <a:chExt cx="1338263" cy="1501775"/>
          </a:xfrm>
        </p:grpSpPr>
        <p:sp>
          <p:nvSpPr>
            <p:cNvPr id="81" name="Freeform 59"/>
            <p:cNvSpPr>
              <a:spLocks noEditPoints="1"/>
            </p:cNvSpPr>
            <p:nvPr/>
          </p:nvSpPr>
          <p:spPr bwMode="auto">
            <a:xfrm>
              <a:off x="5431971" y="5164138"/>
              <a:ext cx="1133475" cy="1317625"/>
            </a:xfrm>
            <a:custGeom>
              <a:avLst/>
              <a:gdLst>
                <a:gd name="T0" fmla="*/ 714 w 714"/>
                <a:gd name="T1" fmla="*/ 69 h 830"/>
                <a:gd name="T2" fmla="*/ 711 w 714"/>
                <a:gd name="T3" fmla="*/ 56 h 830"/>
                <a:gd name="T4" fmla="*/ 701 w 714"/>
                <a:gd name="T5" fmla="*/ 30 h 830"/>
                <a:gd name="T6" fmla="*/ 684 w 714"/>
                <a:gd name="T7" fmla="*/ 13 h 830"/>
                <a:gd name="T8" fmla="*/ 658 w 714"/>
                <a:gd name="T9" fmla="*/ 2 h 830"/>
                <a:gd name="T10" fmla="*/ 202 w 714"/>
                <a:gd name="T11" fmla="*/ 0 h 830"/>
                <a:gd name="T12" fmla="*/ 0 w 714"/>
                <a:gd name="T13" fmla="*/ 763 h 830"/>
                <a:gd name="T14" fmla="*/ 2 w 714"/>
                <a:gd name="T15" fmla="*/ 776 h 830"/>
                <a:gd name="T16" fmla="*/ 11 w 714"/>
                <a:gd name="T17" fmla="*/ 800 h 830"/>
                <a:gd name="T18" fmla="*/ 30 w 714"/>
                <a:gd name="T19" fmla="*/ 819 h 830"/>
                <a:gd name="T20" fmla="*/ 54 w 714"/>
                <a:gd name="T21" fmla="*/ 830 h 830"/>
                <a:gd name="T22" fmla="*/ 645 w 714"/>
                <a:gd name="T23" fmla="*/ 830 h 830"/>
                <a:gd name="T24" fmla="*/ 658 w 714"/>
                <a:gd name="T25" fmla="*/ 830 h 830"/>
                <a:gd name="T26" fmla="*/ 684 w 714"/>
                <a:gd name="T27" fmla="*/ 819 h 830"/>
                <a:gd name="T28" fmla="*/ 701 w 714"/>
                <a:gd name="T29" fmla="*/ 800 h 830"/>
                <a:gd name="T30" fmla="*/ 711 w 714"/>
                <a:gd name="T31" fmla="*/ 776 h 830"/>
                <a:gd name="T32" fmla="*/ 714 w 714"/>
                <a:gd name="T33" fmla="*/ 763 h 830"/>
                <a:gd name="T34" fmla="*/ 58 w 714"/>
                <a:gd name="T35" fmla="*/ 245 h 830"/>
                <a:gd name="T36" fmla="*/ 176 w 714"/>
                <a:gd name="T37" fmla="*/ 245 h 830"/>
                <a:gd name="T38" fmla="*/ 202 w 714"/>
                <a:gd name="T39" fmla="*/ 239 h 830"/>
                <a:gd name="T40" fmla="*/ 223 w 714"/>
                <a:gd name="T41" fmla="*/ 226 h 830"/>
                <a:gd name="T42" fmla="*/ 239 w 714"/>
                <a:gd name="T43" fmla="*/ 202 h 830"/>
                <a:gd name="T44" fmla="*/ 245 w 714"/>
                <a:gd name="T45" fmla="*/ 176 h 830"/>
                <a:gd name="T46" fmla="*/ 645 w 714"/>
                <a:gd name="T47" fmla="*/ 58 h 830"/>
                <a:gd name="T48" fmla="*/ 649 w 714"/>
                <a:gd name="T49" fmla="*/ 60 h 830"/>
                <a:gd name="T50" fmla="*/ 653 w 714"/>
                <a:gd name="T51" fmla="*/ 65 h 830"/>
                <a:gd name="T52" fmla="*/ 653 w 714"/>
                <a:gd name="T53" fmla="*/ 763 h 830"/>
                <a:gd name="T54" fmla="*/ 653 w 714"/>
                <a:gd name="T55" fmla="*/ 765 h 830"/>
                <a:gd name="T56" fmla="*/ 649 w 714"/>
                <a:gd name="T57" fmla="*/ 772 h 830"/>
                <a:gd name="T58" fmla="*/ 69 w 714"/>
                <a:gd name="T59" fmla="*/ 772 h 830"/>
                <a:gd name="T60" fmla="*/ 64 w 714"/>
                <a:gd name="T61" fmla="*/ 772 h 830"/>
                <a:gd name="T62" fmla="*/ 60 w 714"/>
                <a:gd name="T63" fmla="*/ 765 h 830"/>
                <a:gd name="T64" fmla="*/ 58 w 714"/>
                <a:gd name="T65" fmla="*/ 763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14" h="830">
                  <a:moveTo>
                    <a:pt x="714" y="763"/>
                  </a:moveTo>
                  <a:lnTo>
                    <a:pt x="714" y="69"/>
                  </a:lnTo>
                  <a:lnTo>
                    <a:pt x="714" y="69"/>
                  </a:lnTo>
                  <a:lnTo>
                    <a:pt x="711" y="56"/>
                  </a:lnTo>
                  <a:lnTo>
                    <a:pt x="707" y="43"/>
                  </a:lnTo>
                  <a:lnTo>
                    <a:pt x="701" y="30"/>
                  </a:lnTo>
                  <a:lnTo>
                    <a:pt x="692" y="20"/>
                  </a:lnTo>
                  <a:lnTo>
                    <a:pt x="684" y="13"/>
                  </a:lnTo>
                  <a:lnTo>
                    <a:pt x="671" y="7"/>
                  </a:lnTo>
                  <a:lnTo>
                    <a:pt x="658" y="2"/>
                  </a:lnTo>
                  <a:lnTo>
                    <a:pt x="645" y="0"/>
                  </a:lnTo>
                  <a:lnTo>
                    <a:pt x="202" y="0"/>
                  </a:lnTo>
                  <a:lnTo>
                    <a:pt x="0" y="204"/>
                  </a:lnTo>
                  <a:lnTo>
                    <a:pt x="0" y="763"/>
                  </a:lnTo>
                  <a:lnTo>
                    <a:pt x="0" y="763"/>
                  </a:lnTo>
                  <a:lnTo>
                    <a:pt x="2" y="776"/>
                  </a:lnTo>
                  <a:lnTo>
                    <a:pt x="4" y="789"/>
                  </a:lnTo>
                  <a:lnTo>
                    <a:pt x="11" y="800"/>
                  </a:lnTo>
                  <a:lnTo>
                    <a:pt x="19" y="811"/>
                  </a:lnTo>
                  <a:lnTo>
                    <a:pt x="30" y="819"/>
                  </a:lnTo>
                  <a:lnTo>
                    <a:pt x="41" y="826"/>
                  </a:lnTo>
                  <a:lnTo>
                    <a:pt x="54" y="830"/>
                  </a:lnTo>
                  <a:lnTo>
                    <a:pt x="69" y="830"/>
                  </a:lnTo>
                  <a:lnTo>
                    <a:pt x="645" y="830"/>
                  </a:lnTo>
                  <a:lnTo>
                    <a:pt x="645" y="830"/>
                  </a:lnTo>
                  <a:lnTo>
                    <a:pt x="658" y="830"/>
                  </a:lnTo>
                  <a:lnTo>
                    <a:pt x="671" y="826"/>
                  </a:lnTo>
                  <a:lnTo>
                    <a:pt x="684" y="819"/>
                  </a:lnTo>
                  <a:lnTo>
                    <a:pt x="692" y="811"/>
                  </a:lnTo>
                  <a:lnTo>
                    <a:pt x="701" y="800"/>
                  </a:lnTo>
                  <a:lnTo>
                    <a:pt x="707" y="789"/>
                  </a:lnTo>
                  <a:lnTo>
                    <a:pt x="711" y="776"/>
                  </a:lnTo>
                  <a:lnTo>
                    <a:pt x="714" y="763"/>
                  </a:lnTo>
                  <a:lnTo>
                    <a:pt x="714" y="763"/>
                  </a:lnTo>
                  <a:close/>
                  <a:moveTo>
                    <a:pt x="58" y="763"/>
                  </a:moveTo>
                  <a:lnTo>
                    <a:pt x="58" y="245"/>
                  </a:lnTo>
                  <a:lnTo>
                    <a:pt x="176" y="245"/>
                  </a:lnTo>
                  <a:lnTo>
                    <a:pt x="176" y="245"/>
                  </a:lnTo>
                  <a:lnTo>
                    <a:pt x="189" y="243"/>
                  </a:lnTo>
                  <a:lnTo>
                    <a:pt x="202" y="239"/>
                  </a:lnTo>
                  <a:lnTo>
                    <a:pt x="215" y="232"/>
                  </a:lnTo>
                  <a:lnTo>
                    <a:pt x="223" y="226"/>
                  </a:lnTo>
                  <a:lnTo>
                    <a:pt x="232" y="215"/>
                  </a:lnTo>
                  <a:lnTo>
                    <a:pt x="239" y="202"/>
                  </a:lnTo>
                  <a:lnTo>
                    <a:pt x="243" y="191"/>
                  </a:lnTo>
                  <a:lnTo>
                    <a:pt x="245" y="176"/>
                  </a:lnTo>
                  <a:lnTo>
                    <a:pt x="245" y="58"/>
                  </a:lnTo>
                  <a:lnTo>
                    <a:pt x="645" y="58"/>
                  </a:lnTo>
                  <a:lnTo>
                    <a:pt x="645" y="58"/>
                  </a:lnTo>
                  <a:lnTo>
                    <a:pt x="649" y="60"/>
                  </a:lnTo>
                  <a:lnTo>
                    <a:pt x="651" y="63"/>
                  </a:lnTo>
                  <a:lnTo>
                    <a:pt x="653" y="65"/>
                  </a:lnTo>
                  <a:lnTo>
                    <a:pt x="653" y="69"/>
                  </a:lnTo>
                  <a:lnTo>
                    <a:pt x="653" y="763"/>
                  </a:lnTo>
                  <a:lnTo>
                    <a:pt x="653" y="763"/>
                  </a:lnTo>
                  <a:lnTo>
                    <a:pt x="653" y="765"/>
                  </a:lnTo>
                  <a:lnTo>
                    <a:pt x="651" y="770"/>
                  </a:lnTo>
                  <a:lnTo>
                    <a:pt x="649" y="772"/>
                  </a:lnTo>
                  <a:lnTo>
                    <a:pt x="645" y="772"/>
                  </a:lnTo>
                  <a:lnTo>
                    <a:pt x="69" y="772"/>
                  </a:lnTo>
                  <a:lnTo>
                    <a:pt x="69" y="772"/>
                  </a:lnTo>
                  <a:lnTo>
                    <a:pt x="64" y="772"/>
                  </a:lnTo>
                  <a:lnTo>
                    <a:pt x="62" y="770"/>
                  </a:lnTo>
                  <a:lnTo>
                    <a:pt x="60" y="765"/>
                  </a:lnTo>
                  <a:lnTo>
                    <a:pt x="58" y="763"/>
                  </a:lnTo>
                  <a:lnTo>
                    <a:pt x="58" y="7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Rectangle 60"/>
            <p:cNvSpPr>
              <a:spLocks noChangeArrowheads="1"/>
            </p:cNvSpPr>
            <p:nvPr/>
          </p:nvSpPr>
          <p:spPr bwMode="auto">
            <a:xfrm>
              <a:off x="6005059" y="5535613"/>
              <a:ext cx="355600" cy="968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Rectangle 61"/>
            <p:cNvSpPr>
              <a:spLocks noChangeArrowheads="1"/>
            </p:cNvSpPr>
            <p:nvPr/>
          </p:nvSpPr>
          <p:spPr bwMode="auto">
            <a:xfrm>
              <a:off x="5625646" y="5724526"/>
              <a:ext cx="730250" cy="920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Rectangle 62"/>
            <p:cNvSpPr>
              <a:spLocks noChangeArrowheads="1"/>
            </p:cNvSpPr>
            <p:nvPr/>
          </p:nvSpPr>
          <p:spPr bwMode="auto">
            <a:xfrm>
              <a:off x="5625646" y="5908676"/>
              <a:ext cx="730250" cy="920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Rectangle 63"/>
            <p:cNvSpPr>
              <a:spLocks noChangeArrowheads="1"/>
            </p:cNvSpPr>
            <p:nvPr/>
          </p:nvSpPr>
          <p:spPr bwMode="auto">
            <a:xfrm>
              <a:off x="5636759" y="6096001"/>
              <a:ext cx="730250" cy="920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64"/>
            <p:cNvSpPr/>
            <p:nvPr/>
          </p:nvSpPr>
          <p:spPr bwMode="auto">
            <a:xfrm>
              <a:off x="5639934" y="5345113"/>
              <a:ext cx="1130300" cy="1320800"/>
            </a:xfrm>
            <a:custGeom>
              <a:avLst/>
              <a:gdLst>
                <a:gd name="T0" fmla="*/ 645 w 712"/>
                <a:gd name="T1" fmla="*/ 0 h 832"/>
                <a:gd name="T2" fmla="*/ 645 w 712"/>
                <a:gd name="T3" fmla="*/ 60 h 832"/>
                <a:gd name="T4" fmla="*/ 645 w 712"/>
                <a:gd name="T5" fmla="*/ 60 h 832"/>
                <a:gd name="T6" fmla="*/ 647 w 712"/>
                <a:gd name="T7" fmla="*/ 60 h 832"/>
                <a:gd name="T8" fmla="*/ 651 w 712"/>
                <a:gd name="T9" fmla="*/ 62 h 832"/>
                <a:gd name="T10" fmla="*/ 654 w 712"/>
                <a:gd name="T11" fmla="*/ 65 h 832"/>
                <a:gd name="T12" fmla="*/ 654 w 712"/>
                <a:gd name="T13" fmla="*/ 69 h 832"/>
                <a:gd name="T14" fmla="*/ 654 w 712"/>
                <a:gd name="T15" fmla="*/ 763 h 832"/>
                <a:gd name="T16" fmla="*/ 654 w 712"/>
                <a:gd name="T17" fmla="*/ 763 h 832"/>
                <a:gd name="T18" fmla="*/ 654 w 712"/>
                <a:gd name="T19" fmla="*/ 768 h 832"/>
                <a:gd name="T20" fmla="*/ 651 w 712"/>
                <a:gd name="T21" fmla="*/ 770 h 832"/>
                <a:gd name="T22" fmla="*/ 647 w 712"/>
                <a:gd name="T23" fmla="*/ 772 h 832"/>
                <a:gd name="T24" fmla="*/ 645 w 712"/>
                <a:gd name="T25" fmla="*/ 772 h 832"/>
                <a:gd name="T26" fmla="*/ 69 w 712"/>
                <a:gd name="T27" fmla="*/ 772 h 832"/>
                <a:gd name="T28" fmla="*/ 69 w 712"/>
                <a:gd name="T29" fmla="*/ 772 h 832"/>
                <a:gd name="T30" fmla="*/ 65 w 712"/>
                <a:gd name="T31" fmla="*/ 772 h 832"/>
                <a:gd name="T32" fmla="*/ 60 w 712"/>
                <a:gd name="T33" fmla="*/ 770 h 832"/>
                <a:gd name="T34" fmla="*/ 58 w 712"/>
                <a:gd name="T35" fmla="*/ 768 h 832"/>
                <a:gd name="T36" fmla="*/ 58 w 712"/>
                <a:gd name="T37" fmla="*/ 763 h 832"/>
                <a:gd name="T38" fmla="*/ 0 w 712"/>
                <a:gd name="T39" fmla="*/ 763 h 832"/>
                <a:gd name="T40" fmla="*/ 0 w 712"/>
                <a:gd name="T41" fmla="*/ 763 h 832"/>
                <a:gd name="T42" fmla="*/ 2 w 712"/>
                <a:gd name="T43" fmla="*/ 776 h 832"/>
                <a:gd name="T44" fmla="*/ 4 w 712"/>
                <a:gd name="T45" fmla="*/ 789 h 832"/>
                <a:gd name="T46" fmla="*/ 11 w 712"/>
                <a:gd name="T47" fmla="*/ 802 h 832"/>
                <a:gd name="T48" fmla="*/ 19 w 712"/>
                <a:gd name="T49" fmla="*/ 811 h 832"/>
                <a:gd name="T50" fmla="*/ 30 w 712"/>
                <a:gd name="T51" fmla="*/ 819 h 832"/>
                <a:gd name="T52" fmla="*/ 41 w 712"/>
                <a:gd name="T53" fmla="*/ 826 h 832"/>
                <a:gd name="T54" fmla="*/ 54 w 712"/>
                <a:gd name="T55" fmla="*/ 830 h 832"/>
                <a:gd name="T56" fmla="*/ 69 w 712"/>
                <a:gd name="T57" fmla="*/ 832 h 832"/>
                <a:gd name="T58" fmla="*/ 645 w 712"/>
                <a:gd name="T59" fmla="*/ 832 h 832"/>
                <a:gd name="T60" fmla="*/ 645 w 712"/>
                <a:gd name="T61" fmla="*/ 832 h 832"/>
                <a:gd name="T62" fmla="*/ 658 w 712"/>
                <a:gd name="T63" fmla="*/ 830 h 832"/>
                <a:gd name="T64" fmla="*/ 671 w 712"/>
                <a:gd name="T65" fmla="*/ 826 h 832"/>
                <a:gd name="T66" fmla="*/ 682 w 712"/>
                <a:gd name="T67" fmla="*/ 819 h 832"/>
                <a:gd name="T68" fmla="*/ 692 w 712"/>
                <a:gd name="T69" fmla="*/ 811 h 832"/>
                <a:gd name="T70" fmla="*/ 701 w 712"/>
                <a:gd name="T71" fmla="*/ 802 h 832"/>
                <a:gd name="T72" fmla="*/ 707 w 712"/>
                <a:gd name="T73" fmla="*/ 789 h 832"/>
                <a:gd name="T74" fmla="*/ 712 w 712"/>
                <a:gd name="T75" fmla="*/ 776 h 832"/>
                <a:gd name="T76" fmla="*/ 712 w 712"/>
                <a:gd name="T77" fmla="*/ 763 h 832"/>
                <a:gd name="T78" fmla="*/ 712 w 712"/>
                <a:gd name="T79" fmla="*/ 69 h 832"/>
                <a:gd name="T80" fmla="*/ 712 w 712"/>
                <a:gd name="T81" fmla="*/ 69 h 832"/>
                <a:gd name="T82" fmla="*/ 712 w 712"/>
                <a:gd name="T83" fmla="*/ 56 h 832"/>
                <a:gd name="T84" fmla="*/ 707 w 712"/>
                <a:gd name="T85" fmla="*/ 43 h 832"/>
                <a:gd name="T86" fmla="*/ 701 w 712"/>
                <a:gd name="T87" fmla="*/ 30 h 832"/>
                <a:gd name="T88" fmla="*/ 692 w 712"/>
                <a:gd name="T89" fmla="*/ 22 h 832"/>
                <a:gd name="T90" fmla="*/ 682 w 712"/>
                <a:gd name="T91" fmla="*/ 13 h 832"/>
                <a:gd name="T92" fmla="*/ 671 w 712"/>
                <a:gd name="T93" fmla="*/ 7 h 832"/>
                <a:gd name="T94" fmla="*/ 658 w 712"/>
                <a:gd name="T95" fmla="*/ 2 h 832"/>
                <a:gd name="T96" fmla="*/ 645 w 712"/>
                <a:gd name="T97" fmla="*/ 0 h 832"/>
                <a:gd name="T98" fmla="*/ 645 w 712"/>
                <a:gd name="T99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12" h="832">
                  <a:moveTo>
                    <a:pt x="645" y="0"/>
                  </a:moveTo>
                  <a:lnTo>
                    <a:pt x="645" y="60"/>
                  </a:lnTo>
                  <a:lnTo>
                    <a:pt x="645" y="60"/>
                  </a:lnTo>
                  <a:lnTo>
                    <a:pt x="647" y="60"/>
                  </a:lnTo>
                  <a:lnTo>
                    <a:pt x="651" y="62"/>
                  </a:lnTo>
                  <a:lnTo>
                    <a:pt x="654" y="65"/>
                  </a:lnTo>
                  <a:lnTo>
                    <a:pt x="654" y="69"/>
                  </a:lnTo>
                  <a:lnTo>
                    <a:pt x="654" y="763"/>
                  </a:lnTo>
                  <a:lnTo>
                    <a:pt x="654" y="763"/>
                  </a:lnTo>
                  <a:lnTo>
                    <a:pt x="654" y="768"/>
                  </a:lnTo>
                  <a:lnTo>
                    <a:pt x="651" y="770"/>
                  </a:lnTo>
                  <a:lnTo>
                    <a:pt x="647" y="772"/>
                  </a:lnTo>
                  <a:lnTo>
                    <a:pt x="645" y="772"/>
                  </a:lnTo>
                  <a:lnTo>
                    <a:pt x="69" y="772"/>
                  </a:lnTo>
                  <a:lnTo>
                    <a:pt x="69" y="772"/>
                  </a:lnTo>
                  <a:lnTo>
                    <a:pt x="65" y="772"/>
                  </a:lnTo>
                  <a:lnTo>
                    <a:pt x="60" y="770"/>
                  </a:lnTo>
                  <a:lnTo>
                    <a:pt x="58" y="768"/>
                  </a:lnTo>
                  <a:lnTo>
                    <a:pt x="58" y="763"/>
                  </a:lnTo>
                  <a:lnTo>
                    <a:pt x="0" y="763"/>
                  </a:lnTo>
                  <a:lnTo>
                    <a:pt x="0" y="763"/>
                  </a:lnTo>
                  <a:lnTo>
                    <a:pt x="2" y="776"/>
                  </a:lnTo>
                  <a:lnTo>
                    <a:pt x="4" y="789"/>
                  </a:lnTo>
                  <a:lnTo>
                    <a:pt x="11" y="802"/>
                  </a:lnTo>
                  <a:lnTo>
                    <a:pt x="19" y="811"/>
                  </a:lnTo>
                  <a:lnTo>
                    <a:pt x="30" y="819"/>
                  </a:lnTo>
                  <a:lnTo>
                    <a:pt x="41" y="826"/>
                  </a:lnTo>
                  <a:lnTo>
                    <a:pt x="54" y="830"/>
                  </a:lnTo>
                  <a:lnTo>
                    <a:pt x="69" y="832"/>
                  </a:lnTo>
                  <a:lnTo>
                    <a:pt x="645" y="832"/>
                  </a:lnTo>
                  <a:lnTo>
                    <a:pt x="645" y="832"/>
                  </a:lnTo>
                  <a:lnTo>
                    <a:pt x="658" y="830"/>
                  </a:lnTo>
                  <a:lnTo>
                    <a:pt x="671" y="826"/>
                  </a:lnTo>
                  <a:lnTo>
                    <a:pt x="682" y="819"/>
                  </a:lnTo>
                  <a:lnTo>
                    <a:pt x="692" y="811"/>
                  </a:lnTo>
                  <a:lnTo>
                    <a:pt x="701" y="802"/>
                  </a:lnTo>
                  <a:lnTo>
                    <a:pt x="707" y="789"/>
                  </a:lnTo>
                  <a:lnTo>
                    <a:pt x="712" y="776"/>
                  </a:lnTo>
                  <a:lnTo>
                    <a:pt x="712" y="763"/>
                  </a:lnTo>
                  <a:lnTo>
                    <a:pt x="712" y="69"/>
                  </a:lnTo>
                  <a:lnTo>
                    <a:pt x="712" y="69"/>
                  </a:lnTo>
                  <a:lnTo>
                    <a:pt x="712" y="56"/>
                  </a:lnTo>
                  <a:lnTo>
                    <a:pt x="707" y="43"/>
                  </a:lnTo>
                  <a:lnTo>
                    <a:pt x="701" y="30"/>
                  </a:lnTo>
                  <a:lnTo>
                    <a:pt x="692" y="22"/>
                  </a:lnTo>
                  <a:lnTo>
                    <a:pt x="682" y="13"/>
                  </a:lnTo>
                  <a:lnTo>
                    <a:pt x="671" y="7"/>
                  </a:lnTo>
                  <a:lnTo>
                    <a:pt x="658" y="2"/>
                  </a:lnTo>
                  <a:lnTo>
                    <a:pt x="645" y="0"/>
                  </a:lnTo>
                  <a:lnTo>
                    <a:pt x="64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8" name="文本框 87"/>
          <p:cNvSpPr txBox="1"/>
          <p:nvPr/>
        </p:nvSpPr>
        <p:spPr>
          <a:xfrm>
            <a:off x="5566384" y="536704"/>
            <a:ext cx="3708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endParaRPr lang="en-US" altLang="zh-CN" sz="36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4780100" y="651732"/>
            <a:ext cx="800219" cy="279419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</a:rPr>
              <a:t>content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90" name="Freeform 84"/>
          <p:cNvSpPr/>
          <p:nvPr/>
        </p:nvSpPr>
        <p:spPr bwMode="auto">
          <a:xfrm>
            <a:off x="10082023" y="4255177"/>
            <a:ext cx="808287" cy="517782"/>
          </a:xfrm>
          <a:custGeom>
            <a:avLst/>
            <a:gdLst>
              <a:gd name="T0" fmla="*/ 824 w 946"/>
              <a:gd name="T1" fmla="*/ 217 h 606"/>
              <a:gd name="T2" fmla="*/ 826 w 946"/>
              <a:gd name="T3" fmla="*/ 198 h 606"/>
              <a:gd name="T4" fmla="*/ 822 w 946"/>
              <a:gd name="T5" fmla="*/ 170 h 606"/>
              <a:gd name="T6" fmla="*/ 811 w 946"/>
              <a:gd name="T7" fmla="*/ 144 h 606"/>
              <a:gd name="T8" fmla="*/ 792 w 946"/>
              <a:gd name="T9" fmla="*/ 123 h 606"/>
              <a:gd name="T10" fmla="*/ 768 w 946"/>
              <a:gd name="T11" fmla="*/ 101 h 606"/>
              <a:gd name="T12" fmla="*/ 738 w 946"/>
              <a:gd name="T13" fmla="*/ 86 h 606"/>
              <a:gd name="T14" fmla="*/ 703 w 946"/>
              <a:gd name="T15" fmla="*/ 73 h 606"/>
              <a:gd name="T16" fmla="*/ 665 w 946"/>
              <a:gd name="T17" fmla="*/ 65 h 606"/>
              <a:gd name="T18" fmla="*/ 626 w 946"/>
              <a:gd name="T19" fmla="*/ 63 h 606"/>
              <a:gd name="T20" fmla="*/ 602 w 946"/>
              <a:gd name="T21" fmla="*/ 63 h 606"/>
              <a:gd name="T22" fmla="*/ 559 w 946"/>
              <a:gd name="T23" fmla="*/ 69 h 606"/>
              <a:gd name="T24" fmla="*/ 540 w 946"/>
              <a:gd name="T25" fmla="*/ 75 h 606"/>
              <a:gd name="T26" fmla="*/ 510 w 946"/>
              <a:gd name="T27" fmla="*/ 43 h 606"/>
              <a:gd name="T28" fmla="*/ 473 w 946"/>
              <a:gd name="T29" fmla="*/ 20 h 606"/>
              <a:gd name="T30" fmla="*/ 430 w 946"/>
              <a:gd name="T31" fmla="*/ 5 h 606"/>
              <a:gd name="T32" fmla="*/ 385 w 946"/>
              <a:gd name="T33" fmla="*/ 0 h 606"/>
              <a:gd name="T34" fmla="*/ 366 w 946"/>
              <a:gd name="T35" fmla="*/ 0 h 606"/>
              <a:gd name="T36" fmla="*/ 329 w 946"/>
              <a:gd name="T37" fmla="*/ 7 h 606"/>
              <a:gd name="T38" fmla="*/ 297 w 946"/>
              <a:gd name="T39" fmla="*/ 20 h 606"/>
              <a:gd name="T40" fmla="*/ 267 w 946"/>
              <a:gd name="T41" fmla="*/ 37 h 606"/>
              <a:gd name="T42" fmla="*/ 241 w 946"/>
              <a:gd name="T43" fmla="*/ 58 h 606"/>
              <a:gd name="T44" fmla="*/ 222 w 946"/>
              <a:gd name="T45" fmla="*/ 84 h 606"/>
              <a:gd name="T46" fmla="*/ 209 w 946"/>
              <a:gd name="T47" fmla="*/ 114 h 606"/>
              <a:gd name="T48" fmla="*/ 200 w 946"/>
              <a:gd name="T49" fmla="*/ 146 h 606"/>
              <a:gd name="T50" fmla="*/ 200 w 946"/>
              <a:gd name="T51" fmla="*/ 161 h 606"/>
              <a:gd name="T52" fmla="*/ 203 w 946"/>
              <a:gd name="T53" fmla="*/ 189 h 606"/>
              <a:gd name="T54" fmla="*/ 181 w 946"/>
              <a:gd name="T55" fmla="*/ 194 h 606"/>
              <a:gd name="T56" fmla="*/ 142 w 946"/>
              <a:gd name="T57" fmla="*/ 204 h 606"/>
              <a:gd name="T58" fmla="*/ 106 w 946"/>
              <a:gd name="T59" fmla="*/ 219 h 606"/>
              <a:gd name="T60" fmla="*/ 74 w 946"/>
              <a:gd name="T61" fmla="*/ 239 h 606"/>
              <a:gd name="T62" fmla="*/ 46 w 946"/>
              <a:gd name="T63" fmla="*/ 262 h 606"/>
              <a:gd name="T64" fmla="*/ 24 w 946"/>
              <a:gd name="T65" fmla="*/ 290 h 606"/>
              <a:gd name="T66" fmla="*/ 9 w 946"/>
              <a:gd name="T67" fmla="*/ 318 h 606"/>
              <a:gd name="T68" fmla="*/ 3 w 946"/>
              <a:gd name="T69" fmla="*/ 351 h 606"/>
              <a:gd name="T70" fmla="*/ 0 w 946"/>
              <a:gd name="T71" fmla="*/ 368 h 606"/>
              <a:gd name="T72" fmla="*/ 9 w 946"/>
              <a:gd name="T73" fmla="*/ 422 h 606"/>
              <a:gd name="T74" fmla="*/ 37 w 946"/>
              <a:gd name="T75" fmla="*/ 469 h 606"/>
              <a:gd name="T76" fmla="*/ 78 w 946"/>
              <a:gd name="T77" fmla="*/ 510 h 606"/>
              <a:gd name="T78" fmla="*/ 134 w 946"/>
              <a:gd name="T79" fmla="*/ 544 h 606"/>
              <a:gd name="T80" fmla="*/ 203 w 946"/>
              <a:gd name="T81" fmla="*/ 572 h 606"/>
              <a:gd name="T82" fmla="*/ 284 w 946"/>
              <a:gd name="T83" fmla="*/ 591 h 606"/>
              <a:gd name="T84" fmla="*/ 377 w 946"/>
              <a:gd name="T85" fmla="*/ 604 h 606"/>
              <a:gd name="T86" fmla="*/ 478 w 946"/>
              <a:gd name="T87" fmla="*/ 606 h 606"/>
              <a:gd name="T88" fmla="*/ 529 w 946"/>
              <a:gd name="T89" fmla="*/ 606 h 606"/>
              <a:gd name="T90" fmla="*/ 626 w 946"/>
              <a:gd name="T91" fmla="*/ 598 h 606"/>
              <a:gd name="T92" fmla="*/ 710 w 946"/>
              <a:gd name="T93" fmla="*/ 583 h 606"/>
              <a:gd name="T94" fmla="*/ 785 w 946"/>
              <a:gd name="T95" fmla="*/ 561 h 606"/>
              <a:gd name="T96" fmla="*/ 845 w 946"/>
              <a:gd name="T97" fmla="*/ 531 h 606"/>
              <a:gd name="T98" fmla="*/ 895 w 946"/>
              <a:gd name="T99" fmla="*/ 495 h 606"/>
              <a:gd name="T100" fmla="*/ 927 w 946"/>
              <a:gd name="T101" fmla="*/ 452 h 606"/>
              <a:gd name="T102" fmla="*/ 944 w 946"/>
              <a:gd name="T103" fmla="*/ 402 h 606"/>
              <a:gd name="T104" fmla="*/ 946 w 946"/>
              <a:gd name="T105" fmla="*/ 374 h 606"/>
              <a:gd name="T106" fmla="*/ 938 w 946"/>
              <a:gd name="T107" fmla="*/ 325 h 606"/>
              <a:gd name="T108" fmla="*/ 912 w 946"/>
              <a:gd name="T109" fmla="*/ 280 h 606"/>
              <a:gd name="T110" fmla="*/ 873 w 946"/>
              <a:gd name="T111" fmla="*/ 243 h 606"/>
              <a:gd name="T112" fmla="*/ 824 w 946"/>
              <a:gd name="T113" fmla="*/ 217 h 6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46" h="606">
                <a:moveTo>
                  <a:pt x="824" y="217"/>
                </a:moveTo>
                <a:lnTo>
                  <a:pt x="824" y="217"/>
                </a:lnTo>
                <a:lnTo>
                  <a:pt x="826" y="198"/>
                </a:lnTo>
                <a:lnTo>
                  <a:pt x="826" y="198"/>
                </a:lnTo>
                <a:lnTo>
                  <a:pt x="824" y="183"/>
                </a:lnTo>
                <a:lnTo>
                  <a:pt x="822" y="170"/>
                </a:lnTo>
                <a:lnTo>
                  <a:pt x="817" y="157"/>
                </a:lnTo>
                <a:lnTo>
                  <a:pt x="811" y="144"/>
                </a:lnTo>
                <a:lnTo>
                  <a:pt x="802" y="134"/>
                </a:lnTo>
                <a:lnTo>
                  <a:pt x="792" y="123"/>
                </a:lnTo>
                <a:lnTo>
                  <a:pt x="781" y="112"/>
                </a:lnTo>
                <a:lnTo>
                  <a:pt x="768" y="101"/>
                </a:lnTo>
                <a:lnTo>
                  <a:pt x="753" y="93"/>
                </a:lnTo>
                <a:lnTo>
                  <a:pt x="738" y="86"/>
                </a:lnTo>
                <a:lnTo>
                  <a:pt x="721" y="78"/>
                </a:lnTo>
                <a:lnTo>
                  <a:pt x="703" y="73"/>
                </a:lnTo>
                <a:lnTo>
                  <a:pt x="684" y="69"/>
                </a:lnTo>
                <a:lnTo>
                  <a:pt x="665" y="65"/>
                </a:lnTo>
                <a:lnTo>
                  <a:pt x="645" y="63"/>
                </a:lnTo>
                <a:lnTo>
                  <a:pt x="626" y="63"/>
                </a:lnTo>
                <a:lnTo>
                  <a:pt x="626" y="63"/>
                </a:lnTo>
                <a:lnTo>
                  <a:pt x="602" y="63"/>
                </a:lnTo>
                <a:lnTo>
                  <a:pt x="581" y="65"/>
                </a:lnTo>
                <a:lnTo>
                  <a:pt x="559" y="69"/>
                </a:lnTo>
                <a:lnTo>
                  <a:pt x="540" y="75"/>
                </a:lnTo>
                <a:lnTo>
                  <a:pt x="540" y="75"/>
                </a:lnTo>
                <a:lnTo>
                  <a:pt x="527" y="58"/>
                </a:lnTo>
                <a:lnTo>
                  <a:pt x="510" y="43"/>
                </a:lnTo>
                <a:lnTo>
                  <a:pt x="493" y="30"/>
                </a:lnTo>
                <a:lnTo>
                  <a:pt x="473" y="20"/>
                </a:lnTo>
                <a:lnTo>
                  <a:pt x="454" y="11"/>
                </a:lnTo>
                <a:lnTo>
                  <a:pt x="430" y="5"/>
                </a:lnTo>
                <a:lnTo>
                  <a:pt x="409" y="0"/>
                </a:lnTo>
                <a:lnTo>
                  <a:pt x="385" y="0"/>
                </a:lnTo>
                <a:lnTo>
                  <a:pt x="385" y="0"/>
                </a:lnTo>
                <a:lnTo>
                  <a:pt x="366" y="0"/>
                </a:lnTo>
                <a:lnTo>
                  <a:pt x="347" y="2"/>
                </a:lnTo>
                <a:lnTo>
                  <a:pt x="329" y="7"/>
                </a:lnTo>
                <a:lnTo>
                  <a:pt x="312" y="13"/>
                </a:lnTo>
                <a:lnTo>
                  <a:pt x="297" y="20"/>
                </a:lnTo>
                <a:lnTo>
                  <a:pt x="282" y="28"/>
                </a:lnTo>
                <a:lnTo>
                  <a:pt x="267" y="37"/>
                </a:lnTo>
                <a:lnTo>
                  <a:pt x="254" y="48"/>
                </a:lnTo>
                <a:lnTo>
                  <a:pt x="241" y="58"/>
                </a:lnTo>
                <a:lnTo>
                  <a:pt x="230" y="71"/>
                </a:lnTo>
                <a:lnTo>
                  <a:pt x="222" y="84"/>
                </a:lnTo>
                <a:lnTo>
                  <a:pt x="215" y="99"/>
                </a:lnTo>
                <a:lnTo>
                  <a:pt x="209" y="114"/>
                </a:lnTo>
                <a:lnTo>
                  <a:pt x="205" y="129"/>
                </a:lnTo>
                <a:lnTo>
                  <a:pt x="200" y="146"/>
                </a:lnTo>
                <a:lnTo>
                  <a:pt x="200" y="161"/>
                </a:lnTo>
                <a:lnTo>
                  <a:pt x="200" y="161"/>
                </a:lnTo>
                <a:lnTo>
                  <a:pt x="200" y="177"/>
                </a:lnTo>
                <a:lnTo>
                  <a:pt x="203" y="189"/>
                </a:lnTo>
                <a:lnTo>
                  <a:pt x="203" y="189"/>
                </a:lnTo>
                <a:lnTo>
                  <a:pt x="181" y="194"/>
                </a:lnTo>
                <a:lnTo>
                  <a:pt x="162" y="198"/>
                </a:lnTo>
                <a:lnTo>
                  <a:pt x="142" y="204"/>
                </a:lnTo>
                <a:lnTo>
                  <a:pt x="123" y="211"/>
                </a:lnTo>
                <a:lnTo>
                  <a:pt x="106" y="219"/>
                </a:lnTo>
                <a:lnTo>
                  <a:pt x="89" y="228"/>
                </a:lnTo>
                <a:lnTo>
                  <a:pt x="74" y="239"/>
                </a:lnTo>
                <a:lnTo>
                  <a:pt x="58" y="250"/>
                </a:lnTo>
                <a:lnTo>
                  <a:pt x="46" y="262"/>
                </a:lnTo>
                <a:lnTo>
                  <a:pt x="35" y="275"/>
                </a:lnTo>
                <a:lnTo>
                  <a:pt x="24" y="290"/>
                </a:lnTo>
                <a:lnTo>
                  <a:pt x="18" y="303"/>
                </a:lnTo>
                <a:lnTo>
                  <a:pt x="9" y="318"/>
                </a:lnTo>
                <a:lnTo>
                  <a:pt x="5" y="336"/>
                </a:lnTo>
                <a:lnTo>
                  <a:pt x="3" y="351"/>
                </a:lnTo>
                <a:lnTo>
                  <a:pt x="0" y="368"/>
                </a:lnTo>
                <a:lnTo>
                  <a:pt x="0" y="368"/>
                </a:lnTo>
                <a:lnTo>
                  <a:pt x="3" y="396"/>
                </a:lnTo>
                <a:lnTo>
                  <a:pt x="9" y="422"/>
                </a:lnTo>
                <a:lnTo>
                  <a:pt x="22" y="445"/>
                </a:lnTo>
                <a:lnTo>
                  <a:pt x="37" y="469"/>
                </a:lnTo>
                <a:lnTo>
                  <a:pt x="54" y="490"/>
                </a:lnTo>
                <a:lnTo>
                  <a:pt x="78" y="510"/>
                </a:lnTo>
                <a:lnTo>
                  <a:pt x="104" y="529"/>
                </a:lnTo>
                <a:lnTo>
                  <a:pt x="134" y="544"/>
                </a:lnTo>
                <a:lnTo>
                  <a:pt x="166" y="559"/>
                </a:lnTo>
                <a:lnTo>
                  <a:pt x="203" y="572"/>
                </a:lnTo>
                <a:lnTo>
                  <a:pt x="243" y="583"/>
                </a:lnTo>
                <a:lnTo>
                  <a:pt x="284" y="591"/>
                </a:lnTo>
                <a:lnTo>
                  <a:pt x="329" y="598"/>
                </a:lnTo>
                <a:lnTo>
                  <a:pt x="377" y="604"/>
                </a:lnTo>
                <a:lnTo>
                  <a:pt x="426" y="606"/>
                </a:lnTo>
                <a:lnTo>
                  <a:pt x="478" y="606"/>
                </a:lnTo>
                <a:lnTo>
                  <a:pt x="478" y="606"/>
                </a:lnTo>
                <a:lnTo>
                  <a:pt x="529" y="606"/>
                </a:lnTo>
                <a:lnTo>
                  <a:pt x="579" y="604"/>
                </a:lnTo>
                <a:lnTo>
                  <a:pt x="626" y="598"/>
                </a:lnTo>
                <a:lnTo>
                  <a:pt x="669" y="591"/>
                </a:lnTo>
                <a:lnTo>
                  <a:pt x="710" y="583"/>
                </a:lnTo>
                <a:lnTo>
                  <a:pt x="749" y="574"/>
                </a:lnTo>
                <a:lnTo>
                  <a:pt x="785" y="561"/>
                </a:lnTo>
                <a:lnTo>
                  <a:pt x="817" y="546"/>
                </a:lnTo>
                <a:lnTo>
                  <a:pt x="845" y="531"/>
                </a:lnTo>
                <a:lnTo>
                  <a:pt x="871" y="514"/>
                </a:lnTo>
                <a:lnTo>
                  <a:pt x="895" y="495"/>
                </a:lnTo>
                <a:lnTo>
                  <a:pt x="912" y="475"/>
                </a:lnTo>
                <a:lnTo>
                  <a:pt x="927" y="452"/>
                </a:lnTo>
                <a:lnTo>
                  <a:pt x="938" y="428"/>
                </a:lnTo>
                <a:lnTo>
                  <a:pt x="944" y="402"/>
                </a:lnTo>
                <a:lnTo>
                  <a:pt x="946" y="374"/>
                </a:lnTo>
                <a:lnTo>
                  <a:pt x="946" y="374"/>
                </a:lnTo>
                <a:lnTo>
                  <a:pt x="944" y="348"/>
                </a:lnTo>
                <a:lnTo>
                  <a:pt x="938" y="325"/>
                </a:lnTo>
                <a:lnTo>
                  <a:pt x="927" y="301"/>
                </a:lnTo>
                <a:lnTo>
                  <a:pt x="912" y="280"/>
                </a:lnTo>
                <a:lnTo>
                  <a:pt x="895" y="260"/>
                </a:lnTo>
                <a:lnTo>
                  <a:pt x="873" y="243"/>
                </a:lnTo>
                <a:lnTo>
                  <a:pt x="850" y="228"/>
                </a:lnTo>
                <a:lnTo>
                  <a:pt x="824" y="217"/>
                </a:lnTo>
                <a:lnTo>
                  <a:pt x="824" y="2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6" name="文本框 95"/>
          <p:cNvSpPr txBox="1"/>
          <p:nvPr/>
        </p:nvSpPr>
        <p:spPr>
          <a:xfrm>
            <a:off x="799116" y="5415360"/>
            <a:ext cx="2143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The Eiffel Tower</a:t>
            </a:r>
          </a:p>
        </p:txBody>
      </p:sp>
      <p:sp>
        <p:nvSpPr>
          <p:cNvPr id="97" name="文本框 96"/>
          <p:cNvSpPr txBox="1"/>
          <p:nvPr/>
        </p:nvSpPr>
        <p:spPr>
          <a:xfrm>
            <a:off x="2981525" y="5415360"/>
            <a:ext cx="2143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The Eiffel Tower</a:t>
            </a:r>
            <a:endParaRPr lang="zh-CN" altLang="en-US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  <p:sp>
        <p:nvSpPr>
          <p:cNvPr id="98" name="文本框 97"/>
          <p:cNvSpPr txBox="1"/>
          <p:nvPr/>
        </p:nvSpPr>
        <p:spPr>
          <a:xfrm>
            <a:off x="5096404" y="5405962"/>
            <a:ext cx="2143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The Eiffel Tower</a:t>
            </a:r>
            <a:endParaRPr lang="zh-CN" altLang="en-US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  <p:sp>
        <p:nvSpPr>
          <p:cNvPr id="99" name="文本框 98"/>
          <p:cNvSpPr txBox="1"/>
          <p:nvPr/>
        </p:nvSpPr>
        <p:spPr>
          <a:xfrm>
            <a:off x="7240450" y="5405962"/>
            <a:ext cx="2143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The Eiffel Tower</a:t>
            </a:r>
            <a:endParaRPr lang="zh-CN" altLang="en-US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  <p:sp>
        <p:nvSpPr>
          <p:cNvPr id="100" name="文本框 99"/>
          <p:cNvSpPr txBox="1"/>
          <p:nvPr/>
        </p:nvSpPr>
        <p:spPr>
          <a:xfrm>
            <a:off x="9426256" y="5405962"/>
            <a:ext cx="2143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The Eiffel Tower</a:t>
            </a:r>
            <a:endParaRPr lang="zh-CN" altLang="en-US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1654811" y="4845803"/>
            <a:ext cx="303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①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786521" y="4850131"/>
            <a:ext cx="303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②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926304" y="4851511"/>
            <a:ext cx="303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③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994900" y="4851511"/>
            <a:ext cx="303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④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0301126" y="4851511"/>
            <a:ext cx="303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⑤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直接连接符 65"/>
          <p:cNvCxnSpPr/>
          <p:nvPr/>
        </p:nvCxnSpPr>
        <p:spPr>
          <a:xfrm>
            <a:off x="0" y="824998"/>
            <a:ext cx="12192001" cy="0"/>
          </a:xfrm>
          <a:prstGeom prst="line">
            <a:avLst/>
          </a:prstGeom>
          <a:ln w="31750">
            <a:solidFill>
              <a:srgbClr val="793E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l="3481" t="85860" r="32441" b="6019"/>
          <a:stretch>
            <a:fillRect/>
          </a:stretch>
        </p:blipFill>
        <p:spPr>
          <a:xfrm>
            <a:off x="-14515" y="6078070"/>
            <a:ext cx="12206515" cy="77992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l="3410" t="88660" r="32512" b="2939"/>
          <a:stretch>
            <a:fillRect/>
          </a:stretch>
        </p:blipFill>
        <p:spPr>
          <a:xfrm flipH="1">
            <a:off x="-14515" y="-26867"/>
            <a:ext cx="12206515" cy="806824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1200799" y="3395500"/>
            <a:ext cx="9870141" cy="0"/>
          </a:xfrm>
          <a:prstGeom prst="line">
            <a:avLst/>
          </a:prstGeom>
          <a:ln w="38100">
            <a:solidFill>
              <a:srgbClr val="793E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1644553" y="3287923"/>
            <a:ext cx="215153" cy="215153"/>
          </a:xfrm>
          <a:prstGeom prst="ellipse">
            <a:avLst/>
          </a:prstGeom>
          <a:solidFill>
            <a:srgbClr val="79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370259" y="3287923"/>
            <a:ext cx="215153" cy="215153"/>
          </a:xfrm>
          <a:prstGeom prst="ellipse">
            <a:avLst/>
          </a:prstGeom>
          <a:solidFill>
            <a:srgbClr val="79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095965" y="3301370"/>
            <a:ext cx="215153" cy="215153"/>
          </a:xfrm>
          <a:prstGeom prst="ellipse">
            <a:avLst/>
          </a:prstGeom>
          <a:solidFill>
            <a:srgbClr val="79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6817188" y="3301370"/>
            <a:ext cx="215153" cy="215153"/>
          </a:xfrm>
          <a:prstGeom prst="ellipse">
            <a:avLst/>
          </a:prstGeom>
          <a:solidFill>
            <a:srgbClr val="79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8542894" y="3287923"/>
            <a:ext cx="215153" cy="215153"/>
          </a:xfrm>
          <a:prstGeom prst="ellipse">
            <a:avLst/>
          </a:prstGeom>
          <a:solidFill>
            <a:srgbClr val="79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10295494" y="3287923"/>
            <a:ext cx="215153" cy="215153"/>
          </a:xfrm>
          <a:prstGeom prst="ellipse">
            <a:avLst/>
          </a:prstGeom>
          <a:solidFill>
            <a:srgbClr val="79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Freeform 28"/>
          <p:cNvSpPr>
            <a:spLocks noEditPoints="1"/>
          </p:cNvSpPr>
          <p:nvPr/>
        </p:nvSpPr>
        <p:spPr bwMode="auto">
          <a:xfrm rot="10800000" flipV="1">
            <a:off x="3174981" y="2397949"/>
            <a:ext cx="605708" cy="842908"/>
          </a:xfrm>
          <a:custGeom>
            <a:avLst/>
            <a:gdLst>
              <a:gd name="T0" fmla="*/ 319 w 715"/>
              <a:gd name="T1" fmla="*/ 2 h 995"/>
              <a:gd name="T2" fmla="*/ 218 w 715"/>
              <a:gd name="T3" fmla="*/ 28 h 995"/>
              <a:gd name="T4" fmla="*/ 129 w 715"/>
              <a:gd name="T5" fmla="*/ 81 h 995"/>
              <a:gd name="T6" fmla="*/ 59 w 715"/>
              <a:gd name="T7" fmla="*/ 157 h 995"/>
              <a:gd name="T8" fmla="*/ 16 w 715"/>
              <a:gd name="T9" fmla="*/ 250 h 995"/>
              <a:gd name="T10" fmla="*/ 0 w 715"/>
              <a:gd name="T11" fmla="*/ 357 h 995"/>
              <a:gd name="T12" fmla="*/ 4 w 715"/>
              <a:gd name="T13" fmla="*/ 411 h 995"/>
              <a:gd name="T14" fmla="*/ 24 w 715"/>
              <a:gd name="T15" fmla="*/ 487 h 995"/>
              <a:gd name="T16" fmla="*/ 57 w 715"/>
              <a:gd name="T17" fmla="*/ 554 h 995"/>
              <a:gd name="T18" fmla="*/ 105 w 715"/>
              <a:gd name="T19" fmla="*/ 612 h 995"/>
              <a:gd name="T20" fmla="*/ 165 w 715"/>
              <a:gd name="T21" fmla="*/ 659 h 995"/>
              <a:gd name="T22" fmla="*/ 357 w 715"/>
              <a:gd name="T23" fmla="*/ 995 h 995"/>
              <a:gd name="T24" fmla="*/ 528 w 715"/>
              <a:gd name="T25" fmla="*/ 673 h 995"/>
              <a:gd name="T26" fmla="*/ 590 w 715"/>
              <a:gd name="T27" fmla="*/ 630 h 995"/>
              <a:gd name="T28" fmla="*/ 641 w 715"/>
              <a:gd name="T29" fmla="*/ 574 h 995"/>
              <a:gd name="T30" fmla="*/ 681 w 715"/>
              <a:gd name="T31" fmla="*/ 510 h 995"/>
              <a:gd name="T32" fmla="*/ 707 w 715"/>
              <a:gd name="T33" fmla="*/ 437 h 995"/>
              <a:gd name="T34" fmla="*/ 715 w 715"/>
              <a:gd name="T35" fmla="*/ 357 h 995"/>
              <a:gd name="T36" fmla="*/ 709 w 715"/>
              <a:gd name="T37" fmla="*/ 286 h 995"/>
              <a:gd name="T38" fmla="*/ 673 w 715"/>
              <a:gd name="T39" fmla="*/ 187 h 995"/>
              <a:gd name="T40" fmla="*/ 609 w 715"/>
              <a:gd name="T41" fmla="*/ 105 h 995"/>
              <a:gd name="T42" fmla="*/ 528 w 715"/>
              <a:gd name="T43" fmla="*/ 44 h 995"/>
              <a:gd name="T44" fmla="*/ 429 w 715"/>
              <a:gd name="T45" fmla="*/ 6 h 995"/>
              <a:gd name="T46" fmla="*/ 357 w 715"/>
              <a:gd name="T47" fmla="*/ 0 h 995"/>
              <a:gd name="T48" fmla="*/ 329 w 715"/>
              <a:gd name="T49" fmla="*/ 626 h 995"/>
              <a:gd name="T50" fmla="*/ 252 w 715"/>
              <a:gd name="T51" fmla="*/ 606 h 995"/>
              <a:gd name="T52" fmla="*/ 186 w 715"/>
              <a:gd name="T53" fmla="*/ 566 h 995"/>
              <a:gd name="T54" fmla="*/ 135 w 715"/>
              <a:gd name="T55" fmla="*/ 508 h 995"/>
              <a:gd name="T56" fmla="*/ 101 w 715"/>
              <a:gd name="T57" fmla="*/ 439 h 995"/>
              <a:gd name="T58" fmla="*/ 89 w 715"/>
              <a:gd name="T59" fmla="*/ 359 h 995"/>
              <a:gd name="T60" fmla="*/ 95 w 715"/>
              <a:gd name="T61" fmla="*/ 304 h 995"/>
              <a:gd name="T62" fmla="*/ 121 w 715"/>
              <a:gd name="T63" fmla="*/ 230 h 995"/>
              <a:gd name="T64" fmla="*/ 169 w 715"/>
              <a:gd name="T65" fmla="*/ 169 h 995"/>
              <a:gd name="T66" fmla="*/ 230 w 715"/>
              <a:gd name="T67" fmla="*/ 123 h 995"/>
              <a:gd name="T68" fmla="*/ 304 w 715"/>
              <a:gd name="T69" fmla="*/ 95 h 995"/>
              <a:gd name="T70" fmla="*/ 357 w 715"/>
              <a:gd name="T71" fmla="*/ 91 h 995"/>
              <a:gd name="T72" fmla="*/ 437 w 715"/>
              <a:gd name="T73" fmla="*/ 103 h 995"/>
              <a:gd name="T74" fmla="*/ 506 w 715"/>
              <a:gd name="T75" fmla="*/ 137 h 995"/>
              <a:gd name="T76" fmla="*/ 564 w 715"/>
              <a:gd name="T77" fmla="*/ 189 h 995"/>
              <a:gd name="T78" fmla="*/ 603 w 715"/>
              <a:gd name="T79" fmla="*/ 254 h 995"/>
              <a:gd name="T80" fmla="*/ 623 w 715"/>
              <a:gd name="T81" fmla="*/ 332 h 995"/>
              <a:gd name="T82" fmla="*/ 623 w 715"/>
              <a:gd name="T83" fmla="*/ 385 h 995"/>
              <a:gd name="T84" fmla="*/ 603 w 715"/>
              <a:gd name="T85" fmla="*/ 463 h 995"/>
              <a:gd name="T86" fmla="*/ 564 w 715"/>
              <a:gd name="T87" fmla="*/ 528 h 995"/>
              <a:gd name="T88" fmla="*/ 506 w 715"/>
              <a:gd name="T89" fmla="*/ 580 h 995"/>
              <a:gd name="T90" fmla="*/ 437 w 715"/>
              <a:gd name="T91" fmla="*/ 614 h 995"/>
              <a:gd name="T92" fmla="*/ 357 w 715"/>
              <a:gd name="T93" fmla="*/ 628 h 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15" h="995">
                <a:moveTo>
                  <a:pt x="357" y="0"/>
                </a:moveTo>
                <a:lnTo>
                  <a:pt x="357" y="0"/>
                </a:lnTo>
                <a:lnTo>
                  <a:pt x="319" y="2"/>
                </a:lnTo>
                <a:lnTo>
                  <a:pt x="286" y="6"/>
                </a:lnTo>
                <a:lnTo>
                  <a:pt x="250" y="16"/>
                </a:lnTo>
                <a:lnTo>
                  <a:pt x="218" y="28"/>
                </a:lnTo>
                <a:lnTo>
                  <a:pt x="186" y="44"/>
                </a:lnTo>
                <a:lnTo>
                  <a:pt x="157" y="61"/>
                </a:lnTo>
                <a:lnTo>
                  <a:pt x="129" y="81"/>
                </a:lnTo>
                <a:lnTo>
                  <a:pt x="103" y="105"/>
                </a:lnTo>
                <a:lnTo>
                  <a:pt x="81" y="129"/>
                </a:lnTo>
                <a:lnTo>
                  <a:pt x="59" y="157"/>
                </a:lnTo>
                <a:lnTo>
                  <a:pt x="41" y="187"/>
                </a:lnTo>
                <a:lnTo>
                  <a:pt x="27" y="218"/>
                </a:lnTo>
                <a:lnTo>
                  <a:pt x="16" y="250"/>
                </a:lnTo>
                <a:lnTo>
                  <a:pt x="6" y="286"/>
                </a:lnTo>
                <a:lnTo>
                  <a:pt x="0" y="322"/>
                </a:lnTo>
                <a:lnTo>
                  <a:pt x="0" y="357"/>
                </a:lnTo>
                <a:lnTo>
                  <a:pt x="0" y="357"/>
                </a:lnTo>
                <a:lnTo>
                  <a:pt x="0" y="385"/>
                </a:lnTo>
                <a:lnTo>
                  <a:pt x="4" y="411"/>
                </a:lnTo>
                <a:lnTo>
                  <a:pt x="8" y="437"/>
                </a:lnTo>
                <a:lnTo>
                  <a:pt x="14" y="463"/>
                </a:lnTo>
                <a:lnTo>
                  <a:pt x="24" y="487"/>
                </a:lnTo>
                <a:lnTo>
                  <a:pt x="33" y="510"/>
                </a:lnTo>
                <a:lnTo>
                  <a:pt x="43" y="532"/>
                </a:lnTo>
                <a:lnTo>
                  <a:pt x="57" y="554"/>
                </a:lnTo>
                <a:lnTo>
                  <a:pt x="71" y="574"/>
                </a:lnTo>
                <a:lnTo>
                  <a:pt x="89" y="594"/>
                </a:lnTo>
                <a:lnTo>
                  <a:pt x="105" y="612"/>
                </a:lnTo>
                <a:lnTo>
                  <a:pt x="125" y="630"/>
                </a:lnTo>
                <a:lnTo>
                  <a:pt x="145" y="645"/>
                </a:lnTo>
                <a:lnTo>
                  <a:pt x="165" y="659"/>
                </a:lnTo>
                <a:lnTo>
                  <a:pt x="186" y="673"/>
                </a:lnTo>
                <a:lnTo>
                  <a:pt x="208" y="683"/>
                </a:lnTo>
                <a:lnTo>
                  <a:pt x="357" y="995"/>
                </a:lnTo>
                <a:lnTo>
                  <a:pt x="504" y="683"/>
                </a:lnTo>
                <a:lnTo>
                  <a:pt x="504" y="683"/>
                </a:lnTo>
                <a:lnTo>
                  <a:pt x="528" y="673"/>
                </a:lnTo>
                <a:lnTo>
                  <a:pt x="550" y="659"/>
                </a:lnTo>
                <a:lnTo>
                  <a:pt x="570" y="645"/>
                </a:lnTo>
                <a:lnTo>
                  <a:pt x="590" y="630"/>
                </a:lnTo>
                <a:lnTo>
                  <a:pt x="609" y="612"/>
                </a:lnTo>
                <a:lnTo>
                  <a:pt x="625" y="594"/>
                </a:lnTo>
                <a:lnTo>
                  <a:pt x="641" y="574"/>
                </a:lnTo>
                <a:lnTo>
                  <a:pt x="657" y="554"/>
                </a:lnTo>
                <a:lnTo>
                  <a:pt x="669" y="532"/>
                </a:lnTo>
                <a:lnTo>
                  <a:pt x="681" y="510"/>
                </a:lnTo>
                <a:lnTo>
                  <a:pt x="691" y="487"/>
                </a:lnTo>
                <a:lnTo>
                  <a:pt x="701" y="463"/>
                </a:lnTo>
                <a:lnTo>
                  <a:pt x="707" y="437"/>
                </a:lnTo>
                <a:lnTo>
                  <a:pt x="711" y="411"/>
                </a:lnTo>
                <a:lnTo>
                  <a:pt x="715" y="385"/>
                </a:lnTo>
                <a:lnTo>
                  <a:pt x="715" y="357"/>
                </a:lnTo>
                <a:lnTo>
                  <a:pt x="715" y="357"/>
                </a:lnTo>
                <a:lnTo>
                  <a:pt x="713" y="322"/>
                </a:lnTo>
                <a:lnTo>
                  <a:pt x="709" y="286"/>
                </a:lnTo>
                <a:lnTo>
                  <a:pt x="699" y="250"/>
                </a:lnTo>
                <a:lnTo>
                  <a:pt x="687" y="218"/>
                </a:lnTo>
                <a:lnTo>
                  <a:pt x="673" y="187"/>
                </a:lnTo>
                <a:lnTo>
                  <a:pt x="655" y="157"/>
                </a:lnTo>
                <a:lnTo>
                  <a:pt x="633" y="129"/>
                </a:lnTo>
                <a:lnTo>
                  <a:pt x="609" y="105"/>
                </a:lnTo>
                <a:lnTo>
                  <a:pt x="586" y="81"/>
                </a:lnTo>
                <a:lnTo>
                  <a:pt x="558" y="61"/>
                </a:lnTo>
                <a:lnTo>
                  <a:pt x="528" y="44"/>
                </a:lnTo>
                <a:lnTo>
                  <a:pt x="496" y="28"/>
                </a:lnTo>
                <a:lnTo>
                  <a:pt x="464" y="16"/>
                </a:lnTo>
                <a:lnTo>
                  <a:pt x="429" y="6"/>
                </a:lnTo>
                <a:lnTo>
                  <a:pt x="393" y="2"/>
                </a:lnTo>
                <a:lnTo>
                  <a:pt x="357" y="0"/>
                </a:lnTo>
                <a:lnTo>
                  <a:pt x="357" y="0"/>
                </a:lnTo>
                <a:close/>
                <a:moveTo>
                  <a:pt x="357" y="628"/>
                </a:moveTo>
                <a:lnTo>
                  <a:pt x="357" y="628"/>
                </a:lnTo>
                <a:lnTo>
                  <a:pt x="329" y="626"/>
                </a:lnTo>
                <a:lnTo>
                  <a:pt x="304" y="622"/>
                </a:lnTo>
                <a:lnTo>
                  <a:pt x="278" y="614"/>
                </a:lnTo>
                <a:lnTo>
                  <a:pt x="252" y="606"/>
                </a:lnTo>
                <a:lnTo>
                  <a:pt x="230" y="594"/>
                </a:lnTo>
                <a:lnTo>
                  <a:pt x="208" y="580"/>
                </a:lnTo>
                <a:lnTo>
                  <a:pt x="186" y="566"/>
                </a:lnTo>
                <a:lnTo>
                  <a:pt x="169" y="548"/>
                </a:lnTo>
                <a:lnTo>
                  <a:pt x="151" y="528"/>
                </a:lnTo>
                <a:lnTo>
                  <a:pt x="135" y="508"/>
                </a:lnTo>
                <a:lnTo>
                  <a:pt x="121" y="487"/>
                </a:lnTo>
                <a:lnTo>
                  <a:pt x="111" y="463"/>
                </a:lnTo>
                <a:lnTo>
                  <a:pt x="101" y="439"/>
                </a:lnTo>
                <a:lnTo>
                  <a:pt x="95" y="413"/>
                </a:lnTo>
                <a:lnTo>
                  <a:pt x="91" y="385"/>
                </a:lnTo>
                <a:lnTo>
                  <a:pt x="89" y="359"/>
                </a:lnTo>
                <a:lnTo>
                  <a:pt x="89" y="359"/>
                </a:lnTo>
                <a:lnTo>
                  <a:pt x="91" y="332"/>
                </a:lnTo>
                <a:lnTo>
                  <a:pt x="95" y="304"/>
                </a:lnTo>
                <a:lnTo>
                  <a:pt x="101" y="278"/>
                </a:lnTo>
                <a:lnTo>
                  <a:pt x="111" y="254"/>
                </a:lnTo>
                <a:lnTo>
                  <a:pt x="121" y="230"/>
                </a:lnTo>
                <a:lnTo>
                  <a:pt x="135" y="208"/>
                </a:lnTo>
                <a:lnTo>
                  <a:pt x="151" y="189"/>
                </a:lnTo>
                <a:lnTo>
                  <a:pt x="169" y="169"/>
                </a:lnTo>
                <a:lnTo>
                  <a:pt x="186" y="151"/>
                </a:lnTo>
                <a:lnTo>
                  <a:pt x="208" y="137"/>
                </a:lnTo>
                <a:lnTo>
                  <a:pt x="230" y="123"/>
                </a:lnTo>
                <a:lnTo>
                  <a:pt x="252" y="111"/>
                </a:lnTo>
                <a:lnTo>
                  <a:pt x="278" y="103"/>
                </a:lnTo>
                <a:lnTo>
                  <a:pt x="304" y="95"/>
                </a:lnTo>
                <a:lnTo>
                  <a:pt x="329" y="91"/>
                </a:lnTo>
                <a:lnTo>
                  <a:pt x="357" y="91"/>
                </a:lnTo>
                <a:lnTo>
                  <a:pt x="357" y="91"/>
                </a:lnTo>
                <a:lnTo>
                  <a:pt x="385" y="91"/>
                </a:lnTo>
                <a:lnTo>
                  <a:pt x="411" y="95"/>
                </a:lnTo>
                <a:lnTo>
                  <a:pt x="437" y="103"/>
                </a:lnTo>
                <a:lnTo>
                  <a:pt x="460" y="111"/>
                </a:lnTo>
                <a:lnTo>
                  <a:pt x="484" y="123"/>
                </a:lnTo>
                <a:lnTo>
                  <a:pt x="506" y="137"/>
                </a:lnTo>
                <a:lnTo>
                  <a:pt x="528" y="151"/>
                </a:lnTo>
                <a:lnTo>
                  <a:pt x="546" y="169"/>
                </a:lnTo>
                <a:lnTo>
                  <a:pt x="564" y="189"/>
                </a:lnTo>
                <a:lnTo>
                  <a:pt x="580" y="208"/>
                </a:lnTo>
                <a:lnTo>
                  <a:pt x="594" y="230"/>
                </a:lnTo>
                <a:lnTo>
                  <a:pt x="603" y="254"/>
                </a:lnTo>
                <a:lnTo>
                  <a:pt x="613" y="278"/>
                </a:lnTo>
                <a:lnTo>
                  <a:pt x="619" y="304"/>
                </a:lnTo>
                <a:lnTo>
                  <a:pt x="623" y="332"/>
                </a:lnTo>
                <a:lnTo>
                  <a:pt x="625" y="359"/>
                </a:lnTo>
                <a:lnTo>
                  <a:pt x="625" y="359"/>
                </a:lnTo>
                <a:lnTo>
                  <a:pt x="623" y="385"/>
                </a:lnTo>
                <a:lnTo>
                  <a:pt x="619" y="413"/>
                </a:lnTo>
                <a:lnTo>
                  <a:pt x="613" y="439"/>
                </a:lnTo>
                <a:lnTo>
                  <a:pt x="603" y="463"/>
                </a:lnTo>
                <a:lnTo>
                  <a:pt x="594" y="487"/>
                </a:lnTo>
                <a:lnTo>
                  <a:pt x="580" y="508"/>
                </a:lnTo>
                <a:lnTo>
                  <a:pt x="564" y="528"/>
                </a:lnTo>
                <a:lnTo>
                  <a:pt x="546" y="548"/>
                </a:lnTo>
                <a:lnTo>
                  <a:pt x="528" y="566"/>
                </a:lnTo>
                <a:lnTo>
                  <a:pt x="506" y="580"/>
                </a:lnTo>
                <a:lnTo>
                  <a:pt x="484" y="594"/>
                </a:lnTo>
                <a:lnTo>
                  <a:pt x="460" y="606"/>
                </a:lnTo>
                <a:lnTo>
                  <a:pt x="437" y="614"/>
                </a:lnTo>
                <a:lnTo>
                  <a:pt x="411" y="622"/>
                </a:lnTo>
                <a:lnTo>
                  <a:pt x="385" y="626"/>
                </a:lnTo>
                <a:lnTo>
                  <a:pt x="357" y="628"/>
                </a:lnTo>
                <a:lnTo>
                  <a:pt x="357" y="628"/>
                </a:lnTo>
                <a:close/>
              </a:path>
            </a:pathLst>
          </a:custGeom>
          <a:solidFill>
            <a:srgbClr val="FE8F5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28"/>
          <p:cNvSpPr>
            <a:spLocks noEditPoints="1"/>
          </p:cNvSpPr>
          <p:nvPr/>
        </p:nvSpPr>
        <p:spPr bwMode="auto">
          <a:xfrm rot="10800000" flipV="1">
            <a:off x="10100216" y="2397950"/>
            <a:ext cx="605708" cy="842908"/>
          </a:xfrm>
          <a:custGeom>
            <a:avLst/>
            <a:gdLst>
              <a:gd name="T0" fmla="*/ 319 w 715"/>
              <a:gd name="T1" fmla="*/ 2 h 995"/>
              <a:gd name="T2" fmla="*/ 218 w 715"/>
              <a:gd name="T3" fmla="*/ 28 h 995"/>
              <a:gd name="T4" fmla="*/ 129 w 715"/>
              <a:gd name="T5" fmla="*/ 81 h 995"/>
              <a:gd name="T6" fmla="*/ 59 w 715"/>
              <a:gd name="T7" fmla="*/ 157 h 995"/>
              <a:gd name="T8" fmla="*/ 16 w 715"/>
              <a:gd name="T9" fmla="*/ 250 h 995"/>
              <a:gd name="T10" fmla="*/ 0 w 715"/>
              <a:gd name="T11" fmla="*/ 357 h 995"/>
              <a:gd name="T12" fmla="*/ 4 w 715"/>
              <a:gd name="T13" fmla="*/ 411 h 995"/>
              <a:gd name="T14" fmla="*/ 24 w 715"/>
              <a:gd name="T15" fmla="*/ 487 h 995"/>
              <a:gd name="T16" fmla="*/ 57 w 715"/>
              <a:gd name="T17" fmla="*/ 554 h 995"/>
              <a:gd name="T18" fmla="*/ 105 w 715"/>
              <a:gd name="T19" fmla="*/ 612 h 995"/>
              <a:gd name="T20" fmla="*/ 165 w 715"/>
              <a:gd name="T21" fmla="*/ 659 h 995"/>
              <a:gd name="T22" fmla="*/ 357 w 715"/>
              <a:gd name="T23" fmla="*/ 995 h 995"/>
              <a:gd name="T24" fmla="*/ 528 w 715"/>
              <a:gd name="T25" fmla="*/ 673 h 995"/>
              <a:gd name="T26" fmla="*/ 590 w 715"/>
              <a:gd name="T27" fmla="*/ 630 h 995"/>
              <a:gd name="T28" fmla="*/ 641 w 715"/>
              <a:gd name="T29" fmla="*/ 574 h 995"/>
              <a:gd name="T30" fmla="*/ 681 w 715"/>
              <a:gd name="T31" fmla="*/ 510 h 995"/>
              <a:gd name="T32" fmla="*/ 707 w 715"/>
              <a:gd name="T33" fmla="*/ 437 h 995"/>
              <a:gd name="T34" fmla="*/ 715 w 715"/>
              <a:gd name="T35" fmla="*/ 357 h 995"/>
              <a:gd name="T36" fmla="*/ 709 w 715"/>
              <a:gd name="T37" fmla="*/ 286 h 995"/>
              <a:gd name="T38" fmla="*/ 673 w 715"/>
              <a:gd name="T39" fmla="*/ 187 h 995"/>
              <a:gd name="T40" fmla="*/ 609 w 715"/>
              <a:gd name="T41" fmla="*/ 105 h 995"/>
              <a:gd name="T42" fmla="*/ 528 w 715"/>
              <a:gd name="T43" fmla="*/ 44 h 995"/>
              <a:gd name="T44" fmla="*/ 429 w 715"/>
              <a:gd name="T45" fmla="*/ 6 h 995"/>
              <a:gd name="T46" fmla="*/ 357 w 715"/>
              <a:gd name="T47" fmla="*/ 0 h 995"/>
              <a:gd name="T48" fmla="*/ 329 w 715"/>
              <a:gd name="T49" fmla="*/ 626 h 995"/>
              <a:gd name="T50" fmla="*/ 252 w 715"/>
              <a:gd name="T51" fmla="*/ 606 h 995"/>
              <a:gd name="T52" fmla="*/ 186 w 715"/>
              <a:gd name="T53" fmla="*/ 566 h 995"/>
              <a:gd name="T54" fmla="*/ 135 w 715"/>
              <a:gd name="T55" fmla="*/ 508 h 995"/>
              <a:gd name="T56" fmla="*/ 101 w 715"/>
              <a:gd name="T57" fmla="*/ 439 h 995"/>
              <a:gd name="T58" fmla="*/ 89 w 715"/>
              <a:gd name="T59" fmla="*/ 359 h 995"/>
              <a:gd name="T60" fmla="*/ 95 w 715"/>
              <a:gd name="T61" fmla="*/ 304 h 995"/>
              <a:gd name="T62" fmla="*/ 121 w 715"/>
              <a:gd name="T63" fmla="*/ 230 h 995"/>
              <a:gd name="T64" fmla="*/ 169 w 715"/>
              <a:gd name="T65" fmla="*/ 169 h 995"/>
              <a:gd name="T66" fmla="*/ 230 w 715"/>
              <a:gd name="T67" fmla="*/ 123 h 995"/>
              <a:gd name="T68" fmla="*/ 304 w 715"/>
              <a:gd name="T69" fmla="*/ 95 h 995"/>
              <a:gd name="T70" fmla="*/ 357 w 715"/>
              <a:gd name="T71" fmla="*/ 91 h 995"/>
              <a:gd name="T72" fmla="*/ 437 w 715"/>
              <a:gd name="T73" fmla="*/ 103 h 995"/>
              <a:gd name="T74" fmla="*/ 506 w 715"/>
              <a:gd name="T75" fmla="*/ 137 h 995"/>
              <a:gd name="T76" fmla="*/ 564 w 715"/>
              <a:gd name="T77" fmla="*/ 189 h 995"/>
              <a:gd name="T78" fmla="*/ 603 w 715"/>
              <a:gd name="T79" fmla="*/ 254 h 995"/>
              <a:gd name="T80" fmla="*/ 623 w 715"/>
              <a:gd name="T81" fmla="*/ 332 h 995"/>
              <a:gd name="T82" fmla="*/ 623 w 715"/>
              <a:gd name="T83" fmla="*/ 385 h 995"/>
              <a:gd name="T84" fmla="*/ 603 w 715"/>
              <a:gd name="T85" fmla="*/ 463 h 995"/>
              <a:gd name="T86" fmla="*/ 564 w 715"/>
              <a:gd name="T87" fmla="*/ 528 h 995"/>
              <a:gd name="T88" fmla="*/ 506 w 715"/>
              <a:gd name="T89" fmla="*/ 580 h 995"/>
              <a:gd name="T90" fmla="*/ 437 w 715"/>
              <a:gd name="T91" fmla="*/ 614 h 995"/>
              <a:gd name="T92" fmla="*/ 357 w 715"/>
              <a:gd name="T93" fmla="*/ 628 h 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15" h="995">
                <a:moveTo>
                  <a:pt x="357" y="0"/>
                </a:moveTo>
                <a:lnTo>
                  <a:pt x="357" y="0"/>
                </a:lnTo>
                <a:lnTo>
                  <a:pt x="319" y="2"/>
                </a:lnTo>
                <a:lnTo>
                  <a:pt x="286" y="6"/>
                </a:lnTo>
                <a:lnTo>
                  <a:pt x="250" y="16"/>
                </a:lnTo>
                <a:lnTo>
                  <a:pt x="218" y="28"/>
                </a:lnTo>
                <a:lnTo>
                  <a:pt x="186" y="44"/>
                </a:lnTo>
                <a:lnTo>
                  <a:pt x="157" y="61"/>
                </a:lnTo>
                <a:lnTo>
                  <a:pt x="129" y="81"/>
                </a:lnTo>
                <a:lnTo>
                  <a:pt x="103" y="105"/>
                </a:lnTo>
                <a:lnTo>
                  <a:pt x="81" y="129"/>
                </a:lnTo>
                <a:lnTo>
                  <a:pt x="59" y="157"/>
                </a:lnTo>
                <a:lnTo>
                  <a:pt x="41" y="187"/>
                </a:lnTo>
                <a:lnTo>
                  <a:pt x="27" y="218"/>
                </a:lnTo>
                <a:lnTo>
                  <a:pt x="16" y="250"/>
                </a:lnTo>
                <a:lnTo>
                  <a:pt x="6" y="286"/>
                </a:lnTo>
                <a:lnTo>
                  <a:pt x="0" y="322"/>
                </a:lnTo>
                <a:lnTo>
                  <a:pt x="0" y="357"/>
                </a:lnTo>
                <a:lnTo>
                  <a:pt x="0" y="357"/>
                </a:lnTo>
                <a:lnTo>
                  <a:pt x="0" y="385"/>
                </a:lnTo>
                <a:lnTo>
                  <a:pt x="4" y="411"/>
                </a:lnTo>
                <a:lnTo>
                  <a:pt x="8" y="437"/>
                </a:lnTo>
                <a:lnTo>
                  <a:pt x="14" y="463"/>
                </a:lnTo>
                <a:lnTo>
                  <a:pt x="24" y="487"/>
                </a:lnTo>
                <a:lnTo>
                  <a:pt x="33" y="510"/>
                </a:lnTo>
                <a:lnTo>
                  <a:pt x="43" y="532"/>
                </a:lnTo>
                <a:lnTo>
                  <a:pt x="57" y="554"/>
                </a:lnTo>
                <a:lnTo>
                  <a:pt x="71" y="574"/>
                </a:lnTo>
                <a:lnTo>
                  <a:pt x="89" y="594"/>
                </a:lnTo>
                <a:lnTo>
                  <a:pt x="105" y="612"/>
                </a:lnTo>
                <a:lnTo>
                  <a:pt x="125" y="630"/>
                </a:lnTo>
                <a:lnTo>
                  <a:pt x="145" y="645"/>
                </a:lnTo>
                <a:lnTo>
                  <a:pt x="165" y="659"/>
                </a:lnTo>
                <a:lnTo>
                  <a:pt x="186" y="673"/>
                </a:lnTo>
                <a:lnTo>
                  <a:pt x="208" y="683"/>
                </a:lnTo>
                <a:lnTo>
                  <a:pt x="357" y="995"/>
                </a:lnTo>
                <a:lnTo>
                  <a:pt x="504" y="683"/>
                </a:lnTo>
                <a:lnTo>
                  <a:pt x="504" y="683"/>
                </a:lnTo>
                <a:lnTo>
                  <a:pt x="528" y="673"/>
                </a:lnTo>
                <a:lnTo>
                  <a:pt x="550" y="659"/>
                </a:lnTo>
                <a:lnTo>
                  <a:pt x="570" y="645"/>
                </a:lnTo>
                <a:lnTo>
                  <a:pt x="590" y="630"/>
                </a:lnTo>
                <a:lnTo>
                  <a:pt x="609" y="612"/>
                </a:lnTo>
                <a:lnTo>
                  <a:pt x="625" y="594"/>
                </a:lnTo>
                <a:lnTo>
                  <a:pt x="641" y="574"/>
                </a:lnTo>
                <a:lnTo>
                  <a:pt x="657" y="554"/>
                </a:lnTo>
                <a:lnTo>
                  <a:pt x="669" y="532"/>
                </a:lnTo>
                <a:lnTo>
                  <a:pt x="681" y="510"/>
                </a:lnTo>
                <a:lnTo>
                  <a:pt x="691" y="487"/>
                </a:lnTo>
                <a:lnTo>
                  <a:pt x="701" y="463"/>
                </a:lnTo>
                <a:lnTo>
                  <a:pt x="707" y="437"/>
                </a:lnTo>
                <a:lnTo>
                  <a:pt x="711" y="411"/>
                </a:lnTo>
                <a:lnTo>
                  <a:pt x="715" y="385"/>
                </a:lnTo>
                <a:lnTo>
                  <a:pt x="715" y="357"/>
                </a:lnTo>
                <a:lnTo>
                  <a:pt x="715" y="357"/>
                </a:lnTo>
                <a:lnTo>
                  <a:pt x="713" y="322"/>
                </a:lnTo>
                <a:lnTo>
                  <a:pt x="709" y="286"/>
                </a:lnTo>
                <a:lnTo>
                  <a:pt x="699" y="250"/>
                </a:lnTo>
                <a:lnTo>
                  <a:pt x="687" y="218"/>
                </a:lnTo>
                <a:lnTo>
                  <a:pt x="673" y="187"/>
                </a:lnTo>
                <a:lnTo>
                  <a:pt x="655" y="157"/>
                </a:lnTo>
                <a:lnTo>
                  <a:pt x="633" y="129"/>
                </a:lnTo>
                <a:lnTo>
                  <a:pt x="609" y="105"/>
                </a:lnTo>
                <a:lnTo>
                  <a:pt x="586" y="81"/>
                </a:lnTo>
                <a:lnTo>
                  <a:pt x="558" y="61"/>
                </a:lnTo>
                <a:lnTo>
                  <a:pt x="528" y="44"/>
                </a:lnTo>
                <a:lnTo>
                  <a:pt x="496" y="28"/>
                </a:lnTo>
                <a:lnTo>
                  <a:pt x="464" y="16"/>
                </a:lnTo>
                <a:lnTo>
                  <a:pt x="429" y="6"/>
                </a:lnTo>
                <a:lnTo>
                  <a:pt x="393" y="2"/>
                </a:lnTo>
                <a:lnTo>
                  <a:pt x="357" y="0"/>
                </a:lnTo>
                <a:lnTo>
                  <a:pt x="357" y="0"/>
                </a:lnTo>
                <a:close/>
                <a:moveTo>
                  <a:pt x="357" y="628"/>
                </a:moveTo>
                <a:lnTo>
                  <a:pt x="357" y="628"/>
                </a:lnTo>
                <a:lnTo>
                  <a:pt x="329" y="626"/>
                </a:lnTo>
                <a:lnTo>
                  <a:pt x="304" y="622"/>
                </a:lnTo>
                <a:lnTo>
                  <a:pt x="278" y="614"/>
                </a:lnTo>
                <a:lnTo>
                  <a:pt x="252" y="606"/>
                </a:lnTo>
                <a:lnTo>
                  <a:pt x="230" y="594"/>
                </a:lnTo>
                <a:lnTo>
                  <a:pt x="208" y="580"/>
                </a:lnTo>
                <a:lnTo>
                  <a:pt x="186" y="566"/>
                </a:lnTo>
                <a:lnTo>
                  <a:pt x="169" y="548"/>
                </a:lnTo>
                <a:lnTo>
                  <a:pt x="151" y="528"/>
                </a:lnTo>
                <a:lnTo>
                  <a:pt x="135" y="508"/>
                </a:lnTo>
                <a:lnTo>
                  <a:pt x="121" y="487"/>
                </a:lnTo>
                <a:lnTo>
                  <a:pt x="111" y="463"/>
                </a:lnTo>
                <a:lnTo>
                  <a:pt x="101" y="439"/>
                </a:lnTo>
                <a:lnTo>
                  <a:pt x="95" y="413"/>
                </a:lnTo>
                <a:lnTo>
                  <a:pt x="91" y="385"/>
                </a:lnTo>
                <a:lnTo>
                  <a:pt x="89" y="359"/>
                </a:lnTo>
                <a:lnTo>
                  <a:pt x="89" y="359"/>
                </a:lnTo>
                <a:lnTo>
                  <a:pt x="91" y="332"/>
                </a:lnTo>
                <a:lnTo>
                  <a:pt x="95" y="304"/>
                </a:lnTo>
                <a:lnTo>
                  <a:pt x="101" y="278"/>
                </a:lnTo>
                <a:lnTo>
                  <a:pt x="111" y="254"/>
                </a:lnTo>
                <a:lnTo>
                  <a:pt x="121" y="230"/>
                </a:lnTo>
                <a:lnTo>
                  <a:pt x="135" y="208"/>
                </a:lnTo>
                <a:lnTo>
                  <a:pt x="151" y="189"/>
                </a:lnTo>
                <a:lnTo>
                  <a:pt x="169" y="169"/>
                </a:lnTo>
                <a:lnTo>
                  <a:pt x="186" y="151"/>
                </a:lnTo>
                <a:lnTo>
                  <a:pt x="208" y="137"/>
                </a:lnTo>
                <a:lnTo>
                  <a:pt x="230" y="123"/>
                </a:lnTo>
                <a:lnTo>
                  <a:pt x="252" y="111"/>
                </a:lnTo>
                <a:lnTo>
                  <a:pt x="278" y="103"/>
                </a:lnTo>
                <a:lnTo>
                  <a:pt x="304" y="95"/>
                </a:lnTo>
                <a:lnTo>
                  <a:pt x="329" y="91"/>
                </a:lnTo>
                <a:lnTo>
                  <a:pt x="357" y="91"/>
                </a:lnTo>
                <a:lnTo>
                  <a:pt x="357" y="91"/>
                </a:lnTo>
                <a:lnTo>
                  <a:pt x="385" y="91"/>
                </a:lnTo>
                <a:lnTo>
                  <a:pt x="411" y="95"/>
                </a:lnTo>
                <a:lnTo>
                  <a:pt x="437" y="103"/>
                </a:lnTo>
                <a:lnTo>
                  <a:pt x="460" y="111"/>
                </a:lnTo>
                <a:lnTo>
                  <a:pt x="484" y="123"/>
                </a:lnTo>
                <a:lnTo>
                  <a:pt x="506" y="137"/>
                </a:lnTo>
                <a:lnTo>
                  <a:pt x="528" y="151"/>
                </a:lnTo>
                <a:lnTo>
                  <a:pt x="546" y="169"/>
                </a:lnTo>
                <a:lnTo>
                  <a:pt x="564" y="189"/>
                </a:lnTo>
                <a:lnTo>
                  <a:pt x="580" y="208"/>
                </a:lnTo>
                <a:lnTo>
                  <a:pt x="594" y="230"/>
                </a:lnTo>
                <a:lnTo>
                  <a:pt x="603" y="254"/>
                </a:lnTo>
                <a:lnTo>
                  <a:pt x="613" y="278"/>
                </a:lnTo>
                <a:lnTo>
                  <a:pt x="619" y="304"/>
                </a:lnTo>
                <a:lnTo>
                  <a:pt x="623" y="332"/>
                </a:lnTo>
                <a:lnTo>
                  <a:pt x="625" y="359"/>
                </a:lnTo>
                <a:lnTo>
                  <a:pt x="625" y="359"/>
                </a:lnTo>
                <a:lnTo>
                  <a:pt x="623" y="385"/>
                </a:lnTo>
                <a:lnTo>
                  <a:pt x="619" y="413"/>
                </a:lnTo>
                <a:lnTo>
                  <a:pt x="613" y="439"/>
                </a:lnTo>
                <a:lnTo>
                  <a:pt x="603" y="463"/>
                </a:lnTo>
                <a:lnTo>
                  <a:pt x="594" y="487"/>
                </a:lnTo>
                <a:lnTo>
                  <a:pt x="580" y="508"/>
                </a:lnTo>
                <a:lnTo>
                  <a:pt x="564" y="528"/>
                </a:lnTo>
                <a:lnTo>
                  <a:pt x="546" y="548"/>
                </a:lnTo>
                <a:lnTo>
                  <a:pt x="528" y="566"/>
                </a:lnTo>
                <a:lnTo>
                  <a:pt x="506" y="580"/>
                </a:lnTo>
                <a:lnTo>
                  <a:pt x="484" y="594"/>
                </a:lnTo>
                <a:lnTo>
                  <a:pt x="460" y="606"/>
                </a:lnTo>
                <a:lnTo>
                  <a:pt x="437" y="614"/>
                </a:lnTo>
                <a:lnTo>
                  <a:pt x="411" y="622"/>
                </a:lnTo>
                <a:lnTo>
                  <a:pt x="385" y="626"/>
                </a:lnTo>
                <a:lnTo>
                  <a:pt x="357" y="628"/>
                </a:lnTo>
                <a:lnTo>
                  <a:pt x="357" y="628"/>
                </a:lnTo>
                <a:close/>
              </a:path>
            </a:pathLst>
          </a:custGeom>
          <a:solidFill>
            <a:srgbClr val="FE8F5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28"/>
          <p:cNvSpPr>
            <a:spLocks noEditPoints="1"/>
          </p:cNvSpPr>
          <p:nvPr/>
        </p:nvSpPr>
        <p:spPr bwMode="auto">
          <a:xfrm rot="10800000" flipV="1">
            <a:off x="6621910" y="2397949"/>
            <a:ext cx="605708" cy="842908"/>
          </a:xfrm>
          <a:custGeom>
            <a:avLst/>
            <a:gdLst>
              <a:gd name="T0" fmla="*/ 319 w 715"/>
              <a:gd name="T1" fmla="*/ 2 h 995"/>
              <a:gd name="T2" fmla="*/ 218 w 715"/>
              <a:gd name="T3" fmla="*/ 28 h 995"/>
              <a:gd name="T4" fmla="*/ 129 w 715"/>
              <a:gd name="T5" fmla="*/ 81 h 995"/>
              <a:gd name="T6" fmla="*/ 59 w 715"/>
              <a:gd name="T7" fmla="*/ 157 h 995"/>
              <a:gd name="T8" fmla="*/ 16 w 715"/>
              <a:gd name="T9" fmla="*/ 250 h 995"/>
              <a:gd name="T10" fmla="*/ 0 w 715"/>
              <a:gd name="T11" fmla="*/ 357 h 995"/>
              <a:gd name="T12" fmla="*/ 4 w 715"/>
              <a:gd name="T13" fmla="*/ 411 h 995"/>
              <a:gd name="T14" fmla="*/ 24 w 715"/>
              <a:gd name="T15" fmla="*/ 487 h 995"/>
              <a:gd name="T16" fmla="*/ 57 w 715"/>
              <a:gd name="T17" fmla="*/ 554 h 995"/>
              <a:gd name="T18" fmla="*/ 105 w 715"/>
              <a:gd name="T19" fmla="*/ 612 h 995"/>
              <a:gd name="T20" fmla="*/ 165 w 715"/>
              <a:gd name="T21" fmla="*/ 659 h 995"/>
              <a:gd name="T22" fmla="*/ 357 w 715"/>
              <a:gd name="T23" fmla="*/ 995 h 995"/>
              <a:gd name="T24" fmla="*/ 528 w 715"/>
              <a:gd name="T25" fmla="*/ 673 h 995"/>
              <a:gd name="T26" fmla="*/ 590 w 715"/>
              <a:gd name="T27" fmla="*/ 630 h 995"/>
              <a:gd name="T28" fmla="*/ 641 w 715"/>
              <a:gd name="T29" fmla="*/ 574 h 995"/>
              <a:gd name="T30" fmla="*/ 681 w 715"/>
              <a:gd name="T31" fmla="*/ 510 h 995"/>
              <a:gd name="T32" fmla="*/ 707 w 715"/>
              <a:gd name="T33" fmla="*/ 437 h 995"/>
              <a:gd name="T34" fmla="*/ 715 w 715"/>
              <a:gd name="T35" fmla="*/ 357 h 995"/>
              <a:gd name="T36" fmla="*/ 709 w 715"/>
              <a:gd name="T37" fmla="*/ 286 h 995"/>
              <a:gd name="T38" fmla="*/ 673 w 715"/>
              <a:gd name="T39" fmla="*/ 187 h 995"/>
              <a:gd name="T40" fmla="*/ 609 w 715"/>
              <a:gd name="T41" fmla="*/ 105 h 995"/>
              <a:gd name="T42" fmla="*/ 528 w 715"/>
              <a:gd name="T43" fmla="*/ 44 h 995"/>
              <a:gd name="T44" fmla="*/ 429 w 715"/>
              <a:gd name="T45" fmla="*/ 6 h 995"/>
              <a:gd name="T46" fmla="*/ 357 w 715"/>
              <a:gd name="T47" fmla="*/ 0 h 995"/>
              <a:gd name="T48" fmla="*/ 329 w 715"/>
              <a:gd name="T49" fmla="*/ 626 h 995"/>
              <a:gd name="T50" fmla="*/ 252 w 715"/>
              <a:gd name="T51" fmla="*/ 606 h 995"/>
              <a:gd name="T52" fmla="*/ 186 w 715"/>
              <a:gd name="T53" fmla="*/ 566 h 995"/>
              <a:gd name="T54" fmla="*/ 135 w 715"/>
              <a:gd name="T55" fmla="*/ 508 h 995"/>
              <a:gd name="T56" fmla="*/ 101 w 715"/>
              <a:gd name="T57" fmla="*/ 439 h 995"/>
              <a:gd name="T58" fmla="*/ 89 w 715"/>
              <a:gd name="T59" fmla="*/ 359 h 995"/>
              <a:gd name="T60" fmla="*/ 95 w 715"/>
              <a:gd name="T61" fmla="*/ 304 h 995"/>
              <a:gd name="T62" fmla="*/ 121 w 715"/>
              <a:gd name="T63" fmla="*/ 230 h 995"/>
              <a:gd name="T64" fmla="*/ 169 w 715"/>
              <a:gd name="T65" fmla="*/ 169 h 995"/>
              <a:gd name="T66" fmla="*/ 230 w 715"/>
              <a:gd name="T67" fmla="*/ 123 h 995"/>
              <a:gd name="T68" fmla="*/ 304 w 715"/>
              <a:gd name="T69" fmla="*/ 95 h 995"/>
              <a:gd name="T70" fmla="*/ 357 w 715"/>
              <a:gd name="T71" fmla="*/ 91 h 995"/>
              <a:gd name="T72" fmla="*/ 437 w 715"/>
              <a:gd name="T73" fmla="*/ 103 h 995"/>
              <a:gd name="T74" fmla="*/ 506 w 715"/>
              <a:gd name="T75" fmla="*/ 137 h 995"/>
              <a:gd name="T76" fmla="*/ 564 w 715"/>
              <a:gd name="T77" fmla="*/ 189 h 995"/>
              <a:gd name="T78" fmla="*/ 603 w 715"/>
              <a:gd name="T79" fmla="*/ 254 h 995"/>
              <a:gd name="T80" fmla="*/ 623 w 715"/>
              <a:gd name="T81" fmla="*/ 332 h 995"/>
              <a:gd name="T82" fmla="*/ 623 w 715"/>
              <a:gd name="T83" fmla="*/ 385 h 995"/>
              <a:gd name="T84" fmla="*/ 603 w 715"/>
              <a:gd name="T85" fmla="*/ 463 h 995"/>
              <a:gd name="T86" fmla="*/ 564 w 715"/>
              <a:gd name="T87" fmla="*/ 528 h 995"/>
              <a:gd name="T88" fmla="*/ 506 w 715"/>
              <a:gd name="T89" fmla="*/ 580 h 995"/>
              <a:gd name="T90" fmla="*/ 437 w 715"/>
              <a:gd name="T91" fmla="*/ 614 h 995"/>
              <a:gd name="T92" fmla="*/ 357 w 715"/>
              <a:gd name="T93" fmla="*/ 628 h 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15" h="995">
                <a:moveTo>
                  <a:pt x="357" y="0"/>
                </a:moveTo>
                <a:lnTo>
                  <a:pt x="357" y="0"/>
                </a:lnTo>
                <a:lnTo>
                  <a:pt x="319" y="2"/>
                </a:lnTo>
                <a:lnTo>
                  <a:pt x="286" y="6"/>
                </a:lnTo>
                <a:lnTo>
                  <a:pt x="250" y="16"/>
                </a:lnTo>
                <a:lnTo>
                  <a:pt x="218" y="28"/>
                </a:lnTo>
                <a:lnTo>
                  <a:pt x="186" y="44"/>
                </a:lnTo>
                <a:lnTo>
                  <a:pt x="157" y="61"/>
                </a:lnTo>
                <a:lnTo>
                  <a:pt x="129" y="81"/>
                </a:lnTo>
                <a:lnTo>
                  <a:pt x="103" y="105"/>
                </a:lnTo>
                <a:lnTo>
                  <a:pt x="81" y="129"/>
                </a:lnTo>
                <a:lnTo>
                  <a:pt x="59" y="157"/>
                </a:lnTo>
                <a:lnTo>
                  <a:pt x="41" y="187"/>
                </a:lnTo>
                <a:lnTo>
                  <a:pt x="27" y="218"/>
                </a:lnTo>
                <a:lnTo>
                  <a:pt x="16" y="250"/>
                </a:lnTo>
                <a:lnTo>
                  <a:pt x="6" y="286"/>
                </a:lnTo>
                <a:lnTo>
                  <a:pt x="0" y="322"/>
                </a:lnTo>
                <a:lnTo>
                  <a:pt x="0" y="357"/>
                </a:lnTo>
                <a:lnTo>
                  <a:pt x="0" y="357"/>
                </a:lnTo>
                <a:lnTo>
                  <a:pt x="0" y="385"/>
                </a:lnTo>
                <a:lnTo>
                  <a:pt x="4" y="411"/>
                </a:lnTo>
                <a:lnTo>
                  <a:pt x="8" y="437"/>
                </a:lnTo>
                <a:lnTo>
                  <a:pt x="14" y="463"/>
                </a:lnTo>
                <a:lnTo>
                  <a:pt x="24" y="487"/>
                </a:lnTo>
                <a:lnTo>
                  <a:pt x="33" y="510"/>
                </a:lnTo>
                <a:lnTo>
                  <a:pt x="43" y="532"/>
                </a:lnTo>
                <a:lnTo>
                  <a:pt x="57" y="554"/>
                </a:lnTo>
                <a:lnTo>
                  <a:pt x="71" y="574"/>
                </a:lnTo>
                <a:lnTo>
                  <a:pt x="89" y="594"/>
                </a:lnTo>
                <a:lnTo>
                  <a:pt x="105" y="612"/>
                </a:lnTo>
                <a:lnTo>
                  <a:pt x="125" y="630"/>
                </a:lnTo>
                <a:lnTo>
                  <a:pt x="145" y="645"/>
                </a:lnTo>
                <a:lnTo>
                  <a:pt x="165" y="659"/>
                </a:lnTo>
                <a:lnTo>
                  <a:pt x="186" y="673"/>
                </a:lnTo>
                <a:lnTo>
                  <a:pt x="208" y="683"/>
                </a:lnTo>
                <a:lnTo>
                  <a:pt x="357" y="995"/>
                </a:lnTo>
                <a:lnTo>
                  <a:pt x="504" y="683"/>
                </a:lnTo>
                <a:lnTo>
                  <a:pt x="504" y="683"/>
                </a:lnTo>
                <a:lnTo>
                  <a:pt x="528" y="673"/>
                </a:lnTo>
                <a:lnTo>
                  <a:pt x="550" y="659"/>
                </a:lnTo>
                <a:lnTo>
                  <a:pt x="570" y="645"/>
                </a:lnTo>
                <a:lnTo>
                  <a:pt x="590" y="630"/>
                </a:lnTo>
                <a:lnTo>
                  <a:pt x="609" y="612"/>
                </a:lnTo>
                <a:lnTo>
                  <a:pt x="625" y="594"/>
                </a:lnTo>
                <a:lnTo>
                  <a:pt x="641" y="574"/>
                </a:lnTo>
                <a:lnTo>
                  <a:pt x="657" y="554"/>
                </a:lnTo>
                <a:lnTo>
                  <a:pt x="669" y="532"/>
                </a:lnTo>
                <a:lnTo>
                  <a:pt x="681" y="510"/>
                </a:lnTo>
                <a:lnTo>
                  <a:pt x="691" y="487"/>
                </a:lnTo>
                <a:lnTo>
                  <a:pt x="701" y="463"/>
                </a:lnTo>
                <a:lnTo>
                  <a:pt x="707" y="437"/>
                </a:lnTo>
                <a:lnTo>
                  <a:pt x="711" y="411"/>
                </a:lnTo>
                <a:lnTo>
                  <a:pt x="715" y="385"/>
                </a:lnTo>
                <a:lnTo>
                  <a:pt x="715" y="357"/>
                </a:lnTo>
                <a:lnTo>
                  <a:pt x="715" y="357"/>
                </a:lnTo>
                <a:lnTo>
                  <a:pt x="713" y="322"/>
                </a:lnTo>
                <a:lnTo>
                  <a:pt x="709" y="286"/>
                </a:lnTo>
                <a:lnTo>
                  <a:pt x="699" y="250"/>
                </a:lnTo>
                <a:lnTo>
                  <a:pt x="687" y="218"/>
                </a:lnTo>
                <a:lnTo>
                  <a:pt x="673" y="187"/>
                </a:lnTo>
                <a:lnTo>
                  <a:pt x="655" y="157"/>
                </a:lnTo>
                <a:lnTo>
                  <a:pt x="633" y="129"/>
                </a:lnTo>
                <a:lnTo>
                  <a:pt x="609" y="105"/>
                </a:lnTo>
                <a:lnTo>
                  <a:pt x="586" y="81"/>
                </a:lnTo>
                <a:lnTo>
                  <a:pt x="558" y="61"/>
                </a:lnTo>
                <a:lnTo>
                  <a:pt x="528" y="44"/>
                </a:lnTo>
                <a:lnTo>
                  <a:pt x="496" y="28"/>
                </a:lnTo>
                <a:lnTo>
                  <a:pt x="464" y="16"/>
                </a:lnTo>
                <a:lnTo>
                  <a:pt x="429" y="6"/>
                </a:lnTo>
                <a:lnTo>
                  <a:pt x="393" y="2"/>
                </a:lnTo>
                <a:lnTo>
                  <a:pt x="357" y="0"/>
                </a:lnTo>
                <a:lnTo>
                  <a:pt x="357" y="0"/>
                </a:lnTo>
                <a:close/>
                <a:moveTo>
                  <a:pt x="357" y="628"/>
                </a:moveTo>
                <a:lnTo>
                  <a:pt x="357" y="628"/>
                </a:lnTo>
                <a:lnTo>
                  <a:pt x="329" y="626"/>
                </a:lnTo>
                <a:lnTo>
                  <a:pt x="304" y="622"/>
                </a:lnTo>
                <a:lnTo>
                  <a:pt x="278" y="614"/>
                </a:lnTo>
                <a:lnTo>
                  <a:pt x="252" y="606"/>
                </a:lnTo>
                <a:lnTo>
                  <a:pt x="230" y="594"/>
                </a:lnTo>
                <a:lnTo>
                  <a:pt x="208" y="580"/>
                </a:lnTo>
                <a:lnTo>
                  <a:pt x="186" y="566"/>
                </a:lnTo>
                <a:lnTo>
                  <a:pt x="169" y="548"/>
                </a:lnTo>
                <a:lnTo>
                  <a:pt x="151" y="528"/>
                </a:lnTo>
                <a:lnTo>
                  <a:pt x="135" y="508"/>
                </a:lnTo>
                <a:lnTo>
                  <a:pt x="121" y="487"/>
                </a:lnTo>
                <a:lnTo>
                  <a:pt x="111" y="463"/>
                </a:lnTo>
                <a:lnTo>
                  <a:pt x="101" y="439"/>
                </a:lnTo>
                <a:lnTo>
                  <a:pt x="95" y="413"/>
                </a:lnTo>
                <a:lnTo>
                  <a:pt x="91" y="385"/>
                </a:lnTo>
                <a:lnTo>
                  <a:pt x="89" y="359"/>
                </a:lnTo>
                <a:lnTo>
                  <a:pt x="89" y="359"/>
                </a:lnTo>
                <a:lnTo>
                  <a:pt x="91" y="332"/>
                </a:lnTo>
                <a:lnTo>
                  <a:pt x="95" y="304"/>
                </a:lnTo>
                <a:lnTo>
                  <a:pt x="101" y="278"/>
                </a:lnTo>
                <a:lnTo>
                  <a:pt x="111" y="254"/>
                </a:lnTo>
                <a:lnTo>
                  <a:pt x="121" y="230"/>
                </a:lnTo>
                <a:lnTo>
                  <a:pt x="135" y="208"/>
                </a:lnTo>
                <a:lnTo>
                  <a:pt x="151" y="189"/>
                </a:lnTo>
                <a:lnTo>
                  <a:pt x="169" y="169"/>
                </a:lnTo>
                <a:lnTo>
                  <a:pt x="186" y="151"/>
                </a:lnTo>
                <a:lnTo>
                  <a:pt x="208" y="137"/>
                </a:lnTo>
                <a:lnTo>
                  <a:pt x="230" y="123"/>
                </a:lnTo>
                <a:lnTo>
                  <a:pt x="252" y="111"/>
                </a:lnTo>
                <a:lnTo>
                  <a:pt x="278" y="103"/>
                </a:lnTo>
                <a:lnTo>
                  <a:pt x="304" y="95"/>
                </a:lnTo>
                <a:lnTo>
                  <a:pt x="329" y="91"/>
                </a:lnTo>
                <a:lnTo>
                  <a:pt x="357" y="91"/>
                </a:lnTo>
                <a:lnTo>
                  <a:pt x="357" y="91"/>
                </a:lnTo>
                <a:lnTo>
                  <a:pt x="385" y="91"/>
                </a:lnTo>
                <a:lnTo>
                  <a:pt x="411" y="95"/>
                </a:lnTo>
                <a:lnTo>
                  <a:pt x="437" y="103"/>
                </a:lnTo>
                <a:lnTo>
                  <a:pt x="460" y="111"/>
                </a:lnTo>
                <a:lnTo>
                  <a:pt x="484" y="123"/>
                </a:lnTo>
                <a:lnTo>
                  <a:pt x="506" y="137"/>
                </a:lnTo>
                <a:lnTo>
                  <a:pt x="528" y="151"/>
                </a:lnTo>
                <a:lnTo>
                  <a:pt x="546" y="169"/>
                </a:lnTo>
                <a:lnTo>
                  <a:pt x="564" y="189"/>
                </a:lnTo>
                <a:lnTo>
                  <a:pt x="580" y="208"/>
                </a:lnTo>
                <a:lnTo>
                  <a:pt x="594" y="230"/>
                </a:lnTo>
                <a:lnTo>
                  <a:pt x="603" y="254"/>
                </a:lnTo>
                <a:lnTo>
                  <a:pt x="613" y="278"/>
                </a:lnTo>
                <a:lnTo>
                  <a:pt x="619" y="304"/>
                </a:lnTo>
                <a:lnTo>
                  <a:pt x="623" y="332"/>
                </a:lnTo>
                <a:lnTo>
                  <a:pt x="625" y="359"/>
                </a:lnTo>
                <a:lnTo>
                  <a:pt x="625" y="359"/>
                </a:lnTo>
                <a:lnTo>
                  <a:pt x="623" y="385"/>
                </a:lnTo>
                <a:lnTo>
                  <a:pt x="619" y="413"/>
                </a:lnTo>
                <a:lnTo>
                  <a:pt x="613" y="439"/>
                </a:lnTo>
                <a:lnTo>
                  <a:pt x="603" y="463"/>
                </a:lnTo>
                <a:lnTo>
                  <a:pt x="594" y="487"/>
                </a:lnTo>
                <a:lnTo>
                  <a:pt x="580" y="508"/>
                </a:lnTo>
                <a:lnTo>
                  <a:pt x="564" y="528"/>
                </a:lnTo>
                <a:lnTo>
                  <a:pt x="546" y="548"/>
                </a:lnTo>
                <a:lnTo>
                  <a:pt x="528" y="566"/>
                </a:lnTo>
                <a:lnTo>
                  <a:pt x="506" y="580"/>
                </a:lnTo>
                <a:lnTo>
                  <a:pt x="484" y="594"/>
                </a:lnTo>
                <a:lnTo>
                  <a:pt x="460" y="606"/>
                </a:lnTo>
                <a:lnTo>
                  <a:pt x="437" y="614"/>
                </a:lnTo>
                <a:lnTo>
                  <a:pt x="411" y="622"/>
                </a:lnTo>
                <a:lnTo>
                  <a:pt x="385" y="626"/>
                </a:lnTo>
                <a:lnTo>
                  <a:pt x="357" y="628"/>
                </a:lnTo>
                <a:lnTo>
                  <a:pt x="357" y="628"/>
                </a:lnTo>
                <a:close/>
              </a:path>
            </a:pathLst>
          </a:custGeom>
          <a:solidFill>
            <a:srgbClr val="FE8F5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28"/>
          <p:cNvSpPr>
            <a:spLocks noEditPoints="1"/>
          </p:cNvSpPr>
          <p:nvPr/>
        </p:nvSpPr>
        <p:spPr bwMode="auto">
          <a:xfrm rot="10800000">
            <a:off x="1449275" y="3597206"/>
            <a:ext cx="605708" cy="842908"/>
          </a:xfrm>
          <a:custGeom>
            <a:avLst/>
            <a:gdLst>
              <a:gd name="T0" fmla="*/ 319 w 715"/>
              <a:gd name="T1" fmla="*/ 2 h 995"/>
              <a:gd name="T2" fmla="*/ 218 w 715"/>
              <a:gd name="T3" fmla="*/ 28 h 995"/>
              <a:gd name="T4" fmla="*/ 129 w 715"/>
              <a:gd name="T5" fmla="*/ 81 h 995"/>
              <a:gd name="T6" fmla="*/ 59 w 715"/>
              <a:gd name="T7" fmla="*/ 157 h 995"/>
              <a:gd name="T8" fmla="*/ 16 w 715"/>
              <a:gd name="T9" fmla="*/ 250 h 995"/>
              <a:gd name="T10" fmla="*/ 0 w 715"/>
              <a:gd name="T11" fmla="*/ 357 h 995"/>
              <a:gd name="T12" fmla="*/ 4 w 715"/>
              <a:gd name="T13" fmla="*/ 411 h 995"/>
              <a:gd name="T14" fmla="*/ 24 w 715"/>
              <a:gd name="T15" fmla="*/ 487 h 995"/>
              <a:gd name="T16" fmla="*/ 57 w 715"/>
              <a:gd name="T17" fmla="*/ 554 h 995"/>
              <a:gd name="T18" fmla="*/ 105 w 715"/>
              <a:gd name="T19" fmla="*/ 612 h 995"/>
              <a:gd name="T20" fmla="*/ 165 w 715"/>
              <a:gd name="T21" fmla="*/ 659 h 995"/>
              <a:gd name="T22" fmla="*/ 357 w 715"/>
              <a:gd name="T23" fmla="*/ 995 h 995"/>
              <a:gd name="T24" fmla="*/ 528 w 715"/>
              <a:gd name="T25" fmla="*/ 673 h 995"/>
              <a:gd name="T26" fmla="*/ 590 w 715"/>
              <a:gd name="T27" fmla="*/ 630 h 995"/>
              <a:gd name="T28" fmla="*/ 641 w 715"/>
              <a:gd name="T29" fmla="*/ 574 h 995"/>
              <a:gd name="T30" fmla="*/ 681 w 715"/>
              <a:gd name="T31" fmla="*/ 510 h 995"/>
              <a:gd name="T32" fmla="*/ 707 w 715"/>
              <a:gd name="T33" fmla="*/ 437 h 995"/>
              <a:gd name="T34" fmla="*/ 715 w 715"/>
              <a:gd name="T35" fmla="*/ 357 h 995"/>
              <a:gd name="T36" fmla="*/ 709 w 715"/>
              <a:gd name="T37" fmla="*/ 286 h 995"/>
              <a:gd name="T38" fmla="*/ 673 w 715"/>
              <a:gd name="T39" fmla="*/ 187 h 995"/>
              <a:gd name="T40" fmla="*/ 609 w 715"/>
              <a:gd name="T41" fmla="*/ 105 h 995"/>
              <a:gd name="T42" fmla="*/ 528 w 715"/>
              <a:gd name="T43" fmla="*/ 44 h 995"/>
              <a:gd name="T44" fmla="*/ 429 w 715"/>
              <a:gd name="T45" fmla="*/ 6 h 995"/>
              <a:gd name="T46" fmla="*/ 357 w 715"/>
              <a:gd name="T47" fmla="*/ 0 h 995"/>
              <a:gd name="T48" fmla="*/ 329 w 715"/>
              <a:gd name="T49" fmla="*/ 626 h 995"/>
              <a:gd name="T50" fmla="*/ 252 w 715"/>
              <a:gd name="T51" fmla="*/ 606 h 995"/>
              <a:gd name="T52" fmla="*/ 186 w 715"/>
              <a:gd name="T53" fmla="*/ 566 h 995"/>
              <a:gd name="T54" fmla="*/ 135 w 715"/>
              <a:gd name="T55" fmla="*/ 508 h 995"/>
              <a:gd name="T56" fmla="*/ 101 w 715"/>
              <a:gd name="T57" fmla="*/ 439 h 995"/>
              <a:gd name="T58" fmla="*/ 89 w 715"/>
              <a:gd name="T59" fmla="*/ 359 h 995"/>
              <a:gd name="T60" fmla="*/ 95 w 715"/>
              <a:gd name="T61" fmla="*/ 304 h 995"/>
              <a:gd name="T62" fmla="*/ 121 w 715"/>
              <a:gd name="T63" fmla="*/ 230 h 995"/>
              <a:gd name="T64" fmla="*/ 169 w 715"/>
              <a:gd name="T65" fmla="*/ 169 h 995"/>
              <a:gd name="T66" fmla="*/ 230 w 715"/>
              <a:gd name="T67" fmla="*/ 123 h 995"/>
              <a:gd name="T68" fmla="*/ 304 w 715"/>
              <a:gd name="T69" fmla="*/ 95 h 995"/>
              <a:gd name="T70" fmla="*/ 357 w 715"/>
              <a:gd name="T71" fmla="*/ 91 h 995"/>
              <a:gd name="T72" fmla="*/ 437 w 715"/>
              <a:gd name="T73" fmla="*/ 103 h 995"/>
              <a:gd name="T74" fmla="*/ 506 w 715"/>
              <a:gd name="T75" fmla="*/ 137 h 995"/>
              <a:gd name="T76" fmla="*/ 564 w 715"/>
              <a:gd name="T77" fmla="*/ 189 h 995"/>
              <a:gd name="T78" fmla="*/ 603 w 715"/>
              <a:gd name="T79" fmla="*/ 254 h 995"/>
              <a:gd name="T80" fmla="*/ 623 w 715"/>
              <a:gd name="T81" fmla="*/ 332 h 995"/>
              <a:gd name="T82" fmla="*/ 623 w 715"/>
              <a:gd name="T83" fmla="*/ 385 h 995"/>
              <a:gd name="T84" fmla="*/ 603 w 715"/>
              <a:gd name="T85" fmla="*/ 463 h 995"/>
              <a:gd name="T86" fmla="*/ 564 w 715"/>
              <a:gd name="T87" fmla="*/ 528 h 995"/>
              <a:gd name="T88" fmla="*/ 506 w 715"/>
              <a:gd name="T89" fmla="*/ 580 h 995"/>
              <a:gd name="T90" fmla="*/ 437 w 715"/>
              <a:gd name="T91" fmla="*/ 614 h 995"/>
              <a:gd name="T92" fmla="*/ 357 w 715"/>
              <a:gd name="T93" fmla="*/ 628 h 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15" h="995">
                <a:moveTo>
                  <a:pt x="357" y="0"/>
                </a:moveTo>
                <a:lnTo>
                  <a:pt x="357" y="0"/>
                </a:lnTo>
                <a:lnTo>
                  <a:pt x="319" y="2"/>
                </a:lnTo>
                <a:lnTo>
                  <a:pt x="286" y="6"/>
                </a:lnTo>
                <a:lnTo>
                  <a:pt x="250" y="16"/>
                </a:lnTo>
                <a:lnTo>
                  <a:pt x="218" y="28"/>
                </a:lnTo>
                <a:lnTo>
                  <a:pt x="186" y="44"/>
                </a:lnTo>
                <a:lnTo>
                  <a:pt x="157" y="61"/>
                </a:lnTo>
                <a:lnTo>
                  <a:pt x="129" y="81"/>
                </a:lnTo>
                <a:lnTo>
                  <a:pt x="103" y="105"/>
                </a:lnTo>
                <a:lnTo>
                  <a:pt x="81" y="129"/>
                </a:lnTo>
                <a:lnTo>
                  <a:pt x="59" y="157"/>
                </a:lnTo>
                <a:lnTo>
                  <a:pt x="41" y="187"/>
                </a:lnTo>
                <a:lnTo>
                  <a:pt x="27" y="218"/>
                </a:lnTo>
                <a:lnTo>
                  <a:pt x="16" y="250"/>
                </a:lnTo>
                <a:lnTo>
                  <a:pt x="6" y="286"/>
                </a:lnTo>
                <a:lnTo>
                  <a:pt x="0" y="322"/>
                </a:lnTo>
                <a:lnTo>
                  <a:pt x="0" y="357"/>
                </a:lnTo>
                <a:lnTo>
                  <a:pt x="0" y="357"/>
                </a:lnTo>
                <a:lnTo>
                  <a:pt x="0" y="385"/>
                </a:lnTo>
                <a:lnTo>
                  <a:pt x="4" y="411"/>
                </a:lnTo>
                <a:lnTo>
                  <a:pt x="8" y="437"/>
                </a:lnTo>
                <a:lnTo>
                  <a:pt x="14" y="463"/>
                </a:lnTo>
                <a:lnTo>
                  <a:pt x="24" y="487"/>
                </a:lnTo>
                <a:lnTo>
                  <a:pt x="33" y="510"/>
                </a:lnTo>
                <a:lnTo>
                  <a:pt x="43" y="532"/>
                </a:lnTo>
                <a:lnTo>
                  <a:pt x="57" y="554"/>
                </a:lnTo>
                <a:lnTo>
                  <a:pt x="71" y="574"/>
                </a:lnTo>
                <a:lnTo>
                  <a:pt x="89" y="594"/>
                </a:lnTo>
                <a:lnTo>
                  <a:pt x="105" y="612"/>
                </a:lnTo>
                <a:lnTo>
                  <a:pt x="125" y="630"/>
                </a:lnTo>
                <a:lnTo>
                  <a:pt x="145" y="645"/>
                </a:lnTo>
                <a:lnTo>
                  <a:pt x="165" y="659"/>
                </a:lnTo>
                <a:lnTo>
                  <a:pt x="186" y="673"/>
                </a:lnTo>
                <a:lnTo>
                  <a:pt x="208" y="683"/>
                </a:lnTo>
                <a:lnTo>
                  <a:pt x="357" y="995"/>
                </a:lnTo>
                <a:lnTo>
                  <a:pt x="504" y="683"/>
                </a:lnTo>
                <a:lnTo>
                  <a:pt x="504" y="683"/>
                </a:lnTo>
                <a:lnTo>
                  <a:pt x="528" y="673"/>
                </a:lnTo>
                <a:lnTo>
                  <a:pt x="550" y="659"/>
                </a:lnTo>
                <a:lnTo>
                  <a:pt x="570" y="645"/>
                </a:lnTo>
                <a:lnTo>
                  <a:pt x="590" y="630"/>
                </a:lnTo>
                <a:lnTo>
                  <a:pt x="609" y="612"/>
                </a:lnTo>
                <a:lnTo>
                  <a:pt x="625" y="594"/>
                </a:lnTo>
                <a:lnTo>
                  <a:pt x="641" y="574"/>
                </a:lnTo>
                <a:lnTo>
                  <a:pt x="657" y="554"/>
                </a:lnTo>
                <a:lnTo>
                  <a:pt x="669" y="532"/>
                </a:lnTo>
                <a:lnTo>
                  <a:pt x="681" y="510"/>
                </a:lnTo>
                <a:lnTo>
                  <a:pt x="691" y="487"/>
                </a:lnTo>
                <a:lnTo>
                  <a:pt x="701" y="463"/>
                </a:lnTo>
                <a:lnTo>
                  <a:pt x="707" y="437"/>
                </a:lnTo>
                <a:lnTo>
                  <a:pt x="711" y="411"/>
                </a:lnTo>
                <a:lnTo>
                  <a:pt x="715" y="385"/>
                </a:lnTo>
                <a:lnTo>
                  <a:pt x="715" y="357"/>
                </a:lnTo>
                <a:lnTo>
                  <a:pt x="715" y="357"/>
                </a:lnTo>
                <a:lnTo>
                  <a:pt x="713" y="322"/>
                </a:lnTo>
                <a:lnTo>
                  <a:pt x="709" y="286"/>
                </a:lnTo>
                <a:lnTo>
                  <a:pt x="699" y="250"/>
                </a:lnTo>
                <a:lnTo>
                  <a:pt x="687" y="218"/>
                </a:lnTo>
                <a:lnTo>
                  <a:pt x="673" y="187"/>
                </a:lnTo>
                <a:lnTo>
                  <a:pt x="655" y="157"/>
                </a:lnTo>
                <a:lnTo>
                  <a:pt x="633" y="129"/>
                </a:lnTo>
                <a:lnTo>
                  <a:pt x="609" y="105"/>
                </a:lnTo>
                <a:lnTo>
                  <a:pt x="586" y="81"/>
                </a:lnTo>
                <a:lnTo>
                  <a:pt x="558" y="61"/>
                </a:lnTo>
                <a:lnTo>
                  <a:pt x="528" y="44"/>
                </a:lnTo>
                <a:lnTo>
                  <a:pt x="496" y="28"/>
                </a:lnTo>
                <a:lnTo>
                  <a:pt x="464" y="16"/>
                </a:lnTo>
                <a:lnTo>
                  <a:pt x="429" y="6"/>
                </a:lnTo>
                <a:lnTo>
                  <a:pt x="393" y="2"/>
                </a:lnTo>
                <a:lnTo>
                  <a:pt x="357" y="0"/>
                </a:lnTo>
                <a:lnTo>
                  <a:pt x="357" y="0"/>
                </a:lnTo>
                <a:close/>
                <a:moveTo>
                  <a:pt x="357" y="628"/>
                </a:moveTo>
                <a:lnTo>
                  <a:pt x="357" y="628"/>
                </a:lnTo>
                <a:lnTo>
                  <a:pt x="329" y="626"/>
                </a:lnTo>
                <a:lnTo>
                  <a:pt x="304" y="622"/>
                </a:lnTo>
                <a:lnTo>
                  <a:pt x="278" y="614"/>
                </a:lnTo>
                <a:lnTo>
                  <a:pt x="252" y="606"/>
                </a:lnTo>
                <a:lnTo>
                  <a:pt x="230" y="594"/>
                </a:lnTo>
                <a:lnTo>
                  <a:pt x="208" y="580"/>
                </a:lnTo>
                <a:lnTo>
                  <a:pt x="186" y="566"/>
                </a:lnTo>
                <a:lnTo>
                  <a:pt x="169" y="548"/>
                </a:lnTo>
                <a:lnTo>
                  <a:pt x="151" y="528"/>
                </a:lnTo>
                <a:lnTo>
                  <a:pt x="135" y="508"/>
                </a:lnTo>
                <a:lnTo>
                  <a:pt x="121" y="487"/>
                </a:lnTo>
                <a:lnTo>
                  <a:pt x="111" y="463"/>
                </a:lnTo>
                <a:lnTo>
                  <a:pt x="101" y="439"/>
                </a:lnTo>
                <a:lnTo>
                  <a:pt x="95" y="413"/>
                </a:lnTo>
                <a:lnTo>
                  <a:pt x="91" y="385"/>
                </a:lnTo>
                <a:lnTo>
                  <a:pt x="89" y="359"/>
                </a:lnTo>
                <a:lnTo>
                  <a:pt x="89" y="359"/>
                </a:lnTo>
                <a:lnTo>
                  <a:pt x="91" y="332"/>
                </a:lnTo>
                <a:lnTo>
                  <a:pt x="95" y="304"/>
                </a:lnTo>
                <a:lnTo>
                  <a:pt x="101" y="278"/>
                </a:lnTo>
                <a:lnTo>
                  <a:pt x="111" y="254"/>
                </a:lnTo>
                <a:lnTo>
                  <a:pt x="121" y="230"/>
                </a:lnTo>
                <a:lnTo>
                  <a:pt x="135" y="208"/>
                </a:lnTo>
                <a:lnTo>
                  <a:pt x="151" y="189"/>
                </a:lnTo>
                <a:lnTo>
                  <a:pt x="169" y="169"/>
                </a:lnTo>
                <a:lnTo>
                  <a:pt x="186" y="151"/>
                </a:lnTo>
                <a:lnTo>
                  <a:pt x="208" y="137"/>
                </a:lnTo>
                <a:lnTo>
                  <a:pt x="230" y="123"/>
                </a:lnTo>
                <a:lnTo>
                  <a:pt x="252" y="111"/>
                </a:lnTo>
                <a:lnTo>
                  <a:pt x="278" y="103"/>
                </a:lnTo>
                <a:lnTo>
                  <a:pt x="304" y="95"/>
                </a:lnTo>
                <a:lnTo>
                  <a:pt x="329" y="91"/>
                </a:lnTo>
                <a:lnTo>
                  <a:pt x="357" y="91"/>
                </a:lnTo>
                <a:lnTo>
                  <a:pt x="357" y="91"/>
                </a:lnTo>
                <a:lnTo>
                  <a:pt x="385" y="91"/>
                </a:lnTo>
                <a:lnTo>
                  <a:pt x="411" y="95"/>
                </a:lnTo>
                <a:lnTo>
                  <a:pt x="437" y="103"/>
                </a:lnTo>
                <a:lnTo>
                  <a:pt x="460" y="111"/>
                </a:lnTo>
                <a:lnTo>
                  <a:pt x="484" y="123"/>
                </a:lnTo>
                <a:lnTo>
                  <a:pt x="506" y="137"/>
                </a:lnTo>
                <a:lnTo>
                  <a:pt x="528" y="151"/>
                </a:lnTo>
                <a:lnTo>
                  <a:pt x="546" y="169"/>
                </a:lnTo>
                <a:lnTo>
                  <a:pt x="564" y="189"/>
                </a:lnTo>
                <a:lnTo>
                  <a:pt x="580" y="208"/>
                </a:lnTo>
                <a:lnTo>
                  <a:pt x="594" y="230"/>
                </a:lnTo>
                <a:lnTo>
                  <a:pt x="603" y="254"/>
                </a:lnTo>
                <a:lnTo>
                  <a:pt x="613" y="278"/>
                </a:lnTo>
                <a:lnTo>
                  <a:pt x="619" y="304"/>
                </a:lnTo>
                <a:lnTo>
                  <a:pt x="623" y="332"/>
                </a:lnTo>
                <a:lnTo>
                  <a:pt x="625" y="359"/>
                </a:lnTo>
                <a:lnTo>
                  <a:pt x="625" y="359"/>
                </a:lnTo>
                <a:lnTo>
                  <a:pt x="623" y="385"/>
                </a:lnTo>
                <a:lnTo>
                  <a:pt x="619" y="413"/>
                </a:lnTo>
                <a:lnTo>
                  <a:pt x="613" y="439"/>
                </a:lnTo>
                <a:lnTo>
                  <a:pt x="603" y="463"/>
                </a:lnTo>
                <a:lnTo>
                  <a:pt x="594" y="487"/>
                </a:lnTo>
                <a:lnTo>
                  <a:pt x="580" y="508"/>
                </a:lnTo>
                <a:lnTo>
                  <a:pt x="564" y="528"/>
                </a:lnTo>
                <a:lnTo>
                  <a:pt x="546" y="548"/>
                </a:lnTo>
                <a:lnTo>
                  <a:pt x="528" y="566"/>
                </a:lnTo>
                <a:lnTo>
                  <a:pt x="506" y="580"/>
                </a:lnTo>
                <a:lnTo>
                  <a:pt x="484" y="594"/>
                </a:lnTo>
                <a:lnTo>
                  <a:pt x="460" y="606"/>
                </a:lnTo>
                <a:lnTo>
                  <a:pt x="437" y="614"/>
                </a:lnTo>
                <a:lnTo>
                  <a:pt x="411" y="622"/>
                </a:lnTo>
                <a:lnTo>
                  <a:pt x="385" y="626"/>
                </a:lnTo>
                <a:lnTo>
                  <a:pt x="357" y="628"/>
                </a:lnTo>
                <a:lnTo>
                  <a:pt x="357" y="628"/>
                </a:lnTo>
                <a:close/>
              </a:path>
            </a:pathLst>
          </a:custGeom>
          <a:solidFill>
            <a:srgbClr val="FE8F5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Freeform 28"/>
          <p:cNvSpPr>
            <a:spLocks noEditPoints="1"/>
          </p:cNvSpPr>
          <p:nvPr/>
        </p:nvSpPr>
        <p:spPr bwMode="auto">
          <a:xfrm rot="10800000">
            <a:off x="8347616" y="3597206"/>
            <a:ext cx="605708" cy="842908"/>
          </a:xfrm>
          <a:custGeom>
            <a:avLst/>
            <a:gdLst>
              <a:gd name="T0" fmla="*/ 319 w 715"/>
              <a:gd name="T1" fmla="*/ 2 h 995"/>
              <a:gd name="T2" fmla="*/ 218 w 715"/>
              <a:gd name="T3" fmla="*/ 28 h 995"/>
              <a:gd name="T4" fmla="*/ 129 w 715"/>
              <a:gd name="T5" fmla="*/ 81 h 995"/>
              <a:gd name="T6" fmla="*/ 59 w 715"/>
              <a:gd name="T7" fmla="*/ 157 h 995"/>
              <a:gd name="T8" fmla="*/ 16 w 715"/>
              <a:gd name="T9" fmla="*/ 250 h 995"/>
              <a:gd name="T10" fmla="*/ 0 w 715"/>
              <a:gd name="T11" fmla="*/ 357 h 995"/>
              <a:gd name="T12" fmla="*/ 4 w 715"/>
              <a:gd name="T13" fmla="*/ 411 h 995"/>
              <a:gd name="T14" fmla="*/ 24 w 715"/>
              <a:gd name="T15" fmla="*/ 487 h 995"/>
              <a:gd name="T16" fmla="*/ 57 w 715"/>
              <a:gd name="T17" fmla="*/ 554 h 995"/>
              <a:gd name="T18" fmla="*/ 105 w 715"/>
              <a:gd name="T19" fmla="*/ 612 h 995"/>
              <a:gd name="T20" fmla="*/ 165 w 715"/>
              <a:gd name="T21" fmla="*/ 659 h 995"/>
              <a:gd name="T22" fmla="*/ 357 w 715"/>
              <a:gd name="T23" fmla="*/ 995 h 995"/>
              <a:gd name="T24" fmla="*/ 528 w 715"/>
              <a:gd name="T25" fmla="*/ 673 h 995"/>
              <a:gd name="T26" fmla="*/ 590 w 715"/>
              <a:gd name="T27" fmla="*/ 630 h 995"/>
              <a:gd name="T28" fmla="*/ 641 w 715"/>
              <a:gd name="T29" fmla="*/ 574 h 995"/>
              <a:gd name="T30" fmla="*/ 681 w 715"/>
              <a:gd name="T31" fmla="*/ 510 h 995"/>
              <a:gd name="T32" fmla="*/ 707 w 715"/>
              <a:gd name="T33" fmla="*/ 437 h 995"/>
              <a:gd name="T34" fmla="*/ 715 w 715"/>
              <a:gd name="T35" fmla="*/ 357 h 995"/>
              <a:gd name="T36" fmla="*/ 709 w 715"/>
              <a:gd name="T37" fmla="*/ 286 h 995"/>
              <a:gd name="T38" fmla="*/ 673 w 715"/>
              <a:gd name="T39" fmla="*/ 187 h 995"/>
              <a:gd name="T40" fmla="*/ 609 w 715"/>
              <a:gd name="T41" fmla="*/ 105 h 995"/>
              <a:gd name="T42" fmla="*/ 528 w 715"/>
              <a:gd name="T43" fmla="*/ 44 h 995"/>
              <a:gd name="T44" fmla="*/ 429 w 715"/>
              <a:gd name="T45" fmla="*/ 6 h 995"/>
              <a:gd name="T46" fmla="*/ 357 w 715"/>
              <a:gd name="T47" fmla="*/ 0 h 995"/>
              <a:gd name="T48" fmla="*/ 329 w 715"/>
              <a:gd name="T49" fmla="*/ 626 h 995"/>
              <a:gd name="T50" fmla="*/ 252 w 715"/>
              <a:gd name="T51" fmla="*/ 606 h 995"/>
              <a:gd name="T52" fmla="*/ 186 w 715"/>
              <a:gd name="T53" fmla="*/ 566 h 995"/>
              <a:gd name="T54" fmla="*/ 135 w 715"/>
              <a:gd name="T55" fmla="*/ 508 h 995"/>
              <a:gd name="T56" fmla="*/ 101 w 715"/>
              <a:gd name="T57" fmla="*/ 439 h 995"/>
              <a:gd name="T58" fmla="*/ 89 w 715"/>
              <a:gd name="T59" fmla="*/ 359 h 995"/>
              <a:gd name="T60" fmla="*/ 95 w 715"/>
              <a:gd name="T61" fmla="*/ 304 h 995"/>
              <a:gd name="T62" fmla="*/ 121 w 715"/>
              <a:gd name="T63" fmla="*/ 230 h 995"/>
              <a:gd name="T64" fmla="*/ 169 w 715"/>
              <a:gd name="T65" fmla="*/ 169 h 995"/>
              <a:gd name="T66" fmla="*/ 230 w 715"/>
              <a:gd name="T67" fmla="*/ 123 h 995"/>
              <a:gd name="T68" fmla="*/ 304 w 715"/>
              <a:gd name="T69" fmla="*/ 95 h 995"/>
              <a:gd name="T70" fmla="*/ 357 w 715"/>
              <a:gd name="T71" fmla="*/ 91 h 995"/>
              <a:gd name="T72" fmla="*/ 437 w 715"/>
              <a:gd name="T73" fmla="*/ 103 h 995"/>
              <a:gd name="T74" fmla="*/ 506 w 715"/>
              <a:gd name="T75" fmla="*/ 137 h 995"/>
              <a:gd name="T76" fmla="*/ 564 w 715"/>
              <a:gd name="T77" fmla="*/ 189 h 995"/>
              <a:gd name="T78" fmla="*/ 603 w 715"/>
              <a:gd name="T79" fmla="*/ 254 h 995"/>
              <a:gd name="T80" fmla="*/ 623 w 715"/>
              <a:gd name="T81" fmla="*/ 332 h 995"/>
              <a:gd name="T82" fmla="*/ 623 w 715"/>
              <a:gd name="T83" fmla="*/ 385 h 995"/>
              <a:gd name="T84" fmla="*/ 603 w 715"/>
              <a:gd name="T85" fmla="*/ 463 h 995"/>
              <a:gd name="T86" fmla="*/ 564 w 715"/>
              <a:gd name="T87" fmla="*/ 528 h 995"/>
              <a:gd name="T88" fmla="*/ 506 w 715"/>
              <a:gd name="T89" fmla="*/ 580 h 995"/>
              <a:gd name="T90" fmla="*/ 437 w 715"/>
              <a:gd name="T91" fmla="*/ 614 h 995"/>
              <a:gd name="T92" fmla="*/ 357 w 715"/>
              <a:gd name="T93" fmla="*/ 628 h 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15" h="995">
                <a:moveTo>
                  <a:pt x="357" y="0"/>
                </a:moveTo>
                <a:lnTo>
                  <a:pt x="357" y="0"/>
                </a:lnTo>
                <a:lnTo>
                  <a:pt x="319" y="2"/>
                </a:lnTo>
                <a:lnTo>
                  <a:pt x="286" y="6"/>
                </a:lnTo>
                <a:lnTo>
                  <a:pt x="250" y="16"/>
                </a:lnTo>
                <a:lnTo>
                  <a:pt x="218" y="28"/>
                </a:lnTo>
                <a:lnTo>
                  <a:pt x="186" y="44"/>
                </a:lnTo>
                <a:lnTo>
                  <a:pt x="157" y="61"/>
                </a:lnTo>
                <a:lnTo>
                  <a:pt x="129" y="81"/>
                </a:lnTo>
                <a:lnTo>
                  <a:pt x="103" y="105"/>
                </a:lnTo>
                <a:lnTo>
                  <a:pt x="81" y="129"/>
                </a:lnTo>
                <a:lnTo>
                  <a:pt x="59" y="157"/>
                </a:lnTo>
                <a:lnTo>
                  <a:pt x="41" y="187"/>
                </a:lnTo>
                <a:lnTo>
                  <a:pt x="27" y="218"/>
                </a:lnTo>
                <a:lnTo>
                  <a:pt x="16" y="250"/>
                </a:lnTo>
                <a:lnTo>
                  <a:pt x="6" y="286"/>
                </a:lnTo>
                <a:lnTo>
                  <a:pt x="0" y="322"/>
                </a:lnTo>
                <a:lnTo>
                  <a:pt x="0" y="357"/>
                </a:lnTo>
                <a:lnTo>
                  <a:pt x="0" y="357"/>
                </a:lnTo>
                <a:lnTo>
                  <a:pt x="0" y="385"/>
                </a:lnTo>
                <a:lnTo>
                  <a:pt x="4" y="411"/>
                </a:lnTo>
                <a:lnTo>
                  <a:pt x="8" y="437"/>
                </a:lnTo>
                <a:lnTo>
                  <a:pt x="14" y="463"/>
                </a:lnTo>
                <a:lnTo>
                  <a:pt x="24" y="487"/>
                </a:lnTo>
                <a:lnTo>
                  <a:pt x="33" y="510"/>
                </a:lnTo>
                <a:lnTo>
                  <a:pt x="43" y="532"/>
                </a:lnTo>
                <a:lnTo>
                  <a:pt x="57" y="554"/>
                </a:lnTo>
                <a:lnTo>
                  <a:pt x="71" y="574"/>
                </a:lnTo>
                <a:lnTo>
                  <a:pt x="89" y="594"/>
                </a:lnTo>
                <a:lnTo>
                  <a:pt x="105" y="612"/>
                </a:lnTo>
                <a:lnTo>
                  <a:pt x="125" y="630"/>
                </a:lnTo>
                <a:lnTo>
                  <a:pt x="145" y="645"/>
                </a:lnTo>
                <a:lnTo>
                  <a:pt x="165" y="659"/>
                </a:lnTo>
                <a:lnTo>
                  <a:pt x="186" y="673"/>
                </a:lnTo>
                <a:lnTo>
                  <a:pt x="208" y="683"/>
                </a:lnTo>
                <a:lnTo>
                  <a:pt x="357" y="995"/>
                </a:lnTo>
                <a:lnTo>
                  <a:pt x="504" y="683"/>
                </a:lnTo>
                <a:lnTo>
                  <a:pt x="504" y="683"/>
                </a:lnTo>
                <a:lnTo>
                  <a:pt x="528" y="673"/>
                </a:lnTo>
                <a:lnTo>
                  <a:pt x="550" y="659"/>
                </a:lnTo>
                <a:lnTo>
                  <a:pt x="570" y="645"/>
                </a:lnTo>
                <a:lnTo>
                  <a:pt x="590" y="630"/>
                </a:lnTo>
                <a:lnTo>
                  <a:pt x="609" y="612"/>
                </a:lnTo>
                <a:lnTo>
                  <a:pt x="625" y="594"/>
                </a:lnTo>
                <a:lnTo>
                  <a:pt x="641" y="574"/>
                </a:lnTo>
                <a:lnTo>
                  <a:pt x="657" y="554"/>
                </a:lnTo>
                <a:lnTo>
                  <a:pt x="669" y="532"/>
                </a:lnTo>
                <a:lnTo>
                  <a:pt x="681" y="510"/>
                </a:lnTo>
                <a:lnTo>
                  <a:pt x="691" y="487"/>
                </a:lnTo>
                <a:lnTo>
                  <a:pt x="701" y="463"/>
                </a:lnTo>
                <a:lnTo>
                  <a:pt x="707" y="437"/>
                </a:lnTo>
                <a:lnTo>
                  <a:pt x="711" y="411"/>
                </a:lnTo>
                <a:lnTo>
                  <a:pt x="715" y="385"/>
                </a:lnTo>
                <a:lnTo>
                  <a:pt x="715" y="357"/>
                </a:lnTo>
                <a:lnTo>
                  <a:pt x="715" y="357"/>
                </a:lnTo>
                <a:lnTo>
                  <a:pt x="713" y="322"/>
                </a:lnTo>
                <a:lnTo>
                  <a:pt x="709" y="286"/>
                </a:lnTo>
                <a:lnTo>
                  <a:pt x="699" y="250"/>
                </a:lnTo>
                <a:lnTo>
                  <a:pt x="687" y="218"/>
                </a:lnTo>
                <a:lnTo>
                  <a:pt x="673" y="187"/>
                </a:lnTo>
                <a:lnTo>
                  <a:pt x="655" y="157"/>
                </a:lnTo>
                <a:lnTo>
                  <a:pt x="633" y="129"/>
                </a:lnTo>
                <a:lnTo>
                  <a:pt x="609" y="105"/>
                </a:lnTo>
                <a:lnTo>
                  <a:pt x="586" y="81"/>
                </a:lnTo>
                <a:lnTo>
                  <a:pt x="558" y="61"/>
                </a:lnTo>
                <a:lnTo>
                  <a:pt x="528" y="44"/>
                </a:lnTo>
                <a:lnTo>
                  <a:pt x="496" y="28"/>
                </a:lnTo>
                <a:lnTo>
                  <a:pt x="464" y="16"/>
                </a:lnTo>
                <a:lnTo>
                  <a:pt x="429" y="6"/>
                </a:lnTo>
                <a:lnTo>
                  <a:pt x="393" y="2"/>
                </a:lnTo>
                <a:lnTo>
                  <a:pt x="357" y="0"/>
                </a:lnTo>
                <a:lnTo>
                  <a:pt x="357" y="0"/>
                </a:lnTo>
                <a:close/>
                <a:moveTo>
                  <a:pt x="357" y="628"/>
                </a:moveTo>
                <a:lnTo>
                  <a:pt x="357" y="628"/>
                </a:lnTo>
                <a:lnTo>
                  <a:pt x="329" y="626"/>
                </a:lnTo>
                <a:lnTo>
                  <a:pt x="304" y="622"/>
                </a:lnTo>
                <a:lnTo>
                  <a:pt x="278" y="614"/>
                </a:lnTo>
                <a:lnTo>
                  <a:pt x="252" y="606"/>
                </a:lnTo>
                <a:lnTo>
                  <a:pt x="230" y="594"/>
                </a:lnTo>
                <a:lnTo>
                  <a:pt x="208" y="580"/>
                </a:lnTo>
                <a:lnTo>
                  <a:pt x="186" y="566"/>
                </a:lnTo>
                <a:lnTo>
                  <a:pt x="169" y="548"/>
                </a:lnTo>
                <a:lnTo>
                  <a:pt x="151" y="528"/>
                </a:lnTo>
                <a:lnTo>
                  <a:pt x="135" y="508"/>
                </a:lnTo>
                <a:lnTo>
                  <a:pt x="121" y="487"/>
                </a:lnTo>
                <a:lnTo>
                  <a:pt x="111" y="463"/>
                </a:lnTo>
                <a:lnTo>
                  <a:pt x="101" y="439"/>
                </a:lnTo>
                <a:lnTo>
                  <a:pt x="95" y="413"/>
                </a:lnTo>
                <a:lnTo>
                  <a:pt x="91" y="385"/>
                </a:lnTo>
                <a:lnTo>
                  <a:pt x="89" y="359"/>
                </a:lnTo>
                <a:lnTo>
                  <a:pt x="89" y="359"/>
                </a:lnTo>
                <a:lnTo>
                  <a:pt x="91" y="332"/>
                </a:lnTo>
                <a:lnTo>
                  <a:pt x="95" y="304"/>
                </a:lnTo>
                <a:lnTo>
                  <a:pt x="101" y="278"/>
                </a:lnTo>
                <a:lnTo>
                  <a:pt x="111" y="254"/>
                </a:lnTo>
                <a:lnTo>
                  <a:pt x="121" y="230"/>
                </a:lnTo>
                <a:lnTo>
                  <a:pt x="135" y="208"/>
                </a:lnTo>
                <a:lnTo>
                  <a:pt x="151" y="189"/>
                </a:lnTo>
                <a:lnTo>
                  <a:pt x="169" y="169"/>
                </a:lnTo>
                <a:lnTo>
                  <a:pt x="186" y="151"/>
                </a:lnTo>
                <a:lnTo>
                  <a:pt x="208" y="137"/>
                </a:lnTo>
                <a:lnTo>
                  <a:pt x="230" y="123"/>
                </a:lnTo>
                <a:lnTo>
                  <a:pt x="252" y="111"/>
                </a:lnTo>
                <a:lnTo>
                  <a:pt x="278" y="103"/>
                </a:lnTo>
                <a:lnTo>
                  <a:pt x="304" y="95"/>
                </a:lnTo>
                <a:lnTo>
                  <a:pt x="329" y="91"/>
                </a:lnTo>
                <a:lnTo>
                  <a:pt x="357" y="91"/>
                </a:lnTo>
                <a:lnTo>
                  <a:pt x="357" y="91"/>
                </a:lnTo>
                <a:lnTo>
                  <a:pt x="385" y="91"/>
                </a:lnTo>
                <a:lnTo>
                  <a:pt x="411" y="95"/>
                </a:lnTo>
                <a:lnTo>
                  <a:pt x="437" y="103"/>
                </a:lnTo>
                <a:lnTo>
                  <a:pt x="460" y="111"/>
                </a:lnTo>
                <a:lnTo>
                  <a:pt x="484" y="123"/>
                </a:lnTo>
                <a:lnTo>
                  <a:pt x="506" y="137"/>
                </a:lnTo>
                <a:lnTo>
                  <a:pt x="528" y="151"/>
                </a:lnTo>
                <a:lnTo>
                  <a:pt x="546" y="169"/>
                </a:lnTo>
                <a:lnTo>
                  <a:pt x="564" y="189"/>
                </a:lnTo>
                <a:lnTo>
                  <a:pt x="580" y="208"/>
                </a:lnTo>
                <a:lnTo>
                  <a:pt x="594" y="230"/>
                </a:lnTo>
                <a:lnTo>
                  <a:pt x="603" y="254"/>
                </a:lnTo>
                <a:lnTo>
                  <a:pt x="613" y="278"/>
                </a:lnTo>
                <a:lnTo>
                  <a:pt x="619" y="304"/>
                </a:lnTo>
                <a:lnTo>
                  <a:pt x="623" y="332"/>
                </a:lnTo>
                <a:lnTo>
                  <a:pt x="625" y="359"/>
                </a:lnTo>
                <a:lnTo>
                  <a:pt x="625" y="359"/>
                </a:lnTo>
                <a:lnTo>
                  <a:pt x="623" y="385"/>
                </a:lnTo>
                <a:lnTo>
                  <a:pt x="619" y="413"/>
                </a:lnTo>
                <a:lnTo>
                  <a:pt x="613" y="439"/>
                </a:lnTo>
                <a:lnTo>
                  <a:pt x="603" y="463"/>
                </a:lnTo>
                <a:lnTo>
                  <a:pt x="594" y="487"/>
                </a:lnTo>
                <a:lnTo>
                  <a:pt x="580" y="508"/>
                </a:lnTo>
                <a:lnTo>
                  <a:pt x="564" y="528"/>
                </a:lnTo>
                <a:lnTo>
                  <a:pt x="546" y="548"/>
                </a:lnTo>
                <a:lnTo>
                  <a:pt x="528" y="566"/>
                </a:lnTo>
                <a:lnTo>
                  <a:pt x="506" y="580"/>
                </a:lnTo>
                <a:lnTo>
                  <a:pt x="484" y="594"/>
                </a:lnTo>
                <a:lnTo>
                  <a:pt x="460" y="606"/>
                </a:lnTo>
                <a:lnTo>
                  <a:pt x="437" y="614"/>
                </a:lnTo>
                <a:lnTo>
                  <a:pt x="411" y="622"/>
                </a:lnTo>
                <a:lnTo>
                  <a:pt x="385" y="626"/>
                </a:lnTo>
                <a:lnTo>
                  <a:pt x="357" y="628"/>
                </a:lnTo>
                <a:lnTo>
                  <a:pt x="357" y="628"/>
                </a:lnTo>
                <a:close/>
              </a:path>
            </a:pathLst>
          </a:custGeom>
          <a:solidFill>
            <a:srgbClr val="FE8F5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Freeform 28"/>
          <p:cNvSpPr>
            <a:spLocks noEditPoints="1"/>
          </p:cNvSpPr>
          <p:nvPr/>
        </p:nvSpPr>
        <p:spPr bwMode="auto">
          <a:xfrm rot="10800000">
            <a:off x="4896321" y="3597206"/>
            <a:ext cx="605708" cy="842908"/>
          </a:xfrm>
          <a:custGeom>
            <a:avLst/>
            <a:gdLst>
              <a:gd name="T0" fmla="*/ 319 w 715"/>
              <a:gd name="T1" fmla="*/ 2 h 995"/>
              <a:gd name="T2" fmla="*/ 218 w 715"/>
              <a:gd name="T3" fmla="*/ 28 h 995"/>
              <a:gd name="T4" fmla="*/ 129 w 715"/>
              <a:gd name="T5" fmla="*/ 81 h 995"/>
              <a:gd name="T6" fmla="*/ 59 w 715"/>
              <a:gd name="T7" fmla="*/ 157 h 995"/>
              <a:gd name="T8" fmla="*/ 16 w 715"/>
              <a:gd name="T9" fmla="*/ 250 h 995"/>
              <a:gd name="T10" fmla="*/ 0 w 715"/>
              <a:gd name="T11" fmla="*/ 357 h 995"/>
              <a:gd name="T12" fmla="*/ 4 w 715"/>
              <a:gd name="T13" fmla="*/ 411 h 995"/>
              <a:gd name="T14" fmla="*/ 24 w 715"/>
              <a:gd name="T15" fmla="*/ 487 h 995"/>
              <a:gd name="T16" fmla="*/ 57 w 715"/>
              <a:gd name="T17" fmla="*/ 554 h 995"/>
              <a:gd name="T18" fmla="*/ 105 w 715"/>
              <a:gd name="T19" fmla="*/ 612 h 995"/>
              <a:gd name="T20" fmla="*/ 165 w 715"/>
              <a:gd name="T21" fmla="*/ 659 h 995"/>
              <a:gd name="T22" fmla="*/ 357 w 715"/>
              <a:gd name="T23" fmla="*/ 995 h 995"/>
              <a:gd name="T24" fmla="*/ 528 w 715"/>
              <a:gd name="T25" fmla="*/ 673 h 995"/>
              <a:gd name="T26" fmla="*/ 590 w 715"/>
              <a:gd name="T27" fmla="*/ 630 h 995"/>
              <a:gd name="T28" fmla="*/ 641 w 715"/>
              <a:gd name="T29" fmla="*/ 574 h 995"/>
              <a:gd name="T30" fmla="*/ 681 w 715"/>
              <a:gd name="T31" fmla="*/ 510 h 995"/>
              <a:gd name="T32" fmla="*/ 707 w 715"/>
              <a:gd name="T33" fmla="*/ 437 h 995"/>
              <a:gd name="T34" fmla="*/ 715 w 715"/>
              <a:gd name="T35" fmla="*/ 357 h 995"/>
              <a:gd name="T36" fmla="*/ 709 w 715"/>
              <a:gd name="T37" fmla="*/ 286 h 995"/>
              <a:gd name="T38" fmla="*/ 673 w 715"/>
              <a:gd name="T39" fmla="*/ 187 h 995"/>
              <a:gd name="T40" fmla="*/ 609 w 715"/>
              <a:gd name="T41" fmla="*/ 105 h 995"/>
              <a:gd name="T42" fmla="*/ 528 w 715"/>
              <a:gd name="T43" fmla="*/ 44 h 995"/>
              <a:gd name="T44" fmla="*/ 429 w 715"/>
              <a:gd name="T45" fmla="*/ 6 h 995"/>
              <a:gd name="T46" fmla="*/ 357 w 715"/>
              <a:gd name="T47" fmla="*/ 0 h 995"/>
              <a:gd name="T48" fmla="*/ 329 w 715"/>
              <a:gd name="T49" fmla="*/ 626 h 995"/>
              <a:gd name="T50" fmla="*/ 252 w 715"/>
              <a:gd name="T51" fmla="*/ 606 h 995"/>
              <a:gd name="T52" fmla="*/ 186 w 715"/>
              <a:gd name="T53" fmla="*/ 566 h 995"/>
              <a:gd name="T54" fmla="*/ 135 w 715"/>
              <a:gd name="T55" fmla="*/ 508 h 995"/>
              <a:gd name="T56" fmla="*/ 101 w 715"/>
              <a:gd name="T57" fmla="*/ 439 h 995"/>
              <a:gd name="T58" fmla="*/ 89 w 715"/>
              <a:gd name="T59" fmla="*/ 359 h 995"/>
              <a:gd name="T60" fmla="*/ 95 w 715"/>
              <a:gd name="T61" fmla="*/ 304 h 995"/>
              <a:gd name="T62" fmla="*/ 121 w 715"/>
              <a:gd name="T63" fmla="*/ 230 h 995"/>
              <a:gd name="T64" fmla="*/ 169 w 715"/>
              <a:gd name="T65" fmla="*/ 169 h 995"/>
              <a:gd name="T66" fmla="*/ 230 w 715"/>
              <a:gd name="T67" fmla="*/ 123 h 995"/>
              <a:gd name="T68" fmla="*/ 304 w 715"/>
              <a:gd name="T69" fmla="*/ 95 h 995"/>
              <a:gd name="T70" fmla="*/ 357 w 715"/>
              <a:gd name="T71" fmla="*/ 91 h 995"/>
              <a:gd name="T72" fmla="*/ 437 w 715"/>
              <a:gd name="T73" fmla="*/ 103 h 995"/>
              <a:gd name="T74" fmla="*/ 506 w 715"/>
              <a:gd name="T75" fmla="*/ 137 h 995"/>
              <a:gd name="T76" fmla="*/ 564 w 715"/>
              <a:gd name="T77" fmla="*/ 189 h 995"/>
              <a:gd name="T78" fmla="*/ 603 w 715"/>
              <a:gd name="T79" fmla="*/ 254 h 995"/>
              <a:gd name="T80" fmla="*/ 623 w 715"/>
              <a:gd name="T81" fmla="*/ 332 h 995"/>
              <a:gd name="T82" fmla="*/ 623 w 715"/>
              <a:gd name="T83" fmla="*/ 385 h 995"/>
              <a:gd name="T84" fmla="*/ 603 w 715"/>
              <a:gd name="T85" fmla="*/ 463 h 995"/>
              <a:gd name="T86" fmla="*/ 564 w 715"/>
              <a:gd name="T87" fmla="*/ 528 h 995"/>
              <a:gd name="T88" fmla="*/ 506 w 715"/>
              <a:gd name="T89" fmla="*/ 580 h 995"/>
              <a:gd name="T90" fmla="*/ 437 w 715"/>
              <a:gd name="T91" fmla="*/ 614 h 995"/>
              <a:gd name="T92" fmla="*/ 357 w 715"/>
              <a:gd name="T93" fmla="*/ 628 h 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15" h="995">
                <a:moveTo>
                  <a:pt x="357" y="0"/>
                </a:moveTo>
                <a:lnTo>
                  <a:pt x="357" y="0"/>
                </a:lnTo>
                <a:lnTo>
                  <a:pt x="319" y="2"/>
                </a:lnTo>
                <a:lnTo>
                  <a:pt x="286" y="6"/>
                </a:lnTo>
                <a:lnTo>
                  <a:pt x="250" y="16"/>
                </a:lnTo>
                <a:lnTo>
                  <a:pt x="218" y="28"/>
                </a:lnTo>
                <a:lnTo>
                  <a:pt x="186" y="44"/>
                </a:lnTo>
                <a:lnTo>
                  <a:pt x="157" y="61"/>
                </a:lnTo>
                <a:lnTo>
                  <a:pt x="129" y="81"/>
                </a:lnTo>
                <a:lnTo>
                  <a:pt x="103" y="105"/>
                </a:lnTo>
                <a:lnTo>
                  <a:pt x="81" y="129"/>
                </a:lnTo>
                <a:lnTo>
                  <a:pt x="59" y="157"/>
                </a:lnTo>
                <a:lnTo>
                  <a:pt x="41" y="187"/>
                </a:lnTo>
                <a:lnTo>
                  <a:pt x="27" y="218"/>
                </a:lnTo>
                <a:lnTo>
                  <a:pt x="16" y="250"/>
                </a:lnTo>
                <a:lnTo>
                  <a:pt x="6" y="286"/>
                </a:lnTo>
                <a:lnTo>
                  <a:pt x="0" y="322"/>
                </a:lnTo>
                <a:lnTo>
                  <a:pt x="0" y="357"/>
                </a:lnTo>
                <a:lnTo>
                  <a:pt x="0" y="357"/>
                </a:lnTo>
                <a:lnTo>
                  <a:pt x="0" y="385"/>
                </a:lnTo>
                <a:lnTo>
                  <a:pt x="4" y="411"/>
                </a:lnTo>
                <a:lnTo>
                  <a:pt x="8" y="437"/>
                </a:lnTo>
                <a:lnTo>
                  <a:pt x="14" y="463"/>
                </a:lnTo>
                <a:lnTo>
                  <a:pt x="24" y="487"/>
                </a:lnTo>
                <a:lnTo>
                  <a:pt x="33" y="510"/>
                </a:lnTo>
                <a:lnTo>
                  <a:pt x="43" y="532"/>
                </a:lnTo>
                <a:lnTo>
                  <a:pt x="57" y="554"/>
                </a:lnTo>
                <a:lnTo>
                  <a:pt x="71" y="574"/>
                </a:lnTo>
                <a:lnTo>
                  <a:pt x="89" y="594"/>
                </a:lnTo>
                <a:lnTo>
                  <a:pt x="105" y="612"/>
                </a:lnTo>
                <a:lnTo>
                  <a:pt x="125" y="630"/>
                </a:lnTo>
                <a:lnTo>
                  <a:pt x="145" y="645"/>
                </a:lnTo>
                <a:lnTo>
                  <a:pt x="165" y="659"/>
                </a:lnTo>
                <a:lnTo>
                  <a:pt x="186" y="673"/>
                </a:lnTo>
                <a:lnTo>
                  <a:pt x="208" y="683"/>
                </a:lnTo>
                <a:lnTo>
                  <a:pt x="357" y="995"/>
                </a:lnTo>
                <a:lnTo>
                  <a:pt x="504" y="683"/>
                </a:lnTo>
                <a:lnTo>
                  <a:pt x="504" y="683"/>
                </a:lnTo>
                <a:lnTo>
                  <a:pt x="528" y="673"/>
                </a:lnTo>
                <a:lnTo>
                  <a:pt x="550" y="659"/>
                </a:lnTo>
                <a:lnTo>
                  <a:pt x="570" y="645"/>
                </a:lnTo>
                <a:lnTo>
                  <a:pt x="590" y="630"/>
                </a:lnTo>
                <a:lnTo>
                  <a:pt x="609" y="612"/>
                </a:lnTo>
                <a:lnTo>
                  <a:pt x="625" y="594"/>
                </a:lnTo>
                <a:lnTo>
                  <a:pt x="641" y="574"/>
                </a:lnTo>
                <a:lnTo>
                  <a:pt x="657" y="554"/>
                </a:lnTo>
                <a:lnTo>
                  <a:pt x="669" y="532"/>
                </a:lnTo>
                <a:lnTo>
                  <a:pt x="681" y="510"/>
                </a:lnTo>
                <a:lnTo>
                  <a:pt x="691" y="487"/>
                </a:lnTo>
                <a:lnTo>
                  <a:pt x="701" y="463"/>
                </a:lnTo>
                <a:lnTo>
                  <a:pt x="707" y="437"/>
                </a:lnTo>
                <a:lnTo>
                  <a:pt x="711" y="411"/>
                </a:lnTo>
                <a:lnTo>
                  <a:pt x="715" y="385"/>
                </a:lnTo>
                <a:lnTo>
                  <a:pt x="715" y="357"/>
                </a:lnTo>
                <a:lnTo>
                  <a:pt x="715" y="357"/>
                </a:lnTo>
                <a:lnTo>
                  <a:pt x="713" y="322"/>
                </a:lnTo>
                <a:lnTo>
                  <a:pt x="709" y="286"/>
                </a:lnTo>
                <a:lnTo>
                  <a:pt x="699" y="250"/>
                </a:lnTo>
                <a:lnTo>
                  <a:pt x="687" y="218"/>
                </a:lnTo>
                <a:lnTo>
                  <a:pt x="673" y="187"/>
                </a:lnTo>
                <a:lnTo>
                  <a:pt x="655" y="157"/>
                </a:lnTo>
                <a:lnTo>
                  <a:pt x="633" y="129"/>
                </a:lnTo>
                <a:lnTo>
                  <a:pt x="609" y="105"/>
                </a:lnTo>
                <a:lnTo>
                  <a:pt x="586" y="81"/>
                </a:lnTo>
                <a:lnTo>
                  <a:pt x="558" y="61"/>
                </a:lnTo>
                <a:lnTo>
                  <a:pt x="528" y="44"/>
                </a:lnTo>
                <a:lnTo>
                  <a:pt x="496" y="28"/>
                </a:lnTo>
                <a:lnTo>
                  <a:pt x="464" y="16"/>
                </a:lnTo>
                <a:lnTo>
                  <a:pt x="429" y="6"/>
                </a:lnTo>
                <a:lnTo>
                  <a:pt x="393" y="2"/>
                </a:lnTo>
                <a:lnTo>
                  <a:pt x="357" y="0"/>
                </a:lnTo>
                <a:lnTo>
                  <a:pt x="357" y="0"/>
                </a:lnTo>
                <a:close/>
                <a:moveTo>
                  <a:pt x="357" y="628"/>
                </a:moveTo>
                <a:lnTo>
                  <a:pt x="357" y="628"/>
                </a:lnTo>
                <a:lnTo>
                  <a:pt x="329" y="626"/>
                </a:lnTo>
                <a:lnTo>
                  <a:pt x="304" y="622"/>
                </a:lnTo>
                <a:lnTo>
                  <a:pt x="278" y="614"/>
                </a:lnTo>
                <a:lnTo>
                  <a:pt x="252" y="606"/>
                </a:lnTo>
                <a:lnTo>
                  <a:pt x="230" y="594"/>
                </a:lnTo>
                <a:lnTo>
                  <a:pt x="208" y="580"/>
                </a:lnTo>
                <a:lnTo>
                  <a:pt x="186" y="566"/>
                </a:lnTo>
                <a:lnTo>
                  <a:pt x="169" y="548"/>
                </a:lnTo>
                <a:lnTo>
                  <a:pt x="151" y="528"/>
                </a:lnTo>
                <a:lnTo>
                  <a:pt x="135" y="508"/>
                </a:lnTo>
                <a:lnTo>
                  <a:pt x="121" y="487"/>
                </a:lnTo>
                <a:lnTo>
                  <a:pt x="111" y="463"/>
                </a:lnTo>
                <a:lnTo>
                  <a:pt x="101" y="439"/>
                </a:lnTo>
                <a:lnTo>
                  <a:pt x="95" y="413"/>
                </a:lnTo>
                <a:lnTo>
                  <a:pt x="91" y="385"/>
                </a:lnTo>
                <a:lnTo>
                  <a:pt x="89" y="359"/>
                </a:lnTo>
                <a:lnTo>
                  <a:pt x="89" y="359"/>
                </a:lnTo>
                <a:lnTo>
                  <a:pt x="91" y="332"/>
                </a:lnTo>
                <a:lnTo>
                  <a:pt x="95" y="304"/>
                </a:lnTo>
                <a:lnTo>
                  <a:pt x="101" y="278"/>
                </a:lnTo>
                <a:lnTo>
                  <a:pt x="111" y="254"/>
                </a:lnTo>
                <a:lnTo>
                  <a:pt x="121" y="230"/>
                </a:lnTo>
                <a:lnTo>
                  <a:pt x="135" y="208"/>
                </a:lnTo>
                <a:lnTo>
                  <a:pt x="151" y="189"/>
                </a:lnTo>
                <a:lnTo>
                  <a:pt x="169" y="169"/>
                </a:lnTo>
                <a:lnTo>
                  <a:pt x="186" y="151"/>
                </a:lnTo>
                <a:lnTo>
                  <a:pt x="208" y="137"/>
                </a:lnTo>
                <a:lnTo>
                  <a:pt x="230" y="123"/>
                </a:lnTo>
                <a:lnTo>
                  <a:pt x="252" y="111"/>
                </a:lnTo>
                <a:lnTo>
                  <a:pt x="278" y="103"/>
                </a:lnTo>
                <a:lnTo>
                  <a:pt x="304" y="95"/>
                </a:lnTo>
                <a:lnTo>
                  <a:pt x="329" y="91"/>
                </a:lnTo>
                <a:lnTo>
                  <a:pt x="357" y="91"/>
                </a:lnTo>
                <a:lnTo>
                  <a:pt x="357" y="91"/>
                </a:lnTo>
                <a:lnTo>
                  <a:pt x="385" y="91"/>
                </a:lnTo>
                <a:lnTo>
                  <a:pt x="411" y="95"/>
                </a:lnTo>
                <a:lnTo>
                  <a:pt x="437" y="103"/>
                </a:lnTo>
                <a:lnTo>
                  <a:pt x="460" y="111"/>
                </a:lnTo>
                <a:lnTo>
                  <a:pt x="484" y="123"/>
                </a:lnTo>
                <a:lnTo>
                  <a:pt x="506" y="137"/>
                </a:lnTo>
                <a:lnTo>
                  <a:pt x="528" y="151"/>
                </a:lnTo>
                <a:lnTo>
                  <a:pt x="546" y="169"/>
                </a:lnTo>
                <a:lnTo>
                  <a:pt x="564" y="189"/>
                </a:lnTo>
                <a:lnTo>
                  <a:pt x="580" y="208"/>
                </a:lnTo>
                <a:lnTo>
                  <a:pt x="594" y="230"/>
                </a:lnTo>
                <a:lnTo>
                  <a:pt x="603" y="254"/>
                </a:lnTo>
                <a:lnTo>
                  <a:pt x="613" y="278"/>
                </a:lnTo>
                <a:lnTo>
                  <a:pt x="619" y="304"/>
                </a:lnTo>
                <a:lnTo>
                  <a:pt x="623" y="332"/>
                </a:lnTo>
                <a:lnTo>
                  <a:pt x="625" y="359"/>
                </a:lnTo>
                <a:lnTo>
                  <a:pt x="625" y="359"/>
                </a:lnTo>
                <a:lnTo>
                  <a:pt x="623" y="385"/>
                </a:lnTo>
                <a:lnTo>
                  <a:pt x="619" y="413"/>
                </a:lnTo>
                <a:lnTo>
                  <a:pt x="613" y="439"/>
                </a:lnTo>
                <a:lnTo>
                  <a:pt x="603" y="463"/>
                </a:lnTo>
                <a:lnTo>
                  <a:pt x="594" y="487"/>
                </a:lnTo>
                <a:lnTo>
                  <a:pt x="580" y="508"/>
                </a:lnTo>
                <a:lnTo>
                  <a:pt x="564" y="528"/>
                </a:lnTo>
                <a:lnTo>
                  <a:pt x="546" y="548"/>
                </a:lnTo>
                <a:lnTo>
                  <a:pt x="528" y="566"/>
                </a:lnTo>
                <a:lnTo>
                  <a:pt x="506" y="580"/>
                </a:lnTo>
                <a:lnTo>
                  <a:pt x="484" y="594"/>
                </a:lnTo>
                <a:lnTo>
                  <a:pt x="460" y="606"/>
                </a:lnTo>
                <a:lnTo>
                  <a:pt x="437" y="614"/>
                </a:lnTo>
                <a:lnTo>
                  <a:pt x="411" y="622"/>
                </a:lnTo>
                <a:lnTo>
                  <a:pt x="385" y="626"/>
                </a:lnTo>
                <a:lnTo>
                  <a:pt x="357" y="628"/>
                </a:lnTo>
                <a:lnTo>
                  <a:pt x="357" y="628"/>
                </a:lnTo>
                <a:close/>
              </a:path>
            </a:pathLst>
          </a:custGeom>
          <a:solidFill>
            <a:srgbClr val="FE8F5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1573307" y="3856645"/>
            <a:ext cx="248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793E50"/>
                </a:solidFill>
              </a:rPr>
              <a:t>1</a:t>
            </a:r>
            <a:endParaRPr lang="zh-CN" altLang="en-US" sz="2800" b="1" dirty="0">
              <a:solidFill>
                <a:srgbClr val="793E50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022538" y="3848369"/>
            <a:ext cx="248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793E50"/>
                </a:solidFill>
              </a:rPr>
              <a:t>3</a:t>
            </a:r>
            <a:endParaRPr lang="zh-CN" altLang="en-US" sz="2800" b="1" dirty="0">
              <a:solidFill>
                <a:srgbClr val="793E50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463570" y="3856390"/>
            <a:ext cx="248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793E50"/>
                </a:solidFill>
              </a:rPr>
              <a:t>5</a:t>
            </a:r>
            <a:endParaRPr lang="zh-CN" altLang="en-US" sz="2800" b="1" dirty="0">
              <a:solidFill>
                <a:srgbClr val="793E50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59271" y="4610255"/>
            <a:ext cx="1585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Eiffel Tower</a:t>
            </a:r>
            <a:endParaRPr lang="zh-CN" altLang="en-US" sz="2000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57738" y="5033249"/>
            <a:ext cx="24747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The Eiffel </a:t>
            </a:r>
            <a:r>
              <a:rPr lang="en-US" altLang="zh-CN" sz="1600" dirty="0" smtClean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Tower The </a:t>
            </a:r>
            <a:r>
              <a:rPr lang="en-US" altLang="zh-CN" sz="16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Eiffel Tower</a:t>
            </a:r>
            <a:endParaRPr lang="zh-CN" altLang="en-US" sz="1600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1600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478156" y="4570823"/>
            <a:ext cx="1585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Eiffel Tower</a:t>
            </a:r>
            <a:endParaRPr lang="zh-CN" altLang="en-US" sz="2000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276623" y="4993817"/>
            <a:ext cx="24747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The Eiffel </a:t>
            </a:r>
            <a:r>
              <a:rPr lang="en-US" altLang="zh-CN" sz="1600" dirty="0" smtClean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Tower The </a:t>
            </a:r>
            <a:r>
              <a:rPr lang="en-US" altLang="zh-CN" sz="16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Eiffel Tower</a:t>
            </a:r>
            <a:endParaRPr lang="zh-CN" altLang="en-US" sz="1600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1600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917496" y="4543186"/>
            <a:ext cx="1585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Eiffel Tower</a:t>
            </a:r>
            <a:endParaRPr lang="zh-CN" altLang="en-US" sz="2000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715963" y="4966180"/>
            <a:ext cx="24747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The Eiffel </a:t>
            </a:r>
            <a:r>
              <a:rPr lang="en-US" altLang="zh-CN" sz="1600" dirty="0" smtClean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Tower The </a:t>
            </a:r>
            <a:r>
              <a:rPr lang="en-US" altLang="zh-CN" sz="16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Eiffel Tower</a:t>
            </a:r>
            <a:endParaRPr lang="zh-CN" altLang="en-US" sz="1600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1600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9704745" y="1241048"/>
            <a:ext cx="1585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Eiffel Tower</a:t>
            </a:r>
            <a:endParaRPr lang="zh-CN" altLang="en-US" sz="2000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9503212" y="1664042"/>
            <a:ext cx="24747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The Eiffel </a:t>
            </a:r>
            <a:r>
              <a:rPr lang="en-US" altLang="zh-CN" sz="1600" dirty="0" smtClean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Tower The </a:t>
            </a:r>
            <a:r>
              <a:rPr lang="en-US" altLang="zh-CN" sz="16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Eiffel Tower</a:t>
            </a:r>
            <a:endParaRPr lang="zh-CN" altLang="en-US" sz="1600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1600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209137" y="1259795"/>
            <a:ext cx="1585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Eiffel Tower</a:t>
            </a:r>
            <a:endParaRPr lang="zh-CN" altLang="en-US" sz="2000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6007604" y="1682789"/>
            <a:ext cx="24747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The Eiffel </a:t>
            </a:r>
            <a:r>
              <a:rPr lang="en-US" altLang="zh-CN" sz="1600" dirty="0" smtClean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Tower The </a:t>
            </a:r>
            <a:r>
              <a:rPr lang="en-US" altLang="zh-CN" sz="16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Eiffel Tower</a:t>
            </a:r>
            <a:endParaRPr lang="zh-CN" altLang="en-US" sz="1600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1600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2746520" y="1248054"/>
            <a:ext cx="1585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Eiffel Tower</a:t>
            </a:r>
            <a:endParaRPr lang="zh-CN" altLang="en-US" sz="2000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2544987" y="1671048"/>
            <a:ext cx="24747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The Eiffel </a:t>
            </a:r>
            <a:r>
              <a:rPr lang="en-US" altLang="zh-CN" sz="1600" dirty="0" smtClean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Tower The </a:t>
            </a:r>
            <a:r>
              <a:rPr lang="en-US" altLang="zh-CN" sz="16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Eiffel Tower</a:t>
            </a:r>
            <a:endParaRPr lang="zh-CN" altLang="en-US" sz="1600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1600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3290902" y="2431423"/>
            <a:ext cx="248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793E50"/>
                </a:solidFill>
              </a:rPr>
              <a:t>2</a:t>
            </a:r>
            <a:endParaRPr lang="zh-CN" altLang="en-US" sz="2800" b="1" dirty="0">
              <a:solidFill>
                <a:srgbClr val="793E50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6744328" y="2422932"/>
            <a:ext cx="248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793E50"/>
                </a:solidFill>
              </a:rPr>
              <a:t>4</a:t>
            </a:r>
            <a:endParaRPr lang="zh-CN" altLang="en-US" sz="2800" b="1" dirty="0">
              <a:solidFill>
                <a:srgbClr val="793E50"/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10211428" y="2435632"/>
            <a:ext cx="248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793E50"/>
                </a:solidFill>
              </a:rPr>
              <a:t>6</a:t>
            </a:r>
            <a:endParaRPr lang="zh-CN" altLang="en-US" sz="2800" b="1" dirty="0">
              <a:solidFill>
                <a:srgbClr val="793E50"/>
              </a:solidFill>
            </a:endParaRPr>
          </a:p>
        </p:txBody>
      </p:sp>
      <p:sp>
        <p:nvSpPr>
          <p:cNvPr id="61" name="泪滴形 60"/>
          <p:cNvSpPr/>
          <p:nvPr/>
        </p:nvSpPr>
        <p:spPr>
          <a:xfrm rot="18900000">
            <a:off x="432503" y="335831"/>
            <a:ext cx="1246203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泪滴形 61"/>
          <p:cNvSpPr/>
          <p:nvPr/>
        </p:nvSpPr>
        <p:spPr>
          <a:xfrm rot="18900000">
            <a:off x="546179" y="457400"/>
            <a:ext cx="998806" cy="998806"/>
          </a:xfrm>
          <a:prstGeom prst="teardrop">
            <a:avLst/>
          </a:prstGeom>
          <a:solidFill>
            <a:srgbClr val="79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3" name="组合 62"/>
          <p:cNvGrpSpPr/>
          <p:nvPr/>
        </p:nvGrpSpPr>
        <p:grpSpPr>
          <a:xfrm>
            <a:off x="834494" y="636369"/>
            <a:ext cx="396792" cy="614761"/>
            <a:chOff x="8875713" y="962025"/>
            <a:chExt cx="1416050" cy="2193926"/>
          </a:xfrm>
          <a:solidFill>
            <a:schemeClr val="bg1"/>
          </a:solidFill>
        </p:grpSpPr>
        <p:sp>
          <p:nvSpPr>
            <p:cNvPr id="64" name="Freeform 15"/>
            <p:cNvSpPr/>
            <p:nvPr/>
          </p:nvSpPr>
          <p:spPr bwMode="auto">
            <a:xfrm>
              <a:off x="9294813" y="2566988"/>
              <a:ext cx="592138" cy="588963"/>
            </a:xfrm>
            <a:custGeom>
              <a:avLst/>
              <a:gdLst>
                <a:gd name="T0" fmla="*/ 0 w 373"/>
                <a:gd name="T1" fmla="*/ 284 h 371"/>
                <a:gd name="T2" fmla="*/ 0 w 373"/>
                <a:gd name="T3" fmla="*/ 284 h 371"/>
                <a:gd name="T4" fmla="*/ 0 w 373"/>
                <a:gd name="T5" fmla="*/ 302 h 371"/>
                <a:gd name="T6" fmla="*/ 6 w 373"/>
                <a:gd name="T7" fmla="*/ 319 h 371"/>
                <a:gd name="T8" fmla="*/ 12 w 373"/>
                <a:gd name="T9" fmla="*/ 333 h 371"/>
                <a:gd name="T10" fmla="*/ 22 w 373"/>
                <a:gd name="T11" fmla="*/ 345 h 371"/>
                <a:gd name="T12" fmla="*/ 36 w 373"/>
                <a:gd name="T13" fmla="*/ 355 h 371"/>
                <a:gd name="T14" fmla="*/ 49 w 373"/>
                <a:gd name="T15" fmla="*/ 363 h 371"/>
                <a:gd name="T16" fmla="*/ 65 w 373"/>
                <a:gd name="T17" fmla="*/ 369 h 371"/>
                <a:gd name="T18" fmla="*/ 81 w 373"/>
                <a:gd name="T19" fmla="*/ 371 h 371"/>
                <a:gd name="T20" fmla="*/ 81 w 373"/>
                <a:gd name="T21" fmla="*/ 371 h 371"/>
                <a:gd name="T22" fmla="*/ 290 w 373"/>
                <a:gd name="T23" fmla="*/ 371 h 371"/>
                <a:gd name="T24" fmla="*/ 290 w 373"/>
                <a:gd name="T25" fmla="*/ 371 h 371"/>
                <a:gd name="T26" fmla="*/ 290 w 373"/>
                <a:gd name="T27" fmla="*/ 371 h 371"/>
                <a:gd name="T28" fmla="*/ 306 w 373"/>
                <a:gd name="T29" fmla="*/ 369 h 371"/>
                <a:gd name="T30" fmla="*/ 322 w 373"/>
                <a:gd name="T31" fmla="*/ 363 h 371"/>
                <a:gd name="T32" fmla="*/ 336 w 373"/>
                <a:gd name="T33" fmla="*/ 355 h 371"/>
                <a:gd name="T34" fmla="*/ 349 w 373"/>
                <a:gd name="T35" fmla="*/ 345 h 371"/>
                <a:gd name="T36" fmla="*/ 359 w 373"/>
                <a:gd name="T37" fmla="*/ 333 h 371"/>
                <a:gd name="T38" fmla="*/ 367 w 373"/>
                <a:gd name="T39" fmla="*/ 319 h 371"/>
                <a:gd name="T40" fmla="*/ 371 w 373"/>
                <a:gd name="T41" fmla="*/ 302 h 371"/>
                <a:gd name="T42" fmla="*/ 373 w 373"/>
                <a:gd name="T43" fmla="*/ 284 h 371"/>
                <a:gd name="T44" fmla="*/ 373 w 373"/>
                <a:gd name="T45" fmla="*/ 0 h 371"/>
                <a:gd name="T46" fmla="*/ 0 w 373"/>
                <a:gd name="T47" fmla="*/ 0 h 371"/>
                <a:gd name="T48" fmla="*/ 0 w 373"/>
                <a:gd name="T49" fmla="*/ 284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3" h="371">
                  <a:moveTo>
                    <a:pt x="0" y="284"/>
                  </a:moveTo>
                  <a:lnTo>
                    <a:pt x="0" y="284"/>
                  </a:lnTo>
                  <a:lnTo>
                    <a:pt x="0" y="302"/>
                  </a:lnTo>
                  <a:lnTo>
                    <a:pt x="6" y="319"/>
                  </a:lnTo>
                  <a:lnTo>
                    <a:pt x="12" y="333"/>
                  </a:lnTo>
                  <a:lnTo>
                    <a:pt x="22" y="345"/>
                  </a:lnTo>
                  <a:lnTo>
                    <a:pt x="36" y="355"/>
                  </a:lnTo>
                  <a:lnTo>
                    <a:pt x="49" y="363"/>
                  </a:lnTo>
                  <a:lnTo>
                    <a:pt x="65" y="369"/>
                  </a:lnTo>
                  <a:lnTo>
                    <a:pt x="81" y="371"/>
                  </a:lnTo>
                  <a:lnTo>
                    <a:pt x="81" y="371"/>
                  </a:lnTo>
                  <a:lnTo>
                    <a:pt x="290" y="371"/>
                  </a:lnTo>
                  <a:lnTo>
                    <a:pt x="290" y="371"/>
                  </a:lnTo>
                  <a:lnTo>
                    <a:pt x="290" y="371"/>
                  </a:lnTo>
                  <a:lnTo>
                    <a:pt x="306" y="369"/>
                  </a:lnTo>
                  <a:lnTo>
                    <a:pt x="322" y="363"/>
                  </a:lnTo>
                  <a:lnTo>
                    <a:pt x="336" y="355"/>
                  </a:lnTo>
                  <a:lnTo>
                    <a:pt x="349" y="345"/>
                  </a:lnTo>
                  <a:lnTo>
                    <a:pt x="359" y="333"/>
                  </a:lnTo>
                  <a:lnTo>
                    <a:pt x="367" y="319"/>
                  </a:lnTo>
                  <a:lnTo>
                    <a:pt x="371" y="302"/>
                  </a:lnTo>
                  <a:lnTo>
                    <a:pt x="373" y="284"/>
                  </a:lnTo>
                  <a:lnTo>
                    <a:pt x="373" y="0"/>
                  </a:lnTo>
                  <a:lnTo>
                    <a:pt x="0" y="0"/>
                  </a:lnTo>
                  <a:lnTo>
                    <a:pt x="0" y="2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16"/>
            <p:cNvSpPr>
              <a:spLocks noEditPoints="1"/>
            </p:cNvSpPr>
            <p:nvPr/>
          </p:nvSpPr>
          <p:spPr bwMode="auto">
            <a:xfrm>
              <a:off x="8875713" y="962025"/>
              <a:ext cx="1416050" cy="1547813"/>
            </a:xfrm>
            <a:custGeom>
              <a:avLst/>
              <a:gdLst>
                <a:gd name="T0" fmla="*/ 479 w 892"/>
                <a:gd name="T1" fmla="*/ 557 h 975"/>
                <a:gd name="T2" fmla="*/ 499 w 892"/>
                <a:gd name="T3" fmla="*/ 606 h 975"/>
                <a:gd name="T4" fmla="*/ 495 w 892"/>
                <a:gd name="T5" fmla="*/ 675 h 975"/>
                <a:gd name="T6" fmla="*/ 465 w 892"/>
                <a:gd name="T7" fmla="*/ 723 h 975"/>
                <a:gd name="T8" fmla="*/ 436 w 892"/>
                <a:gd name="T9" fmla="*/ 727 h 975"/>
                <a:gd name="T10" fmla="*/ 400 w 892"/>
                <a:gd name="T11" fmla="*/ 689 h 975"/>
                <a:gd name="T12" fmla="*/ 390 w 892"/>
                <a:gd name="T13" fmla="*/ 626 h 975"/>
                <a:gd name="T14" fmla="*/ 418 w 892"/>
                <a:gd name="T15" fmla="*/ 555 h 975"/>
                <a:gd name="T16" fmla="*/ 390 w 892"/>
                <a:gd name="T17" fmla="*/ 555 h 975"/>
                <a:gd name="T18" fmla="*/ 343 w 892"/>
                <a:gd name="T19" fmla="*/ 583 h 975"/>
                <a:gd name="T20" fmla="*/ 329 w 892"/>
                <a:gd name="T21" fmla="*/ 975 h 975"/>
                <a:gd name="T22" fmla="*/ 564 w 892"/>
                <a:gd name="T23" fmla="*/ 600 h 975"/>
                <a:gd name="T24" fmla="*/ 529 w 892"/>
                <a:gd name="T25" fmla="*/ 557 h 975"/>
                <a:gd name="T26" fmla="*/ 892 w 892"/>
                <a:gd name="T27" fmla="*/ 446 h 975"/>
                <a:gd name="T28" fmla="*/ 872 w 892"/>
                <a:gd name="T29" fmla="*/ 312 h 975"/>
                <a:gd name="T30" fmla="*/ 791 w 892"/>
                <a:gd name="T31" fmla="*/ 162 h 975"/>
                <a:gd name="T32" fmla="*/ 659 w 892"/>
                <a:gd name="T33" fmla="*/ 54 h 975"/>
                <a:gd name="T34" fmla="*/ 491 w 892"/>
                <a:gd name="T35" fmla="*/ 2 h 975"/>
                <a:gd name="T36" fmla="*/ 357 w 892"/>
                <a:gd name="T37" fmla="*/ 10 h 975"/>
                <a:gd name="T38" fmla="*/ 197 w 892"/>
                <a:gd name="T39" fmla="*/ 77 h 975"/>
                <a:gd name="T40" fmla="*/ 77 w 892"/>
                <a:gd name="T41" fmla="*/ 196 h 975"/>
                <a:gd name="T42" fmla="*/ 10 w 892"/>
                <a:gd name="T43" fmla="*/ 354 h 975"/>
                <a:gd name="T44" fmla="*/ 2 w 892"/>
                <a:gd name="T45" fmla="*/ 466 h 975"/>
                <a:gd name="T46" fmla="*/ 2 w 892"/>
                <a:gd name="T47" fmla="*/ 521 h 975"/>
                <a:gd name="T48" fmla="*/ 45 w 892"/>
                <a:gd name="T49" fmla="*/ 646 h 975"/>
                <a:gd name="T50" fmla="*/ 128 w 892"/>
                <a:gd name="T51" fmla="*/ 770 h 975"/>
                <a:gd name="T52" fmla="*/ 201 w 892"/>
                <a:gd name="T53" fmla="*/ 845 h 975"/>
                <a:gd name="T54" fmla="*/ 242 w 892"/>
                <a:gd name="T55" fmla="*/ 916 h 975"/>
                <a:gd name="T56" fmla="*/ 252 w 892"/>
                <a:gd name="T57" fmla="*/ 975 h 975"/>
                <a:gd name="T58" fmla="*/ 294 w 892"/>
                <a:gd name="T59" fmla="*/ 614 h 975"/>
                <a:gd name="T60" fmla="*/ 315 w 892"/>
                <a:gd name="T61" fmla="*/ 561 h 975"/>
                <a:gd name="T62" fmla="*/ 384 w 892"/>
                <a:gd name="T63" fmla="*/ 519 h 975"/>
                <a:gd name="T64" fmla="*/ 428 w 892"/>
                <a:gd name="T65" fmla="*/ 521 h 975"/>
                <a:gd name="T66" fmla="*/ 463 w 892"/>
                <a:gd name="T67" fmla="*/ 525 h 975"/>
                <a:gd name="T68" fmla="*/ 505 w 892"/>
                <a:gd name="T69" fmla="*/ 517 h 975"/>
                <a:gd name="T70" fmla="*/ 572 w 892"/>
                <a:gd name="T71" fmla="*/ 541 h 975"/>
                <a:gd name="T72" fmla="*/ 602 w 892"/>
                <a:gd name="T73" fmla="*/ 620 h 975"/>
                <a:gd name="T74" fmla="*/ 641 w 892"/>
                <a:gd name="T75" fmla="*/ 975 h 975"/>
                <a:gd name="T76" fmla="*/ 659 w 892"/>
                <a:gd name="T77" fmla="*/ 898 h 975"/>
                <a:gd name="T78" fmla="*/ 704 w 892"/>
                <a:gd name="T79" fmla="*/ 831 h 975"/>
                <a:gd name="T80" fmla="*/ 799 w 892"/>
                <a:gd name="T81" fmla="*/ 725 h 975"/>
                <a:gd name="T82" fmla="*/ 862 w 892"/>
                <a:gd name="T83" fmla="*/ 616 h 975"/>
                <a:gd name="T84" fmla="*/ 892 w 892"/>
                <a:gd name="T85" fmla="*/ 488 h 975"/>
                <a:gd name="T86" fmla="*/ 892 w 892"/>
                <a:gd name="T87" fmla="*/ 446 h 975"/>
                <a:gd name="T88" fmla="*/ 463 w 892"/>
                <a:gd name="T89" fmla="*/ 610 h 975"/>
                <a:gd name="T90" fmla="*/ 448 w 892"/>
                <a:gd name="T91" fmla="*/ 575 h 975"/>
                <a:gd name="T92" fmla="*/ 426 w 892"/>
                <a:gd name="T93" fmla="*/ 626 h 975"/>
                <a:gd name="T94" fmla="*/ 434 w 892"/>
                <a:gd name="T95" fmla="*/ 677 h 975"/>
                <a:gd name="T96" fmla="*/ 448 w 892"/>
                <a:gd name="T97" fmla="*/ 689 h 975"/>
                <a:gd name="T98" fmla="*/ 463 w 892"/>
                <a:gd name="T99" fmla="*/ 644 h 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92" h="975">
                  <a:moveTo>
                    <a:pt x="505" y="553"/>
                  </a:moveTo>
                  <a:lnTo>
                    <a:pt x="505" y="553"/>
                  </a:lnTo>
                  <a:lnTo>
                    <a:pt x="493" y="553"/>
                  </a:lnTo>
                  <a:lnTo>
                    <a:pt x="479" y="557"/>
                  </a:lnTo>
                  <a:lnTo>
                    <a:pt x="479" y="557"/>
                  </a:lnTo>
                  <a:lnTo>
                    <a:pt x="489" y="571"/>
                  </a:lnTo>
                  <a:lnTo>
                    <a:pt x="495" y="588"/>
                  </a:lnTo>
                  <a:lnTo>
                    <a:pt x="499" y="606"/>
                  </a:lnTo>
                  <a:lnTo>
                    <a:pt x="499" y="626"/>
                  </a:lnTo>
                  <a:lnTo>
                    <a:pt x="499" y="626"/>
                  </a:lnTo>
                  <a:lnTo>
                    <a:pt x="499" y="652"/>
                  </a:lnTo>
                  <a:lnTo>
                    <a:pt x="495" y="675"/>
                  </a:lnTo>
                  <a:lnTo>
                    <a:pt x="489" y="691"/>
                  </a:lnTo>
                  <a:lnTo>
                    <a:pt x="481" y="705"/>
                  </a:lnTo>
                  <a:lnTo>
                    <a:pt x="473" y="715"/>
                  </a:lnTo>
                  <a:lnTo>
                    <a:pt x="465" y="723"/>
                  </a:lnTo>
                  <a:lnTo>
                    <a:pt x="454" y="727"/>
                  </a:lnTo>
                  <a:lnTo>
                    <a:pt x="446" y="729"/>
                  </a:lnTo>
                  <a:lnTo>
                    <a:pt x="446" y="729"/>
                  </a:lnTo>
                  <a:lnTo>
                    <a:pt x="436" y="727"/>
                  </a:lnTo>
                  <a:lnTo>
                    <a:pt x="426" y="723"/>
                  </a:lnTo>
                  <a:lnTo>
                    <a:pt x="416" y="715"/>
                  </a:lnTo>
                  <a:lnTo>
                    <a:pt x="408" y="703"/>
                  </a:lnTo>
                  <a:lnTo>
                    <a:pt x="400" y="689"/>
                  </a:lnTo>
                  <a:lnTo>
                    <a:pt x="396" y="673"/>
                  </a:lnTo>
                  <a:lnTo>
                    <a:pt x="392" y="650"/>
                  </a:lnTo>
                  <a:lnTo>
                    <a:pt x="390" y="626"/>
                  </a:lnTo>
                  <a:lnTo>
                    <a:pt x="390" y="626"/>
                  </a:lnTo>
                  <a:lnTo>
                    <a:pt x="392" y="606"/>
                  </a:lnTo>
                  <a:lnTo>
                    <a:pt x="398" y="588"/>
                  </a:lnTo>
                  <a:lnTo>
                    <a:pt x="406" y="569"/>
                  </a:lnTo>
                  <a:lnTo>
                    <a:pt x="418" y="555"/>
                  </a:lnTo>
                  <a:lnTo>
                    <a:pt x="418" y="555"/>
                  </a:lnTo>
                  <a:lnTo>
                    <a:pt x="402" y="553"/>
                  </a:lnTo>
                  <a:lnTo>
                    <a:pt x="402" y="553"/>
                  </a:lnTo>
                  <a:lnTo>
                    <a:pt x="390" y="555"/>
                  </a:lnTo>
                  <a:lnTo>
                    <a:pt x="375" y="559"/>
                  </a:lnTo>
                  <a:lnTo>
                    <a:pt x="363" y="565"/>
                  </a:lnTo>
                  <a:lnTo>
                    <a:pt x="353" y="573"/>
                  </a:lnTo>
                  <a:lnTo>
                    <a:pt x="343" y="583"/>
                  </a:lnTo>
                  <a:lnTo>
                    <a:pt x="337" y="596"/>
                  </a:lnTo>
                  <a:lnTo>
                    <a:pt x="331" y="610"/>
                  </a:lnTo>
                  <a:lnTo>
                    <a:pt x="329" y="626"/>
                  </a:lnTo>
                  <a:lnTo>
                    <a:pt x="329" y="975"/>
                  </a:lnTo>
                  <a:lnTo>
                    <a:pt x="566" y="975"/>
                  </a:lnTo>
                  <a:lnTo>
                    <a:pt x="566" y="620"/>
                  </a:lnTo>
                  <a:lnTo>
                    <a:pt x="566" y="620"/>
                  </a:lnTo>
                  <a:lnTo>
                    <a:pt x="564" y="600"/>
                  </a:lnTo>
                  <a:lnTo>
                    <a:pt x="558" y="583"/>
                  </a:lnTo>
                  <a:lnTo>
                    <a:pt x="550" y="571"/>
                  </a:lnTo>
                  <a:lnTo>
                    <a:pt x="542" y="563"/>
                  </a:lnTo>
                  <a:lnTo>
                    <a:pt x="529" y="557"/>
                  </a:lnTo>
                  <a:lnTo>
                    <a:pt x="521" y="555"/>
                  </a:lnTo>
                  <a:lnTo>
                    <a:pt x="505" y="553"/>
                  </a:lnTo>
                  <a:lnTo>
                    <a:pt x="505" y="553"/>
                  </a:lnTo>
                  <a:close/>
                  <a:moveTo>
                    <a:pt x="892" y="446"/>
                  </a:moveTo>
                  <a:lnTo>
                    <a:pt x="892" y="446"/>
                  </a:lnTo>
                  <a:lnTo>
                    <a:pt x="890" y="399"/>
                  </a:lnTo>
                  <a:lnTo>
                    <a:pt x="882" y="354"/>
                  </a:lnTo>
                  <a:lnTo>
                    <a:pt x="872" y="312"/>
                  </a:lnTo>
                  <a:lnTo>
                    <a:pt x="856" y="271"/>
                  </a:lnTo>
                  <a:lnTo>
                    <a:pt x="838" y="233"/>
                  </a:lnTo>
                  <a:lnTo>
                    <a:pt x="815" y="196"/>
                  </a:lnTo>
                  <a:lnTo>
                    <a:pt x="791" y="162"/>
                  </a:lnTo>
                  <a:lnTo>
                    <a:pt x="761" y="129"/>
                  </a:lnTo>
                  <a:lnTo>
                    <a:pt x="730" y="101"/>
                  </a:lnTo>
                  <a:lnTo>
                    <a:pt x="696" y="77"/>
                  </a:lnTo>
                  <a:lnTo>
                    <a:pt x="659" y="54"/>
                  </a:lnTo>
                  <a:lnTo>
                    <a:pt x="621" y="34"/>
                  </a:lnTo>
                  <a:lnTo>
                    <a:pt x="578" y="20"/>
                  </a:lnTo>
                  <a:lnTo>
                    <a:pt x="536" y="10"/>
                  </a:lnTo>
                  <a:lnTo>
                    <a:pt x="491" y="2"/>
                  </a:lnTo>
                  <a:lnTo>
                    <a:pt x="446" y="0"/>
                  </a:lnTo>
                  <a:lnTo>
                    <a:pt x="446" y="0"/>
                  </a:lnTo>
                  <a:lnTo>
                    <a:pt x="402" y="2"/>
                  </a:lnTo>
                  <a:lnTo>
                    <a:pt x="357" y="10"/>
                  </a:lnTo>
                  <a:lnTo>
                    <a:pt x="315" y="20"/>
                  </a:lnTo>
                  <a:lnTo>
                    <a:pt x="272" y="34"/>
                  </a:lnTo>
                  <a:lnTo>
                    <a:pt x="233" y="54"/>
                  </a:lnTo>
                  <a:lnTo>
                    <a:pt x="197" y="77"/>
                  </a:lnTo>
                  <a:lnTo>
                    <a:pt x="163" y="101"/>
                  </a:lnTo>
                  <a:lnTo>
                    <a:pt x="132" y="129"/>
                  </a:lnTo>
                  <a:lnTo>
                    <a:pt x="102" y="162"/>
                  </a:lnTo>
                  <a:lnTo>
                    <a:pt x="77" y="196"/>
                  </a:lnTo>
                  <a:lnTo>
                    <a:pt x="55" y="233"/>
                  </a:lnTo>
                  <a:lnTo>
                    <a:pt x="37" y="271"/>
                  </a:lnTo>
                  <a:lnTo>
                    <a:pt x="21" y="312"/>
                  </a:lnTo>
                  <a:lnTo>
                    <a:pt x="10" y="354"/>
                  </a:lnTo>
                  <a:lnTo>
                    <a:pt x="2" y="399"/>
                  </a:lnTo>
                  <a:lnTo>
                    <a:pt x="0" y="446"/>
                  </a:lnTo>
                  <a:lnTo>
                    <a:pt x="0" y="446"/>
                  </a:lnTo>
                  <a:lnTo>
                    <a:pt x="2" y="466"/>
                  </a:lnTo>
                  <a:lnTo>
                    <a:pt x="2" y="466"/>
                  </a:lnTo>
                  <a:lnTo>
                    <a:pt x="0" y="488"/>
                  </a:lnTo>
                  <a:lnTo>
                    <a:pt x="0" y="488"/>
                  </a:lnTo>
                  <a:lnTo>
                    <a:pt x="2" y="521"/>
                  </a:lnTo>
                  <a:lnTo>
                    <a:pt x="8" y="553"/>
                  </a:lnTo>
                  <a:lnTo>
                    <a:pt x="19" y="585"/>
                  </a:lnTo>
                  <a:lnTo>
                    <a:pt x="31" y="616"/>
                  </a:lnTo>
                  <a:lnTo>
                    <a:pt x="45" y="646"/>
                  </a:lnTo>
                  <a:lnTo>
                    <a:pt x="61" y="675"/>
                  </a:lnTo>
                  <a:lnTo>
                    <a:pt x="77" y="701"/>
                  </a:lnTo>
                  <a:lnTo>
                    <a:pt x="94" y="725"/>
                  </a:lnTo>
                  <a:lnTo>
                    <a:pt x="128" y="770"/>
                  </a:lnTo>
                  <a:lnTo>
                    <a:pt x="158" y="802"/>
                  </a:lnTo>
                  <a:lnTo>
                    <a:pt x="189" y="831"/>
                  </a:lnTo>
                  <a:lnTo>
                    <a:pt x="189" y="831"/>
                  </a:lnTo>
                  <a:lnTo>
                    <a:pt x="201" y="845"/>
                  </a:lnTo>
                  <a:lnTo>
                    <a:pt x="213" y="861"/>
                  </a:lnTo>
                  <a:lnTo>
                    <a:pt x="223" y="877"/>
                  </a:lnTo>
                  <a:lnTo>
                    <a:pt x="233" y="898"/>
                  </a:lnTo>
                  <a:lnTo>
                    <a:pt x="242" y="916"/>
                  </a:lnTo>
                  <a:lnTo>
                    <a:pt x="248" y="936"/>
                  </a:lnTo>
                  <a:lnTo>
                    <a:pt x="252" y="957"/>
                  </a:lnTo>
                  <a:lnTo>
                    <a:pt x="252" y="975"/>
                  </a:lnTo>
                  <a:lnTo>
                    <a:pt x="252" y="975"/>
                  </a:lnTo>
                  <a:lnTo>
                    <a:pt x="294" y="975"/>
                  </a:lnTo>
                  <a:lnTo>
                    <a:pt x="294" y="626"/>
                  </a:lnTo>
                  <a:lnTo>
                    <a:pt x="294" y="626"/>
                  </a:lnTo>
                  <a:lnTo>
                    <a:pt x="294" y="614"/>
                  </a:lnTo>
                  <a:lnTo>
                    <a:pt x="296" y="602"/>
                  </a:lnTo>
                  <a:lnTo>
                    <a:pt x="298" y="592"/>
                  </a:lnTo>
                  <a:lnTo>
                    <a:pt x="302" y="579"/>
                  </a:lnTo>
                  <a:lnTo>
                    <a:pt x="315" y="561"/>
                  </a:lnTo>
                  <a:lnTo>
                    <a:pt x="329" y="545"/>
                  </a:lnTo>
                  <a:lnTo>
                    <a:pt x="345" y="533"/>
                  </a:lnTo>
                  <a:lnTo>
                    <a:pt x="363" y="525"/>
                  </a:lnTo>
                  <a:lnTo>
                    <a:pt x="384" y="519"/>
                  </a:lnTo>
                  <a:lnTo>
                    <a:pt x="402" y="517"/>
                  </a:lnTo>
                  <a:lnTo>
                    <a:pt x="402" y="517"/>
                  </a:lnTo>
                  <a:lnTo>
                    <a:pt x="416" y="519"/>
                  </a:lnTo>
                  <a:lnTo>
                    <a:pt x="428" y="521"/>
                  </a:lnTo>
                  <a:lnTo>
                    <a:pt x="440" y="525"/>
                  </a:lnTo>
                  <a:lnTo>
                    <a:pt x="450" y="529"/>
                  </a:lnTo>
                  <a:lnTo>
                    <a:pt x="450" y="529"/>
                  </a:lnTo>
                  <a:lnTo>
                    <a:pt x="463" y="525"/>
                  </a:lnTo>
                  <a:lnTo>
                    <a:pt x="477" y="519"/>
                  </a:lnTo>
                  <a:lnTo>
                    <a:pt x="491" y="517"/>
                  </a:lnTo>
                  <a:lnTo>
                    <a:pt x="505" y="517"/>
                  </a:lnTo>
                  <a:lnTo>
                    <a:pt x="505" y="517"/>
                  </a:lnTo>
                  <a:lnTo>
                    <a:pt x="523" y="517"/>
                  </a:lnTo>
                  <a:lnTo>
                    <a:pt x="540" y="523"/>
                  </a:lnTo>
                  <a:lnTo>
                    <a:pt x="558" y="531"/>
                  </a:lnTo>
                  <a:lnTo>
                    <a:pt x="572" y="541"/>
                  </a:lnTo>
                  <a:lnTo>
                    <a:pt x="584" y="555"/>
                  </a:lnTo>
                  <a:lnTo>
                    <a:pt x="594" y="573"/>
                  </a:lnTo>
                  <a:lnTo>
                    <a:pt x="600" y="596"/>
                  </a:lnTo>
                  <a:lnTo>
                    <a:pt x="602" y="620"/>
                  </a:lnTo>
                  <a:lnTo>
                    <a:pt x="602" y="975"/>
                  </a:lnTo>
                  <a:lnTo>
                    <a:pt x="641" y="975"/>
                  </a:lnTo>
                  <a:lnTo>
                    <a:pt x="641" y="975"/>
                  </a:lnTo>
                  <a:lnTo>
                    <a:pt x="641" y="975"/>
                  </a:lnTo>
                  <a:lnTo>
                    <a:pt x="641" y="957"/>
                  </a:lnTo>
                  <a:lnTo>
                    <a:pt x="645" y="936"/>
                  </a:lnTo>
                  <a:lnTo>
                    <a:pt x="651" y="916"/>
                  </a:lnTo>
                  <a:lnTo>
                    <a:pt x="659" y="898"/>
                  </a:lnTo>
                  <a:lnTo>
                    <a:pt x="669" y="877"/>
                  </a:lnTo>
                  <a:lnTo>
                    <a:pt x="680" y="861"/>
                  </a:lnTo>
                  <a:lnTo>
                    <a:pt x="692" y="845"/>
                  </a:lnTo>
                  <a:lnTo>
                    <a:pt x="704" y="831"/>
                  </a:lnTo>
                  <a:lnTo>
                    <a:pt x="704" y="831"/>
                  </a:lnTo>
                  <a:lnTo>
                    <a:pt x="734" y="802"/>
                  </a:lnTo>
                  <a:lnTo>
                    <a:pt x="765" y="770"/>
                  </a:lnTo>
                  <a:lnTo>
                    <a:pt x="799" y="725"/>
                  </a:lnTo>
                  <a:lnTo>
                    <a:pt x="815" y="701"/>
                  </a:lnTo>
                  <a:lnTo>
                    <a:pt x="832" y="675"/>
                  </a:lnTo>
                  <a:lnTo>
                    <a:pt x="848" y="646"/>
                  </a:lnTo>
                  <a:lnTo>
                    <a:pt x="862" y="616"/>
                  </a:lnTo>
                  <a:lnTo>
                    <a:pt x="874" y="585"/>
                  </a:lnTo>
                  <a:lnTo>
                    <a:pt x="884" y="553"/>
                  </a:lnTo>
                  <a:lnTo>
                    <a:pt x="890" y="521"/>
                  </a:lnTo>
                  <a:lnTo>
                    <a:pt x="892" y="488"/>
                  </a:lnTo>
                  <a:lnTo>
                    <a:pt x="892" y="488"/>
                  </a:lnTo>
                  <a:lnTo>
                    <a:pt x="890" y="466"/>
                  </a:lnTo>
                  <a:lnTo>
                    <a:pt x="890" y="466"/>
                  </a:lnTo>
                  <a:lnTo>
                    <a:pt x="892" y="446"/>
                  </a:lnTo>
                  <a:lnTo>
                    <a:pt x="892" y="446"/>
                  </a:lnTo>
                  <a:close/>
                  <a:moveTo>
                    <a:pt x="463" y="626"/>
                  </a:moveTo>
                  <a:lnTo>
                    <a:pt x="463" y="626"/>
                  </a:lnTo>
                  <a:lnTo>
                    <a:pt x="463" y="610"/>
                  </a:lnTo>
                  <a:lnTo>
                    <a:pt x="459" y="596"/>
                  </a:lnTo>
                  <a:lnTo>
                    <a:pt x="454" y="585"/>
                  </a:lnTo>
                  <a:lnTo>
                    <a:pt x="448" y="575"/>
                  </a:lnTo>
                  <a:lnTo>
                    <a:pt x="448" y="575"/>
                  </a:lnTo>
                  <a:lnTo>
                    <a:pt x="440" y="585"/>
                  </a:lnTo>
                  <a:lnTo>
                    <a:pt x="432" y="598"/>
                  </a:lnTo>
                  <a:lnTo>
                    <a:pt x="428" y="612"/>
                  </a:lnTo>
                  <a:lnTo>
                    <a:pt x="426" y="626"/>
                  </a:lnTo>
                  <a:lnTo>
                    <a:pt x="426" y="626"/>
                  </a:lnTo>
                  <a:lnTo>
                    <a:pt x="428" y="642"/>
                  </a:lnTo>
                  <a:lnTo>
                    <a:pt x="428" y="656"/>
                  </a:lnTo>
                  <a:lnTo>
                    <a:pt x="434" y="677"/>
                  </a:lnTo>
                  <a:lnTo>
                    <a:pt x="440" y="689"/>
                  </a:lnTo>
                  <a:lnTo>
                    <a:pt x="446" y="693"/>
                  </a:lnTo>
                  <a:lnTo>
                    <a:pt x="446" y="693"/>
                  </a:lnTo>
                  <a:lnTo>
                    <a:pt x="448" y="689"/>
                  </a:lnTo>
                  <a:lnTo>
                    <a:pt x="454" y="679"/>
                  </a:lnTo>
                  <a:lnTo>
                    <a:pt x="459" y="669"/>
                  </a:lnTo>
                  <a:lnTo>
                    <a:pt x="461" y="658"/>
                  </a:lnTo>
                  <a:lnTo>
                    <a:pt x="463" y="644"/>
                  </a:lnTo>
                  <a:lnTo>
                    <a:pt x="463" y="626"/>
                  </a:lnTo>
                  <a:lnTo>
                    <a:pt x="463" y="6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</a:extLst>
          </a:blip>
          <a:srcRect l="51219" t="54537" r="-2621" b="-3616"/>
          <a:stretch>
            <a:fillRect/>
          </a:stretch>
        </p:blipFill>
        <p:spPr>
          <a:xfrm>
            <a:off x="-26126" y="0"/>
            <a:ext cx="12868963" cy="7406640"/>
          </a:xfrm>
          <a:prstGeom prst="rect">
            <a:avLst/>
          </a:prstGeom>
        </p:spPr>
      </p:pic>
      <p:sp>
        <p:nvSpPr>
          <p:cNvPr id="40" name="任意多边形 39"/>
          <p:cNvSpPr/>
          <p:nvPr/>
        </p:nvSpPr>
        <p:spPr>
          <a:xfrm>
            <a:off x="160111" y="163979"/>
            <a:ext cx="11857264" cy="6542741"/>
          </a:xfrm>
          <a:custGeom>
            <a:avLst/>
            <a:gdLst>
              <a:gd name="connsiteX0" fmla="*/ 0 w 11857264"/>
              <a:gd name="connsiteY0" fmla="*/ 0 h 6542741"/>
              <a:gd name="connsiteX1" fmla="*/ 515936 w 11857264"/>
              <a:gd name="connsiteY1" fmla="*/ 0 h 6542741"/>
              <a:gd name="connsiteX2" fmla="*/ 464015 w 11857264"/>
              <a:gd name="connsiteY2" fmla="*/ 141597 h 6542741"/>
              <a:gd name="connsiteX3" fmla="*/ 716201 w 11857264"/>
              <a:gd name="connsiteY3" fmla="*/ 648363 h 6542741"/>
              <a:gd name="connsiteX4" fmla="*/ 983221 w 11857264"/>
              <a:gd name="connsiteY4" fmla="*/ 320455 h 6542741"/>
              <a:gd name="connsiteX5" fmla="*/ 1272492 w 11857264"/>
              <a:gd name="connsiteY5" fmla="*/ 648363 h 6542741"/>
              <a:gd name="connsiteX6" fmla="*/ 1517260 w 11857264"/>
              <a:gd name="connsiteY6" fmla="*/ 141597 h 6542741"/>
              <a:gd name="connsiteX7" fmla="*/ 1450505 w 11857264"/>
              <a:gd name="connsiteY7" fmla="*/ 0 h 6542741"/>
              <a:gd name="connsiteX8" fmla="*/ 9237427 w 11857264"/>
              <a:gd name="connsiteY8" fmla="*/ 0 h 6542741"/>
              <a:gd name="connsiteX9" fmla="*/ 11857264 w 11857264"/>
              <a:gd name="connsiteY9" fmla="*/ 1914542 h 6542741"/>
              <a:gd name="connsiteX10" fmla="*/ 11857264 w 11857264"/>
              <a:gd name="connsiteY10" fmla="*/ 6542741 h 6542741"/>
              <a:gd name="connsiteX11" fmla="*/ 0 w 11857264"/>
              <a:gd name="connsiteY11" fmla="*/ 6542741 h 6542741"/>
              <a:gd name="connsiteX12" fmla="*/ 0 w 11857264"/>
              <a:gd name="connsiteY12" fmla="*/ 0 h 6542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57264" h="6542741">
                <a:moveTo>
                  <a:pt x="0" y="0"/>
                </a:moveTo>
                <a:lnTo>
                  <a:pt x="515936" y="0"/>
                </a:lnTo>
                <a:lnTo>
                  <a:pt x="464015" y="141597"/>
                </a:lnTo>
                <a:lnTo>
                  <a:pt x="716201" y="648363"/>
                </a:lnTo>
                <a:lnTo>
                  <a:pt x="983221" y="320455"/>
                </a:lnTo>
                <a:lnTo>
                  <a:pt x="1272492" y="648363"/>
                </a:lnTo>
                <a:lnTo>
                  <a:pt x="1517260" y="141597"/>
                </a:lnTo>
                <a:lnTo>
                  <a:pt x="1450505" y="0"/>
                </a:lnTo>
                <a:lnTo>
                  <a:pt x="9237427" y="0"/>
                </a:lnTo>
                <a:lnTo>
                  <a:pt x="11857264" y="1914542"/>
                </a:lnTo>
                <a:lnTo>
                  <a:pt x="11857264" y="6542741"/>
                </a:lnTo>
                <a:lnTo>
                  <a:pt x="0" y="654274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676048" y="163979"/>
            <a:ext cx="934569" cy="14046"/>
          </a:xfrm>
          <a:custGeom>
            <a:avLst/>
            <a:gdLst>
              <a:gd name="connsiteX0" fmla="*/ 0 w 934569"/>
              <a:gd name="connsiteY0" fmla="*/ 0 h 14046"/>
              <a:gd name="connsiteX1" fmla="*/ 934569 w 934569"/>
              <a:gd name="connsiteY1" fmla="*/ 0 h 14046"/>
              <a:gd name="connsiteX2" fmla="*/ 914087 w 934569"/>
              <a:gd name="connsiteY2" fmla="*/ 14046 h 14046"/>
              <a:gd name="connsiteX3" fmla="*/ 20482 w 934569"/>
              <a:gd name="connsiteY3" fmla="*/ 14046 h 14046"/>
              <a:gd name="connsiteX4" fmla="*/ 0 w 934569"/>
              <a:gd name="connsiteY4" fmla="*/ 0 h 14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4569" h="14046">
                <a:moveTo>
                  <a:pt x="0" y="0"/>
                </a:moveTo>
                <a:lnTo>
                  <a:pt x="934569" y="0"/>
                </a:lnTo>
                <a:lnTo>
                  <a:pt x="914087" y="14046"/>
                </a:lnTo>
                <a:lnTo>
                  <a:pt x="20482" y="1404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908925" y="323681"/>
            <a:ext cx="468817" cy="160753"/>
          </a:xfrm>
          <a:custGeom>
            <a:avLst/>
            <a:gdLst>
              <a:gd name="connsiteX0" fmla="*/ 0 w 468817"/>
              <a:gd name="connsiteY0" fmla="*/ 0 h 160753"/>
              <a:gd name="connsiteX1" fmla="*/ 468817 w 468817"/>
              <a:gd name="connsiteY1" fmla="*/ 0 h 160753"/>
              <a:gd name="connsiteX2" fmla="*/ 234409 w 468817"/>
              <a:gd name="connsiteY2" fmla="*/ 160753 h 160753"/>
              <a:gd name="connsiteX3" fmla="*/ 0 w 468817"/>
              <a:gd name="connsiteY3" fmla="*/ 0 h 160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8817" h="160753">
                <a:moveTo>
                  <a:pt x="0" y="0"/>
                </a:moveTo>
                <a:lnTo>
                  <a:pt x="468817" y="0"/>
                </a:lnTo>
                <a:lnTo>
                  <a:pt x="234409" y="1607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 bwMode="auto">
          <a:xfrm rot="16200000">
            <a:off x="10148665" y="-126636"/>
            <a:ext cx="1546979" cy="2149533"/>
          </a:xfrm>
          <a:custGeom>
            <a:avLst/>
            <a:gdLst>
              <a:gd name="connsiteX0" fmla="*/ 333375 w 333376"/>
              <a:gd name="connsiteY0" fmla="*/ 269875 h 333375"/>
              <a:gd name="connsiteX1" fmla="*/ 333375 w 333376"/>
              <a:gd name="connsiteY1" fmla="*/ 333375 h 333375"/>
              <a:gd name="connsiteX2" fmla="*/ 331788 w 333376"/>
              <a:gd name="connsiteY2" fmla="*/ 333375 h 333375"/>
              <a:gd name="connsiteX3" fmla="*/ 331787 w 333376"/>
              <a:gd name="connsiteY3" fmla="*/ 333375 h 333375"/>
              <a:gd name="connsiteX4" fmla="*/ 269875 w 333376"/>
              <a:gd name="connsiteY4" fmla="*/ 333375 h 333375"/>
              <a:gd name="connsiteX5" fmla="*/ 333376 w 333376"/>
              <a:gd name="connsiteY5" fmla="*/ 136525 h 333375"/>
              <a:gd name="connsiteX6" fmla="*/ 333376 w 333376"/>
              <a:gd name="connsiteY6" fmla="*/ 196850 h 333375"/>
              <a:gd name="connsiteX7" fmla="*/ 196851 w 333376"/>
              <a:gd name="connsiteY7" fmla="*/ 333375 h 333375"/>
              <a:gd name="connsiteX8" fmla="*/ 134938 w 333376"/>
              <a:gd name="connsiteY8" fmla="*/ 333375 h 333375"/>
              <a:gd name="connsiteX9" fmla="*/ 333375 w 333376"/>
              <a:gd name="connsiteY9" fmla="*/ 0 h 333375"/>
              <a:gd name="connsiteX10" fmla="*/ 333375 w 333376"/>
              <a:gd name="connsiteY10" fmla="*/ 61912 h 333375"/>
              <a:gd name="connsiteX11" fmla="*/ 61912 w 333376"/>
              <a:gd name="connsiteY11" fmla="*/ 333375 h 333375"/>
              <a:gd name="connsiteX12" fmla="*/ 0 w 333376"/>
              <a:gd name="connsiteY12" fmla="*/ 333375 h 33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3376" h="333375">
                <a:moveTo>
                  <a:pt x="333375" y="269875"/>
                </a:moveTo>
                <a:lnTo>
                  <a:pt x="333375" y="333375"/>
                </a:lnTo>
                <a:lnTo>
                  <a:pt x="331788" y="333375"/>
                </a:lnTo>
                <a:lnTo>
                  <a:pt x="331787" y="333375"/>
                </a:lnTo>
                <a:lnTo>
                  <a:pt x="269875" y="333375"/>
                </a:lnTo>
                <a:close/>
                <a:moveTo>
                  <a:pt x="333376" y="136525"/>
                </a:moveTo>
                <a:lnTo>
                  <a:pt x="333376" y="196850"/>
                </a:lnTo>
                <a:lnTo>
                  <a:pt x="196851" y="333375"/>
                </a:lnTo>
                <a:lnTo>
                  <a:pt x="134938" y="333375"/>
                </a:lnTo>
                <a:close/>
                <a:moveTo>
                  <a:pt x="333375" y="0"/>
                </a:moveTo>
                <a:lnTo>
                  <a:pt x="333375" y="61912"/>
                </a:lnTo>
                <a:lnTo>
                  <a:pt x="61912" y="333375"/>
                </a:lnTo>
                <a:lnTo>
                  <a:pt x="0" y="333375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959227" y="523540"/>
            <a:ext cx="42348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The Eiffel Tower</a:t>
            </a:r>
            <a:endParaRPr lang="zh-CN" altLang="en-US" sz="3200" b="1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  <p:graphicFrame>
        <p:nvGraphicFramePr>
          <p:cNvPr id="13" name="图表 12"/>
          <p:cNvGraphicFramePr/>
          <p:nvPr/>
        </p:nvGraphicFramePr>
        <p:xfrm>
          <a:off x="5070694" y="1897956"/>
          <a:ext cx="5710470" cy="3961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矩形 13"/>
          <p:cNvSpPr/>
          <p:nvPr/>
        </p:nvSpPr>
        <p:spPr>
          <a:xfrm flipH="1">
            <a:off x="423301" y="2231407"/>
            <a:ext cx="41486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3200" b="1" dirty="0">
                <a:solidFill>
                  <a:srgbClr val="793E5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Eiffel Tower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4659285" y="1632186"/>
            <a:ext cx="0" cy="4178165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1184337" y="2855742"/>
            <a:ext cx="3474948" cy="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 flipH="1">
            <a:off x="2099077" y="3040728"/>
            <a:ext cx="2516552" cy="255454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793E5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Type something here</a:t>
            </a:r>
          </a:p>
          <a:p>
            <a:r>
              <a:rPr lang="en-US" altLang="zh-CN" sz="1600" dirty="0" smtClean="0">
                <a:solidFill>
                  <a:srgbClr val="793E5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Type something here Type something here</a:t>
            </a:r>
            <a:r>
              <a:rPr lang="en-US" altLang="zh-CN" sz="1600" dirty="0">
                <a:solidFill>
                  <a:srgbClr val="793E5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 Type something here Type something here Type something here Type something here Type something here Type something here Type something </a:t>
            </a:r>
            <a:r>
              <a:rPr lang="en-US" altLang="zh-CN" sz="1600" dirty="0" smtClean="0">
                <a:solidFill>
                  <a:srgbClr val="793E50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rPr>
              <a:t>here</a:t>
            </a:r>
            <a:endParaRPr lang="en-US" altLang="zh-CN" sz="1600" dirty="0">
              <a:solidFill>
                <a:srgbClr val="793E50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23" name="Freeform 752"/>
          <p:cNvSpPr/>
          <p:nvPr/>
        </p:nvSpPr>
        <p:spPr bwMode="auto">
          <a:xfrm>
            <a:off x="1121080" y="678199"/>
            <a:ext cx="318941" cy="857029"/>
          </a:xfrm>
          <a:custGeom>
            <a:avLst/>
            <a:gdLst>
              <a:gd name="T0" fmla="*/ 43 w 43"/>
              <a:gd name="T1" fmla="*/ 94 h 115"/>
              <a:gd name="T2" fmla="*/ 37 w 43"/>
              <a:gd name="T3" fmla="*/ 115 h 115"/>
              <a:gd name="T4" fmla="*/ 20 w 43"/>
              <a:gd name="T5" fmla="*/ 102 h 115"/>
              <a:gd name="T6" fmla="*/ 0 w 43"/>
              <a:gd name="T7" fmla="*/ 3 h 115"/>
              <a:gd name="T8" fmla="*/ 8 w 43"/>
              <a:gd name="T9" fmla="*/ 0 h 115"/>
              <a:gd name="T10" fmla="*/ 43 w 43"/>
              <a:gd name="T11" fmla="*/ 94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" h="115">
                <a:moveTo>
                  <a:pt x="43" y="94"/>
                </a:moveTo>
                <a:lnTo>
                  <a:pt x="37" y="115"/>
                </a:lnTo>
                <a:lnTo>
                  <a:pt x="20" y="102"/>
                </a:lnTo>
                <a:lnTo>
                  <a:pt x="0" y="3"/>
                </a:lnTo>
                <a:lnTo>
                  <a:pt x="8" y="0"/>
                </a:lnTo>
                <a:lnTo>
                  <a:pt x="43" y="94"/>
                </a:lnTo>
                <a:close/>
              </a:path>
            </a:pathLst>
          </a:custGeom>
          <a:solidFill>
            <a:srgbClr val="793E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753"/>
          <p:cNvSpPr/>
          <p:nvPr/>
        </p:nvSpPr>
        <p:spPr bwMode="auto">
          <a:xfrm>
            <a:off x="943067" y="693099"/>
            <a:ext cx="407950" cy="1222201"/>
          </a:xfrm>
          <a:custGeom>
            <a:avLst/>
            <a:gdLst>
              <a:gd name="T0" fmla="*/ 55 w 55"/>
              <a:gd name="T1" fmla="*/ 130 h 164"/>
              <a:gd name="T2" fmla="*/ 27 w 55"/>
              <a:gd name="T3" fmla="*/ 164 h 164"/>
              <a:gd name="T4" fmla="*/ 0 w 55"/>
              <a:gd name="T5" fmla="*/ 130 h 164"/>
              <a:gd name="T6" fmla="*/ 19 w 55"/>
              <a:gd name="T7" fmla="*/ 0 h 164"/>
              <a:gd name="T8" fmla="*/ 36 w 55"/>
              <a:gd name="T9" fmla="*/ 0 h 164"/>
              <a:gd name="T10" fmla="*/ 55 w 55"/>
              <a:gd name="T11" fmla="*/ 13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" h="164">
                <a:moveTo>
                  <a:pt x="55" y="130"/>
                </a:moveTo>
                <a:lnTo>
                  <a:pt x="27" y="164"/>
                </a:lnTo>
                <a:lnTo>
                  <a:pt x="0" y="130"/>
                </a:lnTo>
                <a:lnTo>
                  <a:pt x="19" y="0"/>
                </a:lnTo>
                <a:lnTo>
                  <a:pt x="36" y="0"/>
                </a:lnTo>
                <a:lnTo>
                  <a:pt x="55" y="130"/>
                </a:lnTo>
                <a:close/>
              </a:path>
            </a:pathLst>
          </a:custGeom>
          <a:solidFill>
            <a:srgbClr val="BE809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754"/>
          <p:cNvSpPr/>
          <p:nvPr/>
        </p:nvSpPr>
        <p:spPr bwMode="auto">
          <a:xfrm>
            <a:off x="1024657" y="484426"/>
            <a:ext cx="252184" cy="208667"/>
          </a:xfrm>
          <a:custGeom>
            <a:avLst/>
            <a:gdLst>
              <a:gd name="T0" fmla="*/ 25 w 34"/>
              <a:gd name="T1" fmla="*/ 28 h 28"/>
              <a:gd name="T2" fmla="*/ 8 w 34"/>
              <a:gd name="T3" fmla="*/ 28 h 28"/>
              <a:gd name="T4" fmla="*/ 0 w 34"/>
              <a:gd name="T5" fmla="*/ 10 h 28"/>
              <a:gd name="T6" fmla="*/ 3 w 34"/>
              <a:gd name="T7" fmla="*/ 0 h 28"/>
              <a:gd name="T8" fmla="*/ 30 w 34"/>
              <a:gd name="T9" fmla="*/ 0 h 28"/>
              <a:gd name="T10" fmla="*/ 34 w 34"/>
              <a:gd name="T11" fmla="*/ 10 h 28"/>
              <a:gd name="T12" fmla="*/ 25 w 34"/>
              <a:gd name="T13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" h="28">
                <a:moveTo>
                  <a:pt x="25" y="28"/>
                </a:moveTo>
                <a:lnTo>
                  <a:pt x="8" y="28"/>
                </a:lnTo>
                <a:lnTo>
                  <a:pt x="0" y="10"/>
                </a:lnTo>
                <a:lnTo>
                  <a:pt x="3" y="0"/>
                </a:lnTo>
                <a:lnTo>
                  <a:pt x="30" y="0"/>
                </a:lnTo>
                <a:lnTo>
                  <a:pt x="34" y="10"/>
                </a:lnTo>
                <a:lnTo>
                  <a:pt x="25" y="28"/>
                </a:lnTo>
                <a:close/>
              </a:path>
            </a:pathLst>
          </a:custGeom>
          <a:solidFill>
            <a:srgbClr val="793E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2005675" y="1063875"/>
            <a:ext cx="7206057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We are all in the gutter, but some of us are looking at the stars. </a:t>
            </a:r>
            <a:endParaRPr lang="en-US" altLang="zh-CN" sz="12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473798" y="174981"/>
            <a:ext cx="1531877" cy="0"/>
          </a:xfrm>
          <a:prstGeom prst="line">
            <a:avLst/>
          </a:prstGeom>
          <a:ln w="31750">
            <a:solidFill>
              <a:srgbClr val="FFF9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2"/>
          <a:srcRect l="51219" t="54537" r="-2621" b="-3616"/>
          <a:stretch>
            <a:fillRect/>
          </a:stretch>
        </p:blipFill>
        <p:spPr>
          <a:xfrm>
            <a:off x="-26126" y="0"/>
            <a:ext cx="12868963" cy="7406640"/>
          </a:xfrm>
          <a:prstGeom prst="rect">
            <a:avLst/>
          </a:prstGeom>
        </p:spPr>
      </p:pic>
      <p:sp>
        <p:nvSpPr>
          <p:cNvPr id="31" name="任意多边形 30"/>
          <p:cNvSpPr/>
          <p:nvPr/>
        </p:nvSpPr>
        <p:spPr>
          <a:xfrm>
            <a:off x="160111" y="163979"/>
            <a:ext cx="11857264" cy="6542741"/>
          </a:xfrm>
          <a:custGeom>
            <a:avLst/>
            <a:gdLst>
              <a:gd name="connsiteX0" fmla="*/ 0 w 11857264"/>
              <a:gd name="connsiteY0" fmla="*/ 0 h 6542741"/>
              <a:gd name="connsiteX1" fmla="*/ 515936 w 11857264"/>
              <a:gd name="connsiteY1" fmla="*/ 0 h 6542741"/>
              <a:gd name="connsiteX2" fmla="*/ 464015 w 11857264"/>
              <a:gd name="connsiteY2" fmla="*/ 141597 h 6542741"/>
              <a:gd name="connsiteX3" fmla="*/ 716201 w 11857264"/>
              <a:gd name="connsiteY3" fmla="*/ 648363 h 6542741"/>
              <a:gd name="connsiteX4" fmla="*/ 983221 w 11857264"/>
              <a:gd name="connsiteY4" fmla="*/ 320455 h 6542741"/>
              <a:gd name="connsiteX5" fmla="*/ 1272492 w 11857264"/>
              <a:gd name="connsiteY5" fmla="*/ 648363 h 6542741"/>
              <a:gd name="connsiteX6" fmla="*/ 1517260 w 11857264"/>
              <a:gd name="connsiteY6" fmla="*/ 141597 h 6542741"/>
              <a:gd name="connsiteX7" fmla="*/ 1450505 w 11857264"/>
              <a:gd name="connsiteY7" fmla="*/ 0 h 6542741"/>
              <a:gd name="connsiteX8" fmla="*/ 9237427 w 11857264"/>
              <a:gd name="connsiteY8" fmla="*/ 0 h 6542741"/>
              <a:gd name="connsiteX9" fmla="*/ 11857264 w 11857264"/>
              <a:gd name="connsiteY9" fmla="*/ 1914542 h 6542741"/>
              <a:gd name="connsiteX10" fmla="*/ 11857264 w 11857264"/>
              <a:gd name="connsiteY10" fmla="*/ 6542741 h 6542741"/>
              <a:gd name="connsiteX11" fmla="*/ 0 w 11857264"/>
              <a:gd name="connsiteY11" fmla="*/ 6542741 h 6542741"/>
              <a:gd name="connsiteX12" fmla="*/ 0 w 11857264"/>
              <a:gd name="connsiteY12" fmla="*/ 0 h 6542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57264" h="6542741">
                <a:moveTo>
                  <a:pt x="0" y="0"/>
                </a:moveTo>
                <a:lnTo>
                  <a:pt x="515936" y="0"/>
                </a:lnTo>
                <a:lnTo>
                  <a:pt x="464015" y="141597"/>
                </a:lnTo>
                <a:lnTo>
                  <a:pt x="716201" y="648363"/>
                </a:lnTo>
                <a:lnTo>
                  <a:pt x="983221" y="320455"/>
                </a:lnTo>
                <a:lnTo>
                  <a:pt x="1272492" y="648363"/>
                </a:lnTo>
                <a:lnTo>
                  <a:pt x="1517260" y="141597"/>
                </a:lnTo>
                <a:lnTo>
                  <a:pt x="1450505" y="0"/>
                </a:lnTo>
                <a:lnTo>
                  <a:pt x="9237427" y="0"/>
                </a:lnTo>
                <a:lnTo>
                  <a:pt x="11857264" y="1914542"/>
                </a:lnTo>
                <a:lnTo>
                  <a:pt x="11857264" y="6542741"/>
                </a:lnTo>
                <a:lnTo>
                  <a:pt x="0" y="654274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5189363" y="1899564"/>
            <a:ext cx="1798760" cy="1550655"/>
          </a:xfrm>
          <a:custGeom>
            <a:avLst/>
            <a:gdLst>
              <a:gd name="connsiteX0" fmla="*/ 1163974 w 2327948"/>
              <a:gd name="connsiteY0" fmla="*/ 0 h 2006852"/>
              <a:gd name="connsiteX1" fmla="*/ 2327948 w 2327948"/>
              <a:gd name="connsiteY1" fmla="*/ 2006852 h 2006852"/>
              <a:gd name="connsiteX2" fmla="*/ 0 w 2327948"/>
              <a:gd name="connsiteY2" fmla="*/ 2006852 h 2006852"/>
              <a:gd name="connsiteX3" fmla="*/ 1163974 w 2327948"/>
              <a:gd name="connsiteY3" fmla="*/ 0 h 2006852"/>
              <a:gd name="connsiteX4" fmla="*/ 1126162 w 2327948"/>
              <a:gd name="connsiteY4" fmla="*/ 1496020 h 2006852"/>
              <a:gd name="connsiteX5" fmla="*/ 685123 w 2327948"/>
              <a:gd name="connsiteY5" fmla="*/ 1751435 h 2006852"/>
              <a:gd name="connsiteX6" fmla="*/ 905642 w 2327948"/>
              <a:gd name="connsiteY6" fmla="*/ 1751435 h 2006852"/>
              <a:gd name="connsiteX7" fmla="*/ 905642 w 2327948"/>
              <a:gd name="connsiteY7" fmla="*/ 2006851 h 2006852"/>
              <a:gd name="connsiteX8" fmla="*/ 1346681 w 2327948"/>
              <a:gd name="connsiteY8" fmla="*/ 2006851 h 2006852"/>
              <a:gd name="connsiteX9" fmla="*/ 1346681 w 2327948"/>
              <a:gd name="connsiteY9" fmla="*/ 1751435 h 2006852"/>
              <a:gd name="connsiteX10" fmla="*/ 1567200 w 2327948"/>
              <a:gd name="connsiteY10" fmla="*/ 1751435 h 2006852"/>
              <a:gd name="connsiteX11" fmla="*/ 1126162 w 2327948"/>
              <a:gd name="connsiteY11" fmla="*/ 1496020 h 2006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27948" h="2006852">
                <a:moveTo>
                  <a:pt x="1163974" y="0"/>
                </a:moveTo>
                <a:lnTo>
                  <a:pt x="2327948" y="2006852"/>
                </a:lnTo>
                <a:lnTo>
                  <a:pt x="0" y="2006852"/>
                </a:lnTo>
                <a:lnTo>
                  <a:pt x="1163974" y="0"/>
                </a:lnTo>
                <a:close/>
                <a:moveTo>
                  <a:pt x="1126162" y="1496020"/>
                </a:moveTo>
                <a:lnTo>
                  <a:pt x="685123" y="1751435"/>
                </a:lnTo>
                <a:lnTo>
                  <a:pt x="905642" y="1751435"/>
                </a:lnTo>
                <a:lnTo>
                  <a:pt x="905642" y="2006851"/>
                </a:lnTo>
                <a:lnTo>
                  <a:pt x="1346681" y="2006851"/>
                </a:lnTo>
                <a:lnTo>
                  <a:pt x="1346681" y="1751435"/>
                </a:lnTo>
                <a:lnTo>
                  <a:pt x="1567200" y="1751435"/>
                </a:lnTo>
                <a:lnTo>
                  <a:pt x="1126162" y="1496020"/>
                </a:lnTo>
                <a:close/>
              </a:path>
            </a:pathLst>
          </a:custGeom>
          <a:solidFill>
            <a:srgbClr val="FE8F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4115357" y="3698560"/>
            <a:ext cx="1798760" cy="1550655"/>
          </a:xfrm>
          <a:custGeom>
            <a:avLst/>
            <a:gdLst>
              <a:gd name="connsiteX0" fmla="*/ 1163974 w 2327948"/>
              <a:gd name="connsiteY0" fmla="*/ 0 h 2006852"/>
              <a:gd name="connsiteX1" fmla="*/ 1601153 w 2327948"/>
              <a:gd name="connsiteY1" fmla="*/ 753756 h 2006852"/>
              <a:gd name="connsiteX2" fmla="*/ 1390569 w 2327948"/>
              <a:gd name="connsiteY2" fmla="*/ 882151 h 2006852"/>
              <a:gd name="connsiteX3" fmla="*/ 1275771 w 2327948"/>
              <a:gd name="connsiteY3" fmla="*/ 693869 h 2006852"/>
              <a:gd name="connsiteX4" fmla="*/ 1287289 w 2327948"/>
              <a:gd name="connsiteY4" fmla="*/ 1203397 h 2006852"/>
              <a:gd name="connsiteX5" fmla="*/ 1734962 w 2327948"/>
              <a:gd name="connsiteY5" fmla="*/ 1446999 h 2006852"/>
              <a:gd name="connsiteX6" fmla="*/ 1620164 w 2327948"/>
              <a:gd name="connsiteY6" fmla="*/ 1258717 h 2006852"/>
              <a:gd name="connsiteX7" fmla="*/ 1822484 w 2327948"/>
              <a:gd name="connsiteY7" fmla="*/ 1135361 h 2006852"/>
              <a:gd name="connsiteX8" fmla="*/ 2327948 w 2327948"/>
              <a:gd name="connsiteY8" fmla="*/ 2006852 h 2006852"/>
              <a:gd name="connsiteX9" fmla="*/ 0 w 2327948"/>
              <a:gd name="connsiteY9" fmla="*/ 2006852 h 2006852"/>
              <a:gd name="connsiteX10" fmla="*/ 1163974 w 2327948"/>
              <a:gd name="connsiteY10" fmla="*/ 0 h 2006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27948" h="2006852">
                <a:moveTo>
                  <a:pt x="1163974" y="0"/>
                </a:moveTo>
                <a:lnTo>
                  <a:pt x="1601153" y="753756"/>
                </a:lnTo>
                <a:lnTo>
                  <a:pt x="1390569" y="882151"/>
                </a:lnTo>
                <a:lnTo>
                  <a:pt x="1275771" y="693869"/>
                </a:lnTo>
                <a:lnTo>
                  <a:pt x="1287289" y="1203397"/>
                </a:lnTo>
                <a:lnTo>
                  <a:pt x="1734962" y="1446999"/>
                </a:lnTo>
                <a:lnTo>
                  <a:pt x="1620164" y="1258717"/>
                </a:lnTo>
                <a:lnTo>
                  <a:pt x="1822484" y="1135361"/>
                </a:lnTo>
                <a:lnTo>
                  <a:pt x="2327948" y="2006852"/>
                </a:lnTo>
                <a:lnTo>
                  <a:pt x="0" y="2006852"/>
                </a:lnTo>
                <a:lnTo>
                  <a:pt x="1163974" y="0"/>
                </a:lnTo>
                <a:close/>
              </a:path>
            </a:pathLst>
          </a:custGeom>
          <a:solidFill>
            <a:srgbClr val="FE8F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>
            <a:off x="6263369" y="3698560"/>
            <a:ext cx="1798760" cy="1550655"/>
          </a:xfrm>
          <a:custGeom>
            <a:avLst/>
            <a:gdLst>
              <a:gd name="connsiteX0" fmla="*/ 1163974 w 2327948"/>
              <a:gd name="connsiteY0" fmla="*/ 0 h 2006852"/>
              <a:gd name="connsiteX1" fmla="*/ 2327948 w 2327948"/>
              <a:gd name="connsiteY1" fmla="*/ 2006852 h 2006852"/>
              <a:gd name="connsiteX2" fmla="*/ 0 w 2327948"/>
              <a:gd name="connsiteY2" fmla="*/ 2006852 h 2006852"/>
              <a:gd name="connsiteX3" fmla="*/ 488590 w 2327948"/>
              <a:gd name="connsiteY3" fmla="*/ 1164456 h 2006852"/>
              <a:gd name="connsiteX4" fmla="*/ 703276 w 2327948"/>
              <a:gd name="connsiteY4" fmla="*/ 1285326 h 2006852"/>
              <a:gd name="connsiteX5" fmla="*/ 595090 w 2327948"/>
              <a:gd name="connsiteY5" fmla="*/ 1477483 h 2006852"/>
              <a:gd name="connsiteX6" fmla="*/ 1034027 w 2327948"/>
              <a:gd name="connsiteY6" fmla="*/ 1218474 h 2006852"/>
              <a:gd name="connsiteX7" fmla="*/ 1027834 w 2327948"/>
              <a:gd name="connsiteY7" fmla="*/ 708853 h 2006852"/>
              <a:gd name="connsiteX8" fmla="*/ 919648 w 2327948"/>
              <a:gd name="connsiteY8" fmla="*/ 901010 h 2006852"/>
              <a:gd name="connsiteX9" fmla="*/ 709885 w 2327948"/>
              <a:gd name="connsiteY9" fmla="*/ 782912 h 2006852"/>
              <a:gd name="connsiteX10" fmla="*/ 1163974 w 2327948"/>
              <a:gd name="connsiteY10" fmla="*/ 0 h 2006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27948" h="2006852">
                <a:moveTo>
                  <a:pt x="1163974" y="0"/>
                </a:moveTo>
                <a:lnTo>
                  <a:pt x="2327948" y="2006852"/>
                </a:lnTo>
                <a:lnTo>
                  <a:pt x="0" y="2006852"/>
                </a:lnTo>
                <a:lnTo>
                  <a:pt x="488590" y="1164456"/>
                </a:lnTo>
                <a:lnTo>
                  <a:pt x="703276" y="1285326"/>
                </a:lnTo>
                <a:lnTo>
                  <a:pt x="595090" y="1477483"/>
                </a:lnTo>
                <a:lnTo>
                  <a:pt x="1034027" y="1218474"/>
                </a:lnTo>
                <a:lnTo>
                  <a:pt x="1027834" y="708853"/>
                </a:lnTo>
                <a:lnTo>
                  <a:pt x="919648" y="901010"/>
                </a:lnTo>
                <a:lnTo>
                  <a:pt x="709885" y="782912"/>
                </a:lnTo>
                <a:lnTo>
                  <a:pt x="1163974" y="0"/>
                </a:lnTo>
                <a:close/>
              </a:path>
            </a:pathLst>
          </a:custGeom>
          <a:solidFill>
            <a:srgbClr val="FE8F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flipV="1">
            <a:off x="5189363" y="3614198"/>
            <a:ext cx="1798760" cy="1550655"/>
          </a:xfrm>
          <a:prstGeom prst="triangle">
            <a:avLst/>
          </a:prstGeom>
          <a:solidFill>
            <a:srgbClr val="79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8062129" y="4107154"/>
            <a:ext cx="33662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Never use your eyes to cry for the wrong person who hurt you. </a:t>
            </a:r>
            <a:endParaRPr lang="zh-CN" altLang="en-US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75910" y="4107154"/>
            <a:ext cx="33662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Never use your eyes to cry for the wrong person who hurt you. </a:t>
            </a:r>
            <a:endParaRPr lang="zh-CN" altLang="en-US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713261" y="1265308"/>
            <a:ext cx="33662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Never use your eyes to cry for the wrong person who hurt you. </a:t>
            </a:r>
            <a:endParaRPr lang="zh-CN" altLang="en-US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959227" y="523540"/>
            <a:ext cx="42348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The Eiffel Tower</a:t>
            </a:r>
            <a:endParaRPr lang="zh-CN" altLang="en-US" sz="3200" b="1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  <p:sp>
        <p:nvSpPr>
          <p:cNvPr id="33" name="Freeform 752"/>
          <p:cNvSpPr/>
          <p:nvPr/>
        </p:nvSpPr>
        <p:spPr bwMode="auto">
          <a:xfrm>
            <a:off x="1121080" y="678199"/>
            <a:ext cx="318941" cy="857029"/>
          </a:xfrm>
          <a:custGeom>
            <a:avLst/>
            <a:gdLst>
              <a:gd name="T0" fmla="*/ 43 w 43"/>
              <a:gd name="T1" fmla="*/ 94 h 115"/>
              <a:gd name="T2" fmla="*/ 37 w 43"/>
              <a:gd name="T3" fmla="*/ 115 h 115"/>
              <a:gd name="T4" fmla="*/ 20 w 43"/>
              <a:gd name="T5" fmla="*/ 102 h 115"/>
              <a:gd name="T6" fmla="*/ 0 w 43"/>
              <a:gd name="T7" fmla="*/ 3 h 115"/>
              <a:gd name="T8" fmla="*/ 8 w 43"/>
              <a:gd name="T9" fmla="*/ 0 h 115"/>
              <a:gd name="T10" fmla="*/ 43 w 43"/>
              <a:gd name="T11" fmla="*/ 94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" h="115">
                <a:moveTo>
                  <a:pt x="43" y="94"/>
                </a:moveTo>
                <a:lnTo>
                  <a:pt x="37" y="115"/>
                </a:lnTo>
                <a:lnTo>
                  <a:pt x="20" y="102"/>
                </a:lnTo>
                <a:lnTo>
                  <a:pt x="0" y="3"/>
                </a:lnTo>
                <a:lnTo>
                  <a:pt x="8" y="0"/>
                </a:lnTo>
                <a:lnTo>
                  <a:pt x="43" y="94"/>
                </a:lnTo>
                <a:close/>
              </a:path>
            </a:pathLst>
          </a:custGeom>
          <a:solidFill>
            <a:srgbClr val="793E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753"/>
          <p:cNvSpPr/>
          <p:nvPr/>
        </p:nvSpPr>
        <p:spPr bwMode="auto">
          <a:xfrm>
            <a:off x="943067" y="693099"/>
            <a:ext cx="407950" cy="1222201"/>
          </a:xfrm>
          <a:custGeom>
            <a:avLst/>
            <a:gdLst>
              <a:gd name="T0" fmla="*/ 55 w 55"/>
              <a:gd name="T1" fmla="*/ 130 h 164"/>
              <a:gd name="T2" fmla="*/ 27 w 55"/>
              <a:gd name="T3" fmla="*/ 164 h 164"/>
              <a:gd name="T4" fmla="*/ 0 w 55"/>
              <a:gd name="T5" fmla="*/ 130 h 164"/>
              <a:gd name="T6" fmla="*/ 19 w 55"/>
              <a:gd name="T7" fmla="*/ 0 h 164"/>
              <a:gd name="T8" fmla="*/ 36 w 55"/>
              <a:gd name="T9" fmla="*/ 0 h 164"/>
              <a:gd name="T10" fmla="*/ 55 w 55"/>
              <a:gd name="T11" fmla="*/ 13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" h="164">
                <a:moveTo>
                  <a:pt x="55" y="130"/>
                </a:moveTo>
                <a:lnTo>
                  <a:pt x="27" y="164"/>
                </a:lnTo>
                <a:lnTo>
                  <a:pt x="0" y="130"/>
                </a:lnTo>
                <a:lnTo>
                  <a:pt x="19" y="0"/>
                </a:lnTo>
                <a:lnTo>
                  <a:pt x="36" y="0"/>
                </a:lnTo>
                <a:lnTo>
                  <a:pt x="55" y="130"/>
                </a:lnTo>
                <a:close/>
              </a:path>
            </a:pathLst>
          </a:custGeom>
          <a:solidFill>
            <a:srgbClr val="BE809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Freeform 754"/>
          <p:cNvSpPr/>
          <p:nvPr/>
        </p:nvSpPr>
        <p:spPr bwMode="auto">
          <a:xfrm>
            <a:off x="1024657" y="484426"/>
            <a:ext cx="252184" cy="208667"/>
          </a:xfrm>
          <a:custGeom>
            <a:avLst/>
            <a:gdLst>
              <a:gd name="T0" fmla="*/ 25 w 34"/>
              <a:gd name="T1" fmla="*/ 28 h 28"/>
              <a:gd name="T2" fmla="*/ 8 w 34"/>
              <a:gd name="T3" fmla="*/ 28 h 28"/>
              <a:gd name="T4" fmla="*/ 0 w 34"/>
              <a:gd name="T5" fmla="*/ 10 h 28"/>
              <a:gd name="T6" fmla="*/ 3 w 34"/>
              <a:gd name="T7" fmla="*/ 0 h 28"/>
              <a:gd name="T8" fmla="*/ 30 w 34"/>
              <a:gd name="T9" fmla="*/ 0 h 28"/>
              <a:gd name="T10" fmla="*/ 34 w 34"/>
              <a:gd name="T11" fmla="*/ 10 h 28"/>
              <a:gd name="T12" fmla="*/ 25 w 34"/>
              <a:gd name="T13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" h="28">
                <a:moveTo>
                  <a:pt x="25" y="28"/>
                </a:moveTo>
                <a:lnTo>
                  <a:pt x="8" y="28"/>
                </a:lnTo>
                <a:lnTo>
                  <a:pt x="0" y="10"/>
                </a:lnTo>
                <a:lnTo>
                  <a:pt x="3" y="0"/>
                </a:lnTo>
                <a:lnTo>
                  <a:pt x="30" y="0"/>
                </a:lnTo>
                <a:lnTo>
                  <a:pt x="34" y="10"/>
                </a:lnTo>
                <a:lnTo>
                  <a:pt x="25" y="28"/>
                </a:lnTo>
                <a:close/>
              </a:path>
            </a:pathLst>
          </a:custGeom>
          <a:solidFill>
            <a:srgbClr val="793E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2005676" y="1075097"/>
            <a:ext cx="3611354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We are all in the gutter, but some of us are looking at the stars. </a:t>
            </a:r>
            <a:endParaRPr lang="en-US" altLang="zh-CN" sz="12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473798" y="174981"/>
            <a:ext cx="1531877" cy="0"/>
          </a:xfrm>
          <a:prstGeom prst="line">
            <a:avLst/>
          </a:prstGeom>
          <a:ln w="31750">
            <a:solidFill>
              <a:srgbClr val="FFF9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任意多边形 37"/>
          <p:cNvSpPr/>
          <p:nvPr/>
        </p:nvSpPr>
        <p:spPr bwMode="auto">
          <a:xfrm rot="16200000">
            <a:off x="10148665" y="-126636"/>
            <a:ext cx="1546979" cy="2149533"/>
          </a:xfrm>
          <a:custGeom>
            <a:avLst/>
            <a:gdLst>
              <a:gd name="connsiteX0" fmla="*/ 333375 w 333376"/>
              <a:gd name="connsiteY0" fmla="*/ 269875 h 333375"/>
              <a:gd name="connsiteX1" fmla="*/ 333375 w 333376"/>
              <a:gd name="connsiteY1" fmla="*/ 333375 h 333375"/>
              <a:gd name="connsiteX2" fmla="*/ 331788 w 333376"/>
              <a:gd name="connsiteY2" fmla="*/ 333375 h 333375"/>
              <a:gd name="connsiteX3" fmla="*/ 331787 w 333376"/>
              <a:gd name="connsiteY3" fmla="*/ 333375 h 333375"/>
              <a:gd name="connsiteX4" fmla="*/ 269875 w 333376"/>
              <a:gd name="connsiteY4" fmla="*/ 333375 h 333375"/>
              <a:gd name="connsiteX5" fmla="*/ 333376 w 333376"/>
              <a:gd name="connsiteY5" fmla="*/ 136525 h 333375"/>
              <a:gd name="connsiteX6" fmla="*/ 333376 w 333376"/>
              <a:gd name="connsiteY6" fmla="*/ 196850 h 333375"/>
              <a:gd name="connsiteX7" fmla="*/ 196851 w 333376"/>
              <a:gd name="connsiteY7" fmla="*/ 333375 h 333375"/>
              <a:gd name="connsiteX8" fmla="*/ 134938 w 333376"/>
              <a:gd name="connsiteY8" fmla="*/ 333375 h 333375"/>
              <a:gd name="connsiteX9" fmla="*/ 333375 w 333376"/>
              <a:gd name="connsiteY9" fmla="*/ 0 h 333375"/>
              <a:gd name="connsiteX10" fmla="*/ 333375 w 333376"/>
              <a:gd name="connsiteY10" fmla="*/ 61912 h 333375"/>
              <a:gd name="connsiteX11" fmla="*/ 61912 w 333376"/>
              <a:gd name="connsiteY11" fmla="*/ 333375 h 333375"/>
              <a:gd name="connsiteX12" fmla="*/ 0 w 333376"/>
              <a:gd name="connsiteY12" fmla="*/ 333375 h 33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3376" h="333375">
                <a:moveTo>
                  <a:pt x="333375" y="269875"/>
                </a:moveTo>
                <a:lnTo>
                  <a:pt x="333375" y="333375"/>
                </a:lnTo>
                <a:lnTo>
                  <a:pt x="331788" y="333375"/>
                </a:lnTo>
                <a:lnTo>
                  <a:pt x="331787" y="333375"/>
                </a:lnTo>
                <a:lnTo>
                  <a:pt x="269875" y="333375"/>
                </a:lnTo>
                <a:close/>
                <a:moveTo>
                  <a:pt x="333376" y="136525"/>
                </a:moveTo>
                <a:lnTo>
                  <a:pt x="333376" y="196850"/>
                </a:lnTo>
                <a:lnTo>
                  <a:pt x="196851" y="333375"/>
                </a:lnTo>
                <a:lnTo>
                  <a:pt x="134938" y="333375"/>
                </a:lnTo>
                <a:close/>
                <a:moveTo>
                  <a:pt x="333375" y="0"/>
                </a:moveTo>
                <a:lnTo>
                  <a:pt x="333375" y="61912"/>
                </a:lnTo>
                <a:lnTo>
                  <a:pt x="61912" y="333375"/>
                </a:lnTo>
                <a:lnTo>
                  <a:pt x="0" y="333375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39" name="任意多边形 38"/>
          <p:cNvSpPr/>
          <p:nvPr/>
        </p:nvSpPr>
        <p:spPr>
          <a:xfrm>
            <a:off x="908925" y="323681"/>
            <a:ext cx="468817" cy="160753"/>
          </a:xfrm>
          <a:custGeom>
            <a:avLst/>
            <a:gdLst>
              <a:gd name="connsiteX0" fmla="*/ 0 w 468817"/>
              <a:gd name="connsiteY0" fmla="*/ 0 h 160753"/>
              <a:gd name="connsiteX1" fmla="*/ 468817 w 468817"/>
              <a:gd name="connsiteY1" fmla="*/ 0 h 160753"/>
              <a:gd name="connsiteX2" fmla="*/ 234409 w 468817"/>
              <a:gd name="connsiteY2" fmla="*/ 160753 h 160753"/>
              <a:gd name="connsiteX3" fmla="*/ 0 w 468817"/>
              <a:gd name="connsiteY3" fmla="*/ 0 h 160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8817" h="160753">
                <a:moveTo>
                  <a:pt x="0" y="0"/>
                </a:moveTo>
                <a:lnTo>
                  <a:pt x="468817" y="0"/>
                </a:lnTo>
                <a:lnTo>
                  <a:pt x="234409" y="1607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图片 55"/>
          <p:cNvPicPr>
            <a:picLocks noChangeAspect="1"/>
          </p:cNvPicPr>
          <p:nvPr/>
        </p:nvPicPr>
        <p:blipFill rotWithShape="1">
          <a:blip r:embed="rId2"/>
          <a:srcRect l="51219" t="54537" r="-2621" b="-3616"/>
          <a:stretch>
            <a:fillRect/>
          </a:stretch>
        </p:blipFill>
        <p:spPr>
          <a:xfrm>
            <a:off x="-26126" y="0"/>
            <a:ext cx="12868963" cy="7406640"/>
          </a:xfrm>
          <a:prstGeom prst="rect">
            <a:avLst/>
          </a:prstGeom>
        </p:spPr>
      </p:pic>
      <p:sp>
        <p:nvSpPr>
          <p:cNvPr id="47" name="任意多边形 46"/>
          <p:cNvSpPr/>
          <p:nvPr/>
        </p:nvSpPr>
        <p:spPr>
          <a:xfrm>
            <a:off x="160111" y="163979"/>
            <a:ext cx="11857264" cy="6542741"/>
          </a:xfrm>
          <a:custGeom>
            <a:avLst/>
            <a:gdLst>
              <a:gd name="connsiteX0" fmla="*/ 0 w 11857264"/>
              <a:gd name="connsiteY0" fmla="*/ 0 h 6542741"/>
              <a:gd name="connsiteX1" fmla="*/ 515936 w 11857264"/>
              <a:gd name="connsiteY1" fmla="*/ 0 h 6542741"/>
              <a:gd name="connsiteX2" fmla="*/ 464015 w 11857264"/>
              <a:gd name="connsiteY2" fmla="*/ 141597 h 6542741"/>
              <a:gd name="connsiteX3" fmla="*/ 716201 w 11857264"/>
              <a:gd name="connsiteY3" fmla="*/ 648363 h 6542741"/>
              <a:gd name="connsiteX4" fmla="*/ 983221 w 11857264"/>
              <a:gd name="connsiteY4" fmla="*/ 320455 h 6542741"/>
              <a:gd name="connsiteX5" fmla="*/ 1272492 w 11857264"/>
              <a:gd name="connsiteY5" fmla="*/ 648363 h 6542741"/>
              <a:gd name="connsiteX6" fmla="*/ 1517260 w 11857264"/>
              <a:gd name="connsiteY6" fmla="*/ 141597 h 6542741"/>
              <a:gd name="connsiteX7" fmla="*/ 1450505 w 11857264"/>
              <a:gd name="connsiteY7" fmla="*/ 0 h 6542741"/>
              <a:gd name="connsiteX8" fmla="*/ 9237427 w 11857264"/>
              <a:gd name="connsiteY8" fmla="*/ 0 h 6542741"/>
              <a:gd name="connsiteX9" fmla="*/ 11857264 w 11857264"/>
              <a:gd name="connsiteY9" fmla="*/ 1914542 h 6542741"/>
              <a:gd name="connsiteX10" fmla="*/ 11857264 w 11857264"/>
              <a:gd name="connsiteY10" fmla="*/ 6542741 h 6542741"/>
              <a:gd name="connsiteX11" fmla="*/ 0 w 11857264"/>
              <a:gd name="connsiteY11" fmla="*/ 6542741 h 6542741"/>
              <a:gd name="connsiteX12" fmla="*/ 0 w 11857264"/>
              <a:gd name="connsiteY12" fmla="*/ 0 h 6542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57264" h="6542741">
                <a:moveTo>
                  <a:pt x="0" y="0"/>
                </a:moveTo>
                <a:lnTo>
                  <a:pt x="515936" y="0"/>
                </a:lnTo>
                <a:lnTo>
                  <a:pt x="464015" y="141597"/>
                </a:lnTo>
                <a:lnTo>
                  <a:pt x="716201" y="648363"/>
                </a:lnTo>
                <a:lnTo>
                  <a:pt x="983221" y="320455"/>
                </a:lnTo>
                <a:lnTo>
                  <a:pt x="1272492" y="648363"/>
                </a:lnTo>
                <a:lnTo>
                  <a:pt x="1517260" y="141597"/>
                </a:lnTo>
                <a:lnTo>
                  <a:pt x="1450505" y="0"/>
                </a:lnTo>
                <a:lnTo>
                  <a:pt x="9237427" y="0"/>
                </a:lnTo>
                <a:lnTo>
                  <a:pt x="11857264" y="1914542"/>
                </a:lnTo>
                <a:lnTo>
                  <a:pt x="11857264" y="6542741"/>
                </a:lnTo>
                <a:lnTo>
                  <a:pt x="0" y="654274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/>
        </p:nvSpPr>
        <p:spPr>
          <a:xfrm>
            <a:off x="1959227" y="523540"/>
            <a:ext cx="42348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The Eiffel Tower</a:t>
            </a:r>
            <a:endParaRPr lang="zh-CN" altLang="en-US" sz="3200" b="1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  <p:sp>
        <p:nvSpPr>
          <p:cNvPr id="49" name="Freeform 752"/>
          <p:cNvSpPr/>
          <p:nvPr/>
        </p:nvSpPr>
        <p:spPr bwMode="auto">
          <a:xfrm>
            <a:off x="1121080" y="678199"/>
            <a:ext cx="318941" cy="857029"/>
          </a:xfrm>
          <a:custGeom>
            <a:avLst/>
            <a:gdLst>
              <a:gd name="T0" fmla="*/ 43 w 43"/>
              <a:gd name="T1" fmla="*/ 94 h 115"/>
              <a:gd name="T2" fmla="*/ 37 w 43"/>
              <a:gd name="T3" fmla="*/ 115 h 115"/>
              <a:gd name="T4" fmla="*/ 20 w 43"/>
              <a:gd name="T5" fmla="*/ 102 h 115"/>
              <a:gd name="T6" fmla="*/ 0 w 43"/>
              <a:gd name="T7" fmla="*/ 3 h 115"/>
              <a:gd name="T8" fmla="*/ 8 w 43"/>
              <a:gd name="T9" fmla="*/ 0 h 115"/>
              <a:gd name="T10" fmla="*/ 43 w 43"/>
              <a:gd name="T11" fmla="*/ 94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" h="115">
                <a:moveTo>
                  <a:pt x="43" y="94"/>
                </a:moveTo>
                <a:lnTo>
                  <a:pt x="37" y="115"/>
                </a:lnTo>
                <a:lnTo>
                  <a:pt x="20" y="102"/>
                </a:lnTo>
                <a:lnTo>
                  <a:pt x="0" y="3"/>
                </a:lnTo>
                <a:lnTo>
                  <a:pt x="8" y="0"/>
                </a:lnTo>
                <a:lnTo>
                  <a:pt x="43" y="94"/>
                </a:lnTo>
                <a:close/>
              </a:path>
            </a:pathLst>
          </a:custGeom>
          <a:solidFill>
            <a:srgbClr val="793E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" name="Freeform 753"/>
          <p:cNvSpPr/>
          <p:nvPr/>
        </p:nvSpPr>
        <p:spPr bwMode="auto">
          <a:xfrm>
            <a:off x="943067" y="693099"/>
            <a:ext cx="407950" cy="1222201"/>
          </a:xfrm>
          <a:custGeom>
            <a:avLst/>
            <a:gdLst>
              <a:gd name="T0" fmla="*/ 55 w 55"/>
              <a:gd name="T1" fmla="*/ 130 h 164"/>
              <a:gd name="T2" fmla="*/ 27 w 55"/>
              <a:gd name="T3" fmla="*/ 164 h 164"/>
              <a:gd name="T4" fmla="*/ 0 w 55"/>
              <a:gd name="T5" fmla="*/ 130 h 164"/>
              <a:gd name="T6" fmla="*/ 19 w 55"/>
              <a:gd name="T7" fmla="*/ 0 h 164"/>
              <a:gd name="T8" fmla="*/ 36 w 55"/>
              <a:gd name="T9" fmla="*/ 0 h 164"/>
              <a:gd name="T10" fmla="*/ 55 w 55"/>
              <a:gd name="T11" fmla="*/ 13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" h="164">
                <a:moveTo>
                  <a:pt x="55" y="130"/>
                </a:moveTo>
                <a:lnTo>
                  <a:pt x="27" y="164"/>
                </a:lnTo>
                <a:lnTo>
                  <a:pt x="0" y="130"/>
                </a:lnTo>
                <a:lnTo>
                  <a:pt x="19" y="0"/>
                </a:lnTo>
                <a:lnTo>
                  <a:pt x="36" y="0"/>
                </a:lnTo>
                <a:lnTo>
                  <a:pt x="55" y="130"/>
                </a:lnTo>
                <a:close/>
              </a:path>
            </a:pathLst>
          </a:custGeom>
          <a:solidFill>
            <a:srgbClr val="BE809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Freeform 754"/>
          <p:cNvSpPr/>
          <p:nvPr/>
        </p:nvSpPr>
        <p:spPr bwMode="auto">
          <a:xfrm>
            <a:off x="1024657" y="484426"/>
            <a:ext cx="252184" cy="208667"/>
          </a:xfrm>
          <a:custGeom>
            <a:avLst/>
            <a:gdLst>
              <a:gd name="T0" fmla="*/ 25 w 34"/>
              <a:gd name="T1" fmla="*/ 28 h 28"/>
              <a:gd name="T2" fmla="*/ 8 w 34"/>
              <a:gd name="T3" fmla="*/ 28 h 28"/>
              <a:gd name="T4" fmla="*/ 0 w 34"/>
              <a:gd name="T5" fmla="*/ 10 h 28"/>
              <a:gd name="T6" fmla="*/ 3 w 34"/>
              <a:gd name="T7" fmla="*/ 0 h 28"/>
              <a:gd name="T8" fmla="*/ 30 w 34"/>
              <a:gd name="T9" fmla="*/ 0 h 28"/>
              <a:gd name="T10" fmla="*/ 34 w 34"/>
              <a:gd name="T11" fmla="*/ 10 h 28"/>
              <a:gd name="T12" fmla="*/ 25 w 34"/>
              <a:gd name="T13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" h="28">
                <a:moveTo>
                  <a:pt x="25" y="28"/>
                </a:moveTo>
                <a:lnTo>
                  <a:pt x="8" y="28"/>
                </a:lnTo>
                <a:lnTo>
                  <a:pt x="0" y="10"/>
                </a:lnTo>
                <a:lnTo>
                  <a:pt x="3" y="0"/>
                </a:lnTo>
                <a:lnTo>
                  <a:pt x="30" y="0"/>
                </a:lnTo>
                <a:lnTo>
                  <a:pt x="34" y="10"/>
                </a:lnTo>
                <a:lnTo>
                  <a:pt x="25" y="28"/>
                </a:lnTo>
                <a:close/>
              </a:path>
            </a:pathLst>
          </a:custGeom>
          <a:solidFill>
            <a:srgbClr val="793E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2005676" y="1075097"/>
            <a:ext cx="3611354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We are all in the gutter, but some of us are looking at the stars. </a:t>
            </a:r>
            <a:endParaRPr lang="en-US" altLang="zh-CN" sz="12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473798" y="174981"/>
            <a:ext cx="1531877" cy="0"/>
          </a:xfrm>
          <a:prstGeom prst="line">
            <a:avLst/>
          </a:prstGeom>
          <a:ln w="31750">
            <a:solidFill>
              <a:srgbClr val="FFF9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任意多边形 53"/>
          <p:cNvSpPr/>
          <p:nvPr/>
        </p:nvSpPr>
        <p:spPr bwMode="auto">
          <a:xfrm rot="16200000">
            <a:off x="10148665" y="-126636"/>
            <a:ext cx="1546979" cy="2149533"/>
          </a:xfrm>
          <a:custGeom>
            <a:avLst/>
            <a:gdLst>
              <a:gd name="connsiteX0" fmla="*/ 333375 w 333376"/>
              <a:gd name="connsiteY0" fmla="*/ 269875 h 333375"/>
              <a:gd name="connsiteX1" fmla="*/ 333375 w 333376"/>
              <a:gd name="connsiteY1" fmla="*/ 333375 h 333375"/>
              <a:gd name="connsiteX2" fmla="*/ 331788 w 333376"/>
              <a:gd name="connsiteY2" fmla="*/ 333375 h 333375"/>
              <a:gd name="connsiteX3" fmla="*/ 331787 w 333376"/>
              <a:gd name="connsiteY3" fmla="*/ 333375 h 333375"/>
              <a:gd name="connsiteX4" fmla="*/ 269875 w 333376"/>
              <a:gd name="connsiteY4" fmla="*/ 333375 h 333375"/>
              <a:gd name="connsiteX5" fmla="*/ 333376 w 333376"/>
              <a:gd name="connsiteY5" fmla="*/ 136525 h 333375"/>
              <a:gd name="connsiteX6" fmla="*/ 333376 w 333376"/>
              <a:gd name="connsiteY6" fmla="*/ 196850 h 333375"/>
              <a:gd name="connsiteX7" fmla="*/ 196851 w 333376"/>
              <a:gd name="connsiteY7" fmla="*/ 333375 h 333375"/>
              <a:gd name="connsiteX8" fmla="*/ 134938 w 333376"/>
              <a:gd name="connsiteY8" fmla="*/ 333375 h 333375"/>
              <a:gd name="connsiteX9" fmla="*/ 333375 w 333376"/>
              <a:gd name="connsiteY9" fmla="*/ 0 h 333375"/>
              <a:gd name="connsiteX10" fmla="*/ 333375 w 333376"/>
              <a:gd name="connsiteY10" fmla="*/ 61912 h 333375"/>
              <a:gd name="connsiteX11" fmla="*/ 61912 w 333376"/>
              <a:gd name="connsiteY11" fmla="*/ 333375 h 333375"/>
              <a:gd name="connsiteX12" fmla="*/ 0 w 333376"/>
              <a:gd name="connsiteY12" fmla="*/ 333375 h 33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3376" h="333375">
                <a:moveTo>
                  <a:pt x="333375" y="269875"/>
                </a:moveTo>
                <a:lnTo>
                  <a:pt x="333375" y="333375"/>
                </a:lnTo>
                <a:lnTo>
                  <a:pt x="331788" y="333375"/>
                </a:lnTo>
                <a:lnTo>
                  <a:pt x="331787" y="333375"/>
                </a:lnTo>
                <a:lnTo>
                  <a:pt x="269875" y="333375"/>
                </a:lnTo>
                <a:close/>
                <a:moveTo>
                  <a:pt x="333376" y="136525"/>
                </a:moveTo>
                <a:lnTo>
                  <a:pt x="333376" y="196850"/>
                </a:lnTo>
                <a:lnTo>
                  <a:pt x="196851" y="333375"/>
                </a:lnTo>
                <a:lnTo>
                  <a:pt x="134938" y="333375"/>
                </a:lnTo>
                <a:close/>
                <a:moveTo>
                  <a:pt x="333375" y="0"/>
                </a:moveTo>
                <a:lnTo>
                  <a:pt x="333375" y="61912"/>
                </a:lnTo>
                <a:lnTo>
                  <a:pt x="61912" y="333375"/>
                </a:lnTo>
                <a:lnTo>
                  <a:pt x="0" y="333375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>
            <a:off x="908925" y="323681"/>
            <a:ext cx="468817" cy="160753"/>
          </a:xfrm>
          <a:custGeom>
            <a:avLst/>
            <a:gdLst>
              <a:gd name="connsiteX0" fmla="*/ 0 w 468817"/>
              <a:gd name="connsiteY0" fmla="*/ 0 h 160753"/>
              <a:gd name="connsiteX1" fmla="*/ 468817 w 468817"/>
              <a:gd name="connsiteY1" fmla="*/ 0 h 160753"/>
              <a:gd name="connsiteX2" fmla="*/ 234409 w 468817"/>
              <a:gd name="connsiteY2" fmla="*/ 160753 h 160753"/>
              <a:gd name="connsiteX3" fmla="*/ 0 w 468817"/>
              <a:gd name="connsiteY3" fmla="*/ 0 h 160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8817" h="160753">
                <a:moveTo>
                  <a:pt x="0" y="0"/>
                </a:moveTo>
                <a:lnTo>
                  <a:pt x="468817" y="0"/>
                </a:lnTo>
                <a:lnTo>
                  <a:pt x="234409" y="1607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6952434" y="3781896"/>
            <a:ext cx="743845" cy="745003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8000" rtlCol="0" anchor="ctr"/>
          <a:lstStyle/>
          <a:p>
            <a:pPr algn="ctr"/>
            <a:endParaRPr lang="zh-CN" altLang="en-US" sz="8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 rot="20522749">
            <a:off x="4937356" y="3574289"/>
            <a:ext cx="4400782" cy="237931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24" name="Freeform 5579"/>
          <p:cNvSpPr>
            <a:spLocks noEditPoints="1"/>
          </p:cNvSpPr>
          <p:nvPr/>
        </p:nvSpPr>
        <p:spPr bwMode="auto">
          <a:xfrm rot="20458786">
            <a:off x="8043082" y="2603255"/>
            <a:ext cx="507701" cy="597086"/>
          </a:xfrm>
          <a:custGeom>
            <a:avLst/>
            <a:gdLst>
              <a:gd name="T0" fmla="*/ 17 w 111"/>
              <a:gd name="T1" fmla="*/ 76 h 130"/>
              <a:gd name="T2" fmla="*/ 15 w 111"/>
              <a:gd name="T3" fmla="*/ 81 h 130"/>
              <a:gd name="T4" fmla="*/ 2 w 111"/>
              <a:gd name="T5" fmla="*/ 124 h 130"/>
              <a:gd name="T6" fmla="*/ 111 w 111"/>
              <a:gd name="T7" fmla="*/ 130 h 130"/>
              <a:gd name="T8" fmla="*/ 98 w 111"/>
              <a:gd name="T9" fmla="*/ 120 h 130"/>
              <a:gd name="T10" fmla="*/ 96 w 111"/>
              <a:gd name="T11" fmla="*/ 101 h 130"/>
              <a:gd name="T12" fmla="*/ 91 w 111"/>
              <a:gd name="T13" fmla="*/ 71 h 130"/>
              <a:gd name="T14" fmla="*/ 86 w 111"/>
              <a:gd name="T15" fmla="*/ 65 h 130"/>
              <a:gd name="T16" fmla="*/ 37 w 111"/>
              <a:gd name="T17" fmla="*/ 48 h 130"/>
              <a:gd name="T18" fmla="*/ 56 w 111"/>
              <a:gd name="T19" fmla="*/ 80 h 130"/>
              <a:gd name="T20" fmla="*/ 56 w 111"/>
              <a:gd name="T21" fmla="*/ 74 h 130"/>
              <a:gd name="T22" fmla="*/ 53 w 111"/>
              <a:gd name="T23" fmla="*/ 74 h 130"/>
              <a:gd name="T24" fmla="*/ 53 w 111"/>
              <a:gd name="T25" fmla="*/ 80 h 130"/>
              <a:gd name="T26" fmla="*/ 66 w 111"/>
              <a:gd name="T27" fmla="*/ 88 h 130"/>
              <a:gd name="T28" fmla="*/ 70 w 111"/>
              <a:gd name="T29" fmla="*/ 99 h 130"/>
              <a:gd name="T30" fmla="*/ 58 w 111"/>
              <a:gd name="T31" fmla="*/ 114 h 130"/>
              <a:gd name="T32" fmla="*/ 52 w 111"/>
              <a:gd name="T33" fmla="*/ 118 h 130"/>
              <a:gd name="T34" fmla="*/ 44 w 111"/>
              <a:gd name="T35" fmla="*/ 110 h 130"/>
              <a:gd name="T36" fmla="*/ 40 w 111"/>
              <a:gd name="T37" fmla="*/ 96 h 130"/>
              <a:gd name="T38" fmla="*/ 52 w 111"/>
              <a:gd name="T39" fmla="*/ 99 h 130"/>
              <a:gd name="T40" fmla="*/ 54 w 111"/>
              <a:gd name="T41" fmla="*/ 106 h 130"/>
              <a:gd name="T42" fmla="*/ 57 w 111"/>
              <a:gd name="T43" fmla="*/ 103 h 130"/>
              <a:gd name="T44" fmla="*/ 52 w 111"/>
              <a:gd name="T45" fmla="*/ 94 h 130"/>
              <a:gd name="T46" fmla="*/ 41 w 111"/>
              <a:gd name="T47" fmla="*/ 84 h 130"/>
              <a:gd name="T48" fmla="*/ 43 w 111"/>
              <a:gd name="T49" fmla="*/ 69 h 130"/>
              <a:gd name="T50" fmla="*/ 52 w 111"/>
              <a:gd name="T51" fmla="*/ 62 h 130"/>
              <a:gd name="T52" fmla="*/ 58 w 111"/>
              <a:gd name="T53" fmla="*/ 66 h 130"/>
              <a:gd name="T54" fmla="*/ 68 w 111"/>
              <a:gd name="T55" fmla="*/ 77 h 130"/>
              <a:gd name="T56" fmla="*/ 44 w 111"/>
              <a:gd name="T57" fmla="*/ 33 h 130"/>
              <a:gd name="T58" fmla="*/ 74 w 111"/>
              <a:gd name="T59" fmla="*/ 17 h 130"/>
              <a:gd name="T60" fmla="*/ 59 w 111"/>
              <a:gd name="T61" fmla="*/ 26 h 130"/>
              <a:gd name="T62" fmla="*/ 52 w 111"/>
              <a:gd name="T63" fmla="*/ 5 h 130"/>
              <a:gd name="T64" fmla="*/ 47 w 111"/>
              <a:gd name="T65" fmla="*/ 0 h 130"/>
              <a:gd name="T66" fmla="*/ 44 w 111"/>
              <a:gd name="T67" fmla="*/ 33 h 130"/>
              <a:gd name="T68" fmla="*/ 34 w 111"/>
              <a:gd name="T69" fmla="*/ 41 h 130"/>
              <a:gd name="T70" fmla="*/ 71 w 111"/>
              <a:gd name="T71" fmla="*/ 39 h 130"/>
              <a:gd name="T72" fmla="*/ 71 w 111"/>
              <a:gd name="T73" fmla="*/ 47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1" h="130">
                <a:moveTo>
                  <a:pt x="37" y="48"/>
                </a:moveTo>
                <a:cubicBezTo>
                  <a:pt x="29" y="57"/>
                  <a:pt x="22" y="67"/>
                  <a:pt x="17" y="76"/>
                </a:cubicBezTo>
                <a:cubicBezTo>
                  <a:pt x="20" y="79"/>
                  <a:pt x="20" y="79"/>
                  <a:pt x="20" y="79"/>
                </a:cubicBezTo>
                <a:cubicBezTo>
                  <a:pt x="15" y="81"/>
                  <a:pt x="15" y="81"/>
                  <a:pt x="15" y="81"/>
                </a:cubicBezTo>
                <a:cubicBezTo>
                  <a:pt x="9" y="94"/>
                  <a:pt x="7" y="108"/>
                  <a:pt x="11" y="123"/>
                </a:cubicBezTo>
                <a:cubicBezTo>
                  <a:pt x="8" y="123"/>
                  <a:pt x="5" y="124"/>
                  <a:pt x="2" y="124"/>
                </a:cubicBezTo>
                <a:cubicBezTo>
                  <a:pt x="1" y="126"/>
                  <a:pt x="0" y="128"/>
                  <a:pt x="0" y="130"/>
                </a:cubicBezTo>
                <a:cubicBezTo>
                  <a:pt x="37" y="130"/>
                  <a:pt x="74" y="130"/>
                  <a:pt x="111" y="130"/>
                </a:cubicBezTo>
                <a:cubicBezTo>
                  <a:pt x="110" y="128"/>
                  <a:pt x="108" y="127"/>
                  <a:pt x="107" y="125"/>
                </a:cubicBezTo>
                <a:cubicBezTo>
                  <a:pt x="104" y="124"/>
                  <a:pt x="101" y="122"/>
                  <a:pt x="98" y="120"/>
                </a:cubicBezTo>
                <a:cubicBezTo>
                  <a:pt x="99" y="115"/>
                  <a:pt x="100" y="111"/>
                  <a:pt x="100" y="106"/>
                </a:cubicBezTo>
                <a:cubicBezTo>
                  <a:pt x="96" y="101"/>
                  <a:pt x="96" y="101"/>
                  <a:pt x="96" y="101"/>
                </a:cubicBezTo>
                <a:cubicBezTo>
                  <a:pt x="100" y="99"/>
                  <a:pt x="100" y="99"/>
                  <a:pt x="100" y="99"/>
                </a:cubicBezTo>
                <a:cubicBezTo>
                  <a:pt x="99" y="88"/>
                  <a:pt x="96" y="79"/>
                  <a:pt x="91" y="71"/>
                </a:cubicBezTo>
                <a:cubicBezTo>
                  <a:pt x="87" y="69"/>
                  <a:pt x="87" y="69"/>
                  <a:pt x="87" y="69"/>
                </a:cubicBezTo>
                <a:cubicBezTo>
                  <a:pt x="86" y="65"/>
                  <a:pt x="86" y="65"/>
                  <a:pt x="86" y="65"/>
                </a:cubicBezTo>
                <a:cubicBezTo>
                  <a:pt x="82" y="59"/>
                  <a:pt x="76" y="54"/>
                  <a:pt x="70" y="50"/>
                </a:cubicBezTo>
                <a:cubicBezTo>
                  <a:pt x="59" y="49"/>
                  <a:pt x="48" y="49"/>
                  <a:pt x="37" y="48"/>
                </a:cubicBezTo>
                <a:close/>
                <a:moveTo>
                  <a:pt x="68" y="80"/>
                </a:moveTo>
                <a:cubicBezTo>
                  <a:pt x="56" y="80"/>
                  <a:pt x="56" y="80"/>
                  <a:pt x="56" y="80"/>
                </a:cubicBezTo>
                <a:cubicBezTo>
                  <a:pt x="56" y="78"/>
                  <a:pt x="56" y="78"/>
                  <a:pt x="56" y="78"/>
                </a:cubicBezTo>
                <a:cubicBezTo>
                  <a:pt x="56" y="76"/>
                  <a:pt x="56" y="74"/>
                  <a:pt x="56" y="74"/>
                </a:cubicBezTo>
                <a:cubicBezTo>
                  <a:pt x="56" y="73"/>
                  <a:pt x="55" y="73"/>
                  <a:pt x="54" y="73"/>
                </a:cubicBezTo>
                <a:cubicBezTo>
                  <a:pt x="54" y="73"/>
                  <a:pt x="53" y="73"/>
                  <a:pt x="53" y="74"/>
                </a:cubicBezTo>
                <a:cubicBezTo>
                  <a:pt x="52" y="74"/>
                  <a:pt x="52" y="75"/>
                  <a:pt x="52" y="76"/>
                </a:cubicBezTo>
                <a:cubicBezTo>
                  <a:pt x="52" y="78"/>
                  <a:pt x="53" y="79"/>
                  <a:pt x="53" y="80"/>
                </a:cubicBezTo>
                <a:cubicBezTo>
                  <a:pt x="54" y="81"/>
                  <a:pt x="56" y="82"/>
                  <a:pt x="60" y="84"/>
                </a:cubicBezTo>
                <a:cubicBezTo>
                  <a:pt x="63" y="86"/>
                  <a:pt x="65" y="88"/>
                  <a:pt x="66" y="88"/>
                </a:cubicBezTo>
                <a:cubicBezTo>
                  <a:pt x="67" y="89"/>
                  <a:pt x="68" y="91"/>
                  <a:pt x="69" y="93"/>
                </a:cubicBezTo>
                <a:cubicBezTo>
                  <a:pt x="69" y="94"/>
                  <a:pt x="70" y="97"/>
                  <a:pt x="70" y="99"/>
                </a:cubicBezTo>
                <a:cubicBezTo>
                  <a:pt x="70" y="103"/>
                  <a:pt x="69" y="107"/>
                  <a:pt x="67" y="109"/>
                </a:cubicBezTo>
                <a:cubicBezTo>
                  <a:pt x="65" y="112"/>
                  <a:pt x="62" y="113"/>
                  <a:pt x="58" y="114"/>
                </a:cubicBezTo>
                <a:cubicBezTo>
                  <a:pt x="58" y="118"/>
                  <a:pt x="58" y="118"/>
                  <a:pt x="58" y="118"/>
                </a:cubicBezTo>
                <a:cubicBezTo>
                  <a:pt x="52" y="118"/>
                  <a:pt x="52" y="118"/>
                  <a:pt x="52" y="118"/>
                </a:cubicBezTo>
                <a:cubicBezTo>
                  <a:pt x="52" y="114"/>
                  <a:pt x="52" y="114"/>
                  <a:pt x="52" y="114"/>
                </a:cubicBezTo>
                <a:cubicBezTo>
                  <a:pt x="49" y="113"/>
                  <a:pt x="46" y="112"/>
                  <a:pt x="44" y="110"/>
                </a:cubicBezTo>
                <a:cubicBezTo>
                  <a:pt x="41" y="108"/>
                  <a:pt x="40" y="104"/>
                  <a:pt x="40" y="99"/>
                </a:cubicBezTo>
                <a:cubicBezTo>
                  <a:pt x="40" y="96"/>
                  <a:pt x="40" y="96"/>
                  <a:pt x="40" y="96"/>
                </a:cubicBezTo>
                <a:cubicBezTo>
                  <a:pt x="52" y="96"/>
                  <a:pt x="52" y="96"/>
                  <a:pt x="52" y="96"/>
                </a:cubicBezTo>
                <a:cubicBezTo>
                  <a:pt x="52" y="99"/>
                  <a:pt x="52" y="99"/>
                  <a:pt x="52" y="99"/>
                </a:cubicBezTo>
                <a:cubicBezTo>
                  <a:pt x="52" y="102"/>
                  <a:pt x="52" y="104"/>
                  <a:pt x="52" y="105"/>
                </a:cubicBezTo>
                <a:cubicBezTo>
                  <a:pt x="53" y="106"/>
                  <a:pt x="53" y="106"/>
                  <a:pt x="54" y="106"/>
                </a:cubicBezTo>
                <a:cubicBezTo>
                  <a:pt x="55" y="106"/>
                  <a:pt x="56" y="106"/>
                  <a:pt x="56" y="106"/>
                </a:cubicBezTo>
                <a:cubicBezTo>
                  <a:pt x="56" y="105"/>
                  <a:pt x="57" y="104"/>
                  <a:pt x="57" y="103"/>
                </a:cubicBezTo>
                <a:cubicBezTo>
                  <a:pt x="57" y="101"/>
                  <a:pt x="56" y="99"/>
                  <a:pt x="56" y="97"/>
                </a:cubicBezTo>
                <a:cubicBezTo>
                  <a:pt x="56" y="96"/>
                  <a:pt x="54" y="95"/>
                  <a:pt x="52" y="94"/>
                </a:cubicBezTo>
                <a:cubicBezTo>
                  <a:pt x="49" y="91"/>
                  <a:pt x="46" y="90"/>
                  <a:pt x="45" y="89"/>
                </a:cubicBezTo>
                <a:cubicBezTo>
                  <a:pt x="43" y="88"/>
                  <a:pt x="42" y="86"/>
                  <a:pt x="41" y="84"/>
                </a:cubicBezTo>
                <a:cubicBezTo>
                  <a:pt x="40" y="82"/>
                  <a:pt x="40" y="80"/>
                  <a:pt x="40" y="78"/>
                </a:cubicBezTo>
                <a:cubicBezTo>
                  <a:pt x="40" y="74"/>
                  <a:pt x="41" y="71"/>
                  <a:pt x="43" y="69"/>
                </a:cubicBezTo>
                <a:cubicBezTo>
                  <a:pt x="45" y="67"/>
                  <a:pt x="48" y="66"/>
                  <a:pt x="52" y="66"/>
                </a:cubicBezTo>
                <a:cubicBezTo>
                  <a:pt x="52" y="62"/>
                  <a:pt x="52" y="62"/>
                  <a:pt x="52" y="62"/>
                </a:cubicBezTo>
                <a:cubicBezTo>
                  <a:pt x="58" y="62"/>
                  <a:pt x="58" y="62"/>
                  <a:pt x="58" y="62"/>
                </a:cubicBezTo>
                <a:cubicBezTo>
                  <a:pt x="58" y="66"/>
                  <a:pt x="58" y="66"/>
                  <a:pt x="58" y="66"/>
                </a:cubicBezTo>
                <a:cubicBezTo>
                  <a:pt x="61" y="66"/>
                  <a:pt x="64" y="67"/>
                  <a:pt x="66" y="69"/>
                </a:cubicBezTo>
                <a:cubicBezTo>
                  <a:pt x="68" y="71"/>
                  <a:pt x="68" y="74"/>
                  <a:pt x="68" y="77"/>
                </a:cubicBezTo>
                <a:cubicBezTo>
                  <a:pt x="68" y="78"/>
                  <a:pt x="68" y="79"/>
                  <a:pt x="68" y="80"/>
                </a:cubicBezTo>
                <a:close/>
                <a:moveTo>
                  <a:pt x="44" y="33"/>
                </a:moveTo>
                <a:cubicBezTo>
                  <a:pt x="67" y="35"/>
                  <a:pt x="67" y="35"/>
                  <a:pt x="67" y="35"/>
                </a:cubicBezTo>
                <a:cubicBezTo>
                  <a:pt x="74" y="17"/>
                  <a:pt x="74" y="17"/>
                  <a:pt x="74" y="17"/>
                </a:cubicBezTo>
                <a:cubicBezTo>
                  <a:pt x="62" y="10"/>
                  <a:pt x="62" y="10"/>
                  <a:pt x="62" y="10"/>
                </a:cubicBezTo>
                <a:cubicBezTo>
                  <a:pt x="59" y="26"/>
                  <a:pt x="59" y="26"/>
                  <a:pt x="59" y="26"/>
                </a:cubicBezTo>
                <a:cubicBezTo>
                  <a:pt x="59" y="5"/>
                  <a:pt x="59" y="5"/>
                  <a:pt x="59" y="5"/>
                </a:cubicBezTo>
                <a:cubicBezTo>
                  <a:pt x="52" y="5"/>
                  <a:pt x="52" y="5"/>
                  <a:pt x="52" y="5"/>
                </a:cubicBezTo>
                <a:cubicBezTo>
                  <a:pt x="53" y="24"/>
                  <a:pt x="53" y="24"/>
                  <a:pt x="53" y="24"/>
                </a:cubicBezTo>
                <a:cubicBezTo>
                  <a:pt x="47" y="0"/>
                  <a:pt x="47" y="0"/>
                  <a:pt x="47" y="0"/>
                </a:cubicBezTo>
                <a:cubicBezTo>
                  <a:pt x="34" y="4"/>
                  <a:pt x="34" y="4"/>
                  <a:pt x="34" y="4"/>
                </a:cubicBezTo>
                <a:cubicBezTo>
                  <a:pt x="44" y="33"/>
                  <a:pt x="44" y="33"/>
                  <a:pt x="44" y="33"/>
                </a:cubicBezTo>
                <a:close/>
                <a:moveTo>
                  <a:pt x="38" y="45"/>
                </a:moveTo>
                <a:cubicBezTo>
                  <a:pt x="36" y="45"/>
                  <a:pt x="34" y="43"/>
                  <a:pt x="34" y="41"/>
                </a:cubicBezTo>
                <a:cubicBezTo>
                  <a:pt x="34" y="39"/>
                  <a:pt x="36" y="37"/>
                  <a:pt x="38" y="37"/>
                </a:cubicBezTo>
                <a:cubicBezTo>
                  <a:pt x="71" y="39"/>
                  <a:pt x="71" y="39"/>
                  <a:pt x="71" y="39"/>
                </a:cubicBezTo>
                <a:cubicBezTo>
                  <a:pt x="73" y="39"/>
                  <a:pt x="75" y="41"/>
                  <a:pt x="75" y="43"/>
                </a:cubicBezTo>
                <a:cubicBezTo>
                  <a:pt x="75" y="45"/>
                  <a:pt x="73" y="47"/>
                  <a:pt x="71" y="47"/>
                </a:cubicBezTo>
                <a:lnTo>
                  <a:pt x="38" y="45"/>
                </a:lnTo>
                <a:close/>
              </a:path>
            </a:pathLst>
          </a:custGeom>
          <a:solidFill>
            <a:srgbClr val="793E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25" name="Freeform 5579"/>
          <p:cNvSpPr>
            <a:spLocks noEditPoints="1"/>
          </p:cNvSpPr>
          <p:nvPr/>
        </p:nvSpPr>
        <p:spPr bwMode="auto">
          <a:xfrm rot="20458786">
            <a:off x="7719106" y="2835730"/>
            <a:ext cx="402912" cy="473848"/>
          </a:xfrm>
          <a:custGeom>
            <a:avLst/>
            <a:gdLst>
              <a:gd name="T0" fmla="*/ 17 w 111"/>
              <a:gd name="T1" fmla="*/ 76 h 130"/>
              <a:gd name="T2" fmla="*/ 15 w 111"/>
              <a:gd name="T3" fmla="*/ 81 h 130"/>
              <a:gd name="T4" fmla="*/ 2 w 111"/>
              <a:gd name="T5" fmla="*/ 124 h 130"/>
              <a:gd name="T6" fmla="*/ 111 w 111"/>
              <a:gd name="T7" fmla="*/ 130 h 130"/>
              <a:gd name="T8" fmla="*/ 98 w 111"/>
              <a:gd name="T9" fmla="*/ 120 h 130"/>
              <a:gd name="T10" fmla="*/ 96 w 111"/>
              <a:gd name="T11" fmla="*/ 101 h 130"/>
              <a:gd name="T12" fmla="*/ 91 w 111"/>
              <a:gd name="T13" fmla="*/ 71 h 130"/>
              <a:gd name="T14" fmla="*/ 86 w 111"/>
              <a:gd name="T15" fmla="*/ 65 h 130"/>
              <a:gd name="T16" fmla="*/ 37 w 111"/>
              <a:gd name="T17" fmla="*/ 48 h 130"/>
              <a:gd name="T18" fmla="*/ 56 w 111"/>
              <a:gd name="T19" fmla="*/ 80 h 130"/>
              <a:gd name="T20" fmla="*/ 56 w 111"/>
              <a:gd name="T21" fmla="*/ 74 h 130"/>
              <a:gd name="T22" fmla="*/ 53 w 111"/>
              <a:gd name="T23" fmla="*/ 74 h 130"/>
              <a:gd name="T24" fmla="*/ 53 w 111"/>
              <a:gd name="T25" fmla="*/ 80 h 130"/>
              <a:gd name="T26" fmla="*/ 66 w 111"/>
              <a:gd name="T27" fmla="*/ 88 h 130"/>
              <a:gd name="T28" fmla="*/ 70 w 111"/>
              <a:gd name="T29" fmla="*/ 99 h 130"/>
              <a:gd name="T30" fmla="*/ 58 w 111"/>
              <a:gd name="T31" fmla="*/ 114 h 130"/>
              <a:gd name="T32" fmla="*/ 52 w 111"/>
              <a:gd name="T33" fmla="*/ 118 h 130"/>
              <a:gd name="T34" fmla="*/ 44 w 111"/>
              <a:gd name="T35" fmla="*/ 110 h 130"/>
              <a:gd name="T36" fmla="*/ 40 w 111"/>
              <a:gd name="T37" fmla="*/ 96 h 130"/>
              <a:gd name="T38" fmla="*/ 52 w 111"/>
              <a:gd name="T39" fmla="*/ 99 h 130"/>
              <a:gd name="T40" fmla="*/ 54 w 111"/>
              <a:gd name="T41" fmla="*/ 106 h 130"/>
              <a:gd name="T42" fmla="*/ 57 w 111"/>
              <a:gd name="T43" fmla="*/ 103 h 130"/>
              <a:gd name="T44" fmla="*/ 52 w 111"/>
              <a:gd name="T45" fmla="*/ 94 h 130"/>
              <a:gd name="T46" fmla="*/ 41 w 111"/>
              <a:gd name="T47" fmla="*/ 84 h 130"/>
              <a:gd name="T48" fmla="*/ 43 w 111"/>
              <a:gd name="T49" fmla="*/ 69 h 130"/>
              <a:gd name="T50" fmla="*/ 52 w 111"/>
              <a:gd name="T51" fmla="*/ 62 h 130"/>
              <a:gd name="T52" fmla="*/ 58 w 111"/>
              <a:gd name="T53" fmla="*/ 66 h 130"/>
              <a:gd name="T54" fmla="*/ 68 w 111"/>
              <a:gd name="T55" fmla="*/ 77 h 130"/>
              <a:gd name="T56" fmla="*/ 44 w 111"/>
              <a:gd name="T57" fmla="*/ 33 h 130"/>
              <a:gd name="T58" fmla="*/ 74 w 111"/>
              <a:gd name="T59" fmla="*/ 17 h 130"/>
              <a:gd name="T60" fmla="*/ 59 w 111"/>
              <a:gd name="T61" fmla="*/ 26 h 130"/>
              <a:gd name="T62" fmla="*/ 52 w 111"/>
              <a:gd name="T63" fmla="*/ 5 h 130"/>
              <a:gd name="T64" fmla="*/ 47 w 111"/>
              <a:gd name="T65" fmla="*/ 0 h 130"/>
              <a:gd name="T66" fmla="*/ 44 w 111"/>
              <a:gd name="T67" fmla="*/ 33 h 130"/>
              <a:gd name="T68" fmla="*/ 34 w 111"/>
              <a:gd name="T69" fmla="*/ 41 h 130"/>
              <a:gd name="T70" fmla="*/ 71 w 111"/>
              <a:gd name="T71" fmla="*/ 39 h 130"/>
              <a:gd name="T72" fmla="*/ 71 w 111"/>
              <a:gd name="T73" fmla="*/ 47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1" h="130">
                <a:moveTo>
                  <a:pt x="37" y="48"/>
                </a:moveTo>
                <a:cubicBezTo>
                  <a:pt x="29" y="57"/>
                  <a:pt x="22" y="67"/>
                  <a:pt x="17" y="76"/>
                </a:cubicBezTo>
                <a:cubicBezTo>
                  <a:pt x="20" y="79"/>
                  <a:pt x="20" y="79"/>
                  <a:pt x="20" y="79"/>
                </a:cubicBezTo>
                <a:cubicBezTo>
                  <a:pt x="15" y="81"/>
                  <a:pt x="15" y="81"/>
                  <a:pt x="15" y="81"/>
                </a:cubicBezTo>
                <a:cubicBezTo>
                  <a:pt x="9" y="94"/>
                  <a:pt x="7" y="108"/>
                  <a:pt x="11" y="123"/>
                </a:cubicBezTo>
                <a:cubicBezTo>
                  <a:pt x="8" y="123"/>
                  <a:pt x="5" y="124"/>
                  <a:pt x="2" y="124"/>
                </a:cubicBezTo>
                <a:cubicBezTo>
                  <a:pt x="1" y="126"/>
                  <a:pt x="0" y="128"/>
                  <a:pt x="0" y="130"/>
                </a:cubicBezTo>
                <a:cubicBezTo>
                  <a:pt x="37" y="130"/>
                  <a:pt x="74" y="130"/>
                  <a:pt x="111" y="130"/>
                </a:cubicBezTo>
                <a:cubicBezTo>
                  <a:pt x="110" y="128"/>
                  <a:pt x="108" y="127"/>
                  <a:pt x="107" y="125"/>
                </a:cubicBezTo>
                <a:cubicBezTo>
                  <a:pt x="104" y="124"/>
                  <a:pt x="101" y="122"/>
                  <a:pt x="98" y="120"/>
                </a:cubicBezTo>
                <a:cubicBezTo>
                  <a:pt x="99" y="115"/>
                  <a:pt x="100" y="111"/>
                  <a:pt x="100" y="106"/>
                </a:cubicBezTo>
                <a:cubicBezTo>
                  <a:pt x="96" y="101"/>
                  <a:pt x="96" y="101"/>
                  <a:pt x="96" y="101"/>
                </a:cubicBezTo>
                <a:cubicBezTo>
                  <a:pt x="100" y="99"/>
                  <a:pt x="100" y="99"/>
                  <a:pt x="100" y="99"/>
                </a:cubicBezTo>
                <a:cubicBezTo>
                  <a:pt x="99" y="88"/>
                  <a:pt x="96" y="79"/>
                  <a:pt x="91" y="71"/>
                </a:cubicBezTo>
                <a:cubicBezTo>
                  <a:pt x="87" y="69"/>
                  <a:pt x="87" y="69"/>
                  <a:pt x="87" y="69"/>
                </a:cubicBezTo>
                <a:cubicBezTo>
                  <a:pt x="86" y="65"/>
                  <a:pt x="86" y="65"/>
                  <a:pt x="86" y="65"/>
                </a:cubicBezTo>
                <a:cubicBezTo>
                  <a:pt x="82" y="59"/>
                  <a:pt x="76" y="54"/>
                  <a:pt x="70" y="50"/>
                </a:cubicBezTo>
                <a:cubicBezTo>
                  <a:pt x="59" y="49"/>
                  <a:pt x="48" y="49"/>
                  <a:pt x="37" y="48"/>
                </a:cubicBezTo>
                <a:close/>
                <a:moveTo>
                  <a:pt x="68" y="80"/>
                </a:moveTo>
                <a:cubicBezTo>
                  <a:pt x="56" y="80"/>
                  <a:pt x="56" y="80"/>
                  <a:pt x="56" y="80"/>
                </a:cubicBezTo>
                <a:cubicBezTo>
                  <a:pt x="56" y="78"/>
                  <a:pt x="56" y="78"/>
                  <a:pt x="56" y="78"/>
                </a:cubicBezTo>
                <a:cubicBezTo>
                  <a:pt x="56" y="76"/>
                  <a:pt x="56" y="74"/>
                  <a:pt x="56" y="74"/>
                </a:cubicBezTo>
                <a:cubicBezTo>
                  <a:pt x="56" y="73"/>
                  <a:pt x="55" y="73"/>
                  <a:pt x="54" y="73"/>
                </a:cubicBezTo>
                <a:cubicBezTo>
                  <a:pt x="54" y="73"/>
                  <a:pt x="53" y="73"/>
                  <a:pt x="53" y="74"/>
                </a:cubicBezTo>
                <a:cubicBezTo>
                  <a:pt x="52" y="74"/>
                  <a:pt x="52" y="75"/>
                  <a:pt x="52" y="76"/>
                </a:cubicBezTo>
                <a:cubicBezTo>
                  <a:pt x="52" y="78"/>
                  <a:pt x="53" y="79"/>
                  <a:pt x="53" y="80"/>
                </a:cubicBezTo>
                <a:cubicBezTo>
                  <a:pt x="54" y="81"/>
                  <a:pt x="56" y="82"/>
                  <a:pt x="60" y="84"/>
                </a:cubicBezTo>
                <a:cubicBezTo>
                  <a:pt x="63" y="86"/>
                  <a:pt x="65" y="88"/>
                  <a:pt x="66" y="88"/>
                </a:cubicBezTo>
                <a:cubicBezTo>
                  <a:pt x="67" y="89"/>
                  <a:pt x="68" y="91"/>
                  <a:pt x="69" y="93"/>
                </a:cubicBezTo>
                <a:cubicBezTo>
                  <a:pt x="69" y="94"/>
                  <a:pt x="70" y="97"/>
                  <a:pt x="70" y="99"/>
                </a:cubicBezTo>
                <a:cubicBezTo>
                  <a:pt x="70" y="103"/>
                  <a:pt x="69" y="107"/>
                  <a:pt x="67" y="109"/>
                </a:cubicBezTo>
                <a:cubicBezTo>
                  <a:pt x="65" y="112"/>
                  <a:pt x="62" y="113"/>
                  <a:pt x="58" y="114"/>
                </a:cubicBezTo>
                <a:cubicBezTo>
                  <a:pt x="58" y="118"/>
                  <a:pt x="58" y="118"/>
                  <a:pt x="58" y="118"/>
                </a:cubicBezTo>
                <a:cubicBezTo>
                  <a:pt x="52" y="118"/>
                  <a:pt x="52" y="118"/>
                  <a:pt x="52" y="118"/>
                </a:cubicBezTo>
                <a:cubicBezTo>
                  <a:pt x="52" y="114"/>
                  <a:pt x="52" y="114"/>
                  <a:pt x="52" y="114"/>
                </a:cubicBezTo>
                <a:cubicBezTo>
                  <a:pt x="49" y="113"/>
                  <a:pt x="46" y="112"/>
                  <a:pt x="44" y="110"/>
                </a:cubicBezTo>
                <a:cubicBezTo>
                  <a:pt x="41" y="108"/>
                  <a:pt x="40" y="104"/>
                  <a:pt x="40" y="99"/>
                </a:cubicBezTo>
                <a:cubicBezTo>
                  <a:pt x="40" y="96"/>
                  <a:pt x="40" y="96"/>
                  <a:pt x="40" y="96"/>
                </a:cubicBezTo>
                <a:cubicBezTo>
                  <a:pt x="52" y="96"/>
                  <a:pt x="52" y="96"/>
                  <a:pt x="52" y="96"/>
                </a:cubicBezTo>
                <a:cubicBezTo>
                  <a:pt x="52" y="99"/>
                  <a:pt x="52" y="99"/>
                  <a:pt x="52" y="99"/>
                </a:cubicBezTo>
                <a:cubicBezTo>
                  <a:pt x="52" y="102"/>
                  <a:pt x="52" y="104"/>
                  <a:pt x="52" y="105"/>
                </a:cubicBezTo>
                <a:cubicBezTo>
                  <a:pt x="53" y="106"/>
                  <a:pt x="53" y="106"/>
                  <a:pt x="54" y="106"/>
                </a:cubicBezTo>
                <a:cubicBezTo>
                  <a:pt x="55" y="106"/>
                  <a:pt x="56" y="106"/>
                  <a:pt x="56" y="106"/>
                </a:cubicBezTo>
                <a:cubicBezTo>
                  <a:pt x="56" y="105"/>
                  <a:pt x="57" y="104"/>
                  <a:pt x="57" y="103"/>
                </a:cubicBezTo>
                <a:cubicBezTo>
                  <a:pt x="57" y="101"/>
                  <a:pt x="56" y="99"/>
                  <a:pt x="56" y="97"/>
                </a:cubicBezTo>
                <a:cubicBezTo>
                  <a:pt x="56" y="96"/>
                  <a:pt x="54" y="95"/>
                  <a:pt x="52" y="94"/>
                </a:cubicBezTo>
                <a:cubicBezTo>
                  <a:pt x="49" y="91"/>
                  <a:pt x="46" y="90"/>
                  <a:pt x="45" y="89"/>
                </a:cubicBezTo>
                <a:cubicBezTo>
                  <a:pt x="43" y="88"/>
                  <a:pt x="42" y="86"/>
                  <a:pt x="41" y="84"/>
                </a:cubicBezTo>
                <a:cubicBezTo>
                  <a:pt x="40" y="82"/>
                  <a:pt x="40" y="80"/>
                  <a:pt x="40" y="78"/>
                </a:cubicBezTo>
                <a:cubicBezTo>
                  <a:pt x="40" y="74"/>
                  <a:pt x="41" y="71"/>
                  <a:pt x="43" y="69"/>
                </a:cubicBezTo>
                <a:cubicBezTo>
                  <a:pt x="45" y="67"/>
                  <a:pt x="48" y="66"/>
                  <a:pt x="52" y="66"/>
                </a:cubicBezTo>
                <a:cubicBezTo>
                  <a:pt x="52" y="62"/>
                  <a:pt x="52" y="62"/>
                  <a:pt x="52" y="62"/>
                </a:cubicBezTo>
                <a:cubicBezTo>
                  <a:pt x="58" y="62"/>
                  <a:pt x="58" y="62"/>
                  <a:pt x="58" y="62"/>
                </a:cubicBezTo>
                <a:cubicBezTo>
                  <a:pt x="58" y="66"/>
                  <a:pt x="58" y="66"/>
                  <a:pt x="58" y="66"/>
                </a:cubicBezTo>
                <a:cubicBezTo>
                  <a:pt x="61" y="66"/>
                  <a:pt x="64" y="67"/>
                  <a:pt x="66" y="69"/>
                </a:cubicBezTo>
                <a:cubicBezTo>
                  <a:pt x="68" y="71"/>
                  <a:pt x="68" y="74"/>
                  <a:pt x="68" y="77"/>
                </a:cubicBezTo>
                <a:cubicBezTo>
                  <a:pt x="68" y="78"/>
                  <a:pt x="68" y="79"/>
                  <a:pt x="68" y="80"/>
                </a:cubicBezTo>
                <a:close/>
                <a:moveTo>
                  <a:pt x="44" y="33"/>
                </a:moveTo>
                <a:cubicBezTo>
                  <a:pt x="67" y="35"/>
                  <a:pt x="67" y="35"/>
                  <a:pt x="67" y="35"/>
                </a:cubicBezTo>
                <a:cubicBezTo>
                  <a:pt x="74" y="17"/>
                  <a:pt x="74" y="17"/>
                  <a:pt x="74" y="17"/>
                </a:cubicBezTo>
                <a:cubicBezTo>
                  <a:pt x="62" y="10"/>
                  <a:pt x="62" y="10"/>
                  <a:pt x="62" y="10"/>
                </a:cubicBezTo>
                <a:cubicBezTo>
                  <a:pt x="59" y="26"/>
                  <a:pt x="59" y="26"/>
                  <a:pt x="59" y="26"/>
                </a:cubicBezTo>
                <a:cubicBezTo>
                  <a:pt x="59" y="5"/>
                  <a:pt x="59" y="5"/>
                  <a:pt x="59" y="5"/>
                </a:cubicBezTo>
                <a:cubicBezTo>
                  <a:pt x="52" y="5"/>
                  <a:pt x="52" y="5"/>
                  <a:pt x="52" y="5"/>
                </a:cubicBezTo>
                <a:cubicBezTo>
                  <a:pt x="53" y="24"/>
                  <a:pt x="53" y="24"/>
                  <a:pt x="53" y="24"/>
                </a:cubicBezTo>
                <a:cubicBezTo>
                  <a:pt x="47" y="0"/>
                  <a:pt x="47" y="0"/>
                  <a:pt x="47" y="0"/>
                </a:cubicBezTo>
                <a:cubicBezTo>
                  <a:pt x="34" y="4"/>
                  <a:pt x="34" y="4"/>
                  <a:pt x="34" y="4"/>
                </a:cubicBezTo>
                <a:cubicBezTo>
                  <a:pt x="44" y="33"/>
                  <a:pt x="44" y="33"/>
                  <a:pt x="44" y="33"/>
                </a:cubicBezTo>
                <a:close/>
                <a:moveTo>
                  <a:pt x="38" y="45"/>
                </a:moveTo>
                <a:cubicBezTo>
                  <a:pt x="36" y="45"/>
                  <a:pt x="34" y="43"/>
                  <a:pt x="34" y="41"/>
                </a:cubicBezTo>
                <a:cubicBezTo>
                  <a:pt x="34" y="39"/>
                  <a:pt x="36" y="37"/>
                  <a:pt x="38" y="37"/>
                </a:cubicBezTo>
                <a:cubicBezTo>
                  <a:pt x="71" y="39"/>
                  <a:pt x="71" y="39"/>
                  <a:pt x="71" y="39"/>
                </a:cubicBezTo>
                <a:cubicBezTo>
                  <a:pt x="73" y="39"/>
                  <a:pt x="75" y="41"/>
                  <a:pt x="75" y="43"/>
                </a:cubicBezTo>
                <a:cubicBezTo>
                  <a:pt x="75" y="45"/>
                  <a:pt x="73" y="47"/>
                  <a:pt x="71" y="47"/>
                </a:cubicBezTo>
                <a:lnTo>
                  <a:pt x="38" y="45"/>
                </a:lnTo>
                <a:close/>
              </a:path>
            </a:pathLst>
          </a:custGeom>
          <a:solidFill>
            <a:srgbClr val="793E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26" name="Freeform 5579"/>
          <p:cNvSpPr>
            <a:spLocks noEditPoints="1"/>
          </p:cNvSpPr>
          <p:nvPr/>
        </p:nvSpPr>
        <p:spPr bwMode="auto">
          <a:xfrm rot="20458786">
            <a:off x="8511074" y="2589544"/>
            <a:ext cx="402912" cy="473848"/>
          </a:xfrm>
          <a:custGeom>
            <a:avLst/>
            <a:gdLst>
              <a:gd name="T0" fmla="*/ 17 w 111"/>
              <a:gd name="T1" fmla="*/ 76 h 130"/>
              <a:gd name="T2" fmla="*/ 15 w 111"/>
              <a:gd name="T3" fmla="*/ 81 h 130"/>
              <a:gd name="T4" fmla="*/ 2 w 111"/>
              <a:gd name="T5" fmla="*/ 124 h 130"/>
              <a:gd name="T6" fmla="*/ 111 w 111"/>
              <a:gd name="T7" fmla="*/ 130 h 130"/>
              <a:gd name="T8" fmla="*/ 98 w 111"/>
              <a:gd name="T9" fmla="*/ 120 h 130"/>
              <a:gd name="T10" fmla="*/ 96 w 111"/>
              <a:gd name="T11" fmla="*/ 101 h 130"/>
              <a:gd name="T12" fmla="*/ 91 w 111"/>
              <a:gd name="T13" fmla="*/ 71 h 130"/>
              <a:gd name="T14" fmla="*/ 86 w 111"/>
              <a:gd name="T15" fmla="*/ 65 h 130"/>
              <a:gd name="T16" fmla="*/ 37 w 111"/>
              <a:gd name="T17" fmla="*/ 48 h 130"/>
              <a:gd name="T18" fmla="*/ 56 w 111"/>
              <a:gd name="T19" fmla="*/ 80 h 130"/>
              <a:gd name="T20" fmla="*/ 56 w 111"/>
              <a:gd name="T21" fmla="*/ 74 h 130"/>
              <a:gd name="T22" fmla="*/ 53 w 111"/>
              <a:gd name="T23" fmla="*/ 74 h 130"/>
              <a:gd name="T24" fmla="*/ 53 w 111"/>
              <a:gd name="T25" fmla="*/ 80 h 130"/>
              <a:gd name="T26" fmla="*/ 66 w 111"/>
              <a:gd name="T27" fmla="*/ 88 h 130"/>
              <a:gd name="T28" fmla="*/ 70 w 111"/>
              <a:gd name="T29" fmla="*/ 99 h 130"/>
              <a:gd name="T30" fmla="*/ 58 w 111"/>
              <a:gd name="T31" fmla="*/ 114 h 130"/>
              <a:gd name="T32" fmla="*/ 52 w 111"/>
              <a:gd name="T33" fmla="*/ 118 h 130"/>
              <a:gd name="T34" fmla="*/ 44 w 111"/>
              <a:gd name="T35" fmla="*/ 110 h 130"/>
              <a:gd name="T36" fmla="*/ 40 w 111"/>
              <a:gd name="T37" fmla="*/ 96 h 130"/>
              <a:gd name="T38" fmla="*/ 52 w 111"/>
              <a:gd name="T39" fmla="*/ 99 h 130"/>
              <a:gd name="T40" fmla="*/ 54 w 111"/>
              <a:gd name="T41" fmla="*/ 106 h 130"/>
              <a:gd name="T42" fmla="*/ 57 w 111"/>
              <a:gd name="T43" fmla="*/ 103 h 130"/>
              <a:gd name="T44" fmla="*/ 52 w 111"/>
              <a:gd name="T45" fmla="*/ 94 h 130"/>
              <a:gd name="T46" fmla="*/ 41 w 111"/>
              <a:gd name="T47" fmla="*/ 84 h 130"/>
              <a:gd name="T48" fmla="*/ 43 w 111"/>
              <a:gd name="T49" fmla="*/ 69 h 130"/>
              <a:gd name="T50" fmla="*/ 52 w 111"/>
              <a:gd name="T51" fmla="*/ 62 h 130"/>
              <a:gd name="T52" fmla="*/ 58 w 111"/>
              <a:gd name="T53" fmla="*/ 66 h 130"/>
              <a:gd name="T54" fmla="*/ 68 w 111"/>
              <a:gd name="T55" fmla="*/ 77 h 130"/>
              <a:gd name="T56" fmla="*/ 44 w 111"/>
              <a:gd name="T57" fmla="*/ 33 h 130"/>
              <a:gd name="T58" fmla="*/ 74 w 111"/>
              <a:gd name="T59" fmla="*/ 17 h 130"/>
              <a:gd name="T60" fmla="*/ 59 w 111"/>
              <a:gd name="T61" fmla="*/ 26 h 130"/>
              <a:gd name="T62" fmla="*/ 52 w 111"/>
              <a:gd name="T63" fmla="*/ 5 h 130"/>
              <a:gd name="T64" fmla="*/ 47 w 111"/>
              <a:gd name="T65" fmla="*/ 0 h 130"/>
              <a:gd name="T66" fmla="*/ 44 w 111"/>
              <a:gd name="T67" fmla="*/ 33 h 130"/>
              <a:gd name="T68" fmla="*/ 34 w 111"/>
              <a:gd name="T69" fmla="*/ 41 h 130"/>
              <a:gd name="T70" fmla="*/ 71 w 111"/>
              <a:gd name="T71" fmla="*/ 39 h 130"/>
              <a:gd name="T72" fmla="*/ 71 w 111"/>
              <a:gd name="T73" fmla="*/ 47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1" h="130">
                <a:moveTo>
                  <a:pt x="37" y="48"/>
                </a:moveTo>
                <a:cubicBezTo>
                  <a:pt x="29" y="57"/>
                  <a:pt x="22" y="67"/>
                  <a:pt x="17" y="76"/>
                </a:cubicBezTo>
                <a:cubicBezTo>
                  <a:pt x="20" y="79"/>
                  <a:pt x="20" y="79"/>
                  <a:pt x="20" y="79"/>
                </a:cubicBezTo>
                <a:cubicBezTo>
                  <a:pt x="15" y="81"/>
                  <a:pt x="15" y="81"/>
                  <a:pt x="15" y="81"/>
                </a:cubicBezTo>
                <a:cubicBezTo>
                  <a:pt x="9" y="94"/>
                  <a:pt x="7" y="108"/>
                  <a:pt x="11" y="123"/>
                </a:cubicBezTo>
                <a:cubicBezTo>
                  <a:pt x="8" y="123"/>
                  <a:pt x="5" y="124"/>
                  <a:pt x="2" y="124"/>
                </a:cubicBezTo>
                <a:cubicBezTo>
                  <a:pt x="1" y="126"/>
                  <a:pt x="0" y="128"/>
                  <a:pt x="0" y="130"/>
                </a:cubicBezTo>
                <a:cubicBezTo>
                  <a:pt x="37" y="130"/>
                  <a:pt x="74" y="130"/>
                  <a:pt x="111" y="130"/>
                </a:cubicBezTo>
                <a:cubicBezTo>
                  <a:pt x="110" y="128"/>
                  <a:pt x="108" y="127"/>
                  <a:pt x="107" y="125"/>
                </a:cubicBezTo>
                <a:cubicBezTo>
                  <a:pt x="104" y="124"/>
                  <a:pt x="101" y="122"/>
                  <a:pt x="98" y="120"/>
                </a:cubicBezTo>
                <a:cubicBezTo>
                  <a:pt x="99" y="115"/>
                  <a:pt x="100" y="111"/>
                  <a:pt x="100" y="106"/>
                </a:cubicBezTo>
                <a:cubicBezTo>
                  <a:pt x="96" y="101"/>
                  <a:pt x="96" y="101"/>
                  <a:pt x="96" y="101"/>
                </a:cubicBezTo>
                <a:cubicBezTo>
                  <a:pt x="100" y="99"/>
                  <a:pt x="100" y="99"/>
                  <a:pt x="100" y="99"/>
                </a:cubicBezTo>
                <a:cubicBezTo>
                  <a:pt x="99" y="88"/>
                  <a:pt x="96" y="79"/>
                  <a:pt x="91" y="71"/>
                </a:cubicBezTo>
                <a:cubicBezTo>
                  <a:pt x="87" y="69"/>
                  <a:pt x="87" y="69"/>
                  <a:pt x="87" y="69"/>
                </a:cubicBezTo>
                <a:cubicBezTo>
                  <a:pt x="86" y="65"/>
                  <a:pt x="86" y="65"/>
                  <a:pt x="86" y="65"/>
                </a:cubicBezTo>
                <a:cubicBezTo>
                  <a:pt x="82" y="59"/>
                  <a:pt x="76" y="54"/>
                  <a:pt x="70" y="50"/>
                </a:cubicBezTo>
                <a:cubicBezTo>
                  <a:pt x="59" y="49"/>
                  <a:pt x="48" y="49"/>
                  <a:pt x="37" y="48"/>
                </a:cubicBezTo>
                <a:close/>
                <a:moveTo>
                  <a:pt x="68" y="80"/>
                </a:moveTo>
                <a:cubicBezTo>
                  <a:pt x="56" y="80"/>
                  <a:pt x="56" y="80"/>
                  <a:pt x="56" y="80"/>
                </a:cubicBezTo>
                <a:cubicBezTo>
                  <a:pt x="56" y="78"/>
                  <a:pt x="56" y="78"/>
                  <a:pt x="56" y="78"/>
                </a:cubicBezTo>
                <a:cubicBezTo>
                  <a:pt x="56" y="76"/>
                  <a:pt x="56" y="74"/>
                  <a:pt x="56" y="74"/>
                </a:cubicBezTo>
                <a:cubicBezTo>
                  <a:pt x="56" y="73"/>
                  <a:pt x="55" y="73"/>
                  <a:pt x="54" y="73"/>
                </a:cubicBezTo>
                <a:cubicBezTo>
                  <a:pt x="54" y="73"/>
                  <a:pt x="53" y="73"/>
                  <a:pt x="53" y="74"/>
                </a:cubicBezTo>
                <a:cubicBezTo>
                  <a:pt x="52" y="74"/>
                  <a:pt x="52" y="75"/>
                  <a:pt x="52" y="76"/>
                </a:cubicBezTo>
                <a:cubicBezTo>
                  <a:pt x="52" y="78"/>
                  <a:pt x="53" y="79"/>
                  <a:pt x="53" y="80"/>
                </a:cubicBezTo>
                <a:cubicBezTo>
                  <a:pt x="54" y="81"/>
                  <a:pt x="56" y="82"/>
                  <a:pt x="60" y="84"/>
                </a:cubicBezTo>
                <a:cubicBezTo>
                  <a:pt x="63" y="86"/>
                  <a:pt x="65" y="88"/>
                  <a:pt x="66" y="88"/>
                </a:cubicBezTo>
                <a:cubicBezTo>
                  <a:pt x="67" y="89"/>
                  <a:pt x="68" y="91"/>
                  <a:pt x="69" y="93"/>
                </a:cubicBezTo>
                <a:cubicBezTo>
                  <a:pt x="69" y="94"/>
                  <a:pt x="70" y="97"/>
                  <a:pt x="70" y="99"/>
                </a:cubicBezTo>
                <a:cubicBezTo>
                  <a:pt x="70" y="103"/>
                  <a:pt x="69" y="107"/>
                  <a:pt x="67" y="109"/>
                </a:cubicBezTo>
                <a:cubicBezTo>
                  <a:pt x="65" y="112"/>
                  <a:pt x="62" y="113"/>
                  <a:pt x="58" y="114"/>
                </a:cubicBezTo>
                <a:cubicBezTo>
                  <a:pt x="58" y="118"/>
                  <a:pt x="58" y="118"/>
                  <a:pt x="58" y="118"/>
                </a:cubicBezTo>
                <a:cubicBezTo>
                  <a:pt x="52" y="118"/>
                  <a:pt x="52" y="118"/>
                  <a:pt x="52" y="118"/>
                </a:cubicBezTo>
                <a:cubicBezTo>
                  <a:pt x="52" y="114"/>
                  <a:pt x="52" y="114"/>
                  <a:pt x="52" y="114"/>
                </a:cubicBezTo>
                <a:cubicBezTo>
                  <a:pt x="49" y="113"/>
                  <a:pt x="46" y="112"/>
                  <a:pt x="44" y="110"/>
                </a:cubicBezTo>
                <a:cubicBezTo>
                  <a:pt x="41" y="108"/>
                  <a:pt x="40" y="104"/>
                  <a:pt x="40" y="99"/>
                </a:cubicBezTo>
                <a:cubicBezTo>
                  <a:pt x="40" y="96"/>
                  <a:pt x="40" y="96"/>
                  <a:pt x="40" y="96"/>
                </a:cubicBezTo>
                <a:cubicBezTo>
                  <a:pt x="52" y="96"/>
                  <a:pt x="52" y="96"/>
                  <a:pt x="52" y="96"/>
                </a:cubicBezTo>
                <a:cubicBezTo>
                  <a:pt x="52" y="99"/>
                  <a:pt x="52" y="99"/>
                  <a:pt x="52" y="99"/>
                </a:cubicBezTo>
                <a:cubicBezTo>
                  <a:pt x="52" y="102"/>
                  <a:pt x="52" y="104"/>
                  <a:pt x="52" y="105"/>
                </a:cubicBezTo>
                <a:cubicBezTo>
                  <a:pt x="53" y="106"/>
                  <a:pt x="53" y="106"/>
                  <a:pt x="54" y="106"/>
                </a:cubicBezTo>
                <a:cubicBezTo>
                  <a:pt x="55" y="106"/>
                  <a:pt x="56" y="106"/>
                  <a:pt x="56" y="106"/>
                </a:cubicBezTo>
                <a:cubicBezTo>
                  <a:pt x="56" y="105"/>
                  <a:pt x="57" y="104"/>
                  <a:pt x="57" y="103"/>
                </a:cubicBezTo>
                <a:cubicBezTo>
                  <a:pt x="57" y="101"/>
                  <a:pt x="56" y="99"/>
                  <a:pt x="56" y="97"/>
                </a:cubicBezTo>
                <a:cubicBezTo>
                  <a:pt x="56" y="96"/>
                  <a:pt x="54" y="95"/>
                  <a:pt x="52" y="94"/>
                </a:cubicBezTo>
                <a:cubicBezTo>
                  <a:pt x="49" y="91"/>
                  <a:pt x="46" y="90"/>
                  <a:pt x="45" y="89"/>
                </a:cubicBezTo>
                <a:cubicBezTo>
                  <a:pt x="43" y="88"/>
                  <a:pt x="42" y="86"/>
                  <a:pt x="41" y="84"/>
                </a:cubicBezTo>
                <a:cubicBezTo>
                  <a:pt x="40" y="82"/>
                  <a:pt x="40" y="80"/>
                  <a:pt x="40" y="78"/>
                </a:cubicBezTo>
                <a:cubicBezTo>
                  <a:pt x="40" y="74"/>
                  <a:pt x="41" y="71"/>
                  <a:pt x="43" y="69"/>
                </a:cubicBezTo>
                <a:cubicBezTo>
                  <a:pt x="45" y="67"/>
                  <a:pt x="48" y="66"/>
                  <a:pt x="52" y="66"/>
                </a:cubicBezTo>
                <a:cubicBezTo>
                  <a:pt x="52" y="62"/>
                  <a:pt x="52" y="62"/>
                  <a:pt x="52" y="62"/>
                </a:cubicBezTo>
                <a:cubicBezTo>
                  <a:pt x="58" y="62"/>
                  <a:pt x="58" y="62"/>
                  <a:pt x="58" y="62"/>
                </a:cubicBezTo>
                <a:cubicBezTo>
                  <a:pt x="58" y="66"/>
                  <a:pt x="58" y="66"/>
                  <a:pt x="58" y="66"/>
                </a:cubicBezTo>
                <a:cubicBezTo>
                  <a:pt x="61" y="66"/>
                  <a:pt x="64" y="67"/>
                  <a:pt x="66" y="69"/>
                </a:cubicBezTo>
                <a:cubicBezTo>
                  <a:pt x="68" y="71"/>
                  <a:pt x="68" y="74"/>
                  <a:pt x="68" y="77"/>
                </a:cubicBezTo>
                <a:cubicBezTo>
                  <a:pt x="68" y="78"/>
                  <a:pt x="68" y="79"/>
                  <a:pt x="68" y="80"/>
                </a:cubicBezTo>
                <a:close/>
                <a:moveTo>
                  <a:pt x="44" y="33"/>
                </a:moveTo>
                <a:cubicBezTo>
                  <a:pt x="67" y="35"/>
                  <a:pt x="67" y="35"/>
                  <a:pt x="67" y="35"/>
                </a:cubicBezTo>
                <a:cubicBezTo>
                  <a:pt x="74" y="17"/>
                  <a:pt x="74" y="17"/>
                  <a:pt x="74" y="17"/>
                </a:cubicBezTo>
                <a:cubicBezTo>
                  <a:pt x="62" y="10"/>
                  <a:pt x="62" y="10"/>
                  <a:pt x="62" y="10"/>
                </a:cubicBezTo>
                <a:cubicBezTo>
                  <a:pt x="59" y="26"/>
                  <a:pt x="59" y="26"/>
                  <a:pt x="59" y="26"/>
                </a:cubicBezTo>
                <a:cubicBezTo>
                  <a:pt x="59" y="5"/>
                  <a:pt x="59" y="5"/>
                  <a:pt x="59" y="5"/>
                </a:cubicBezTo>
                <a:cubicBezTo>
                  <a:pt x="52" y="5"/>
                  <a:pt x="52" y="5"/>
                  <a:pt x="52" y="5"/>
                </a:cubicBezTo>
                <a:cubicBezTo>
                  <a:pt x="53" y="24"/>
                  <a:pt x="53" y="24"/>
                  <a:pt x="53" y="24"/>
                </a:cubicBezTo>
                <a:cubicBezTo>
                  <a:pt x="47" y="0"/>
                  <a:pt x="47" y="0"/>
                  <a:pt x="47" y="0"/>
                </a:cubicBezTo>
                <a:cubicBezTo>
                  <a:pt x="34" y="4"/>
                  <a:pt x="34" y="4"/>
                  <a:pt x="34" y="4"/>
                </a:cubicBezTo>
                <a:cubicBezTo>
                  <a:pt x="44" y="33"/>
                  <a:pt x="44" y="33"/>
                  <a:pt x="44" y="33"/>
                </a:cubicBezTo>
                <a:close/>
                <a:moveTo>
                  <a:pt x="38" y="45"/>
                </a:moveTo>
                <a:cubicBezTo>
                  <a:pt x="36" y="45"/>
                  <a:pt x="34" y="43"/>
                  <a:pt x="34" y="41"/>
                </a:cubicBezTo>
                <a:cubicBezTo>
                  <a:pt x="34" y="39"/>
                  <a:pt x="36" y="37"/>
                  <a:pt x="38" y="37"/>
                </a:cubicBezTo>
                <a:cubicBezTo>
                  <a:pt x="71" y="39"/>
                  <a:pt x="71" y="39"/>
                  <a:pt x="71" y="39"/>
                </a:cubicBezTo>
                <a:cubicBezTo>
                  <a:pt x="73" y="39"/>
                  <a:pt x="75" y="41"/>
                  <a:pt x="75" y="43"/>
                </a:cubicBezTo>
                <a:cubicBezTo>
                  <a:pt x="75" y="45"/>
                  <a:pt x="73" y="47"/>
                  <a:pt x="71" y="47"/>
                </a:cubicBezTo>
                <a:lnTo>
                  <a:pt x="38" y="45"/>
                </a:lnTo>
                <a:close/>
              </a:path>
            </a:pathLst>
          </a:custGeom>
          <a:solidFill>
            <a:srgbClr val="793E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 rot="20667394">
            <a:off x="5016596" y="3298101"/>
            <a:ext cx="312845" cy="887335"/>
            <a:chOff x="2174409" y="3260799"/>
            <a:chExt cx="384175" cy="968376"/>
          </a:xfrm>
          <a:solidFill>
            <a:srgbClr val="793E50"/>
          </a:solidFill>
        </p:grpSpPr>
        <p:sp>
          <p:nvSpPr>
            <p:cNvPr id="31" name="Freeform 82"/>
            <p:cNvSpPr/>
            <p:nvPr/>
          </p:nvSpPr>
          <p:spPr bwMode="auto">
            <a:xfrm>
              <a:off x="2174409" y="3427487"/>
              <a:ext cx="384175" cy="801688"/>
            </a:xfrm>
            <a:custGeom>
              <a:avLst/>
              <a:gdLst>
                <a:gd name="T0" fmla="*/ 54 w 71"/>
                <a:gd name="T1" fmla="*/ 0 h 148"/>
                <a:gd name="T2" fmla="*/ 18 w 71"/>
                <a:gd name="T3" fmla="*/ 0 h 148"/>
                <a:gd name="T4" fmla="*/ 0 w 71"/>
                <a:gd name="T5" fmla="*/ 14 h 148"/>
                <a:gd name="T6" fmla="*/ 0 w 71"/>
                <a:gd name="T7" fmla="*/ 15 h 148"/>
                <a:gd name="T8" fmla="*/ 0 w 71"/>
                <a:gd name="T9" fmla="*/ 17 h 148"/>
                <a:gd name="T10" fmla="*/ 0 w 71"/>
                <a:gd name="T11" fmla="*/ 66 h 148"/>
                <a:gd name="T12" fmla="*/ 6 w 71"/>
                <a:gd name="T13" fmla="*/ 72 h 148"/>
                <a:gd name="T14" fmla="*/ 12 w 71"/>
                <a:gd name="T15" fmla="*/ 66 h 148"/>
                <a:gd name="T16" fmla="*/ 12 w 71"/>
                <a:gd name="T17" fmla="*/ 24 h 148"/>
                <a:gd name="T18" fmla="*/ 17 w 71"/>
                <a:gd name="T19" fmla="*/ 24 h 148"/>
                <a:gd name="T20" fmla="*/ 17 w 71"/>
                <a:gd name="T21" fmla="*/ 65 h 148"/>
                <a:gd name="T22" fmla="*/ 17 w 71"/>
                <a:gd name="T23" fmla="*/ 66 h 148"/>
                <a:gd name="T24" fmla="*/ 17 w 71"/>
                <a:gd name="T25" fmla="*/ 139 h 148"/>
                <a:gd name="T26" fmla="*/ 25 w 71"/>
                <a:gd name="T27" fmla="*/ 148 h 148"/>
                <a:gd name="T28" fmla="*/ 33 w 71"/>
                <a:gd name="T29" fmla="*/ 139 h 148"/>
                <a:gd name="T30" fmla="*/ 33 w 71"/>
                <a:gd name="T31" fmla="*/ 75 h 148"/>
                <a:gd name="T32" fmla="*/ 37 w 71"/>
                <a:gd name="T33" fmla="*/ 75 h 148"/>
                <a:gd name="T34" fmla="*/ 37 w 71"/>
                <a:gd name="T35" fmla="*/ 139 h 148"/>
                <a:gd name="T36" fmla="*/ 45 w 71"/>
                <a:gd name="T37" fmla="*/ 148 h 148"/>
                <a:gd name="T38" fmla="*/ 54 w 71"/>
                <a:gd name="T39" fmla="*/ 139 h 148"/>
                <a:gd name="T40" fmla="*/ 54 w 71"/>
                <a:gd name="T41" fmla="*/ 65 h 148"/>
                <a:gd name="T42" fmla="*/ 54 w 71"/>
                <a:gd name="T43" fmla="*/ 64 h 148"/>
                <a:gd name="T44" fmla="*/ 54 w 71"/>
                <a:gd name="T45" fmla="*/ 24 h 148"/>
                <a:gd name="T46" fmla="*/ 58 w 71"/>
                <a:gd name="T47" fmla="*/ 24 h 148"/>
                <a:gd name="T48" fmla="*/ 58 w 71"/>
                <a:gd name="T49" fmla="*/ 66 h 148"/>
                <a:gd name="T50" fmla="*/ 64 w 71"/>
                <a:gd name="T51" fmla="*/ 72 h 148"/>
                <a:gd name="T52" fmla="*/ 71 w 71"/>
                <a:gd name="T53" fmla="*/ 66 h 148"/>
                <a:gd name="T54" fmla="*/ 71 w 71"/>
                <a:gd name="T55" fmla="*/ 17 h 148"/>
                <a:gd name="T56" fmla="*/ 71 w 71"/>
                <a:gd name="T57" fmla="*/ 15 h 148"/>
                <a:gd name="T58" fmla="*/ 71 w 71"/>
                <a:gd name="T59" fmla="*/ 14 h 148"/>
                <a:gd name="T60" fmla="*/ 54 w 71"/>
                <a:gd name="T61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1" h="148">
                  <a:moveTo>
                    <a:pt x="54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5" y="0"/>
                    <a:pt x="0" y="11"/>
                    <a:pt x="0" y="1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0"/>
                    <a:pt x="3" y="72"/>
                    <a:pt x="6" y="72"/>
                  </a:cubicBezTo>
                  <a:cubicBezTo>
                    <a:pt x="9" y="72"/>
                    <a:pt x="12" y="70"/>
                    <a:pt x="12" y="66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7" y="65"/>
                    <a:pt x="17" y="66"/>
                    <a:pt x="17" y="66"/>
                  </a:cubicBezTo>
                  <a:cubicBezTo>
                    <a:pt x="17" y="139"/>
                    <a:pt x="17" y="139"/>
                    <a:pt x="17" y="139"/>
                  </a:cubicBezTo>
                  <a:cubicBezTo>
                    <a:pt x="17" y="144"/>
                    <a:pt x="21" y="148"/>
                    <a:pt x="25" y="148"/>
                  </a:cubicBezTo>
                  <a:cubicBezTo>
                    <a:pt x="30" y="148"/>
                    <a:pt x="33" y="144"/>
                    <a:pt x="33" y="139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37" y="139"/>
                    <a:pt x="37" y="139"/>
                    <a:pt x="37" y="139"/>
                  </a:cubicBezTo>
                  <a:cubicBezTo>
                    <a:pt x="37" y="144"/>
                    <a:pt x="41" y="148"/>
                    <a:pt x="45" y="148"/>
                  </a:cubicBezTo>
                  <a:cubicBezTo>
                    <a:pt x="50" y="148"/>
                    <a:pt x="54" y="144"/>
                    <a:pt x="54" y="139"/>
                  </a:cubicBezTo>
                  <a:cubicBezTo>
                    <a:pt x="54" y="65"/>
                    <a:pt x="54" y="65"/>
                    <a:pt x="54" y="65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8" y="70"/>
                    <a:pt x="61" y="72"/>
                    <a:pt x="64" y="72"/>
                  </a:cubicBezTo>
                  <a:cubicBezTo>
                    <a:pt x="68" y="72"/>
                    <a:pt x="71" y="70"/>
                    <a:pt x="71" y="66"/>
                  </a:cubicBezTo>
                  <a:cubicBezTo>
                    <a:pt x="71" y="17"/>
                    <a:pt x="71" y="17"/>
                    <a:pt x="71" y="17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9"/>
                    <a:pt x="65" y="0"/>
                    <a:pt x="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endParaRPr>
            </a:p>
          </p:txBody>
        </p:sp>
        <p:sp>
          <p:nvSpPr>
            <p:cNvPr id="32" name="Oval 83"/>
            <p:cNvSpPr>
              <a:spLocks noChangeArrowheads="1"/>
            </p:cNvSpPr>
            <p:nvPr/>
          </p:nvSpPr>
          <p:spPr bwMode="auto">
            <a:xfrm>
              <a:off x="2288709" y="3260799"/>
              <a:ext cx="150812" cy="1508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 rot="20667394">
            <a:off x="5277567" y="2804666"/>
            <a:ext cx="453346" cy="1285844"/>
            <a:chOff x="2174409" y="3260799"/>
            <a:chExt cx="384175" cy="968376"/>
          </a:xfrm>
          <a:solidFill>
            <a:srgbClr val="793E50"/>
          </a:solidFill>
        </p:grpSpPr>
        <p:sp>
          <p:nvSpPr>
            <p:cNvPr id="34" name="Freeform 82"/>
            <p:cNvSpPr/>
            <p:nvPr/>
          </p:nvSpPr>
          <p:spPr bwMode="auto">
            <a:xfrm>
              <a:off x="2174409" y="3427487"/>
              <a:ext cx="384175" cy="801688"/>
            </a:xfrm>
            <a:custGeom>
              <a:avLst/>
              <a:gdLst>
                <a:gd name="T0" fmla="*/ 54 w 71"/>
                <a:gd name="T1" fmla="*/ 0 h 148"/>
                <a:gd name="T2" fmla="*/ 18 w 71"/>
                <a:gd name="T3" fmla="*/ 0 h 148"/>
                <a:gd name="T4" fmla="*/ 0 w 71"/>
                <a:gd name="T5" fmla="*/ 14 h 148"/>
                <a:gd name="T6" fmla="*/ 0 w 71"/>
                <a:gd name="T7" fmla="*/ 15 h 148"/>
                <a:gd name="T8" fmla="*/ 0 w 71"/>
                <a:gd name="T9" fmla="*/ 17 h 148"/>
                <a:gd name="T10" fmla="*/ 0 w 71"/>
                <a:gd name="T11" fmla="*/ 66 h 148"/>
                <a:gd name="T12" fmla="*/ 6 w 71"/>
                <a:gd name="T13" fmla="*/ 72 h 148"/>
                <a:gd name="T14" fmla="*/ 12 w 71"/>
                <a:gd name="T15" fmla="*/ 66 h 148"/>
                <a:gd name="T16" fmla="*/ 12 w 71"/>
                <a:gd name="T17" fmla="*/ 24 h 148"/>
                <a:gd name="T18" fmla="*/ 17 w 71"/>
                <a:gd name="T19" fmla="*/ 24 h 148"/>
                <a:gd name="T20" fmla="*/ 17 w 71"/>
                <a:gd name="T21" fmla="*/ 65 h 148"/>
                <a:gd name="T22" fmla="*/ 17 w 71"/>
                <a:gd name="T23" fmla="*/ 66 h 148"/>
                <a:gd name="T24" fmla="*/ 17 w 71"/>
                <a:gd name="T25" fmla="*/ 139 h 148"/>
                <a:gd name="T26" fmla="*/ 25 w 71"/>
                <a:gd name="T27" fmla="*/ 148 h 148"/>
                <a:gd name="T28" fmla="*/ 33 w 71"/>
                <a:gd name="T29" fmla="*/ 139 h 148"/>
                <a:gd name="T30" fmla="*/ 33 w 71"/>
                <a:gd name="T31" fmla="*/ 75 h 148"/>
                <a:gd name="T32" fmla="*/ 37 w 71"/>
                <a:gd name="T33" fmla="*/ 75 h 148"/>
                <a:gd name="T34" fmla="*/ 37 w 71"/>
                <a:gd name="T35" fmla="*/ 139 h 148"/>
                <a:gd name="T36" fmla="*/ 45 w 71"/>
                <a:gd name="T37" fmla="*/ 148 h 148"/>
                <a:gd name="T38" fmla="*/ 54 w 71"/>
                <a:gd name="T39" fmla="*/ 139 h 148"/>
                <a:gd name="T40" fmla="*/ 54 w 71"/>
                <a:gd name="T41" fmla="*/ 65 h 148"/>
                <a:gd name="T42" fmla="*/ 54 w 71"/>
                <a:gd name="T43" fmla="*/ 64 h 148"/>
                <a:gd name="T44" fmla="*/ 54 w 71"/>
                <a:gd name="T45" fmla="*/ 24 h 148"/>
                <a:gd name="T46" fmla="*/ 58 w 71"/>
                <a:gd name="T47" fmla="*/ 24 h 148"/>
                <a:gd name="T48" fmla="*/ 58 w 71"/>
                <a:gd name="T49" fmla="*/ 66 h 148"/>
                <a:gd name="T50" fmla="*/ 64 w 71"/>
                <a:gd name="T51" fmla="*/ 72 h 148"/>
                <a:gd name="T52" fmla="*/ 71 w 71"/>
                <a:gd name="T53" fmla="*/ 66 h 148"/>
                <a:gd name="T54" fmla="*/ 71 w 71"/>
                <a:gd name="T55" fmla="*/ 17 h 148"/>
                <a:gd name="T56" fmla="*/ 71 w 71"/>
                <a:gd name="T57" fmla="*/ 15 h 148"/>
                <a:gd name="T58" fmla="*/ 71 w 71"/>
                <a:gd name="T59" fmla="*/ 14 h 148"/>
                <a:gd name="T60" fmla="*/ 54 w 71"/>
                <a:gd name="T61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1" h="148">
                  <a:moveTo>
                    <a:pt x="54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5" y="0"/>
                    <a:pt x="0" y="11"/>
                    <a:pt x="0" y="1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0"/>
                    <a:pt x="3" y="72"/>
                    <a:pt x="6" y="72"/>
                  </a:cubicBezTo>
                  <a:cubicBezTo>
                    <a:pt x="9" y="72"/>
                    <a:pt x="12" y="70"/>
                    <a:pt x="12" y="66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7" y="65"/>
                    <a:pt x="17" y="66"/>
                    <a:pt x="17" y="66"/>
                  </a:cubicBezTo>
                  <a:cubicBezTo>
                    <a:pt x="17" y="139"/>
                    <a:pt x="17" y="139"/>
                    <a:pt x="17" y="139"/>
                  </a:cubicBezTo>
                  <a:cubicBezTo>
                    <a:pt x="17" y="144"/>
                    <a:pt x="21" y="148"/>
                    <a:pt x="25" y="148"/>
                  </a:cubicBezTo>
                  <a:cubicBezTo>
                    <a:pt x="30" y="148"/>
                    <a:pt x="33" y="144"/>
                    <a:pt x="33" y="139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37" y="139"/>
                    <a:pt x="37" y="139"/>
                    <a:pt x="37" y="139"/>
                  </a:cubicBezTo>
                  <a:cubicBezTo>
                    <a:pt x="37" y="144"/>
                    <a:pt x="41" y="148"/>
                    <a:pt x="45" y="148"/>
                  </a:cubicBezTo>
                  <a:cubicBezTo>
                    <a:pt x="50" y="148"/>
                    <a:pt x="54" y="144"/>
                    <a:pt x="54" y="139"/>
                  </a:cubicBezTo>
                  <a:cubicBezTo>
                    <a:pt x="54" y="65"/>
                    <a:pt x="54" y="65"/>
                    <a:pt x="54" y="65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8" y="70"/>
                    <a:pt x="61" y="72"/>
                    <a:pt x="64" y="72"/>
                  </a:cubicBezTo>
                  <a:cubicBezTo>
                    <a:pt x="68" y="72"/>
                    <a:pt x="71" y="70"/>
                    <a:pt x="71" y="66"/>
                  </a:cubicBezTo>
                  <a:cubicBezTo>
                    <a:pt x="71" y="17"/>
                    <a:pt x="71" y="17"/>
                    <a:pt x="71" y="17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9"/>
                    <a:pt x="65" y="0"/>
                    <a:pt x="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endParaRPr>
            </a:p>
          </p:txBody>
        </p:sp>
        <p:sp>
          <p:nvSpPr>
            <p:cNvPr id="35" name="Oval 83"/>
            <p:cNvSpPr>
              <a:spLocks noChangeArrowheads="1"/>
            </p:cNvSpPr>
            <p:nvPr/>
          </p:nvSpPr>
          <p:spPr bwMode="auto">
            <a:xfrm>
              <a:off x="2288709" y="3260799"/>
              <a:ext cx="150812" cy="1508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 rot="20667394">
            <a:off x="5769970" y="3050493"/>
            <a:ext cx="312845" cy="887335"/>
            <a:chOff x="2174409" y="3260799"/>
            <a:chExt cx="384175" cy="968376"/>
          </a:xfrm>
          <a:solidFill>
            <a:srgbClr val="793E50"/>
          </a:solidFill>
        </p:grpSpPr>
        <p:sp>
          <p:nvSpPr>
            <p:cNvPr id="37" name="Freeform 82"/>
            <p:cNvSpPr/>
            <p:nvPr/>
          </p:nvSpPr>
          <p:spPr bwMode="auto">
            <a:xfrm>
              <a:off x="2174409" y="3427487"/>
              <a:ext cx="384175" cy="801688"/>
            </a:xfrm>
            <a:custGeom>
              <a:avLst/>
              <a:gdLst>
                <a:gd name="T0" fmla="*/ 54 w 71"/>
                <a:gd name="T1" fmla="*/ 0 h 148"/>
                <a:gd name="T2" fmla="*/ 18 w 71"/>
                <a:gd name="T3" fmla="*/ 0 h 148"/>
                <a:gd name="T4" fmla="*/ 0 w 71"/>
                <a:gd name="T5" fmla="*/ 14 h 148"/>
                <a:gd name="T6" fmla="*/ 0 w 71"/>
                <a:gd name="T7" fmla="*/ 15 h 148"/>
                <a:gd name="T8" fmla="*/ 0 w 71"/>
                <a:gd name="T9" fmla="*/ 17 h 148"/>
                <a:gd name="T10" fmla="*/ 0 w 71"/>
                <a:gd name="T11" fmla="*/ 66 h 148"/>
                <a:gd name="T12" fmla="*/ 6 w 71"/>
                <a:gd name="T13" fmla="*/ 72 h 148"/>
                <a:gd name="T14" fmla="*/ 12 w 71"/>
                <a:gd name="T15" fmla="*/ 66 h 148"/>
                <a:gd name="T16" fmla="*/ 12 w 71"/>
                <a:gd name="T17" fmla="*/ 24 h 148"/>
                <a:gd name="T18" fmla="*/ 17 w 71"/>
                <a:gd name="T19" fmla="*/ 24 h 148"/>
                <a:gd name="T20" fmla="*/ 17 w 71"/>
                <a:gd name="T21" fmla="*/ 65 h 148"/>
                <a:gd name="T22" fmla="*/ 17 w 71"/>
                <a:gd name="T23" fmla="*/ 66 h 148"/>
                <a:gd name="T24" fmla="*/ 17 w 71"/>
                <a:gd name="T25" fmla="*/ 139 h 148"/>
                <a:gd name="T26" fmla="*/ 25 w 71"/>
                <a:gd name="T27" fmla="*/ 148 h 148"/>
                <a:gd name="T28" fmla="*/ 33 w 71"/>
                <a:gd name="T29" fmla="*/ 139 h 148"/>
                <a:gd name="T30" fmla="*/ 33 w 71"/>
                <a:gd name="T31" fmla="*/ 75 h 148"/>
                <a:gd name="T32" fmla="*/ 37 w 71"/>
                <a:gd name="T33" fmla="*/ 75 h 148"/>
                <a:gd name="T34" fmla="*/ 37 w 71"/>
                <a:gd name="T35" fmla="*/ 139 h 148"/>
                <a:gd name="T36" fmla="*/ 45 w 71"/>
                <a:gd name="T37" fmla="*/ 148 h 148"/>
                <a:gd name="T38" fmla="*/ 54 w 71"/>
                <a:gd name="T39" fmla="*/ 139 h 148"/>
                <a:gd name="T40" fmla="*/ 54 w 71"/>
                <a:gd name="T41" fmla="*/ 65 h 148"/>
                <a:gd name="T42" fmla="*/ 54 w 71"/>
                <a:gd name="T43" fmla="*/ 64 h 148"/>
                <a:gd name="T44" fmla="*/ 54 w 71"/>
                <a:gd name="T45" fmla="*/ 24 h 148"/>
                <a:gd name="T46" fmla="*/ 58 w 71"/>
                <a:gd name="T47" fmla="*/ 24 h 148"/>
                <a:gd name="T48" fmla="*/ 58 w 71"/>
                <a:gd name="T49" fmla="*/ 66 h 148"/>
                <a:gd name="T50" fmla="*/ 64 w 71"/>
                <a:gd name="T51" fmla="*/ 72 h 148"/>
                <a:gd name="T52" fmla="*/ 71 w 71"/>
                <a:gd name="T53" fmla="*/ 66 h 148"/>
                <a:gd name="T54" fmla="*/ 71 w 71"/>
                <a:gd name="T55" fmla="*/ 17 h 148"/>
                <a:gd name="T56" fmla="*/ 71 w 71"/>
                <a:gd name="T57" fmla="*/ 15 h 148"/>
                <a:gd name="T58" fmla="*/ 71 w 71"/>
                <a:gd name="T59" fmla="*/ 14 h 148"/>
                <a:gd name="T60" fmla="*/ 54 w 71"/>
                <a:gd name="T61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1" h="148">
                  <a:moveTo>
                    <a:pt x="54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5" y="0"/>
                    <a:pt x="0" y="11"/>
                    <a:pt x="0" y="1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0"/>
                    <a:pt x="3" y="72"/>
                    <a:pt x="6" y="72"/>
                  </a:cubicBezTo>
                  <a:cubicBezTo>
                    <a:pt x="9" y="72"/>
                    <a:pt x="12" y="70"/>
                    <a:pt x="12" y="66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7" y="65"/>
                    <a:pt x="17" y="66"/>
                    <a:pt x="17" y="66"/>
                  </a:cubicBezTo>
                  <a:cubicBezTo>
                    <a:pt x="17" y="139"/>
                    <a:pt x="17" y="139"/>
                    <a:pt x="17" y="139"/>
                  </a:cubicBezTo>
                  <a:cubicBezTo>
                    <a:pt x="17" y="144"/>
                    <a:pt x="21" y="148"/>
                    <a:pt x="25" y="148"/>
                  </a:cubicBezTo>
                  <a:cubicBezTo>
                    <a:pt x="30" y="148"/>
                    <a:pt x="33" y="144"/>
                    <a:pt x="33" y="139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37" y="139"/>
                    <a:pt x="37" y="139"/>
                    <a:pt x="37" y="139"/>
                  </a:cubicBezTo>
                  <a:cubicBezTo>
                    <a:pt x="37" y="144"/>
                    <a:pt x="41" y="148"/>
                    <a:pt x="45" y="148"/>
                  </a:cubicBezTo>
                  <a:cubicBezTo>
                    <a:pt x="50" y="148"/>
                    <a:pt x="54" y="144"/>
                    <a:pt x="54" y="139"/>
                  </a:cubicBezTo>
                  <a:cubicBezTo>
                    <a:pt x="54" y="65"/>
                    <a:pt x="54" y="65"/>
                    <a:pt x="54" y="65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8" y="70"/>
                    <a:pt x="61" y="72"/>
                    <a:pt x="64" y="72"/>
                  </a:cubicBezTo>
                  <a:cubicBezTo>
                    <a:pt x="68" y="72"/>
                    <a:pt x="71" y="70"/>
                    <a:pt x="71" y="66"/>
                  </a:cubicBezTo>
                  <a:cubicBezTo>
                    <a:pt x="71" y="17"/>
                    <a:pt x="71" y="17"/>
                    <a:pt x="71" y="17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9"/>
                    <a:pt x="65" y="0"/>
                    <a:pt x="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endParaRPr>
            </a:p>
          </p:txBody>
        </p:sp>
        <p:sp>
          <p:nvSpPr>
            <p:cNvPr id="38" name="Oval 83"/>
            <p:cNvSpPr>
              <a:spLocks noChangeArrowheads="1"/>
            </p:cNvSpPr>
            <p:nvPr/>
          </p:nvSpPr>
          <p:spPr bwMode="auto">
            <a:xfrm>
              <a:off x="2288709" y="3260799"/>
              <a:ext cx="150812" cy="1508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sym typeface="时尚中黑简体" panose="01010104010101010101" pitchFamily="2" charset="-122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1408090" y="3163750"/>
            <a:ext cx="2472847" cy="224676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We are all in the gutter, but some of us are looking at the stars. We are all in the gutter, but some of us are looking at the stars. </a:t>
            </a:r>
          </a:p>
          <a:p>
            <a:endParaRPr lang="en-US" altLang="zh-CN" sz="14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443334" y="4625150"/>
            <a:ext cx="8931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solidFill>
                  <a:srgbClr val="793E50"/>
                </a:solidFill>
                <a:latin typeface="Bernard MT Condensed" panose="02050806060905020404" pitchFamily="18" charset="0"/>
                <a:ea typeface="时尚中黑简体" panose="01010104010101010101" pitchFamily="2" charset="-122"/>
                <a:sym typeface="时尚中黑简体" panose="01010104010101010101" pitchFamily="2" charset="-122"/>
              </a:rPr>
              <a:t>74%</a:t>
            </a:r>
            <a:endParaRPr lang="en-US" altLang="zh-CN" sz="3200" dirty="0">
              <a:solidFill>
                <a:srgbClr val="793E50"/>
              </a:solidFill>
              <a:latin typeface="Bernard MT Condensed" panose="02050806060905020404" pitchFamily="18" charset="0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408090" y="2584350"/>
            <a:ext cx="42348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Eiffel </a:t>
            </a:r>
            <a:r>
              <a:rPr lang="en-US" altLang="zh-CN" sz="2400" b="1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Tower</a:t>
            </a:r>
            <a:endParaRPr lang="zh-CN" altLang="en-US" sz="2400" b="1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  <p:sp>
        <p:nvSpPr>
          <p:cNvPr id="44" name="矩形 43"/>
          <p:cNvSpPr/>
          <p:nvPr/>
        </p:nvSpPr>
        <p:spPr>
          <a:xfrm>
            <a:off x="7959080" y="4484712"/>
            <a:ext cx="3442875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We are all in the gutter, but some of us are looking at the stars. </a:t>
            </a:r>
            <a:endParaRPr lang="en-US" altLang="zh-CN" sz="14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图片 67"/>
          <p:cNvPicPr>
            <a:picLocks noChangeAspect="1"/>
          </p:cNvPicPr>
          <p:nvPr/>
        </p:nvPicPr>
        <p:blipFill rotWithShape="1">
          <a:blip r:embed="rId2"/>
          <a:srcRect l="51219" t="54537" r="-2621" b="-3616"/>
          <a:stretch>
            <a:fillRect/>
          </a:stretch>
        </p:blipFill>
        <p:spPr>
          <a:xfrm>
            <a:off x="-26126" y="0"/>
            <a:ext cx="12868963" cy="7406640"/>
          </a:xfrm>
          <a:prstGeom prst="rect">
            <a:avLst/>
          </a:prstGeom>
        </p:spPr>
      </p:pic>
      <p:sp>
        <p:nvSpPr>
          <p:cNvPr id="59" name="任意多边形 58"/>
          <p:cNvSpPr/>
          <p:nvPr/>
        </p:nvSpPr>
        <p:spPr>
          <a:xfrm>
            <a:off x="160111" y="163979"/>
            <a:ext cx="11857264" cy="6542741"/>
          </a:xfrm>
          <a:custGeom>
            <a:avLst/>
            <a:gdLst>
              <a:gd name="connsiteX0" fmla="*/ 0 w 11857264"/>
              <a:gd name="connsiteY0" fmla="*/ 0 h 6542741"/>
              <a:gd name="connsiteX1" fmla="*/ 515936 w 11857264"/>
              <a:gd name="connsiteY1" fmla="*/ 0 h 6542741"/>
              <a:gd name="connsiteX2" fmla="*/ 464015 w 11857264"/>
              <a:gd name="connsiteY2" fmla="*/ 141597 h 6542741"/>
              <a:gd name="connsiteX3" fmla="*/ 716201 w 11857264"/>
              <a:gd name="connsiteY3" fmla="*/ 648363 h 6542741"/>
              <a:gd name="connsiteX4" fmla="*/ 983221 w 11857264"/>
              <a:gd name="connsiteY4" fmla="*/ 320455 h 6542741"/>
              <a:gd name="connsiteX5" fmla="*/ 1272492 w 11857264"/>
              <a:gd name="connsiteY5" fmla="*/ 648363 h 6542741"/>
              <a:gd name="connsiteX6" fmla="*/ 1517260 w 11857264"/>
              <a:gd name="connsiteY6" fmla="*/ 141597 h 6542741"/>
              <a:gd name="connsiteX7" fmla="*/ 1450505 w 11857264"/>
              <a:gd name="connsiteY7" fmla="*/ 0 h 6542741"/>
              <a:gd name="connsiteX8" fmla="*/ 9237427 w 11857264"/>
              <a:gd name="connsiteY8" fmla="*/ 0 h 6542741"/>
              <a:gd name="connsiteX9" fmla="*/ 11857264 w 11857264"/>
              <a:gd name="connsiteY9" fmla="*/ 1914542 h 6542741"/>
              <a:gd name="connsiteX10" fmla="*/ 11857264 w 11857264"/>
              <a:gd name="connsiteY10" fmla="*/ 6542741 h 6542741"/>
              <a:gd name="connsiteX11" fmla="*/ 0 w 11857264"/>
              <a:gd name="connsiteY11" fmla="*/ 6542741 h 6542741"/>
              <a:gd name="connsiteX12" fmla="*/ 0 w 11857264"/>
              <a:gd name="connsiteY12" fmla="*/ 0 h 6542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57264" h="6542741">
                <a:moveTo>
                  <a:pt x="0" y="0"/>
                </a:moveTo>
                <a:lnTo>
                  <a:pt x="515936" y="0"/>
                </a:lnTo>
                <a:lnTo>
                  <a:pt x="464015" y="141597"/>
                </a:lnTo>
                <a:lnTo>
                  <a:pt x="716201" y="648363"/>
                </a:lnTo>
                <a:lnTo>
                  <a:pt x="983221" y="320455"/>
                </a:lnTo>
                <a:lnTo>
                  <a:pt x="1272492" y="648363"/>
                </a:lnTo>
                <a:lnTo>
                  <a:pt x="1517260" y="141597"/>
                </a:lnTo>
                <a:lnTo>
                  <a:pt x="1450505" y="0"/>
                </a:lnTo>
                <a:lnTo>
                  <a:pt x="9237427" y="0"/>
                </a:lnTo>
                <a:lnTo>
                  <a:pt x="11857264" y="1914542"/>
                </a:lnTo>
                <a:lnTo>
                  <a:pt x="11857264" y="6542741"/>
                </a:lnTo>
                <a:lnTo>
                  <a:pt x="0" y="654274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>
            <a:off x="1959227" y="523540"/>
            <a:ext cx="42348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The Eiffel Tower</a:t>
            </a:r>
            <a:endParaRPr lang="zh-CN" altLang="en-US" sz="3200" b="1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  <p:sp>
        <p:nvSpPr>
          <p:cNvPr id="61" name="Freeform 752"/>
          <p:cNvSpPr/>
          <p:nvPr/>
        </p:nvSpPr>
        <p:spPr bwMode="auto">
          <a:xfrm>
            <a:off x="1121080" y="678199"/>
            <a:ext cx="318941" cy="857029"/>
          </a:xfrm>
          <a:custGeom>
            <a:avLst/>
            <a:gdLst>
              <a:gd name="T0" fmla="*/ 43 w 43"/>
              <a:gd name="T1" fmla="*/ 94 h 115"/>
              <a:gd name="T2" fmla="*/ 37 w 43"/>
              <a:gd name="T3" fmla="*/ 115 h 115"/>
              <a:gd name="T4" fmla="*/ 20 w 43"/>
              <a:gd name="T5" fmla="*/ 102 h 115"/>
              <a:gd name="T6" fmla="*/ 0 w 43"/>
              <a:gd name="T7" fmla="*/ 3 h 115"/>
              <a:gd name="T8" fmla="*/ 8 w 43"/>
              <a:gd name="T9" fmla="*/ 0 h 115"/>
              <a:gd name="T10" fmla="*/ 43 w 43"/>
              <a:gd name="T11" fmla="*/ 94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" h="115">
                <a:moveTo>
                  <a:pt x="43" y="94"/>
                </a:moveTo>
                <a:lnTo>
                  <a:pt x="37" y="115"/>
                </a:lnTo>
                <a:lnTo>
                  <a:pt x="20" y="102"/>
                </a:lnTo>
                <a:lnTo>
                  <a:pt x="0" y="3"/>
                </a:lnTo>
                <a:lnTo>
                  <a:pt x="8" y="0"/>
                </a:lnTo>
                <a:lnTo>
                  <a:pt x="43" y="94"/>
                </a:lnTo>
                <a:close/>
              </a:path>
            </a:pathLst>
          </a:custGeom>
          <a:solidFill>
            <a:srgbClr val="793E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2" name="Freeform 753"/>
          <p:cNvSpPr/>
          <p:nvPr/>
        </p:nvSpPr>
        <p:spPr bwMode="auto">
          <a:xfrm>
            <a:off x="943067" y="693099"/>
            <a:ext cx="407950" cy="1222201"/>
          </a:xfrm>
          <a:custGeom>
            <a:avLst/>
            <a:gdLst>
              <a:gd name="T0" fmla="*/ 55 w 55"/>
              <a:gd name="T1" fmla="*/ 130 h 164"/>
              <a:gd name="T2" fmla="*/ 27 w 55"/>
              <a:gd name="T3" fmla="*/ 164 h 164"/>
              <a:gd name="T4" fmla="*/ 0 w 55"/>
              <a:gd name="T5" fmla="*/ 130 h 164"/>
              <a:gd name="T6" fmla="*/ 19 w 55"/>
              <a:gd name="T7" fmla="*/ 0 h 164"/>
              <a:gd name="T8" fmla="*/ 36 w 55"/>
              <a:gd name="T9" fmla="*/ 0 h 164"/>
              <a:gd name="T10" fmla="*/ 55 w 55"/>
              <a:gd name="T11" fmla="*/ 13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" h="164">
                <a:moveTo>
                  <a:pt x="55" y="130"/>
                </a:moveTo>
                <a:lnTo>
                  <a:pt x="27" y="164"/>
                </a:lnTo>
                <a:lnTo>
                  <a:pt x="0" y="130"/>
                </a:lnTo>
                <a:lnTo>
                  <a:pt x="19" y="0"/>
                </a:lnTo>
                <a:lnTo>
                  <a:pt x="36" y="0"/>
                </a:lnTo>
                <a:lnTo>
                  <a:pt x="55" y="130"/>
                </a:lnTo>
                <a:close/>
              </a:path>
            </a:pathLst>
          </a:custGeom>
          <a:solidFill>
            <a:srgbClr val="BE809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3" name="Freeform 754"/>
          <p:cNvSpPr/>
          <p:nvPr/>
        </p:nvSpPr>
        <p:spPr bwMode="auto">
          <a:xfrm>
            <a:off x="1024657" y="484426"/>
            <a:ext cx="252184" cy="208667"/>
          </a:xfrm>
          <a:custGeom>
            <a:avLst/>
            <a:gdLst>
              <a:gd name="T0" fmla="*/ 25 w 34"/>
              <a:gd name="T1" fmla="*/ 28 h 28"/>
              <a:gd name="T2" fmla="*/ 8 w 34"/>
              <a:gd name="T3" fmla="*/ 28 h 28"/>
              <a:gd name="T4" fmla="*/ 0 w 34"/>
              <a:gd name="T5" fmla="*/ 10 h 28"/>
              <a:gd name="T6" fmla="*/ 3 w 34"/>
              <a:gd name="T7" fmla="*/ 0 h 28"/>
              <a:gd name="T8" fmla="*/ 30 w 34"/>
              <a:gd name="T9" fmla="*/ 0 h 28"/>
              <a:gd name="T10" fmla="*/ 34 w 34"/>
              <a:gd name="T11" fmla="*/ 10 h 28"/>
              <a:gd name="T12" fmla="*/ 25 w 34"/>
              <a:gd name="T13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" h="28">
                <a:moveTo>
                  <a:pt x="25" y="28"/>
                </a:moveTo>
                <a:lnTo>
                  <a:pt x="8" y="28"/>
                </a:lnTo>
                <a:lnTo>
                  <a:pt x="0" y="10"/>
                </a:lnTo>
                <a:lnTo>
                  <a:pt x="3" y="0"/>
                </a:lnTo>
                <a:lnTo>
                  <a:pt x="30" y="0"/>
                </a:lnTo>
                <a:lnTo>
                  <a:pt x="34" y="10"/>
                </a:lnTo>
                <a:lnTo>
                  <a:pt x="25" y="28"/>
                </a:lnTo>
                <a:close/>
              </a:path>
            </a:pathLst>
          </a:custGeom>
          <a:solidFill>
            <a:srgbClr val="793E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2005676" y="1075097"/>
            <a:ext cx="3611354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We are all in the gutter, but some of us are looking at the stars. </a:t>
            </a:r>
            <a:endParaRPr lang="en-US" altLang="zh-CN" sz="12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473798" y="174981"/>
            <a:ext cx="1531877" cy="0"/>
          </a:xfrm>
          <a:prstGeom prst="line">
            <a:avLst/>
          </a:prstGeom>
          <a:ln w="31750">
            <a:solidFill>
              <a:srgbClr val="FFF9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任意多边形 65"/>
          <p:cNvSpPr/>
          <p:nvPr/>
        </p:nvSpPr>
        <p:spPr bwMode="auto">
          <a:xfrm rot="16200000">
            <a:off x="10148665" y="-126636"/>
            <a:ext cx="1546979" cy="2149533"/>
          </a:xfrm>
          <a:custGeom>
            <a:avLst/>
            <a:gdLst>
              <a:gd name="connsiteX0" fmla="*/ 333375 w 333376"/>
              <a:gd name="connsiteY0" fmla="*/ 269875 h 333375"/>
              <a:gd name="connsiteX1" fmla="*/ 333375 w 333376"/>
              <a:gd name="connsiteY1" fmla="*/ 333375 h 333375"/>
              <a:gd name="connsiteX2" fmla="*/ 331788 w 333376"/>
              <a:gd name="connsiteY2" fmla="*/ 333375 h 333375"/>
              <a:gd name="connsiteX3" fmla="*/ 331787 w 333376"/>
              <a:gd name="connsiteY3" fmla="*/ 333375 h 333375"/>
              <a:gd name="connsiteX4" fmla="*/ 269875 w 333376"/>
              <a:gd name="connsiteY4" fmla="*/ 333375 h 333375"/>
              <a:gd name="connsiteX5" fmla="*/ 333376 w 333376"/>
              <a:gd name="connsiteY5" fmla="*/ 136525 h 333375"/>
              <a:gd name="connsiteX6" fmla="*/ 333376 w 333376"/>
              <a:gd name="connsiteY6" fmla="*/ 196850 h 333375"/>
              <a:gd name="connsiteX7" fmla="*/ 196851 w 333376"/>
              <a:gd name="connsiteY7" fmla="*/ 333375 h 333375"/>
              <a:gd name="connsiteX8" fmla="*/ 134938 w 333376"/>
              <a:gd name="connsiteY8" fmla="*/ 333375 h 333375"/>
              <a:gd name="connsiteX9" fmla="*/ 333375 w 333376"/>
              <a:gd name="connsiteY9" fmla="*/ 0 h 333375"/>
              <a:gd name="connsiteX10" fmla="*/ 333375 w 333376"/>
              <a:gd name="connsiteY10" fmla="*/ 61912 h 333375"/>
              <a:gd name="connsiteX11" fmla="*/ 61912 w 333376"/>
              <a:gd name="connsiteY11" fmla="*/ 333375 h 333375"/>
              <a:gd name="connsiteX12" fmla="*/ 0 w 333376"/>
              <a:gd name="connsiteY12" fmla="*/ 333375 h 33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3376" h="333375">
                <a:moveTo>
                  <a:pt x="333375" y="269875"/>
                </a:moveTo>
                <a:lnTo>
                  <a:pt x="333375" y="333375"/>
                </a:lnTo>
                <a:lnTo>
                  <a:pt x="331788" y="333375"/>
                </a:lnTo>
                <a:lnTo>
                  <a:pt x="331787" y="333375"/>
                </a:lnTo>
                <a:lnTo>
                  <a:pt x="269875" y="333375"/>
                </a:lnTo>
                <a:close/>
                <a:moveTo>
                  <a:pt x="333376" y="136525"/>
                </a:moveTo>
                <a:lnTo>
                  <a:pt x="333376" y="196850"/>
                </a:lnTo>
                <a:lnTo>
                  <a:pt x="196851" y="333375"/>
                </a:lnTo>
                <a:lnTo>
                  <a:pt x="134938" y="333375"/>
                </a:lnTo>
                <a:close/>
                <a:moveTo>
                  <a:pt x="333375" y="0"/>
                </a:moveTo>
                <a:lnTo>
                  <a:pt x="333375" y="61912"/>
                </a:lnTo>
                <a:lnTo>
                  <a:pt x="61912" y="333375"/>
                </a:lnTo>
                <a:lnTo>
                  <a:pt x="0" y="333375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67" name="任意多边形 66"/>
          <p:cNvSpPr/>
          <p:nvPr/>
        </p:nvSpPr>
        <p:spPr>
          <a:xfrm>
            <a:off x="908925" y="323681"/>
            <a:ext cx="468817" cy="160753"/>
          </a:xfrm>
          <a:custGeom>
            <a:avLst/>
            <a:gdLst>
              <a:gd name="connsiteX0" fmla="*/ 0 w 468817"/>
              <a:gd name="connsiteY0" fmla="*/ 0 h 160753"/>
              <a:gd name="connsiteX1" fmla="*/ 468817 w 468817"/>
              <a:gd name="connsiteY1" fmla="*/ 0 h 160753"/>
              <a:gd name="connsiteX2" fmla="*/ 234409 w 468817"/>
              <a:gd name="connsiteY2" fmla="*/ 160753 h 160753"/>
              <a:gd name="connsiteX3" fmla="*/ 0 w 468817"/>
              <a:gd name="connsiteY3" fmla="*/ 0 h 160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8817" h="160753">
                <a:moveTo>
                  <a:pt x="0" y="0"/>
                </a:moveTo>
                <a:lnTo>
                  <a:pt x="468817" y="0"/>
                </a:lnTo>
                <a:lnTo>
                  <a:pt x="234409" y="1607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1956339" y="3569042"/>
            <a:ext cx="1850920" cy="203132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We are all in the gutter, but some of us are looking at the stars. We are all in the gutter, but some of us are looking at the stars. </a:t>
            </a:r>
          </a:p>
          <a:p>
            <a:endParaRPr lang="en-US" altLang="zh-CN" sz="14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956339" y="3159528"/>
            <a:ext cx="18509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Eiffel </a:t>
            </a:r>
            <a:r>
              <a:rPr lang="en-US" altLang="zh-CN" sz="2000" b="1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Tower</a:t>
            </a:r>
            <a:endParaRPr lang="zh-CN" altLang="en-US" sz="2000" b="1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  <p:sp>
        <p:nvSpPr>
          <p:cNvPr id="27" name="椭圆 26"/>
          <p:cNvSpPr/>
          <p:nvPr/>
        </p:nvSpPr>
        <p:spPr>
          <a:xfrm>
            <a:off x="2241609" y="1756084"/>
            <a:ext cx="1199993" cy="1212153"/>
          </a:xfrm>
          <a:prstGeom prst="ellipse">
            <a:avLst/>
          </a:prstGeom>
          <a:solidFill>
            <a:srgbClr val="FE8F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8000" rtlCol="0" anchor="ctr"/>
          <a:lstStyle/>
          <a:p>
            <a:pPr algn="ctr"/>
            <a:endParaRPr lang="zh-CN" altLang="en-US" sz="800" dirty="0">
              <a:solidFill>
                <a:schemeClr val="tx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28" name="圆角矩形 71"/>
          <p:cNvSpPr/>
          <p:nvPr/>
        </p:nvSpPr>
        <p:spPr>
          <a:xfrm rot="5400000">
            <a:off x="3706242" y="2179332"/>
            <a:ext cx="369364" cy="365656"/>
          </a:xfrm>
          <a:custGeom>
            <a:avLst/>
            <a:gdLst/>
            <a:ahLst/>
            <a:cxnLst/>
            <a:rect l="l" t="t" r="r" b="b"/>
            <a:pathLst>
              <a:path w="188854" h="188853">
                <a:moveTo>
                  <a:pt x="94426" y="188853"/>
                </a:moveTo>
                <a:cubicBezTo>
                  <a:pt x="94427" y="188853"/>
                  <a:pt x="94427" y="188853"/>
                  <a:pt x="94427" y="188853"/>
                </a:cubicBezTo>
                <a:lnTo>
                  <a:pt x="94427" y="188853"/>
                </a:lnTo>
                <a:close/>
                <a:moveTo>
                  <a:pt x="75358" y="7899"/>
                </a:moveTo>
                <a:cubicBezTo>
                  <a:pt x="80238" y="3018"/>
                  <a:pt x="86980" y="0"/>
                  <a:pt x="94427" y="0"/>
                </a:cubicBezTo>
                <a:lnTo>
                  <a:pt x="94427" y="1"/>
                </a:lnTo>
                <a:cubicBezTo>
                  <a:pt x="109322" y="1"/>
                  <a:pt x="121395" y="12075"/>
                  <a:pt x="121396" y="26969"/>
                </a:cubicBezTo>
                <a:lnTo>
                  <a:pt x="121395" y="67459"/>
                </a:lnTo>
                <a:lnTo>
                  <a:pt x="161886" y="67460"/>
                </a:lnTo>
                <a:cubicBezTo>
                  <a:pt x="176780" y="67460"/>
                  <a:pt x="188853" y="79534"/>
                  <a:pt x="188854" y="94428"/>
                </a:cubicBezTo>
                <a:lnTo>
                  <a:pt x="188852" y="94428"/>
                </a:lnTo>
                <a:cubicBezTo>
                  <a:pt x="188853" y="109322"/>
                  <a:pt x="176779" y="121396"/>
                  <a:pt x="161885" y="121395"/>
                </a:cubicBezTo>
                <a:lnTo>
                  <a:pt x="121395" y="121395"/>
                </a:lnTo>
                <a:lnTo>
                  <a:pt x="121395" y="161885"/>
                </a:lnTo>
                <a:cubicBezTo>
                  <a:pt x="121394" y="176779"/>
                  <a:pt x="109321" y="188853"/>
                  <a:pt x="94427" y="188853"/>
                </a:cubicBezTo>
                <a:cubicBezTo>
                  <a:pt x="79533" y="188853"/>
                  <a:pt x="67459" y="176779"/>
                  <a:pt x="67459" y="161885"/>
                </a:cubicBezTo>
                <a:lnTo>
                  <a:pt x="67460" y="121395"/>
                </a:lnTo>
                <a:lnTo>
                  <a:pt x="26969" y="121395"/>
                </a:lnTo>
                <a:cubicBezTo>
                  <a:pt x="12074" y="121395"/>
                  <a:pt x="1" y="109321"/>
                  <a:pt x="0" y="94427"/>
                </a:cubicBezTo>
                <a:lnTo>
                  <a:pt x="1" y="94428"/>
                </a:lnTo>
                <a:cubicBezTo>
                  <a:pt x="0" y="79534"/>
                  <a:pt x="12075" y="67460"/>
                  <a:pt x="26969" y="67459"/>
                </a:cubicBezTo>
                <a:lnTo>
                  <a:pt x="67460" y="67459"/>
                </a:lnTo>
                <a:lnTo>
                  <a:pt x="67459" y="26968"/>
                </a:lnTo>
                <a:cubicBezTo>
                  <a:pt x="67460" y="19521"/>
                  <a:pt x="70477" y="12780"/>
                  <a:pt x="75358" y="7899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8000" rtlCol="0" anchor="ctr"/>
          <a:lstStyle/>
          <a:p>
            <a:pPr algn="ctr"/>
            <a:endParaRPr lang="zh-CN" altLang="en-US" sz="800">
              <a:solidFill>
                <a:schemeClr val="tx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4266255" y="1778311"/>
            <a:ext cx="1199993" cy="1212153"/>
          </a:xfrm>
          <a:prstGeom prst="ellipse">
            <a:avLst/>
          </a:prstGeom>
          <a:solidFill>
            <a:srgbClr val="FE8F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8000" rtlCol="0" anchor="ctr"/>
          <a:lstStyle/>
          <a:p>
            <a:pPr algn="ctr"/>
            <a:endParaRPr lang="zh-CN" altLang="en-US" sz="800" dirty="0">
              <a:solidFill>
                <a:schemeClr val="tx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40" name="圆角矩形 71"/>
          <p:cNvSpPr/>
          <p:nvPr/>
        </p:nvSpPr>
        <p:spPr>
          <a:xfrm rot="5400000">
            <a:off x="5730888" y="2166412"/>
            <a:ext cx="369364" cy="365656"/>
          </a:xfrm>
          <a:custGeom>
            <a:avLst/>
            <a:gdLst/>
            <a:ahLst/>
            <a:cxnLst/>
            <a:rect l="l" t="t" r="r" b="b"/>
            <a:pathLst>
              <a:path w="188854" h="188853">
                <a:moveTo>
                  <a:pt x="94426" y="188853"/>
                </a:moveTo>
                <a:cubicBezTo>
                  <a:pt x="94427" y="188853"/>
                  <a:pt x="94427" y="188853"/>
                  <a:pt x="94427" y="188853"/>
                </a:cubicBezTo>
                <a:lnTo>
                  <a:pt x="94427" y="188853"/>
                </a:lnTo>
                <a:close/>
                <a:moveTo>
                  <a:pt x="75358" y="7899"/>
                </a:moveTo>
                <a:cubicBezTo>
                  <a:pt x="80238" y="3018"/>
                  <a:pt x="86980" y="0"/>
                  <a:pt x="94427" y="0"/>
                </a:cubicBezTo>
                <a:lnTo>
                  <a:pt x="94427" y="1"/>
                </a:lnTo>
                <a:cubicBezTo>
                  <a:pt x="109322" y="1"/>
                  <a:pt x="121395" y="12075"/>
                  <a:pt x="121396" y="26969"/>
                </a:cubicBezTo>
                <a:lnTo>
                  <a:pt x="121395" y="67459"/>
                </a:lnTo>
                <a:lnTo>
                  <a:pt x="161886" y="67460"/>
                </a:lnTo>
                <a:cubicBezTo>
                  <a:pt x="176780" y="67460"/>
                  <a:pt x="188853" y="79534"/>
                  <a:pt x="188854" y="94428"/>
                </a:cubicBezTo>
                <a:lnTo>
                  <a:pt x="188852" y="94428"/>
                </a:lnTo>
                <a:cubicBezTo>
                  <a:pt x="188853" y="109322"/>
                  <a:pt x="176779" y="121396"/>
                  <a:pt x="161885" y="121395"/>
                </a:cubicBezTo>
                <a:lnTo>
                  <a:pt x="121395" y="121395"/>
                </a:lnTo>
                <a:lnTo>
                  <a:pt x="121395" y="161885"/>
                </a:lnTo>
                <a:cubicBezTo>
                  <a:pt x="121394" y="176779"/>
                  <a:pt x="109321" y="188853"/>
                  <a:pt x="94427" y="188853"/>
                </a:cubicBezTo>
                <a:cubicBezTo>
                  <a:pt x="79533" y="188853"/>
                  <a:pt x="67459" y="176779"/>
                  <a:pt x="67459" y="161885"/>
                </a:cubicBezTo>
                <a:lnTo>
                  <a:pt x="67460" y="121395"/>
                </a:lnTo>
                <a:lnTo>
                  <a:pt x="26969" y="121395"/>
                </a:lnTo>
                <a:cubicBezTo>
                  <a:pt x="12074" y="121395"/>
                  <a:pt x="1" y="109321"/>
                  <a:pt x="0" y="94427"/>
                </a:cubicBezTo>
                <a:lnTo>
                  <a:pt x="1" y="94428"/>
                </a:lnTo>
                <a:cubicBezTo>
                  <a:pt x="0" y="79534"/>
                  <a:pt x="12075" y="67460"/>
                  <a:pt x="26969" y="67459"/>
                </a:cubicBezTo>
                <a:lnTo>
                  <a:pt x="67460" y="67459"/>
                </a:lnTo>
                <a:lnTo>
                  <a:pt x="67459" y="26968"/>
                </a:lnTo>
                <a:cubicBezTo>
                  <a:pt x="67460" y="19521"/>
                  <a:pt x="70477" y="12780"/>
                  <a:pt x="75358" y="7899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8000" rtlCol="0" anchor="ctr"/>
          <a:lstStyle/>
          <a:p>
            <a:pPr algn="ctr"/>
            <a:endParaRPr lang="zh-CN" altLang="en-US" sz="800">
              <a:solidFill>
                <a:schemeClr val="tx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6290900" y="1765391"/>
            <a:ext cx="1199993" cy="1212153"/>
          </a:xfrm>
          <a:prstGeom prst="ellipse">
            <a:avLst/>
          </a:prstGeom>
          <a:solidFill>
            <a:srgbClr val="FE8F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8000" rtlCol="0" anchor="ctr"/>
          <a:lstStyle/>
          <a:p>
            <a:pPr algn="ctr"/>
            <a:endParaRPr lang="zh-CN" altLang="en-US" sz="800" dirty="0">
              <a:solidFill>
                <a:schemeClr val="tx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45" name="等于号 44"/>
          <p:cNvSpPr/>
          <p:nvPr/>
        </p:nvSpPr>
        <p:spPr>
          <a:xfrm>
            <a:off x="7660513" y="2200236"/>
            <a:ext cx="558159" cy="342462"/>
          </a:xfrm>
          <a:prstGeom prst="mathEqual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8000" rtlCol="0" anchor="ctr"/>
          <a:lstStyle/>
          <a:p>
            <a:pPr algn="ctr"/>
            <a:endParaRPr lang="zh-CN" altLang="en-US" sz="800">
              <a:solidFill>
                <a:schemeClr val="tx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8389474" y="1787617"/>
            <a:ext cx="1199993" cy="1212153"/>
          </a:xfrm>
          <a:prstGeom prst="ellipse">
            <a:avLst/>
          </a:prstGeom>
          <a:solidFill>
            <a:srgbClr val="79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8000" rtlCol="0" anchor="ctr"/>
          <a:lstStyle/>
          <a:p>
            <a:pPr algn="ctr"/>
            <a:endParaRPr lang="zh-CN" altLang="en-US" sz="800" dirty="0">
              <a:solidFill>
                <a:schemeClr val="tx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47" name="Freeform 5723"/>
          <p:cNvSpPr>
            <a:spLocks noEditPoints="1"/>
          </p:cNvSpPr>
          <p:nvPr/>
        </p:nvSpPr>
        <p:spPr bwMode="auto">
          <a:xfrm>
            <a:off x="2636807" y="2138115"/>
            <a:ext cx="409597" cy="466703"/>
          </a:xfrm>
          <a:custGeom>
            <a:avLst/>
            <a:gdLst>
              <a:gd name="T0" fmla="*/ 29 w 59"/>
              <a:gd name="T1" fmla="*/ 38 h 66"/>
              <a:gd name="T2" fmla="*/ 30 w 59"/>
              <a:gd name="T3" fmla="*/ 38 h 66"/>
              <a:gd name="T4" fmla="*/ 30 w 59"/>
              <a:gd name="T5" fmla="*/ 38 h 66"/>
              <a:gd name="T6" fmla="*/ 39 w 59"/>
              <a:gd name="T7" fmla="*/ 16 h 66"/>
              <a:gd name="T8" fmla="*/ 19 w 59"/>
              <a:gd name="T9" fmla="*/ 22 h 66"/>
              <a:gd name="T10" fmla="*/ 13 w 59"/>
              <a:gd name="T11" fmla="*/ 45 h 66"/>
              <a:gd name="T12" fmla="*/ 15 w 59"/>
              <a:gd name="T13" fmla="*/ 49 h 66"/>
              <a:gd name="T14" fmla="*/ 16 w 59"/>
              <a:gd name="T15" fmla="*/ 50 h 66"/>
              <a:gd name="T16" fmla="*/ 21 w 59"/>
              <a:gd name="T17" fmla="*/ 63 h 66"/>
              <a:gd name="T18" fmla="*/ 13 w 59"/>
              <a:gd name="T19" fmla="*/ 53 h 66"/>
              <a:gd name="T20" fmla="*/ 13 w 59"/>
              <a:gd name="T21" fmla="*/ 52 h 66"/>
              <a:gd name="T22" fmla="*/ 12 w 59"/>
              <a:gd name="T23" fmla="*/ 50 h 66"/>
              <a:gd name="T24" fmla="*/ 11 w 59"/>
              <a:gd name="T25" fmla="*/ 49 h 66"/>
              <a:gd name="T26" fmla="*/ 3 w 59"/>
              <a:gd name="T27" fmla="*/ 49 h 66"/>
              <a:gd name="T28" fmla="*/ 26 w 59"/>
              <a:gd name="T29" fmla="*/ 66 h 66"/>
              <a:gd name="T30" fmla="*/ 39 w 59"/>
              <a:gd name="T31" fmla="*/ 42 h 66"/>
              <a:gd name="T32" fmla="*/ 46 w 59"/>
              <a:gd name="T33" fmla="*/ 49 h 66"/>
              <a:gd name="T34" fmla="*/ 42 w 59"/>
              <a:gd name="T35" fmla="*/ 49 h 66"/>
              <a:gd name="T36" fmla="*/ 44 w 59"/>
              <a:gd name="T37" fmla="*/ 52 h 66"/>
              <a:gd name="T38" fmla="*/ 38 w 59"/>
              <a:gd name="T39" fmla="*/ 63 h 66"/>
              <a:gd name="T40" fmla="*/ 46 w 59"/>
              <a:gd name="T41" fmla="*/ 52 h 66"/>
              <a:gd name="T42" fmla="*/ 44 w 59"/>
              <a:gd name="T43" fmla="*/ 50 h 66"/>
              <a:gd name="T44" fmla="*/ 47 w 59"/>
              <a:gd name="T45" fmla="*/ 50 h 66"/>
              <a:gd name="T46" fmla="*/ 46 w 59"/>
              <a:gd name="T47" fmla="*/ 45 h 66"/>
              <a:gd name="T48" fmla="*/ 59 w 59"/>
              <a:gd name="T49" fmla="*/ 66 h 66"/>
              <a:gd name="T50" fmla="*/ 39 w 59"/>
              <a:gd name="T51" fmla="*/ 42 h 66"/>
              <a:gd name="T52" fmla="*/ 44 w 59"/>
              <a:gd name="T53" fmla="*/ 19 h 66"/>
              <a:gd name="T54" fmla="*/ 44 w 59"/>
              <a:gd name="T55" fmla="*/ 26 h 66"/>
              <a:gd name="T56" fmla="*/ 31 w 59"/>
              <a:gd name="T57" fmla="*/ 41 h 66"/>
              <a:gd name="T58" fmla="*/ 30 w 59"/>
              <a:gd name="T59" fmla="*/ 41 h 66"/>
              <a:gd name="T60" fmla="*/ 29 w 59"/>
              <a:gd name="T61" fmla="*/ 41 h 66"/>
              <a:gd name="T62" fmla="*/ 15 w 59"/>
              <a:gd name="T63" fmla="*/ 27 h 66"/>
              <a:gd name="T64" fmla="*/ 15 w 59"/>
              <a:gd name="T65" fmla="*/ 19 h 66"/>
              <a:gd name="T66" fmla="*/ 16 w 59"/>
              <a:gd name="T67" fmla="*/ 19 h 66"/>
              <a:gd name="T68" fmla="*/ 42 w 59"/>
              <a:gd name="T69" fmla="*/ 9 h 66"/>
              <a:gd name="T70" fmla="*/ 43 w 59"/>
              <a:gd name="T71" fmla="*/ 21 h 66"/>
              <a:gd name="T72" fmla="*/ 42 w 59"/>
              <a:gd name="T73" fmla="*/ 26 h 66"/>
              <a:gd name="T74" fmla="*/ 43 w 59"/>
              <a:gd name="T75" fmla="*/ 21 h 66"/>
              <a:gd name="T76" fmla="*/ 17 w 59"/>
              <a:gd name="T77" fmla="*/ 26 h 66"/>
              <a:gd name="T78" fmla="*/ 16 w 59"/>
              <a:gd name="T79" fmla="*/ 21 h 66"/>
              <a:gd name="T80" fmla="*/ 16 w 59"/>
              <a:gd name="T81" fmla="*/ 22 h 66"/>
              <a:gd name="T82" fmla="*/ 17 w 59"/>
              <a:gd name="T83" fmla="*/ 26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59" h="66">
                <a:moveTo>
                  <a:pt x="19" y="22"/>
                </a:moveTo>
                <a:cubicBezTo>
                  <a:pt x="20" y="29"/>
                  <a:pt x="23" y="38"/>
                  <a:pt x="29" y="38"/>
                </a:cubicBezTo>
                <a:cubicBezTo>
                  <a:pt x="29" y="38"/>
                  <a:pt x="29" y="38"/>
                  <a:pt x="29" y="38"/>
                </a:cubicBezTo>
                <a:cubicBezTo>
                  <a:pt x="29" y="38"/>
                  <a:pt x="30" y="38"/>
                  <a:pt x="30" y="38"/>
                </a:cubicBezTo>
                <a:cubicBezTo>
                  <a:pt x="30" y="38"/>
                  <a:pt x="30" y="38"/>
                  <a:pt x="30" y="38"/>
                </a:cubicBezTo>
                <a:cubicBezTo>
                  <a:pt x="30" y="38"/>
                  <a:pt x="30" y="38"/>
                  <a:pt x="30" y="38"/>
                </a:cubicBezTo>
                <a:cubicBezTo>
                  <a:pt x="37" y="38"/>
                  <a:pt x="38" y="30"/>
                  <a:pt x="39" y="23"/>
                </a:cubicBezTo>
                <a:cubicBezTo>
                  <a:pt x="39" y="16"/>
                  <a:pt x="39" y="16"/>
                  <a:pt x="39" y="16"/>
                </a:cubicBezTo>
                <a:cubicBezTo>
                  <a:pt x="37" y="17"/>
                  <a:pt x="28" y="18"/>
                  <a:pt x="23" y="13"/>
                </a:cubicBezTo>
                <a:cubicBezTo>
                  <a:pt x="21" y="16"/>
                  <a:pt x="20" y="19"/>
                  <a:pt x="19" y="22"/>
                </a:cubicBezTo>
                <a:close/>
                <a:moveTo>
                  <a:pt x="19" y="42"/>
                </a:moveTo>
                <a:cubicBezTo>
                  <a:pt x="17" y="43"/>
                  <a:pt x="15" y="44"/>
                  <a:pt x="13" y="45"/>
                </a:cubicBezTo>
                <a:cubicBezTo>
                  <a:pt x="12" y="49"/>
                  <a:pt x="12" y="49"/>
                  <a:pt x="12" y="49"/>
                </a:cubicBezTo>
                <a:cubicBezTo>
                  <a:pt x="15" y="49"/>
                  <a:pt x="15" y="49"/>
                  <a:pt x="15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6" y="50"/>
                  <a:pt x="16" y="50"/>
                  <a:pt x="16" y="50"/>
                </a:cubicBezTo>
                <a:cubicBezTo>
                  <a:pt x="14" y="52"/>
                  <a:pt x="14" y="52"/>
                  <a:pt x="14" y="52"/>
                </a:cubicBezTo>
                <a:cubicBezTo>
                  <a:pt x="16" y="56"/>
                  <a:pt x="19" y="59"/>
                  <a:pt x="21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18" y="59"/>
                  <a:pt x="15" y="56"/>
                  <a:pt x="13" y="53"/>
                </a:cubicBezTo>
                <a:cubicBezTo>
                  <a:pt x="12" y="52"/>
                  <a:pt x="12" y="52"/>
                  <a:pt x="12" y="52"/>
                </a:cubicBezTo>
                <a:cubicBezTo>
                  <a:pt x="13" y="52"/>
                  <a:pt x="13" y="52"/>
                  <a:pt x="13" y="52"/>
                </a:cubicBezTo>
                <a:cubicBezTo>
                  <a:pt x="14" y="50"/>
                  <a:pt x="14" y="50"/>
                  <a:pt x="14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11" y="49"/>
                  <a:pt x="11" y="49"/>
                  <a:pt x="11" y="49"/>
                </a:cubicBezTo>
                <a:cubicBezTo>
                  <a:pt x="12" y="45"/>
                  <a:pt x="12" y="45"/>
                  <a:pt x="12" y="45"/>
                </a:cubicBezTo>
                <a:cubicBezTo>
                  <a:pt x="9" y="47"/>
                  <a:pt x="6" y="48"/>
                  <a:pt x="3" y="49"/>
                </a:cubicBezTo>
                <a:cubicBezTo>
                  <a:pt x="0" y="55"/>
                  <a:pt x="0" y="61"/>
                  <a:pt x="0" y="66"/>
                </a:cubicBezTo>
                <a:cubicBezTo>
                  <a:pt x="9" y="66"/>
                  <a:pt x="17" y="66"/>
                  <a:pt x="26" y="66"/>
                </a:cubicBezTo>
                <a:cubicBezTo>
                  <a:pt x="22" y="59"/>
                  <a:pt x="20" y="51"/>
                  <a:pt x="19" y="42"/>
                </a:cubicBezTo>
                <a:close/>
                <a:moveTo>
                  <a:pt x="39" y="42"/>
                </a:moveTo>
                <a:cubicBezTo>
                  <a:pt x="41" y="43"/>
                  <a:pt x="43" y="44"/>
                  <a:pt x="45" y="45"/>
                </a:cubicBezTo>
                <a:cubicBezTo>
                  <a:pt x="46" y="49"/>
                  <a:pt x="46" y="49"/>
                  <a:pt x="46" y="49"/>
                </a:cubicBezTo>
                <a:cubicBezTo>
                  <a:pt x="43" y="49"/>
                  <a:pt x="43" y="49"/>
                  <a:pt x="43" y="49"/>
                </a:cubicBezTo>
                <a:cubicBezTo>
                  <a:pt x="42" y="49"/>
                  <a:pt x="42" y="49"/>
                  <a:pt x="42" y="49"/>
                </a:cubicBezTo>
                <a:cubicBezTo>
                  <a:pt x="42" y="50"/>
                  <a:pt x="42" y="50"/>
                  <a:pt x="42" y="50"/>
                </a:cubicBezTo>
                <a:cubicBezTo>
                  <a:pt x="44" y="52"/>
                  <a:pt x="44" y="52"/>
                  <a:pt x="44" y="52"/>
                </a:cubicBezTo>
                <a:cubicBezTo>
                  <a:pt x="42" y="56"/>
                  <a:pt x="40" y="59"/>
                  <a:pt x="38" y="63"/>
                </a:cubicBezTo>
                <a:cubicBezTo>
                  <a:pt x="38" y="63"/>
                  <a:pt x="38" y="63"/>
                  <a:pt x="38" y="63"/>
                </a:cubicBezTo>
                <a:cubicBezTo>
                  <a:pt x="40" y="59"/>
                  <a:pt x="43" y="56"/>
                  <a:pt x="46" y="53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6" y="52"/>
                  <a:pt x="46" y="52"/>
                </a:cubicBezTo>
                <a:cubicBezTo>
                  <a:pt x="44" y="50"/>
                  <a:pt x="44" y="50"/>
                  <a:pt x="44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7" y="49"/>
                  <a:pt x="47" y="49"/>
                  <a:pt x="47" y="49"/>
                </a:cubicBezTo>
                <a:cubicBezTo>
                  <a:pt x="46" y="45"/>
                  <a:pt x="46" y="45"/>
                  <a:pt x="46" y="45"/>
                </a:cubicBezTo>
                <a:cubicBezTo>
                  <a:pt x="50" y="47"/>
                  <a:pt x="53" y="48"/>
                  <a:pt x="56" y="49"/>
                </a:cubicBezTo>
                <a:cubicBezTo>
                  <a:pt x="59" y="55"/>
                  <a:pt x="59" y="61"/>
                  <a:pt x="59" y="66"/>
                </a:cubicBezTo>
                <a:cubicBezTo>
                  <a:pt x="50" y="66"/>
                  <a:pt x="41" y="66"/>
                  <a:pt x="32" y="66"/>
                </a:cubicBezTo>
                <a:cubicBezTo>
                  <a:pt x="37" y="59"/>
                  <a:pt x="39" y="51"/>
                  <a:pt x="39" y="42"/>
                </a:cubicBezTo>
                <a:close/>
                <a:moveTo>
                  <a:pt x="43" y="19"/>
                </a:moveTo>
                <a:cubicBezTo>
                  <a:pt x="44" y="19"/>
                  <a:pt x="44" y="19"/>
                  <a:pt x="44" y="19"/>
                </a:cubicBezTo>
                <a:cubicBezTo>
                  <a:pt x="45" y="19"/>
                  <a:pt x="45" y="21"/>
                  <a:pt x="45" y="22"/>
                </a:cubicBezTo>
                <a:cubicBezTo>
                  <a:pt x="45" y="24"/>
                  <a:pt x="44" y="26"/>
                  <a:pt x="44" y="26"/>
                </a:cubicBezTo>
                <a:cubicBezTo>
                  <a:pt x="44" y="27"/>
                  <a:pt x="42" y="28"/>
                  <a:pt x="41" y="28"/>
                </a:cubicBezTo>
                <a:cubicBezTo>
                  <a:pt x="40" y="35"/>
                  <a:pt x="37" y="40"/>
                  <a:pt x="31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41"/>
                  <a:pt x="30" y="41"/>
                  <a:pt x="30" y="41"/>
                </a:cubicBezTo>
                <a:cubicBezTo>
                  <a:pt x="30" y="41"/>
                  <a:pt x="29" y="41"/>
                  <a:pt x="29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23" y="41"/>
                  <a:pt x="19" y="35"/>
                  <a:pt x="18" y="29"/>
                </a:cubicBezTo>
                <a:cubicBezTo>
                  <a:pt x="17" y="28"/>
                  <a:pt x="15" y="28"/>
                  <a:pt x="15" y="27"/>
                </a:cubicBezTo>
                <a:cubicBezTo>
                  <a:pt x="15" y="26"/>
                  <a:pt x="14" y="24"/>
                  <a:pt x="14" y="22"/>
                </a:cubicBezTo>
                <a:cubicBezTo>
                  <a:pt x="14" y="21"/>
                  <a:pt x="14" y="20"/>
                  <a:pt x="15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15" y="19"/>
                  <a:pt x="16" y="19"/>
                  <a:pt x="16" y="19"/>
                </a:cubicBezTo>
                <a:cubicBezTo>
                  <a:pt x="15" y="12"/>
                  <a:pt x="15" y="7"/>
                  <a:pt x="23" y="5"/>
                </a:cubicBezTo>
                <a:cubicBezTo>
                  <a:pt x="31" y="0"/>
                  <a:pt x="39" y="2"/>
                  <a:pt x="42" y="9"/>
                </a:cubicBezTo>
                <a:cubicBezTo>
                  <a:pt x="44" y="11"/>
                  <a:pt x="44" y="15"/>
                  <a:pt x="43" y="19"/>
                </a:cubicBezTo>
                <a:close/>
                <a:moveTo>
                  <a:pt x="43" y="21"/>
                </a:moveTo>
                <a:cubicBezTo>
                  <a:pt x="42" y="22"/>
                  <a:pt x="42" y="24"/>
                  <a:pt x="42" y="26"/>
                </a:cubicBezTo>
                <a:cubicBezTo>
                  <a:pt x="42" y="26"/>
                  <a:pt x="42" y="26"/>
                  <a:pt x="42" y="26"/>
                </a:cubicBezTo>
                <a:cubicBezTo>
                  <a:pt x="42" y="25"/>
                  <a:pt x="43" y="23"/>
                  <a:pt x="43" y="22"/>
                </a:cubicBezTo>
                <a:cubicBezTo>
                  <a:pt x="43" y="21"/>
                  <a:pt x="43" y="21"/>
                  <a:pt x="43" y="21"/>
                </a:cubicBezTo>
                <a:cubicBezTo>
                  <a:pt x="43" y="21"/>
                  <a:pt x="43" y="21"/>
                  <a:pt x="43" y="21"/>
                </a:cubicBezTo>
                <a:close/>
                <a:moveTo>
                  <a:pt x="17" y="26"/>
                </a:moveTo>
                <a:cubicBezTo>
                  <a:pt x="17" y="24"/>
                  <a:pt x="17" y="23"/>
                  <a:pt x="16" y="21"/>
                </a:cubicBezTo>
                <a:cubicBezTo>
                  <a:pt x="16" y="21"/>
                  <a:pt x="16" y="21"/>
                  <a:pt x="16" y="21"/>
                </a:cubicBezTo>
                <a:cubicBezTo>
                  <a:pt x="16" y="21"/>
                  <a:pt x="16" y="21"/>
                  <a:pt x="16" y="21"/>
                </a:cubicBezTo>
                <a:cubicBezTo>
                  <a:pt x="16" y="21"/>
                  <a:pt x="16" y="21"/>
                  <a:pt x="16" y="22"/>
                </a:cubicBezTo>
                <a:cubicBezTo>
                  <a:pt x="16" y="24"/>
                  <a:pt x="17" y="25"/>
                  <a:pt x="17" y="26"/>
                </a:cubicBezTo>
                <a:cubicBezTo>
                  <a:pt x="17" y="26"/>
                  <a:pt x="17" y="26"/>
                  <a:pt x="17" y="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48" name="Freeform 5725"/>
          <p:cNvSpPr>
            <a:spLocks noEditPoints="1"/>
          </p:cNvSpPr>
          <p:nvPr/>
        </p:nvSpPr>
        <p:spPr bwMode="auto">
          <a:xfrm>
            <a:off x="6699206" y="2104978"/>
            <a:ext cx="383382" cy="509733"/>
          </a:xfrm>
          <a:custGeom>
            <a:avLst/>
            <a:gdLst>
              <a:gd name="T0" fmla="*/ 27 w 55"/>
              <a:gd name="T1" fmla="*/ 43 h 72"/>
              <a:gd name="T2" fmla="*/ 28 w 55"/>
              <a:gd name="T3" fmla="*/ 43 h 72"/>
              <a:gd name="T4" fmla="*/ 38 w 55"/>
              <a:gd name="T5" fmla="*/ 21 h 72"/>
              <a:gd name="T6" fmla="*/ 15 w 55"/>
              <a:gd name="T7" fmla="*/ 24 h 72"/>
              <a:gd name="T8" fmla="*/ 40 w 55"/>
              <a:gd name="T9" fmla="*/ 48 h 72"/>
              <a:gd name="T10" fmla="*/ 55 w 55"/>
              <a:gd name="T11" fmla="*/ 66 h 72"/>
              <a:gd name="T12" fmla="*/ 1 w 55"/>
              <a:gd name="T13" fmla="*/ 55 h 72"/>
              <a:gd name="T14" fmla="*/ 25 w 55"/>
              <a:gd name="T15" fmla="*/ 36 h 72"/>
              <a:gd name="T16" fmla="*/ 31 w 55"/>
              <a:gd name="T17" fmla="*/ 36 h 72"/>
              <a:gd name="T18" fmla="*/ 28 w 55"/>
              <a:gd name="T19" fmla="*/ 39 h 72"/>
              <a:gd name="T20" fmla="*/ 25 w 55"/>
              <a:gd name="T21" fmla="*/ 36 h 72"/>
              <a:gd name="T22" fmla="*/ 34 w 55"/>
              <a:gd name="T23" fmla="*/ 26 h 72"/>
              <a:gd name="T24" fmla="*/ 33 w 55"/>
              <a:gd name="T25" fmla="*/ 29 h 72"/>
              <a:gd name="T26" fmla="*/ 31 w 55"/>
              <a:gd name="T27" fmla="*/ 26 h 72"/>
              <a:gd name="T28" fmla="*/ 33 w 55"/>
              <a:gd name="T29" fmla="*/ 25 h 72"/>
              <a:gd name="T30" fmla="*/ 29 w 55"/>
              <a:gd name="T31" fmla="*/ 25 h 72"/>
              <a:gd name="T32" fmla="*/ 36 w 55"/>
              <a:gd name="T33" fmla="*/ 25 h 72"/>
              <a:gd name="T34" fmla="*/ 24 w 55"/>
              <a:gd name="T35" fmla="*/ 26 h 72"/>
              <a:gd name="T36" fmla="*/ 23 w 55"/>
              <a:gd name="T37" fmla="*/ 29 h 72"/>
              <a:gd name="T38" fmla="*/ 21 w 55"/>
              <a:gd name="T39" fmla="*/ 26 h 72"/>
              <a:gd name="T40" fmla="*/ 20 w 55"/>
              <a:gd name="T41" fmla="*/ 25 h 72"/>
              <a:gd name="T42" fmla="*/ 26 w 55"/>
              <a:gd name="T43" fmla="*/ 25 h 72"/>
              <a:gd name="T44" fmla="*/ 23 w 55"/>
              <a:gd name="T45" fmla="*/ 25 h 72"/>
              <a:gd name="T46" fmla="*/ 20 w 55"/>
              <a:gd name="T47" fmla="*/ 25 h 72"/>
              <a:gd name="T48" fmla="*/ 30 w 55"/>
              <a:gd name="T49" fmla="*/ 31 h 72"/>
              <a:gd name="T50" fmla="*/ 26 w 55"/>
              <a:gd name="T51" fmla="*/ 31 h 72"/>
              <a:gd name="T52" fmla="*/ 29 w 55"/>
              <a:gd name="T53" fmla="*/ 46 h 72"/>
              <a:gd name="T54" fmla="*/ 26 w 55"/>
              <a:gd name="T55" fmla="*/ 46 h 72"/>
              <a:gd name="T56" fmla="*/ 20 w 55"/>
              <a:gd name="T57" fmla="*/ 46 h 72"/>
              <a:gd name="T58" fmla="*/ 18 w 55"/>
              <a:gd name="T59" fmla="*/ 46 h 72"/>
              <a:gd name="T60" fmla="*/ 13 w 55"/>
              <a:gd name="T61" fmla="*/ 44 h 72"/>
              <a:gd name="T62" fmla="*/ 10 w 55"/>
              <a:gd name="T63" fmla="*/ 21 h 72"/>
              <a:gd name="T64" fmla="*/ 43 w 55"/>
              <a:gd name="T65" fmla="*/ 9 h 72"/>
              <a:gd name="T66" fmla="*/ 52 w 55"/>
              <a:gd name="T67" fmla="*/ 49 h 72"/>
              <a:gd name="T68" fmla="*/ 41 w 55"/>
              <a:gd name="T69" fmla="*/ 44 h 72"/>
              <a:gd name="T70" fmla="*/ 37 w 55"/>
              <a:gd name="T71" fmla="*/ 46 h 72"/>
              <a:gd name="T72" fmla="*/ 34 w 55"/>
              <a:gd name="T73" fmla="*/ 46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5" h="72">
                <a:moveTo>
                  <a:pt x="15" y="24"/>
                </a:moveTo>
                <a:cubicBezTo>
                  <a:pt x="17" y="32"/>
                  <a:pt x="19" y="40"/>
                  <a:pt x="27" y="43"/>
                </a:cubicBezTo>
                <a:cubicBezTo>
                  <a:pt x="27" y="43"/>
                  <a:pt x="28" y="43"/>
                  <a:pt x="28" y="43"/>
                </a:cubicBezTo>
                <a:cubicBezTo>
                  <a:pt x="28" y="43"/>
                  <a:pt x="28" y="43"/>
                  <a:pt x="28" y="43"/>
                </a:cubicBezTo>
                <a:cubicBezTo>
                  <a:pt x="35" y="40"/>
                  <a:pt x="38" y="33"/>
                  <a:pt x="39" y="26"/>
                </a:cubicBezTo>
                <a:cubicBezTo>
                  <a:pt x="38" y="21"/>
                  <a:pt x="38" y="21"/>
                  <a:pt x="38" y="21"/>
                </a:cubicBezTo>
                <a:cubicBezTo>
                  <a:pt x="35" y="22"/>
                  <a:pt x="22" y="24"/>
                  <a:pt x="17" y="19"/>
                </a:cubicBezTo>
                <a:cubicBezTo>
                  <a:pt x="16" y="20"/>
                  <a:pt x="15" y="22"/>
                  <a:pt x="15" y="24"/>
                </a:cubicBezTo>
                <a:close/>
                <a:moveTo>
                  <a:pt x="14" y="48"/>
                </a:moveTo>
                <a:cubicBezTo>
                  <a:pt x="20" y="58"/>
                  <a:pt x="34" y="58"/>
                  <a:pt x="40" y="48"/>
                </a:cubicBezTo>
                <a:cubicBezTo>
                  <a:pt x="45" y="50"/>
                  <a:pt x="50" y="52"/>
                  <a:pt x="54" y="55"/>
                </a:cubicBezTo>
                <a:cubicBezTo>
                  <a:pt x="54" y="58"/>
                  <a:pt x="55" y="62"/>
                  <a:pt x="55" y="66"/>
                </a:cubicBezTo>
                <a:cubicBezTo>
                  <a:pt x="39" y="72"/>
                  <a:pt x="16" y="72"/>
                  <a:pt x="0" y="66"/>
                </a:cubicBezTo>
                <a:cubicBezTo>
                  <a:pt x="0" y="62"/>
                  <a:pt x="0" y="58"/>
                  <a:pt x="1" y="55"/>
                </a:cubicBezTo>
                <a:cubicBezTo>
                  <a:pt x="5" y="52"/>
                  <a:pt x="9" y="50"/>
                  <a:pt x="14" y="48"/>
                </a:cubicBezTo>
                <a:close/>
                <a:moveTo>
                  <a:pt x="25" y="36"/>
                </a:moveTo>
                <a:cubicBezTo>
                  <a:pt x="26" y="37"/>
                  <a:pt x="27" y="37"/>
                  <a:pt x="28" y="37"/>
                </a:cubicBezTo>
                <a:cubicBezTo>
                  <a:pt x="29" y="37"/>
                  <a:pt x="30" y="37"/>
                  <a:pt x="31" y="36"/>
                </a:cubicBezTo>
                <a:cubicBezTo>
                  <a:pt x="31" y="37"/>
                  <a:pt x="31" y="37"/>
                  <a:pt x="31" y="37"/>
                </a:cubicBezTo>
                <a:cubicBezTo>
                  <a:pt x="30" y="38"/>
                  <a:pt x="29" y="39"/>
                  <a:pt x="28" y="39"/>
                </a:cubicBezTo>
                <a:cubicBezTo>
                  <a:pt x="27" y="39"/>
                  <a:pt x="25" y="38"/>
                  <a:pt x="24" y="37"/>
                </a:cubicBezTo>
                <a:cubicBezTo>
                  <a:pt x="25" y="36"/>
                  <a:pt x="25" y="36"/>
                  <a:pt x="25" y="36"/>
                </a:cubicBezTo>
                <a:close/>
                <a:moveTo>
                  <a:pt x="31" y="26"/>
                </a:moveTo>
                <a:cubicBezTo>
                  <a:pt x="34" y="26"/>
                  <a:pt x="34" y="26"/>
                  <a:pt x="34" y="26"/>
                </a:cubicBezTo>
                <a:cubicBezTo>
                  <a:pt x="34" y="27"/>
                  <a:pt x="35" y="27"/>
                  <a:pt x="35" y="27"/>
                </a:cubicBezTo>
                <a:cubicBezTo>
                  <a:pt x="35" y="28"/>
                  <a:pt x="34" y="29"/>
                  <a:pt x="33" y="29"/>
                </a:cubicBezTo>
                <a:cubicBezTo>
                  <a:pt x="32" y="29"/>
                  <a:pt x="31" y="28"/>
                  <a:pt x="31" y="27"/>
                </a:cubicBezTo>
                <a:cubicBezTo>
                  <a:pt x="31" y="27"/>
                  <a:pt x="31" y="27"/>
                  <a:pt x="31" y="26"/>
                </a:cubicBezTo>
                <a:close/>
                <a:moveTo>
                  <a:pt x="36" y="26"/>
                </a:moveTo>
                <a:cubicBezTo>
                  <a:pt x="34" y="25"/>
                  <a:pt x="33" y="25"/>
                  <a:pt x="33" y="25"/>
                </a:cubicBezTo>
                <a:cubicBezTo>
                  <a:pt x="32" y="25"/>
                  <a:pt x="31" y="26"/>
                  <a:pt x="30" y="26"/>
                </a:cubicBezTo>
                <a:cubicBezTo>
                  <a:pt x="29" y="25"/>
                  <a:pt x="29" y="25"/>
                  <a:pt x="29" y="25"/>
                </a:cubicBezTo>
                <a:cubicBezTo>
                  <a:pt x="30" y="25"/>
                  <a:pt x="31" y="24"/>
                  <a:pt x="32" y="24"/>
                </a:cubicBezTo>
                <a:cubicBezTo>
                  <a:pt x="33" y="24"/>
                  <a:pt x="35" y="24"/>
                  <a:pt x="36" y="25"/>
                </a:cubicBezTo>
                <a:cubicBezTo>
                  <a:pt x="36" y="26"/>
                  <a:pt x="36" y="26"/>
                  <a:pt x="36" y="26"/>
                </a:cubicBezTo>
                <a:close/>
                <a:moveTo>
                  <a:pt x="24" y="26"/>
                </a:moveTo>
                <a:cubicBezTo>
                  <a:pt x="24" y="27"/>
                  <a:pt x="24" y="27"/>
                  <a:pt x="24" y="27"/>
                </a:cubicBezTo>
                <a:cubicBezTo>
                  <a:pt x="24" y="28"/>
                  <a:pt x="24" y="29"/>
                  <a:pt x="23" y="29"/>
                </a:cubicBezTo>
                <a:cubicBezTo>
                  <a:pt x="22" y="29"/>
                  <a:pt x="21" y="28"/>
                  <a:pt x="21" y="27"/>
                </a:cubicBezTo>
                <a:cubicBezTo>
                  <a:pt x="21" y="27"/>
                  <a:pt x="21" y="27"/>
                  <a:pt x="21" y="26"/>
                </a:cubicBezTo>
                <a:cubicBezTo>
                  <a:pt x="24" y="26"/>
                  <a:pt x="24" y="26"/>
                  <a:pt x="24" y="26"/>
                </a:cubicBezTo>
                <a:close/>
                <a:moveTo>
                  <a:pt x="20" y="25"/>
                </a:moveTo>
                <a:cubicBezTo>
                  <a:pt x="21" y="24"/>
                  <a:pt x="22" y="24"/>
                  <a:pt x="23" y="24"/>
                </a:cubicBezTo>
                <a:cubicBezTo>
                  <a:pt x="24" y="24"/>
                  <a:pt x="25" y="25"/>
                  <a:pt x="26" y="25"/>
                </a:cubicBezTo>
                <a:cubicBezTo>
                  <a:pt x="25" y="26"/>
                  <a:pt x="25" y="26"/>
                  <a:pt x="25" y="26"/>
                </a:cubicBezTo>
                <a:cubicBezTo>
                  <a:pt x="25" y="26"/>
                  <a:pt x="24" y="25"/>
                  <a:pt x="23" y="25"/>
                </a:cubicBezTo>
                <a:cubicBezTo>
                  <a:pt x="22" y="25"/>
                  <a:pt x="21" y="25"/>
                  <a:pt x="20" y="26"/>
                </a:cubicBezTo>
                <a:cubicBezTo>
                  <a:pt x="20" y="25"/>
                  <a:pt x="20" y="25"/>
                  <a:pt x="20" y="25"/>
                </a:cubicBezTo>
                <a:close/>
                <a:moveTo>
                  <a:pt x="26" y="31"/>
                </a:moveTo>
                <a:cubicBezTo>
                  <a:pt x="30" y="31"/>
                  <a:pt x="30" y="31"/>
                  <a:pt x="30" y="31"/>
                </a:cubicBezTo>
                <a:cubicBezTo>
                  <a:pt x="30" y="31"/>
                  <a:pt x="29" y="32"/>
                  <a:pt x="28" y="32"/>
                </a:cubicBezTo>
                <a:cubicBezTo>
                  <a:pt x="27" y="32"/>
                  <a:pt x="26" y="31"/>
                  <a:pt x="26" y="31"/>
                </a:cubicBezTo>
                <a:close/>
                <a:moveTo>
                  <a:pt x="34" y="43"/>
                </a:moveTo>
                <a:cubicBezTo>
                  <a:pt x="33" y="44"/>
                  <a:pt x="31" y="45"/>
                  <a:pt x="29" y="46"/>
                </a:cubicBezTo>
                <a:cubicBezTo>
                  <a:pt x="29" y="46"/>
                  <a:pt x="29" y="46"/>
                  <a:pt x="29" y="46"/>
                </a:cubicBezTo>
                <a:cubicBezTo>
                  <a:pt x="29" y="46"/>
                  <a:pt x="27" y="46"/>
                  <a:pt x="26" y="46"/>
                </a:cubicBezTo>
                <a:cubicBezTo>
                  <a:pt x="24" y="45"/>
                  <a:pt x="22" y="44"/>
                  <a:pt x="21" y="43"/>
                </a:cubicBezTo>
                <a:cubicBezTo>
                  <a:pt x="20" y="46"/>
                  <a:pt x="20" y="46"/>
                  <a:pt x="20" y="46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6"/>
                  <a:pt x="18" y="46"/>
                  <a:pt x="18" y="46"/>
                </a:cubicBezTo>
                <a:cubicBezTo>
                  <a:pt x="16" y="43"/>
                  <a:pt x="16" y="43"/>
                  <a:pt x="16" y="43"/>
                </a:cubicBezTo>
                <a:cubicBezTo>
                  <a:pt x="13" y="44"/>
                  <a:pt x="13" y="44"/>
                  <a:pt x="13" y="44"/>
                </a:cubicBezTo>
                <a:cubicBezTo>
                  <a:pt x="10" y="45"/>
                  <a:pt x="7" y="46"/>
                  <a:pt x="5" y="48"/>
                </a:cubicBezTo>
                <a:cubicBezTo>
                  <a:pt x="8" y="38"/>
                  <a:pt x="9" y="32"/>
                  <a:pt x="10" y="21"/>
                </a:cubicBezTo>
                <a:cubicBezTo>
                  <a:pt x="11" y="13"/>
                  <a:pt x="9" y="7"/>
                  <a:pt x="19" y="5"/>
                </a:cubicBezTo>
                <a:cubicBezTo>
                  <a:pt x="29" y="0"/>
                  <a:pt x="39" y="2"/>
                  <a:pt x="43" y="9"/>
                </a:cubicBezTo>
                <a:cubicBezTo>
                  <a:pt x="47" y="16"/>
                  <a:pt x="44" y="30"/>
                  <a:pt x="47" y="39"/>
                </a:cubicBezTo>
                <a:cubicBezTo>
                  <a:pt x="49" y="45"/>
                  <a:pt x="52" y="49"/>
                  <a:pt x="52" y="49"/>
                </a:cubicBezTo>
                <a:cubicBezTo>
                  <a:pt x="52" y="49"/>
                  <a:pt x="52" y="49"/>
                  <a:pt x="52" y="49"/>
                </a:cubicBezTo>
                <a:cubicBezTo>
                  <a:pt x="48" y="47"/>
                  <a:pt x="45" y="45"/>
                  <a:pt x="41" y="44"/>
                </a:cubicBezTo>
                <a:cubicBezTo>
                  <a:pt x="38" y="43"/>
                  <a:pt x="38" y="43"/>
                  <a:pt x="38" y="43"/>
                </a:cubicBezTo>
                <a:cubicBezTo>
                  <a:pt x="37" y="46"/>
                  <a:pt x="37" y="46"/>
                  <a:pt x="37" y="46"/>
                </a:cubicBezTo>
                <a:cubicBezTo>
                  <a:pt x="37" y="46"/>
                  <a:pt x="37" y="46"/>
                  <a:pt x="37" y="46"/>
                </a:cubicBezTo>
                <a:cubicBezTo>
                  <a:pt x="34" y="46"/>
                  <a:pt x="34" y="46"/>
                  <a:pt x="34" y="46"/>
                </a:cubicBezTo>
                <a:lnTo>
                  <a:pt x="34" y="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49" name="Freeform 5726"/>
          <p:cNvSpPr>
            <a:spLocks noEditPoints="1"/>
          </p:cNvSpPr>
          <p:nvPr/>
        </p:nvSpPr>
        <p:spPr bwMode="auto">
          <a:xfrm>
            <a:off x="8707522" y="2149001"/>
            <a:ext cx="595014" cy="583411"/>
          </a:xfrm>
          <a:custGeom>
            <a:avLst/>
            <a:gdLst>
              <a:gd name="T0" fmla="*/ 65 w 176"/>
              <a:gd name="T1" fmla="*/ 171 h 171"/>
              <a:gd name="T2" fmla="*/ 136 w 176"/>
              <a:gd name="T3" fmla="*/ 18 h 171"/>
              <a:gd name="T4" fmla="*/ 165 w 176"/>
              <a:gd name="T5" fmla="*/ 86 h 171"/>
              <a:gd name="T6" fmla="*/ 69 w 176"/>
              <a:gd name="T7" fmla="*/ 12 h 171"/>
              <a:gd name="T8" fmla="*/ 0 w 176"/>
              <a:gd name="T9" fmla="*/ 40 h 171"/>
              <a:gd name="T10" fmla="*/ 41 w 176"/>
              <a:gd name="T11" fmla="*/ 46 h 171"/>
              <a:gd name="T12" fmla="*/ 31 w 176"/>
              <a:gd name="T13" fmla="*/ 30 h 171"/>
              <a:gd name="T14" fmla="*/ 47 w 176"/>
              <a:gd name="T15" fmla="*/ 32 h 171"/>
              <a:gd name="T16" fmla="*/ 43 w 176"/>
              <a:gd name="T17" fmla="*/ 32 h 171"/>
              <a:gd name="T18" fmla="*/ 42 w 176"/>
              <a:gd name="T19" fmla="*/ 42 h 171"/>
              <a:gd name="T20" fmla="*/ 41 w 176"/>
              <a:gd name="T21" fmla="*/ 41 h 171"/>
              <a:gd name="T22" fmla="*/ 43 w 176"/>
              <a:gd name="T23" fmla="*/ 41 h 171"/>
              <a:gd name="T24" fmla="*/ 37 w 176"/>
              <a:gd name="T25" fmla="*/ 31 h 171"/>
              <a:gd name="T26" fmla="*/ 38 w 176"/>
              <a:gd name="T27" fmla="*/ 32 h 171"/>
              <a:gd name="T28" fmla="*/ 40 w 176"/>
              <a:gd name="T29" fmla="*/ 36 h 171"/>
              <a:gd name="T30" fmla="*/ 63 w 176"/>
              <a:gd name="T31" fmla="*/ 63 h 171"/>
              <a:gd name="T32" fmla="*/ 18 w 176"/>
              <a:gd name="T33" fmla="*/ 18 h 171"/>
              <a:gd name="T34" fmla="*/ 30 w 176"/>
              <a:gd name="T35" fmla="*/ 50 h 171"/>
              <a:gd name="T36" fmla="*/ 50 w 176"/>
              <a:gd name="T37" fmla="*/ 46 h 171"/>
              <a:gd name="T38" fmla="*/ 36 w 176"/>
              <a:gd name="T39" fmla="*/ 15 h 171"/>
              <a:gd name="T40" fmla="*/ 33 w 176"/>
              <a:gd name="T41" fmla="*/ 48 h 171"/>
              <a:gd name="T42" fmla="*/ 42 w 176"/>
              <a:gd name="T43" fmla="*/ 48 h 171"/>
              <a:gd name="T44" fmla="*/ 144 w 176"/>
              <a:gd name="T45" fmla="*/ 48 h 171"/>
              <a:gd name="T46" fmla="*/ 136 w 176"/>
              <a:gd name="T47" fmla="*/ 65 h 171"/>
              <a:gd name="T48" fmla="*/ 113 w 176"/>
              <a:gd name="T49" fmla="*/ 81 h 171"/>
              <a:gd name="T50" fmla="*/ 168 w 176"/>
              <a:gd name="T51" fmla="*/ 58 h 171"/>
              <a:gd name="T52" fmla="*/ 125 w 176"/>
              <a:gd name="T53" fmla="*/ 70 h 171"/>
              <a:gd name="T54" fmla="*/ 136 w 176"/>
              <a:gd name="T55" fmla="*/ 62 h 171"/>
              <a:gd name="T56" fmla="*/ 142 w 176"/>
              <a:gd name="T57" fmla="*/ 53 h 171"/>
              <a:gd name="T58" fmla="*/ 140 w 176"/>
              <a:gd name="T59" fmla="*/ 51 h 171"/>
              <a:gd name="T60" fmla="*/ 143 w 176"/>
              <a:gd name="T61" fmla="*/ 51 h 171"/>
              <a:gd name="T62" fmla="*/ 131 w 176"/>
              <a:gd name="T63" fmla="*/ 52 h 171"/>
              <a:gd name="T64" fmla="*/ 134 w 176"/>
              <a:gd name="T65" fmla="*/ 52 h 171"/>
              <a:gd name="T66" fmla="*/ 138 w 176"/>
              <a:gd name="T67" fmla="*/ 56 h 171"/>
              <a:gd name="T68" fmla="*/ 137 w 176"/>
              <a:gd name="T69" fmla="*/ 68 h 171"/>
              <a:gd name="T70" fmla="*/ 128 w 176"/>
              <a:gd name="T71" fmla="*/ 68 h 171"/>
              <a:gd name="T72" fmla="*/ 122 w 176"/>
              <a:gd name="T73" fmla="*/ 48 h 171"/>
              <a:gd name="T74" fmla="*/ 155 w 176"/>
              <a:gd name="T75" fmla="*/ 70 h 171"/>
              <a:gd name="T76" fmla="*/ 141 w 176"/>
              <a:gd name="T77" fmla="*/ 68 h 171"/>
              <a:gd name="T78" fmla="*/ 75 w 176"/>
              <a:gd name="T79" fmla="*/ 89 h 171"/>
              <a:gd name="T80" fmla="*/ 85 w 176"/>
              <a:gd name="T81" fmla="*/ 72 h 171"/>
              <a:gd name="T82" fmla="*/ 90 w 176"/>
              <a:gd name="T83" fmla="*/ 150 h 171"/>
              <a:gd name="T84" fmla="*/ 33 w 176"/>
              <a:gd name="T85" fmla="*/ 131 h 171"/>
              <a:gd name="T86" fmla="*/ 66 w 176"/>
              <a:gd name="T87" fmla="*/ 137 h 171"/>
              <a:gd name="T88" fmla="*/ 74 w 176"/>
              <a:gd name="T89" fmla="*/ 124 h 171"/>
              <a:gd name="T90" fmla="*/ 69 w 176"/>
              <a:gd name="T91" fmla="*/ 124 h 171"/>
              <a:gd name="T92" fmla="*/ 69 w 176"/>
              <a:gd name="T93" fmla="*/ 124 h 171"/>
              <a:gd name="T94" fmla="*/ 68 w 176"/>
              <a:gd name="T95" fmla="*/ 123 h 171"/>
              <a:gd name="T96" fmla="*/ 60 w 176"/>
              <a:gd name="T97" fmla="*/ 124 h 171"/>
              <a:gd name="T98" fmla="*/ 59 w 176"/>
              <a:gd name="T99" fmla="*/ 123 h 171"/>
              <a:gd name="T100" fmla="*/ 59 w 176"/>
              <a:gd name="T101" fmla="*/ 122 h 171"/>
              <a:gd name="T102" fmla="*/ 65 w 176"/>
              <a:gd name="T103" fmla="*/ 127 h 171"/>
              <a:gd name="T104" fmla="*/ 66 w 176"/>
              <a:gd name="T105" fmla="*/ 133 h 171"/>
              <a:gd name="T106" fmla="*/ 66 w 176"/>
              <a:gd name="T107" fmla="*/ 130 h 171"/>
              <a:gd name="T108" fmla="*/ 66 w 176"/>
              <a:gd name="T109" fmla="*/ 132 h 171"/>
              <a:gd name="T110" fmla="*/ 59 w 176"/>
              <a:gd name="T111" fmla="*/ 106 h 171"/>
              <a:gd name="T112" fmla="*/ 52 w 176"/>
              <a:gd name="T113" fmla="*/ 127 h 171"/>
              <a:gd name="T114" fmla="*/ 67 w 176"/>
              <a:gd name="T115" fmla="*/ 139 h 171"/>
              <a:gd name="T116" fmla="*/ 79 w 176"/>
              <a:gd name="T117" fmla="*/ 120 h 171"/>
              <a:gd name="T118" fmla="*/ 54 w 176"/>
              <a:gd name="T119" fmla="*/ 127 h 171"/>
              <a:gd name="T120" fmla="*/ 78 w 176"/>
              <a:gd name="T121" fmla="*/ 126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76" h="171">
                <a:moveTo>
                  <a:pt x="65" y="90"/>
                </a:moveTo>
                <a:cubicBezTo>
                  <a:pt x="76" y="90"/>
                  <a:pt x="86" y="95"/>
                  <a:pt x="94" y="102"/>
                </a:cubicBezTo>
                <a:cubicBezTo>
                  <a:pt x="101" y="109"/>
                  <a:pt x="106" y="119"/>
                  <a:pt x="106" y="131"/>
                </a:cubicBezTo>
                <a:cubicBezTo>
                  <a:pt x="106" y="142"/>
                  <a:pt x="101" y="152"/>
                  <a:pt x="94" y="159"/>
                </a:cubicBezTo>
                <a:cubicBezTo>
                  <a:pt x="86" y="166"/>
                  <a:pt x="76" y="171"/>
                  <a:pt x="65" y="171"/>
                </a:cubicBezTo>
                <a:cubicBezTo>
                  <a:pt x="54" y="171"/>
                  <a:pt x="44" y="166"/>
                  <a:pt x="37" y="159"/>
                </a:cubicBezTo>
                <a:cubicBezTo>
                  <a:pt x="29" y="152"/>
                  <a:pt x="25" y="142"/>
                  <a:pt x="25" y="131"/>
                </a:cubicBezTo>
                <a:cubicBezTo>
                  <a:pt x="25" y="119"/>
                  <a:pt x="29" y="109"/>
                  <a:pt x="37" y="102"/>
                </a:cubicBezTo>
                <a:cubicBezTo>
                  <a:pt x="44" y="95"/>
                  <a:pt x="54" y="90"/>
                  <a:pt x="65" y="90"/>
                </a:cubicBezTo>
                <a:close/>
                <a:moveTo>
                  <a:pt x="136" y="18"/>
                </a:moveTo>
                <a:cubicBezTo>
                  <a:pt x="125" y="18"/>
                  <a:pt x="115" y="22"/>
                  <a:pt x="108" y="29"/>
                </a:cubicBezTo>
                <a:cubicBezTo>
                  <a:pt x="100" y="37"/>
                  <a:pt x="96" y="47"/>
                  <a:pt x="96" y="58"/>
                </a:cubicBezTo>
                <a:cubicBezTo>
                  <a:pt x="96" y="69"/>
                  <a:pt x="100" y="79"/>
                  <a:pt x="108" y="86"/>
                </a:cubicBezTo>
                <a:cubicBezTo>
                  <a:pt x="115" y="94"/>
                  <a:pt x="125" y="98"/>
                  <a:pt x="136" y="98"/>
                </a:cubicBezTo>
                <a:cubicBezTo>
                  <a:pt x="147" y="98"/>
                  <a:pt x="157" y="94"/>
                  <a:pt x="165" y="86"/>
                </a:cubicBezTo>
                <a:cubicBezTo>
                  <a:pt x="172" y="79"/>
                  <a:pt x="176" y="69"/>
                  <a:pt x="176" y="58"/>
                </a:cubicBezTo>
                <a:cubicBezTo>
                  <a:pt x="176" y="47"/>
                  <a:pt x="172" y="37"/>
                  <a:pt x="165" y="29"/>
                </a:cubicBezTo>
                <a:cubicBezTo>
                  <a:pt x="157" y="22"/>
                  <a:pt x="147" y="18"/>
                  <a:pt x="136" y="18"/>
                </a:cubicBezTo>
                <a:close/>
                <a:moveTo>
                  <a:pt x="41" y="0"/>
                </a:moveTo>
                <a:cubicBezTo>
                  <a:pt x="52" y="0"/>
                  <a:pt x="62" y="4"/>
                  <a:pt x="69" y="12"/>
                </a:cubicBezTo>
                <a:cubicBezTo>
                  <a:pt x="77" y="19"/>
                  <a:pt x="81" y="29"/>
                  <a:pt x="81" y="40"/>
                </a:cubicBezTo>
                <a:cubicBezTo>
                  <a:pt x="81" y="51"/>
                  <a:pt x="77" y="61"/>
                  <a:pt x="69" y="69"/>
                </a:cubicBezTo>
                <a:cubicBezTo>
                  <a:pt x="62" y="76"/>
                  <a:pt x="52" y="81"/>
                  <a:pt x="41" y="81"/>
                </a:cubicBezTo>
                <a:cubicBezTo>
                  <a:pt x="30" y="81"/>
                  <a:pt x="20" y="76"/>
                  <a:pt x="12" y="69"/>
                </a:cubicBezTo>
                <a:cubicBezTo>
                  <a:pt x="5" y="61"/>
                  <a:pt x="0" y="51"/>
                  <a:pt x="0" y="40"/>
                </a:cubicBezTo>
                <a:cubicBezTo>
                  <a:pt x="0" y="29"/>
                  <a:pt x="5" y="19"/>
                  <a:pt x="12" y="12"/>
                </a:cubicBezTo>
                <a:cubicBezTo>
                  <a:pt x="20" y="4"/>
                  <a:pt x="30" y="0"/>
                  <a:pt x="41" y="0"/>
                </a:cubicBezTo>
                <a:close/>
                <a:moveTo>
                  <a:pt x="31" y="30"/>
                </a:moveTo>
                <a:cubicBezTo>
                  <a:pt x="32" y="37"/>
                  <a:pt x="34" y="44"/>
                  <a:pt x="41" y="45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7" y="43"/>
                  <a:pt x="49" y="38"/>
                  <a:pt x="50" y="32"/>
                </a:cubicBezTo>
                <a:cubicBezTo>
                  <a:pt x="49" y="28"/>
                  <a:pt x="49" y="28"/>
                  <a:pt x="49" y="28"/>
                </a:cubicBezTo>
                <a:cubicBezTo>
                  <a:pt x="47" y="29"/>
                  <a:pt x="37" y="30"/>
                  <a:pt x="32" y="26"/>
                </a:cubicBezTo>
                <a:cubicBezTo>
                  <a:pt x="32" y="27"/>
                  <a:pt x="31" y="29"/>
                  <a:pt x="31" y="30"/>
                </a:cubicBezTo>
                <a:close/>
                <a:moveTo>
                  <a:pt x="43" y="32"/>
                </a:moveTo>
                <a:cubicBezTo>
                  <a:pt x="43" y="32"/>
                  <a:pt x="43" y="32"/>
                  <a:pt x="43" y="32"/>
                </a:cubicBezTo>
                <a:cubicBezTo>
                  <a:pt x="43" y="33"/>
                  <a:pt x="44" y="34"/>
                  <a:pt x="45" y="34"/>
                </a:cubicBezTo>
                <a:cubicBezTo>
                  <a:pt x="46" y="34"/>
                  <a:pt x="46" y="33"/>
                  <a:pt x="46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6" y="31"/>
                  <a:pt x="45" y="31"/>
                  <a:pt x="45" y="31"/>
                </a:cubicBezTo>
                <a:cubicBezTo>
                  <a:pt x="44" y="31"/>
                  <a:pt x="43" y="32"/>
                  <a:pt x="42" y="32"/>
                </a:cubicBezTo>
                <a:cubicBezTo>
                  <a:pt x="43" y="33"/>
                  <a:pt x="43" y="33"/>
                  <a:pt x="43" y="33"/>
                </a:cubicBezTo>
                <a:cubicBezTo>
                  <a:pt x="43" y="33"/>
                  <a:pt x="43" y="33"/>
                  <a:pt x="43" y="32"/>
                </a:cubicBezTo>
                <a:close/>
                <a:moveTo>
                  <a:pt x="39" y="40"/>
                </a:moveTo>
                <a:cubicBezTo>
                  <a:pt x="38" y="40"/>
                  <a:pt x="38" y="40"/>
                  <a:pt x="38" y="40"/>
                </a:cubicBezTo>
                <a:cubicBezTo>
                  <a:pt x="38" y="41"/>
                  <a:pt x="39" y="41"/>
                  <a:pt x="39" y="42"/>
                </a:cubicBezTo>
                <a:cubicBezTo>
                  <a:pt x="40" y="42"/>
                  <a:pt x="40" y="42"/>
                  <a:pt x="41" y="42"/>
                </a:cubicBezTo>
                <a:cubicBezTo>
                  <a:pt x="41" y="42"/>
                  <a:pt x="42" y="42"/>
                  <a:pt x="42" y="42"/>
                </a:cubicBezTo>
                <a:cubicBezTo>
                  <a:pt x="43" y="42"/>
                  <a:pt x="44" y="41"/>
                  <a:pt x="44" y="40"/>
                </a:cubicBezTo>
                <a:cubicBezTo>
                  <a:pt x="43" y="40"/>
                  <a:pt x="43" y="40"/>
                  <a:pt x="43" y="40"/>
                </a:cubicBezTo>
                <a:cubicBezTo>
                  <a:pt x="43" y="40"/>
                  <a:pt x="42" y="40"/>
                  <a:pt x="41" y="40"/>
                </a:cubicBezTo>
                <a:cubicBezTo>
                  <a:pt x="40" y="40"/>
                  <a:pt x="39" y="40"/>
                  <a:pt x="39" y="40"/>
                </a:cubicBezTo>
                <a:close/>
                <a:moveTo>
                  <a:pt x="41" y="41"/>
                </a:moveTo>
                <a:cubicBezTo>
                  <a:pt x="40" y="41"/>
                  <a:pt x="40" y="41"/>
                  <a:pt x="39" y="41"/>
                </a:cubicBezTo>
                <a:cubicBezTo>
                  <a:pt x="39" y="41"/>
                  <a:pt x="40" y="41"/>
                  <a:pt x="40" y="41"/>
                </a:cubicBezTo>
                <a:cubicBezTo>
                  <a:pt x="40" y="41"/>
                  <a:pt x="41" y="41"/>
                  <a:pt x="41" y="41"/>
                </a:cubicBezTo>
                <a:cubicBezTo>
                  <a:pt x="41" y="41"/>
                  <a:pt x="42" y="41"/>
                  <a:pt x="42" y="41"/>
                </a:cubicBezTo>
                <a:cubicBezTo>
                  <a:pt x="42" y="41"/>
                  <a:pt x="43" y="41"/>
                  <a:pt x="43" y="41"/>
                </a:cubicBezTo>
                <a:cubicBezTo>
                  <a:pt x="42" y="41"/>
                  <a:pt x="42" y="41"/>
                  <a:pt x="41" y="41"/>
                </a:cubicBezTo>
                <a:close/>
                <a:moveTo>
                  <a:pt x="38" y="32"/>
                </a:moveTo>
                <a:cubicBezTo>
                  <a:pt x="39" y="33"/>
                  <a:pt x="39" y="33"/>
                  <a:pt x="39" y="33"/>
                </a:cubicBezTo>
                <a:cubicBezTo>
                  <a:pt x="39" y="32"/>
                  <a:pt x="39" y="32"/>
                  <a:pt x="39" y="32"/>
                </a:cubicBezTo>
                <a:cubicBezTo>
                  <a:pt x="39" y="32"/>
                  <a:pt x="38" y="31"/>
                  <a:pt x="37" y="31"/>
                </a:cubicBezTo>
                <a:cubicBezTo>
                  <a:pt x="36" y="31"/>
                  <a:pt x="35" y="31"/>
                  <a:pt x="34" y="32"/>
                </a:cubicBezTo>
                <a:cubicBezTo>
                  <a:pt x="34" y="32"/>
                  <a:pt x="34" y="32"/>
                  <a:pt x="3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35" y="33"/>
                  <a:pt x="36" y="34"/>
                  <a:pt x="37" y="34"/>
                </a:cubicBezTo>
                <a:cubicBezTo>
                  <a:pt x="37" y="34"/>
                  <a:pt x="38" y="33"/>
                  <a:pt x="38" y="32"/>
                </a:cubicBezTo>
                <a:cubicBezTo>
                  <a:pt x="38" y="32"/>
                  <a:pt x="38" y="32"/>
                  <a:pt x="38" y="32"/>
                </a:cubicBezTo>
                <a:close/>
                <a:moveTo>
                  <a:pt x="40" y="36"/>
                </a:moveTo>
                <a:cubicBezTo>
                  <a:pt x="40" y="36"/>
                  <a:pt x="41" y="37"/>
                  <a:pt x="41" y="37"/>
                </a:cubicBezTo>
                <a:cubicBezTo>
                  <a:pt x="42" y="37"/>
                  <a:pt x="43" y="36"/>
                  <a:pt x="43" y="36"/>
                </a:cubicBezTo>
                <a:cubicBezTo>
                  <a:pt x="40" y="36"/>
                  <a:pt x="40" y="36"/>
                  <a:pt x="40" y="36"/>
                </a:cubicBezTo>
                <a:close/>
                <a:moveTo>
                  <a:pt x="30" y="50"/>
                </a:moveTo>
                <a:cubicBezTo>
                  <a:pt x="32" y="54"/>
                  <a:pt x="37" y="63"/>
                  <a:pt x="41" y="63"/>
                </a:cubicBezTo>
                <a:cubicBezTo>
                  <a:pt x="45" y="63"/>
                  <a:pt x="49" y="54"/>
                  <a:pt x="51" y="50"/>
                </a:cubicBezTo>
                <a:cubicBezTo>
                  <a:pt x="55" y="51"/>
                  <a:pt x="59" y="53"/>
                  <a:pt x="62" y="55"/>
                </a:cubicBezTo>
                <a:cubicBezTo>
                  <a:pt x="63" y="58"/>
                  <a:pt x="63" y="61"/>
                  <a:pt x="63" y="63"/>
                </a:cubicBezTo>
                <a:cubicBezTo>
                  <a:pt x="63" y="63"/>
                  <a:pt x="63" y="63"/>
                  <a:pt x="63" y="63"/>
                </a:cubicBezTo>
                <a:cubicBezTo>
                  <a:pt x="69" y="57"/>
                  <a:pt x="73" y="49"/>
                  <a:pt x="73" y="40"/>
                </a:cubicBezTo>
                <a:cubicBezTo>
                  <a:pt x="73" y="31"/>
                  <a:pt x="69" y="23"/>
                  <a:pt x="63" y="18"/>
                </a:cubicBezTo>
                <a:cubicBezTo>
                  <a:pt x="58" y="12"/>
                  <a:pt x="50" y="8"/>
                  <a:pt x="41" y="8"/>
                </a:cubicBezTo>
                <a:cubicBezTo>
                  <a:pt x="32" y="8"/>
                  <a:pt x="24" y="12"/>
                  <a:pt x="18" y="18"/>
                </a:cubicBezTo>
                <a:cubicBezTo>
                  <a:pt x="12" y="23"/>
                  <a:pt x="9" y="31"/>
                  <a:pt x="9" y="40"/>
                </a:cubicBezTo>
                <a:cubicBezTo>
                  <a:pt x="9" y="49"/>
                  <a:pt x="12" y="57"/>
                  <a:pt x="18" y="63"/>
                </a:cubicBezTo>
                <a:cubicBezTo>
                  <a:pt x="18" y="63"/>
                  <a:pt x="18" y="63"/>
                  <a:pt x="18" y="63"/>
                </a:cubicBezTo>
                <a:cubicBezTo>
                  <a:pt x="18" y="60"/>
                  <a:pt x="19" y="58"/>
                  <a:pt x="19" y="55"/>
                </a:cubicBezTo>
                <a:cubicBezTo>
                  <a:pt x="22" y="53"/>
                  <a:pt x="26" y="51"/>
                  <a:pt x="30" y="50"/>
                </a:cubicBezTo>
                <a:close/>
                <a:moveTo>
                  <a:pt x="46" y="46"/>
                </a:moveTo>
                <a:cubicBezTo>
                  <a:pt x="46" y="48"/>
                  <a:pt x="46" y="48"/>
                  <a:pt x="46" y="48"/>
                </a:cubicBezTo>
                <a:cubicBezTo>
                  <a:pt x="48" y="48"/>
                  <a:pt x="48" y="48"/>
                  <a:pt x="48" y="48"/>
                </a:cubicBezTo>
                <a:cubicBezTo>
                  <a:pt x="48" y="48"/>
                  <a:pt x="48" y="48"/>
                  <a:pt x="48" y="48"/>
                </a:cubicBezTo>
                <a:cubicBezTo>
                  <a:pt x="50" y="46"/>
                  <a:pt x="50" y="46"/>
                  <a:pt x="50" y="46"/>
                </a:cubicBezTo>
                <a:cubicBezTo>
                  <a:pt x="52" y="47"/>
                  <a:pt x="52" y="47"/>
                  <a:pt x="52" y="47"/>
                </a:cubicBezTo>
                <a:cubicBezTo>
                  <a:pt x="54" y="47"/>
                  <a:pt x="55" y="48"/>
                  <a:pt x="57" y="49"/>
                </a:cubicBezTo>
                <a:cubicBezTo>
                  <a:pt x="60" y="46"/>
                  <a:pt x="61" y="38"/>
                  <a:pt x="58" y="30"/>
                </a:cubicBezTo>
                <a:cubicBezTo>
                  <a:pt x="55" y="22"/>
                  <a:pt x="55" y="16"/>
                  <a:pt x="45" y="15"/>
                </a:cubicBezTo>
                <a:cubicBezTo>
                  <a:pt x="42" y="14"/>
                  <a:pt x="39" y="14"/>
                  <a:pt x="36" y="15"/>
                </a:cubicBezTo>
                <a:cubicBezTo>
                  <a:pt x="28" y="17"/>
                  <a:pt x="27" y="21"/>
                  <a:pt x="24" y="28"/>
                </a:cubicBezTo>
                <a:cubicBezTo>
                  <a:pt x="21" y="35"/>
                  <a:pt x="21" y="45"/>
                  <a:pt x="24" y="49"/>
                </a:cubicBezTo>
                <a:cubicBezTo>
                  <a:pt x="26" y="48"/>
                  <a:pt x="27" y="47"/>
                  <a:pt x="29" y="47"/>
                </a:cubicBezTo>
                <a:cubicBezTo>
                  <a:pt x="32" y="46"/>
                  <a:pt x="32" y="46"/>
                  <a:pt x="32" y="46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9"/>
                  <a:pt x="33" y="49"/>
                </a:cubicBezTo>
                <a:cubicBezTo>
                  <a:pt x="34" y="48"/>
                  <a:pt x="34" y="48"/>
                  <a:pt x="34" y="48"/>
                </a:cubicBezTo>
                <a:cubicBezTo>
                  <a:pt x="35" y="45"/>
                  <a:pt x="35" y="45"/>
                  <a:pt x="35" y="45"/>
                </a:cubicBezTo>
                <a:cubicBezTo>
                  <a:pt x="37" y="47"/>
                  <a:pt x="38" y="47"/>
                  <a:pt x="40" y="48"/>
                </a:cubicBezTo>
                <a:cubicBezTo>
                  <a:pt x="41" y="48"/>
                  <a:pt x="42" y="48"/>
                  <a:pt x="42" y="48"/>
                </a:cubicBezTo>
                <a:cubicBezTo>
                  <a:pt x="42" y="48"/>
                  <a:pt x="42" y="48"/>
                  <a:pt x="42" y="48"/>
                </a:cubicBezTo>
                <a:cubicBezTo>
                  <a:pt x="44" y="47"/>
                  <a:pt x="45" y="47"/>
                  <a:pt x="46" y="46"/>
                </a:cubicBezTo>
                <a:close/>
                <a:moveTo>
                  <a:pt x="126" y="50"/>
                </a:moveTo>
                <a:cubicBezTo>
                  <a:pt x="126" y="49"/>
                  <a:pt x="127" y="47"/>
                  <a:pt x="127" y="46"/>
                </a:cubicBezTo>
                <a:cubicBezTo>
                  <a:pt x="132" y="50"/>
                  <a:pt x="142" y="48"/>
                  <a:pt x="144" y="48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44" y="58"/>
                  <a:pt x="142" y="63"/>
                  <a:pt x="137" y="65"/>
                </a:cubicBezTo>
                <a:cubicBezTo>
                  <a:pt x="137" y="65"/>
                  <a:pt x="137" y="65"/>
                  <a:pt x="137" y="65"/>
                </a:cubicBezTo>
                <a:cubicBezTo>
                  <a:pt x="136" y="65"/>
                  <a:pt x="136" y="65"/>
                  <a:pt x="136" y="65"/>
                </a:cubicBezTo>
                <a:cubicBezTo>
                  <a:pt x="136" y="65"/>
                  <a:pt x="136" y="65"/>
                  <a:pt x="136" y="65"/>
                </a:cubicBezTo>
                <a:cubicBezTo>
                  <a:pt x="130" y="63"/>
                  <a:pt x="127" y="57"/>
                  <a:pt x="126" y="50"/>
                </a:cubicBezTo>
                <a:close/>
                <a:moveTo>
                  <a:pt x="125" y="70"/>
                </a:moveTo>
                <a:cubicBezTo>
                  <a:pt x="121" y="71"/>
                  <a:pt x="118" y="73"/>
                  <a:pt x="114" y="75"/>
                </a:cubicBezTo>
                <a:cubicBezTo>
                  <a:pt x="114" y="77"/>
                  <a:pt x="114" y="79"/>
                  <a:pt x="114" y="81"/>
                </a:cubicBezTo>
                <a:cubicBezTo>
                  <a:pt x="114" y="81"/>
                  <a:pt x="114" y="81"/>
                  <a:pt x="113" y="81"/>
                </a:cubicBezTo>
                <a:cubicBezTo>
                  <a:pt x="108" y="75"/>
                  <a:pt x="104" y="67"/>
                  <a:pt x="104" y="58"/>
                </a:cubicBezTo>
                <a:cubicBezTo>
                  <a:pt x="104" y="49"/>
                  <a:pt x="108" y="41"/>
                  <a:pt x="113" y="35"/>
                </a:cubicBezTo>
                <a:cubicBezTo>
                  <a:pt x="119" y="29"/>
                  <a:pt x="127" y="26"/>
                  <a:pt x="136" y="26"/>
                </a:cubicBezTo>
                <a:cubicBezTo>
                  <a:pt x="145" y="26"/>
                  <a:pt x="153" y="29"/>
                  <a:pt x="159" y="35"/>
                </a:cubicBezTo>
                <a:cubicBezTo>
                  <a:pt x="165" y="41"/>
                  <a:pt x="168" y="49"/>
                  <a:pt x="168" y="58"/>
                </a:cubicBezTo>
                <a:cubicBezTo>
                  <a:pt x="168" y="67"/>
                  <a:pt x="165" y="75"/>
                  <a:pt x="159" y="81"/>
                </a:cubicBezTo>
                <a:cubicBezTo>
                  <a:pt x="158" y="81"/>
                  <a:pt x="158" y="81"/>
                  <a:pt x="158" y="81"/>
                </a:cubicBezTo>
                <a:cubicBezTo>
                  <a:pt x="158" y="79"/>
                  <a:pt x="158" y="77"/>
                  <a:pt x="157" y="75"/>
                </a:cubicBezTo>
                <a:cubicBezTo>
                  <a:pt x="154" y="73"/>
                  <a:pt x="150" y="71"/>
                  <a:pt x="146" y="70"/>
                </a:cubicBezTo>
                <a:cubicBezTo>
                  <a:pt x="141" y="78"/>
                  <a:pt x="130" y="78"/>
                  <a:pt x="125" y="70"/>
                </a:cubicBezTo>
                <a:close/>
                <a:moveTo>
                  <a:pt x="134" y="60"/>
                </a:moveTo>
                <a:cubicBezTo>
                  <a:pt x="135" y="61"/>
                  <a:pt x="135" y="61"/>
                  <a:pt x="136" y="61"/>
                </a:cubicBezTo>
                <a:cubicBezTo>
                  <a:pt x="137" y="61"/>
                  <a:pt x="138" y="61"/>
                  <a:pt x="138" y="60"/>
                </a:cubicBezTo>
                <a:cubicBezTo>
                  <a:pt x="139" y="61"/>
                  <a:pt x="139" y="61"/>
                  <a:pt x="139" y="61"/>
                </a:cubicBezTo>
                <a:cubicBezTo>
                  <a:pt x="138" y="62"/>
                  <a:pt x="137" y="62"/>
                  <a:pt x="136" y="62"/>
                </a:cubicBezTo>
                <a:cubicBezTo>
                  <a:pt x="135" y="62"/>
                  <a:pt x="134" y="62"/>
                  <a:pt x="133" y="61"/>
                </a:cubicBezTo>
                <a:cubicBezTo>
                  <a:pt x="134" y="60"/>
                  <a:pt x="134" y="60"/>
                  <a:pt x="134" y="60"/>
                </a:cubicBezTo>
                <a:close/>
                <a:moveTo>
                  <a:pt x="139" y="52"/>
                </a:moveTo>
                <a:cubicBezTo>
                  <a:pt x="142" y="52"/>
                  <a:pt x="142" y="52"/>
                  <a:pt x="142" y="52"/>
                </a:cubicBezTo>
                <a:cubicBezTo>
                  <a:pt x="142" y="52"/>
                  <a:pt x="142" y="53"/>
                  <a:pt x="142" y="53"/>
                </a:cubicBezTo>
                <a:cubicBezTo>
                  <a:pt x="142" y="54"/>
                  <a:pt x="141" y="54"/>
                  <a:pt x="140" y="54"/>
                </a:cubicBezTo>
                <a:cubicBezTo>
                  <a:pt x="139" y="54"/>
                  <a:pt x="139" y="54"/>
                  <a:pt x="139" y="53"/>
                </a:cubicBezTo>
                <a:cubicBezTo>
                  <a:pt x="139" y="53"/>
                  <a:pt x="139" y="52"/>
                  <a:pt x="139" y="52"/>
                </a:cubicBezTo>
                <a:close/>
                <a:moveTo>
                  <a:pt x="143" y="51"/>
                </a:moveTo>
                <a:cubicBezTo>
                  <a:pt x="142" y="51"/>
                  <a:pt x="141" y="51"/>
                  <a:pt x="140" y="51"/>
                </a:cubicBezTo>
                <a:cubicBezTo>
                  <a:pt x="139" y="51"/>
                  <a:pt x="139" y="51"/>
                  <a:pt x="138" y="52"/>
                </a:cubicBezTo>
                <a:cubicBezTo>
                  <a:pt x="138" y="51"/>
                  <a:pt x="138" y="51"/>
                  <a:pt x="138" y="51"/>
                </a:cubicBezTo>
                <a:cubicBezTo>
                  <a:pt x="138" y="51"/>
                  <a:pt x="139" y="50"/>
                  <a:pt x="140" y="50"/>
                </a:cubicBezTo>
                <a:cubicBezTo>
                  <a:pt x="141" y="50"/>
                  <a:pt x="142" y="50"/>
                  <a:pt x="143" y="51"/>
                </a:cubicBezTo>
                <a:cubicBezTo>
                  <a:pt x="143" y="51"/>
                  <a:pt x="143" y="51"/>
                  <a:pt x="143" y="51"/>
                </a:cubicBezTo>
                <a:close/>
                <a:moveTo>
                  <a:pt x="133" y="52"/>
                </a:moveTo>
                <a:cubicBezTo>
                  <a:pt x="134" y="52"/>
                  <a:pt x="134" y="53"/>
                  <a:pt x="134" y="53"/>
                </a:cubicBezTo>
                <a:cubicBezTo>
                  <a:pt x="134" y="54"/>
                  <a:pt x="133" y="54"/>
                  <a:pt x="132" y="54"/>
                </a:cubicBezTo>
                <a:cubicBezTo>
                  <a:pt x="131" y="54"/>
                  <a:pt x="131" y="54"/>
                  <a:pt x="131" y="53"/>
                </a:cubicBezTo>
                <a:cubicBezTo>
                  <a:pt x="131" y="53"/>
                  <a:pt x="131" y="52"/>
                  <a:pt x="131" y="52"/>
                </a:cubicBezTo>
                <a:cubicBezTo>
                  <a:pt x="133" y="52"/>
                  <a:pt x="133" y="52"/>
                  <a:pt x="133" y="52"/>
                </a:cubicBezTo>
                <a:close/>
                <a:moveTo>
                  <a:pt x="130" y="51"/>
                </a:moveTo>
                <a:cubicBezTo>
                  <a:pt x="131" y="50"/>
                  <a:pt x="132" y="50"/>
                  <a:pt x="132" y="50"/>
                </a:cubicBezTo>
                <a:cubicBezTo>
                  <a:pt x="133" y="50"/>
                  <a:pt x="134" y="51"/>
                  <a:pt x="135" y="51"/>
                </a:cubicBezTo>
                <a:cubicBezTo>
                  <a:pt x="134" y="52"/>
                  <a:pt x="134" y="52"/>
                  <a:pt x="134" y="52"/>
                </a:cubicBezTo>
                <a:cubicBezTo>
                  <a:pt x="134" y="51"/>
                  <a:pt x="133" y="51"/>
                  <a:pt x="132" y="51"/>
                </a:cubicBezTo>
                <a:cubicBezTo>
                  <a:pt x="132" y="51"/>
                  <a:pt x="131" y="51"/>
                  <a:pt x="130" y="51"/>
                </a:cubicBezTo>
                <a:cubicBezTo>
                  <a:pt x="130" y="51"/>
                  <a:pt x="130" y="51"/>
                  <a:pt x="130" y="51"/>
                </a:cubicBezTo>
                <a:close/>
                <a:moveTo>
                  <a:pt x="135" y="56"/>
                </a:moveTo>
                <a:cubicBezTo>
                  <a:pt x="138" y="56"/>
                  <a:pt x="138" y="56"/>
                  <a:pt x="138" y="56"/>
                </a:cubicBezTo>
                <a:cubicBezTo>
                  <a:pt x="138" y="56"/>
                  <a:pt x="137" y="57"/>
                  <a:pt x="136" y="57"/>
                </a:cubicBezTo>
                <a:cubicBezTo>
                  <a:pt x="136" y="57"/>
                  <a:pt x="135" y="56"/>
                  <a:pt x="135" y="56"/>
                </a:cubicBezTo>
                <a:close/>
                <a:moveTo>
                  <a:pt x="141" y="66"/>
                </a:moveTo>
                <a:cubicBezTo>
                  <a:pt x="140" y="66"/>
                  <a:pt x="139" y="67"/>
                  <a:pt x="137" y="68"/>
                </a:cubicBezTo>
                <a:cubicBezTo>
                  <a:pt x="137" y="68"/>
                  <a:pt x="137" y="68"/>
                  <a:pt x="137" y="68"/>
                </a:cubicBezTo>
                <a:cubicBezTo>
                  <a:pt x="137" y="68"/>
                  <a:pt x="137" y="68"/>
                  <a:pt x="136" y="68"/>
                </a:cubicBezTo>
                <a:cubicBezTo>
                  <a:pt x="136" y="68"/>
                  <a:pt x="135" y="68"/>
                  <a:pt x="135" y="68"/>
                </a:cubicBezTo>
                <a:cubicBezTo>
                  <a:pt x="133" y="67"/>
                  <a:pt x="132" y="66"/>
                  <a:pt x="131" y="65"/>
                </a:cubicBezTo>
                <a:cubicBezTo>
                  <a:pt x="130" y="68"/>
                  <a:pt x="130" y="68"/>
                  <a:pt x="130" y="68"/>
                </a:cubicBezTo>
                <a:cubicBezTo>
                  <a:pt x="128" y="68"/>
                  <a:pt x="128" y="68"/>
                  <a:pt x="128" y="68"/>
                </a:cubicBezTo>
                <a:cubicBezTo>
                  <a:pt x="128" y="68"/>
                  <a:pt x="128" y="68"/>
                  <a:pt x="128" y="68"/>
                </a:cubicBezTo>
                <a:cubicBezTo>
                  <a:pt x="127" y="66"/>
                  <a:pt x="127" y="66"/>
                  <a:pt x="127" y="66"/>
                </a:cubicBezTo>
                <a:cubicBezTo>
                  <a:pt x="124" y="67"/>
                  <a:pt x="124" y="67"/>
                  <a:pt x="124" y="67"/>
                </a:cubicBezTo>
                <a:cubicBezTo>
                  <a:pt x="122" y="67"/>
                  <a:pt x="120" y="68"/>
                  <a:pt x="118" y="69"/>
                </a:cubicBezTo>
                <a:cubicBezTo>
                  <a:pt x="121" y="62"/>
                  <a:pt x="121" y="57"/>
                  <a:pt x="122" y="48"/>
                </a:cubicBezTo>
                <a:cubicBezTo>
                  <a:pt x="123" y="42"/>
                  <a:pt x="121" y="36"/>
                  <a:pt x="130" y="35"/>
                </a:cubicBezTo>
                <a:cubicBezTo>
                  <a:pt x="137" y="31"/>
                  <a:pt x="146" y="33"/>
                  <a:pt x="149" y="38"/>
                </a:cubicBezTo>
                <a:cubicBezTo>
                  <a:pt x="151" y="44"/>
                  <a:pt x="150" y="55"/>
                  <a:pt x="152" y="62"/>
                </a:cubicBezTo>
                <a:cubicBezTo>
                  <a:pt x="153" y="67"/>
                  <a:pt x="155" y="70"/>
                  <a:pt x="155" y="70"/>
                </a:cubicBezTo>
                <a:cubicBezTo>
                  <a:pt x="155" y="70"/>
                  <a:pt x="155" y="70"/>
                  <a:pt x="155" y="70"/>
                </a:cubicBezTo>
                <a:cubicBezTo>
                  <a:pt x="153" y="69"/>
                  <a:pt x="150" y="67"/>
                  <a:pt x="147" y="67"/>
                </a:cubicBezTo>
                <a:cubicBezTo>
                  <a:pt x="145" y="66"/>
                  <a:pt x="145" y="66"/>
                  <a:pt x="145" y="66"/>
                </a:cubicBezTo>
                <a:cubicBezTo>
                  <a:pt x="143" y="68"/>
                  <a:pt x="143" y="68"/>
                  <a:pt x="143" y="68"/>
                </a:cubicBezTo>
                <a:cubicBezTo>
                  <a:pt x="143" y="68"/>
                  <a:pt x="143" y="68"/>
                  <a:pt x="143" y="68"/>
                </a:cubicBezTo>
                <a:cubicBezTo>
                  <a:pt x="141" y="68"/>
                  <a:pt x="141" y="68"/>
                  <a:pt x="141" y="68"/>
                </a:cubicBezTo>
                <a:cubicBezTo>
                  <a:pt x="141" y="66"/>
                  <a:pt x="141" y="66"/>
                  <a:pt x="141" y="66"/>
                </a:cubicBezTo>
                <a:close/>
                <a:moveTo>
                  <a:pt x="75" y="66"/>
                </a:moveTo>
                <a:cubicBezTo>
                  <a:pt x="74" y="68"/>
                  <a:pt x="72" y="70"/>
                  <a:pt x="70" y="72"/>
                </a:cubicBezTo>
                <a:cubicBezTo>
                  <a:pt x="73" y="74"/>
                  <a:pt x="76" y="76"/>
                  <a:pt x="79" y="78"/>
                </a:cubicBezTo>
                <a:cubicBezTo>
                  <a:pt x="77" y="82"/>
                  <a:pt x="76" y="85"/>
                  <a:pt x="75" y="89"/>
                </a:cubicBezTo>
                <a:cubicBezTo>
                  <a:pt x="77" y="89"/>
                  <a:pt x="80" y="90"/>
                  <a:pt x="82" y="91"/>
                </a:cubicBezTo>
                <a:cubicBezTo>
                  <a:pt x="84" y="88"/>
                  <a:pt x="85" y="84"/>
                  <a:pt x="87" y="81"/>
                </a:cubicBezTo>
                <a:cubicBezTo>
                  <a:pt x="91" y="80"/>
                  <a:pt x="95" y="79"/>
                  <a:pt x="98" y="78"/>
                </a:cubicBezTo>
                <a:cubicBezTo>
                  <a:pt x="97" y="76"/>
                  <a:pt x="96" y="73"/>
                  <a:pt x="96" y="71"/>
                </a:cubicBezTo>
                <a:cubicBezTo>
                  <a:pt x="92" y="71"/>
                  <a:pt x="89" y="72"/>
                  <a:pt x="85" y="72"/>
                </a:cubicBezTo>
                <a:cubicBezTo>
                  <a:pt x="82" y="70"/>
                  <a:pt x="78" y="68"/>
                  <a:pt x="75" y="66"/>
                </a:cubicBezTo>
                <a:close/>
                <a:moveTo>
                  <a:pt x="57" y="140"/>
                </a:moveTo>
                <a:cubicBezTo>
                  <a:pt x="59" y="143"/>
                  <a:pt x="72" y="144"/>
                  <a:pt x="75" y="140"/>
                </a:cubicBezTo>
                <a:cubicBezTo>
                  <a:pt x="80" y="141"/>
                  <a:pt x="85" y="144"/>
                  <a:pt x="89" y="146"/>
                </a:cubicBezTo>
                <a:cubicBezTo>
                  <a:pt x="90" y="148"/>
                  <a:pt x="90" y="149"/>
                  <a:pt x="90" y="150"/>
                </a:cubicBezTo>
                <a:cubicBezTo>
                  <a:pt x="95" y="145"/>
                  <a:pt x="97" y="138"/>
                  <a:pt x="97" y="131"/>
                </a:cubicBezTo>
                <a:cubicBezTo>
                  <a:pt x="97" y="122"/>
                  <a:pt x="94" y="114"/>
                  <a:pt x="88" y="108"/>
                </a:cubicBezTo>
                <a:cubicBezTo>
                  <a:pt x="82" y="102"/>
                  <a:pt x="74" y="99"/>
                  <a:pt x="65" y="99"/>
                </a:cubicBezTo>
                <a:cubicBezTo>
                  <a:pt x="56" y="99"/>
                  <a:pt x="48" y="102"/>
                  <a:pt x="43" y="108"/>
                </a:cubicBezTo>
                <a:cubicBezTo>
                  <a:pt x="37" y="114"/>
                  <a:pt x="33" y="122"/>
                  <a:pt x="33" y="131"/>
                </a:cubicBezTo>
                <a:cubicBezTo>
                  <a:pt x="33" y="138"/>
                  <a:pt x="36" y="146"/>
                  <a:pt x="41" y="151"/>
                </a:cubicBezTo>
                <a:cubicBezTo>
                  <a:pt x="41" y="150"/>
                  <a:pt x="42" y="148"/>
                  <a:pt x="43" y="146"/>
                </a:cubicBezTo>
                <a:cubicBezTo>
                  <a:pt x="47" y="144"/>
                  <a:pt x="52" y="141"/>
                  <a:pt x="57" y="140"/>
                </a:cubicBezTo>
                <a:close/>
                <a:moveTo>
                  <a:pt x="56" y="124"/>
                </a:moveTo>
                <a:cubicBezTo>
                  <a:pt x="57" y="130"/>
                  <a:pt x="60" y="135"/>
                  <a:pt x="66" y="137"/>
                </a:cubicBezTo>
                <a:cubicBezTo>
                  <a:pt x="66" y="137"/>
                  <a:pt x="66" y="137"/>
                  <a:pt x="66" y="137"/>
                </a:cubicBezTo>
                <a:cubicBezTo>
                  <a:pt x="66" y="137"/>
                  <a:pt x="66" y="137"/>
                  <a:pt x="66" y="137"/>
                </a:cubicBezTo>
                <a:cubicBezTo>
                  <a:pt x="66" y="137"/>
                  <a:pt x="66" y="137"/>
                  <a:pt x="66" y="137"/>
                </a:cubicBezTo>
                <a:cubicBezTo>
                  <a:pt x="72" y="135"/>
                  <a:pt x="74" y="130"/>
                  <a:pt x="75" y="124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75" y="122"/>
                  <a:pt x="75" y="121"/>
                  <a:pt x="74" y="119"/>
                </a:cubicBezTo>
                <a:cubicBezTo>
                  <a:pt x="72" y="119"/>
                  <a:pt x="66" y="122"/>
                  <a:pt x="58" y="118"/>
                </a:cubicBezTo>
                <a:cubicBezTo>
                  <a:pt x="57" y="121"/>
                  <a:pt x="57" y="122"/>
                  <a:pt x="57" y="124"/>
                </a:cubicBezTo>
                <a:cubicBezTo>
                  <a:pt x="56" y="124"/>
                  <a:pt x="56" y="124"/>
                  <a:pt x="56" y="124"/>
                </a:cubicBezTo>
                <a:close/>
                <a:moveTo>
                  <a:pt x="69" y="124"/>
                </a:moveTo>
                <a:cubicBezTo>
                  <a:pt x="68" y="124"/>
                  <a:pt x="68" y="124"/>
                  <a:pt x="68" y="124"/>
                </a:cubicBezTo>
                <a:cubicBezTo>
                  <a:pt x="68" y="125"/>
                  <a:pt x="69" y="126"/>
                  <a:pt x="70" y="126"/>
                </a:cubicBezTo>
                <a:cubicBezTo>
                  <a:pt x="71" y="126"/>
                  <a:pt x="71" y="125"/>
                  <a:pt x="71" y="124"/>
                </a:cubicBezTo>
                <a:cubicBezTo>
                  <a:pt x="71" y="124"/>
                  <a:pt x="71" y="124"/>
                  <a:pt x="71" y="124"/>
                </a:cubicBezTo>
                <a:cubicBezTo>
                  <a:pt x="69" y="124"/>
                  <a:pt x="69" y="124"/>
                  <a:pt x="69" y="124"/>
                </a:cubicBezTo>
                <a:close/>
                <a:moveTo>
                  <a:pt x="72" y="123"/>
                </a:moveTo>
                <a:cubicBezTo>
                  <a:pt x="73" y="122"/>
                  <a:pt x="73" y="122"/>
                  <a:pt x="73" y="122"/>
                </a:cubicBezTo>
                <a:cubicBezTo>
                  <a:pt x="72" y="122"/>
                  <a:pt x="71" y="121"/>
                  <a:pt x="70" y="122"/>
                </a:cubicBezTo>
                <a:cubicBezTo>
                  <a:pt x="69" y="122"/>
                  <a:pt x="68" y="122"/>
                  <a:pt x="67" y="123"/>
                </a:cubicBezTo>
                <a:cubicBezTo>
                  <a:pt x="68" y="123"/>
                  <a:pt x="68" y="123"/>
                  <a:pt x="68" y="123"/>
                </a:cubicBezTo>
                <a:cubicBezTo>
                  <a:pt x="68" y="123"/>
                  <a:pt x="69" y="122"/>
                  <a:pt x="70" y="122"/>
                </a:cubicBezTo>
                <a:cubicBezTo>
                  <a:pt x="71" y="122"/>
                  <a:pt x="71" y="122"/>
                  <a:pt x="72" y="123"/>
                </a:cubicBezTo>
                <a:close/>
                <a:moveTo>
                  <a:pt x="63" y="124"/>
                </a:moveTo>
                <a:cubicBezTo>
                  <a:pt x="60" y="124"/>
                  <a:pt x="60" y="124"/>
                  <a:pt x="60" y="124"/>
                </a:cubicBezTo>
                <a:cubicBezTo>
                  <a:pt x="60" y="124"/>
                  <a:pt x="60" y="124"/>
                  <a:pt x="60" y="124"/>
                </a:cubicBezTo>
                <a:cubicBezTo>
                  <a:pt x="60" y="125"/>
                  <a:pt x="61" y="126"/>
                  <a:pt x="62" y="126"/>
                </a:cubicBezTo>
                <a:cubicBezTo>
                  <a:pt x="62" y="126"/>
                  <a:pt x="63" y="125"/>
                  <a:pt x="63" y="124"/>
                </a:cubicBezTo>
                <a:cubicBezTo>
                  <a:pt x="63" y="124"/>
                  <a:pt x="63" y="124"/>
                  <a:pt x="63" y="124"/>
                </a:cubicBezTo>
                <a:close/>
                <a:moveTo>
                  <a:pt x="59" y="122"/>
                </a:moveTo>
                <a:cubicBezTo>
                  <a:pt x="59" y="123"/>
                  <a:pt x="59" y="123"/>
                  <a:pt x="59" y="123"/>
                </a:cubicBezTo>
                <a:cubicBezTo>
                  <a:pt x="60" y="122"/>
                  <a:pt x="61" y="122"/>
                  <a:pt x="62" y="122"/>
                </a:cubicBezTo>
                <a:cubicBezTo>
                  <a:pt x="62" y="122"/>
                  <a:pt x="63" y="123"/>
                  <a:pt x="64" y="123"/>
                </a:cubicBezTo>
                <a:cubicBezTo>
                  <a:pt x="64" y="123"/>
                  <a:pt x="64" y="123"/>
                  <a:pt x="64" y="123"/>
                </a:cubicBezTo>
                <a:cubicBezTo>
                  <a:pt x="64" y="122"/>
                  <a:pt x="63" y="122"/>
                  <a:pt x="62" y="122"/>
                </a:cubicBezTo>
                <a:cubicBezTo>
                  <a:pt x="61" y="121"/>
                  <a:pt x="60" y="122"/>
                  <a:pt x="59" y="122"/>
                </a:cubicBezTo>
                <a:close/>
                <a:moveTo>
                  <a:pt x="65" y="127"/>
                </a:moveTo>
                <a:cubicBezTo>
                  <a:pt x="65" y="128"/>
                  <a:pt x="65" y="128"/>
                  <a:pt x="65" y="128"/>
                </a:cubicBezTo>
                <a:cubicBezTo>
                  <a:pt x="67" y="128"/>
                  <a:pt x="67" y="128"/>
                  <a:pt x="67" y="128"/>
                </a:cubicBezTo>
                <a:cubicBezTo>
                  <a:pt x="67" y="127"/>
                  <a:pt x="67" y="127"/>
                  <a:pt x="67" y="127"/>
                </a:cubicBezTo>
                <a:cubicBezTo>
                  <a:pt x="65" y="127"/>
                  <a:pt x="65" y="127"/>
                  <a:pt x="65" y="127"/>
                </a:cubicBezTo>
                <a:close/>
                <a:moveTo>
                  <a:pt x="63" y="130"/>
                </a:moveTo>
                <a:cubicBezTo>
                  <a:pt x="63" y="130"/>
                  <a:pt x="63" y="130"/>
                  <a:pt x="63" y="130"/>
                </a:cubicBezTo>
                <a:cubicBezTo>
                  <a:pt x="63" y="131"/>
                  <a:pt x="63" y="131"/>
                  <a:pt x="63" y="131"/>
                </a:cubicBezTo>
                <a:cubicBezTo>
                  <a:pt x="63" y="132"/>
                  <a:pt x="64" y="132"/>
                  <a:pt x="64" y="133"/>
                </a:cubicBezTo>
                <a:cubicBezTo>
                  <a:pt x="65" y="133"/>
                  <a:pt x="65" y="133"/>
                  <a:pt x="66" y="133"/>
                </a:cubicBezTo>
                <a:cubicBezTo>
                  <a:pt x="66" y="133"/>
                  <a:pt x="67" y="133"/>
                  <a:pt x="67" y="133"/>
                </a:cubicBezTo>
                <a:cubicBezTo>
                  <a:pt x="68" y="132"/>
                  <a:pt x="69" y="132"/>
                  <a:pt x="69" y="131"/>
                </a:cubicBezTo>
                <a:cubicBezTo>
                  <a:pt x="69" y="130"/>
                  <a:pt x="69" y="130"/>
                  <a:pt x="69" y="130"/>
                </a:cubicBezTo>
                <a:cubicBezTo>
                  <a:pt x="69" y="130"/>
                  <a:pt x="69" y="130"/>
                  <a:pt x="69" y="130"/>
                </a:cubicBezTo>
                <a:cubicBezTo>
                  <a:pt x="68" y="130"/>
                  <a:pt x="67" y="130"/>
                  <a:pt x="66" y="130"/>
                </a:cubicBezTo>
                <a:cubicBezTo>
                  <a:pt x="65" y="130"/>
                  <a:pt x="64" y="130"/>
                  <a:pt x="63" y="130"/>
                </a:cubicBezTo>
                <a:close/>
                <a:moveTo>
                  <a:pt x="66" y="131"/>
                </a:moveTo>
                <a:cubicBezTo>
                  <a:pt x="65" y="131"/>
                  <a:pt x="65" y="131"/>
                  <a:pt x="64" y="131"/>
                </a:cubicBezTo>
                <a:cubicBezTo>
                  <a:pt x="64" y="132"/>
                  <a:pt x="64" y="132"/>
                  <a:pt x="65" y="132"/>
                </a:cubicBezTo>
                <a:cubicBezTo>
                  <a:pt x="65" y="132"/>
                  <a:pt x="66" y="132"/>
                  <a:pt x="66" y="132"/>
                </a:cubicBezTo>
                <a:cubicBezTo>
                  <a:pt x="66" y="132"/>
                  <a:pt x="67" y="132"/>
                  <a:pt x="67" y="132"/>
                </a:cubicBezTo>
                <a:cubicBezTo>
                  <a:pt x="67" y="132"/>
                  <a:pt x="68" y="132"/>
                  <a:pt x="68" y="131"/>
                </a:cubicBezTo>
                <a:cubicBezTo>
                  <a:pt x="67" y="131"/>
                  <a:pt x="67" y="131"/>
                  <a:pt x="66" y="131"/>
                </a:cubicBezTo>
                <a:close/>
                <a:moveTo>
                  <a:pt x="79" y="120"/>
                </a:moveTo>
                <a:cubicBezTo>
                  <a:pt x="81" y="106"/>
                  <a:pt x="71" y="102"/>
                  <a:pt x="59" y="106"/>
                </a:cubicBezTo>
                <a:cubicBezTo>
                  <a:pt x="57" y="107"/>
                  <a:pt x="55" y="107"/>
                  <a:pt x="54" y="109"/>
                </a:cubicBezTo>
                <a:cubicBezTo>
                  <a:pt x="52" y="111"/>
                  <a:pt x="51" y="114"/>
                  <a:pt x="53" y="120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51" y="120"/>
                  <a:pt x="51" y="122"/>
                  <a:pt x="51" y="123"/>
                </a:cubicBezTo>
                <a:cubicBezTo>
                  <a:pt x="51" y="124"/>
                  <a:pt x="51" y="127"/>
                  <a:pt x="52" y="127"/>
                </a:cubicBezTo>
                <a:cubicBezTo>
                  <a:pt x="52" y="128"/>
                  <a:pt x="55" y="129"/>
                  <a:pt x="55" y="129"/>
                </a:cubicBezTo>
                <a:cubicBezTo>
                  <a:pt x="57" y="134"/>
                  <a:pt x="59" y="137"/>
                  <a:pt x="65" y="139"/>
                </a:cubicBezTo>
                <a:cubicBezTo>
                  <a:pt x="65" y="139"/>
                  <a:pt x="65" y="139"/>
                  <a:pt x="65" y="139"/>
                </a:cubicBezTo>
                <a:cubicBezTo>
                  <a:pt x="65" y="139"/>
                  <a:pt x="67" y="139"/>
                  <a:pt x="67" y="139"/>
                </a:cubicBezTo>
                <a:cubicBezTo>
                  <a:pt x="67" y="139"/>
                  <a:pt x="67" y="139"/>
                  <a:pt x="67" y="139"/>
                </a:cubicBezTo>
                <a:cubicBezTo>
                  <a:pt x="73" y="137"/>
                  <a:pt x="75" y="133"/>
                  <a:pt x="77" y="129"/>
                </a:cubicBezTo>
                <a:cubicBezTo>
                  <a:pt x="77" y="129"/>
                  <a:pt x="79" y="128"/>
                  <a:pt x="80" y="127"/>
                </a:cubicBezTo>
                <a:cubicBezTo>
                  <a:pt x="80" y="126"/>
                  <a:pt x="80" y="124"/>
                  <a:pt x="80" y="123"/>
                </a:cubicBezTo>
                <a:cubicBezTo>
                  <a:pt x="80" y="121"/>
                  <a:pt x="80" y="120"/>
                  <a:pt x="79" y="120"/>
                </a:cubicBezTo>
                <a:cubicBezTo>
                  <a:pt x="79" y="120"/>
                  <a:pt x="79" y="120"/>
                  <a:pt x="79" y="120"/>
                </a:cubicBezTo>
                <a:close/>
                <a:moveTo>
                  <a:pt x="53" y="122"/>
                </a:moveTo>
                <a:cubicBezTo>
                  <a:pt x="53" y="121"/>
                  <a:pt x="52" y="121"/>
                  <a:pt x="52" y="122"/>
                </a:cubicBezTo>
                <a:cubicBezTo>
                  <a:pt x="52" y="122"/>
                  <a:pt x="52" y="122"/>
                  <a:pt x="53" y="123"/>
                </a:cubicBezTo>
                <a:cubicBezTo>
                  <a:pt x="53" y="124"/>
                  <a:pt x="53" y="126"/>
                  <a:pt x="53" y="126"/>
                </a:cubicBezTo>
                <a:cubicBezTo>
                  <a:pt x="53" y="127"/>
                  <a:pt x="54" y="127"/>
                  <a:pt x="54" y="127"/>
                </a:cubicBezTo>
                <a:cubicBezTo>
                  <a:pt x="54" y="126"/>
                  <a:pt x="54" y="125"/>
                  <a:pt x="53" y="124"/>
                </a:cubicBezTo>
                <a:cubicBezTo>
                  <a:pt x="53" y="123"/>
                  <a:pt x="53" y="122"/>
                  <a:pt x="53" y="122"/>
                </a:cubicBezTo>
                <a:close/>
                <a:moveTo>
                  <a:pt x="78" y="121"/>
                </a:moveTo>
                <a:cubicBezTo>
                  <a:pt x="78" y="123"/>
                  <a:pt x="78" y="125"/>
                  <a:pt x="77" y="127"/>
                </a:cubicBezTo>
                <a:cubicBezTo>
                  <a:pt x="78" y="127"/>
                  <a:pt x="78" y="126"/>
                  <a:pt x="78" y="126"/>
                </a:cubicBezTo>
                <a:cubicBezTo>
                  <a:pt x="78" y="126"/>
                  <a:pt x="78" y="124"/>
                  <a:pt x="79" y="123"/>
                </a:cubicBezTo>
                <a:cubicBezTo>
                  <a:pt x="79" y="122"/>
                  <a:pt x="79" y="121"/>
                  <a:pt x="79" y="121"/>
                </a:cubicBezTo>
                <a:cubicBezTo>
                  <a:pt x="79" y="121"/>
                  <a:pt x="78" y="121"/>
                  <a:pt x="78" y="12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50" name="Freeform 5729"/>
          <p:cNvSpPr>
            <a:spLocks noEditPoints="1"/>
          </p:cNvSpPr>
          <p:nvPr/>
        </p:nvSpPr>
        <p:spPr bwMode="auto">
          <a:xfrm>
            <a:off x="4677837" y="2164558"/>
            <a:ext cx="376829" cy="450154"/>
          </a:xfrm>
          <a:custGeom>
            <a:avLst/>
            <a:gdLst>
              <a:gd name="T0" fmla="*/ 18 w 54"/>
              <a:gd name="T1" fmla="*/ 22 h 64"/>
              <a:gd name="T2" fmla="*/ 27 w 54"/>
              <a:gd name="T3" fmla="*/ 34 h 64"/>
              <a:gd name="T4" fmla="*/ 27 w 54"/>
              <a:gd name="T5" fmla="*/ 34 h 64"/>
              <a:gd name="T6" fmla="*/ 27 w 54"/>
              <a:gd name="T7" fmla="*/ 34 h 64"/>
              <a:gd name="T8" fmla="*/ 28 w 54"/>
              <a:gd name="T9" fmla="*/ 34 h 64"/>
              <a:gd name="T10" fmla="*/ 28 w 54"/>
              <a:gd name="T11" fmla="*/ 34 h 64"/>
              <a:gd name="T12" fmla="*/ 36 w 54"/>
              <a:gd name="T13" fmla="*/ 22 h 64"/>
              <a:gd name="T14" fmla="*/ 35 w 54"/>
              <a:gd name="T15" fmla="*/ 22 h 64"/>
              <a:gd name="T16" fmla="*/ 35 w 54"/>
              <a:gd name="T17" fmla="*/ 16 h 64"/>
              <a:gd name="T18" fmla="*/ 19 w 54"/>
              <a:gd name="T19" fmla="*/ 16 h 64"/>
              <a:gd name="T20" fmla="*/ 19 w 54"/>
              <a:gd name="T21" fmla="*/ 22 h 64"/>
              <a:gd name="T22" fmla="*/ 18 w 54"/>
              <a:gd name="T23" fmla="*/ 22 h 64"/>
              <a:gd name="T24" fmla="*/ 18 w 54"/>
              <a:gd name="T25" fmla="*/ 37 h 64"/>
              <a:gd name="T26" fmla="*/ 3 w 54"/>
              <a:gd name="T27" fmla="*/ 44 h 64"/>
              <a:gd name="T28" fmla="*/ 0 w 54"/>
              <a:gd name="T29" fmla="*/ 59 h 64"/>
              <a:gd name="T30" fmla="*/ 54 w 54"/>
              <a:gd name="T31" fmla="*/ 59 h 64"/>
              <a:gd name="T32" fmla="*/ 51 w 54"/>
              <a:gd name="T33" fmla="*/ 44 h 64"/>
              <a:gd name="T34" fmla="*/ 36 w 54"/>
              <a:gd name="T35" fmla="*/ 37 h 64"/>
              <a:gd name="T36" fmla="*/ 31 w 54"/>
              <a:gd name="T37" fmla="*/ 53 h 64"/>
              <a:gd name="T38" fmla="*/ 29 w 54"/>
              <a:gd name="T39" fmla="*/ 43 h 64"/>
              <a:gd name="T40" fmla="*/ 30 w 54"/>
              <a:gd name="T41" fmla="*/ 42 h 64"/>
              <a:gd name="T42" fmla="*/ 29 w 54"/>
              <a:gd name="T43" fmla="*/ 41 h 64"/>
              <a:gd name="T44" fmla="*/ 26 w 54"/>
              <a:gd name="T45" fmla="*/ 41 h 64"/>
              <a:gd name="T46" fmla="*/ 25 w 54"/>
              <a:gd name="T47" fmla="*/ 42 h 64"/>
              <a:gd name="T48" fmla="*/ 26 w 54"/>
              <a:gd name="T49" fmla="*/ 43 h 64"/>
              <a:gd name="T50" fmla="*/ 24 w 54"/>
              <a:gd name="T51" fmla="*/ 53 h 64"/>
              <a:gd name="T52" fmla="*/ 18 w 54"/>
              <a:gd name="T53" fmla="*/ 37 h 64"/>
              <a:gd name="T54" fmla="*/ 39 w 54"/>
              <a:gd name="T55" fmla="*/ 20 h 64"/>
              <a:gd name="T56" fmla="*/ 38 w 54"/>
              <a:gd name="T57" fmla="*/ 25 h 64"/>
              <a:gd name="T58" fmla="*/ 39 w 54"/>
              <a:gd name="T59" fmla="*/ 24 h 64"/>
              <a:gd name="T60" fmla="*/ 39 w 54"/>
              <a:gd name="T61" fmla="*/ 21 h 64"/>
              <a:gd name="T62" fmla="*/ 39 w 54"/>
              <a:gd name="T63" fmla="*/ 20 h 64"/>
              <a:gd name="T64" fmla="*/ 39 w 54"/>
              <a:gd name="T65" fmla="*/ 20 h 64"/>
              <a:gd name="T66" fmla="*/ 38 w 54"/>
              <a:gd name="T67" fmla="*/ 27 h 64"/>
              <a:gd name="T68" fmla="*/ 28 w 54"/>
              <a:gd name="T69" fmla="*/ 37 h 64"/>
              <a:gd name="T70" fmla="*/ 28 w 54"/>
              <a:gd name="T71" fmla="*/ 37 h 64"/>
              <a:gd name="T72" fmla="*/ 27 w 54"/>
              <a:gd name="T73" fmla="*/ 37 h 64"/>
              <a:gd name="T74" fmla="*/ 27 w 54"/>
              <a:gd name="T75" fmla="*/ 37 h 64"/>
              <a:gd name="T76" fmla="*/ 26 w 54"/>
              <a:gd name="T77" fmla="*/ 37 h 64"/>
              <a:gd name="T78" fmla="*/ 17 w 54"/>
              <a:gd name="T79" fmla="*/ 27 h 64"/>
              <a:gd name="T80" fmla="*/ 14 w 54"/>
              <a:gd name="T81" fmla="*/ 25 h 64"/>
              <a:gd name="T82" fmla="*/ 13 w 54"/>
              <a:gd name="T83" fmla="*/ 21 h 64"/>
              <a:gd name="T84" fmla="*/ 14 w 54"/>
              <a:gd name="T85" fmla="*/ 18 h 64"/>
              <a:gd name="T86" fmla="*/ 14 w 54"/>
              <a:gd name="T87" fmla="*/ 18 h 64"/>
              <a:gd name="T88" fmla="*/ 15 w 54"/>
              <a:gd name="T89" fmla="*/ 18 h 64"/>
              <a:gd name="T90" fmla="*/ 16 w 54"/>
              <a:gd name="T91" fmla="*/ 7 h 64"/>
              <a:gd name="T92" fmla="*/ 39 w 54"/>
              <a:gd name="T93" fmla="*/ 8 h 64"/>
              <a:gd name="T94" fmla="*/ 40 w 54"/>
              <a:gd name="T95" fmla="*/ 18 h 64"/>
              <a:gd name="T96" fmla="*/ 39 w 54"/>
              <a:gd name="T97" fmla="*/ 18 h 64"/>
              <a:gd name="T98" fmla="*/ 40 w 54"/>
              <a:gd name="T99" fmla="*/ 18 h 64"/>
              <a:gd name="T100" fmla="*/ 41 w 54"/>
              <a:gd name="T101" fmla="*/ 21 h 64"/>
              <a:gd name="T102" fmla="*/ 40 w 54"/>
              <a:gd name="T103" fmla="*/ 25 h 64"/>
              <a:gd name="T104" fmla="*/ 38 w 54"/>
              <a:gd name="T105" fmla="*/ 27 h 64"/>
              <a:gd name="T106" fmla="*/ 16 w 54"/>
              <a:gd name="T107" fmla="*/ 25 h 64"/>
              <a:gd name="T108" fmla="*/ 16 w 54"/>
              <a:gd name="T109" fmla="*/ 23 h 64"/>
              <a:gd name="T110" fmla="*/ 16 w 54"/>
              <a:gd name="T111" fmla="*/ 23 h 64"/>
              <a:gd name="T112" fmla="*/ 15 w 54"/>
              <a:gd name="T113" fmla="*/ 20 h 64"/>
              <a:gd name="T114" fmla="*/ 15 w 54"/>
              <a:gd name="T115" fmla="*/ 20 h 64"/>
              <a:gd name="T116" fmla="*/ 15 w 54"/>
              <a:gd name="T117" fmla="*/ 20 h 64"/>
              <a:gd name="T118" fmla="*/ 15 w 54"/>
              <a:gd name="T119" fmla="*/ 21 h 64"/>
              <a:gd name="T120" fmla="*/ 15 w 54"/>
              <a:gd name="T121" fmla="*/ 24 h 64"/>
              <a:gd name="T122" fmla="*/ 16 w 54"/>
              <a:gd name="T123" fmla="*/ 25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4" h="64">
                <a:moveTo>
                  <a:pt x="18" y="22"/>
                </a:moveTo>
                <a:cubicBezTo>
                  <a:pt x="19" y="28"/>
                  <a:pt x="21" y="34"/>
                  <a:pt x="27" y="34"/>
                </a:cubicBezTo>
                <a:cubicBezTo>
                  <a:pt x="27" y="34"/>
                  <a:pt x="27" y="34"/>
                  <a:pt x="27" y="34"/>
                </a:cubicBezTo>
                <a:cubicBezTo>
                  <a:pt x="27" y="34"/>
                  <a:pt x="27" y="34"/>
                  <a:pt x="27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33" y="33"/>
                  <a:pt x="35" y="28"/>
                  <a:pt x="36" y="22"/>
                </a:cubicBezTo>
                <a:cubicBezTo>
                  <a:pt x="35" y="22"/>
                  <a:pt x="35" y="22"/>
                  <a:pt x="35" y="22"/>
                </a:cubicBezTo>
                <a:cubicBezTo>
                  <a:pt x="35" y="20"/>
                  <a:pt x="35" y="18"/>
                  <a:pt x="35" y="16"/>
                </a:cubicBezTo>
                <a:cubicBezTo>
                  <a:pt x="33" y="16"/>
                  <a:pt x="27" y="19"/>
                  <a:pt x="19" y="16"/>
                </a:cubicBezTo>
                <a:cubicBezTo>
                  <a:pt x="18" y="18"/>
                  <a:pt x="18" y="20"/>
                  <a:pt x="19" y="22"/>
                </a:cubicBezTo>
                <a:cubicBezTo>
                  <a:pt x="18" y="22"/>
                  <a:pt x="18" y="22"/>
                  <a:pt x="18" y="22"/>
                </a:cubicBezTo>
                <a:close/>
                <a:moveTo>
                  <a:pt x="18" y="37"/>
                </a:moveTo>
                <a:cubicBezTo>
                  <a:pt x="12" y="39"/>
                  <a:pt x="7" y="41"/>
                  <a:pt x="3" y="44"/>
                </a:cubicBezTo>
                <a:cubicBezTo>
                  <a:pt x="0" y="49"/>
                  <a:pt x="0" y="55"/>
                  <a:pt x="0" y="59"/>
                </a:cubicBezTo>
                <a:cubicBezTo>
                  <a:pt x="19" y="64"/>
                  <a:pt x="36" y="64"/>
                  <a:pt x="54" y="59"/>
                </a:cubicBezTo>
                <a:cubicBezTo>
                  <a:pt x="53" y="55"/>
                  <a:pt x="53" y="49"/>
                  <a:pt x="51" y="44"/>
                </a:cubicBezTo>
                <a:cubicBezTo>
                  <a:pt x="47" y="41"/>
                  <a:pt x="42" y="39"/>
                  <a:pt x="36" y="37"/>
                </a:cubicBezTo>
                <a:cubicBezTo>
                  <a:pt x="35" y="43"/>
                  <a:pt x="34" y="48"/>
                  <a:pt x="31" y="53"/>
                </a:cubicBezTo>
                <a:cubicBezTo>
                  <a:pt x="29" y="43"/>
                  <a:pt x="29" y="43"/>
                  <a:pt x="29" y="43"/>
                </a:cubicBezTo>
                <a:cubicBezTo>
                  <a:pt x="30" y="42"/>
                  <a:pt x="30" y="42"/>
                  <a:pt x="30" y="42"/>
                </a:cubicBezTo>
                <a:cubicBezTo>
                  <a:pt x="29" y="41"/>
                  <a:pt x="29" y="41"/>
                  <a:pt x="29" y="41"/>
                </a:cubicBezTo>
                <a:cubicBezTo>
                  <a:pt x="26" y="41"/>
                  <a:pt x="26" y="41"/>
                  <a:pt x="26" y="41"/>
                </a:cubicBezTo>
                <a:cubicBezTo>
                  <a:pt x="25" y="42"/>
                  <a:pt x="25" y="42"/>
                  <a:pt x="25" y="42"/>
                </a:cubicBezTo>
                <a:cubicBezTo>
                  <a:pt x="26" y="43"/>
                  <a:pt x="26" y="43"/>
                  <a:pt x="26" y="43"/>
                </a:cubicBezTo>
                <a:cubicBezTo>
                  <a:pt x="24" y="53"/>
                  <a:pt x="24" y="53"/>
                  <a:pt x="24" y="53"/>
                </a:cubicBezTo>
                <a:cubicBezTo>
                  <a:pt x="21" y="49"/>
                  <a:pt x="18" y="43"/>
                  <a:pt x="18" y="37"/>
                </a:cubicBezTo>
                <a:close/>
                <a:moveTo>
                  <a:pt x="39" y="20"/>
                </a:moveTo>
                <a:cubicBezTo>
                  <a:pt x="39" y="21"/>
                  <a:pt x="38" y="23"/>
                  <a:pt x="38" y="25"/>
                </a:cubicBezTo>
                <a:cubicBezTo>
                  <a:pt x="38" y="24"/>
                  <a:pt x="38" y="24"/>
                  <a:pt x="39" y="24"/>
                </a:cubicBezTo>
                <a:cubicBezTo>
                  <a:pt x="39" y="24"/>
                  <a:pt x="39" y="22"/>
                  <a:pt x="39" y="21"/>
                </a:cubicBezTo>
                <a:cubicBezTo>
                  <a:pt x="39" y="20"/>
                  <a:pt x="39" y="20"/>
                  <a:pt x="39" y="20"/>
                </a:cubicBezTo>
                <a:cubicBezTo>
                  <a:pt x="39" y="20"/>
                  <a:pt x="39" y="20"/>
                  <a:pt x="39" y="20"/>
                </a:cubicBezTo>
                <a:close/>
                <a:moveTo>
                  <a:pt x="38" y="27"/>
                </a:moveTo>
                <a:cubicBezTo>
                  <a:pt x="36" y="32"/>
                  <a:pt x="34" y="36"/>
                  <a:pt x="28" y="37"/>
                </a:cubicBezTo>
                <a:cubicBezTo>
                  <a:pt x="28" y="37"/>
                  <a:pt x="28" y="37"/>
                  <a:pt x="28" y="37"/>
                </a:cubicBezTo>
                <a:cubicBezTo>
                  <a:pt x="28" y="37"/>
                  <a:pt x="28" y="37"/>
                  <a:pt x="27" y="37"/>
                </a:cubicBezTo>
                <a:cubicBezTo>
                  <a:pt x="27" y="37"/>
                  <a:pt x="27" y="37"/>
                  <a:pt x="27" y="37"/>
                </a:cubicBezTo>
                <a:cubicBezTo>
                  <a:pt x="26" y="37"/>
                  <a:pt x="26" y="37"/>
                  <a:pt x="26" y="37"/>
                </a:cubicBezTo>
                <a:cubicBezTo>
                  <a:pt x="21" y="36"/>
                  <a:pt x="18" y="32"/>
                  <a:pt x="17" y="27"/>
                </a:cubicBezTo>
                <a:cubicBezTo>
                  <a:pt x="16" y="27"/>
                  <a:pt x="14" y="26"/>
                  <a:pt x="14" y="25"/>
                </a:cubicBezTo>
                <a:cubicBezTo>
                  <a:pt x="14" y="25"/>
                  <a:pt x="13" y="23"/>
                  <a:pt x="13" y="21"/>
                </a:cubicBezTo>
                <a:cubicBezTo>
                  <a:pt x="13" y="20"/>
                  <a:pt x="13" y="19"/>
                  <a:pt x="14" y="18"/>
                </a:cubicBezTo>
                <a:cubicBezTo>
                  <a:pt x="14" y="18"/>
                  <a:pt x="14" y="18"/>
                  <a:pt x="14" y="18"/>
                </a:cubicBezTo>
                <a:cubicBezTo>
                  <a:pt x="14" y="18"/>
                  <a:pt x="14" y="18"/>
                  <a:pt x="15" y="18"/>
                </a:cubicBezTo>
                <a:cubicBezTo>
                  <a:pt x="14" y="13"/>
                  <a:pt x="14" y="9"/>
                  <a:pt x="16" y="7"/>
                </a:cubicBezTo>
                <a:cubicBezTo>
                  <a:pt x="21" y="0"/>
                  <a:pt x="36" y="2"/>
                  <a:pt x="39" y="8"/>
                </a:cubicBezTo>
                <a:cubicBezTo>
                  <a:pt x="40" y="10"/>
                  <a:pt x="40" y="14"/>
                  <a:pt x="40" y="18"/>
                </a:cubicBezTo>
                <a:cubicBezTo>
                  <a:pt x="39" y="18"/>
                  <a:pt x="39" y="18"/>
                  <a:pt x="39" y="18"/>
                </a:cubicBezTo>
                <a:cubicBezTo>
                  <a:pt x="40" y="18"/>
                  <a:pt x="40" y="18"/>
                  <a:pt x="40" y="18"/>
                </a:cubicBezTo>
                <a:cubicBezTo>
                  <a:pt x="41" y="19"/>
                  <a:pt x="41" y="20"/>
                  <a:pt x="41" y="21"/>
                </a:cubicBezTo>
                <a:cubicBezTo>
                  <a:pt x="41" y="22"/>
                  <a:pt x="40" y="24"/>
                  <a:pt x="40" y="25"/>
                </a:cubicBezTo>
                <a:cubicBezTo>
                  <a:pt x="40" y="26"/>
                  <a:pt x="38" y="27"/>
                  <a:pt x="38" y="27"/>
                </a:cubicBezTo>
                <a:close/>
                <a:moveTo>
                  <a:pt x="16" y="25"/>
                </a:moveTo>
                <a:cubicBezTo>
                  <a:pt x="16" y="24"/>
                  <a:pt x="16" y="23"/>
                  <a:pt x="16" y="23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5" y="21"/>
                  <a:pt x="15" y="20"/>
                </a:cubicBezTo>
                <a:cubicBezTo>
                  <a:pt x="15" y="20"/>
                  <a:pt x="15" y="20"/>
                  <a:pt x="15" y="20"/>
                </a:cubicBezTo>
                <a:cubicBezTo>
                  <a:pt x="15" y="20"/>
                  <a:pt x="15" y="20"/>
                  <a:pt x="15" y="20"/>
                </a:cubicBezTo>
                <a:cubicBezTo>
                  <a:pt x="15" y="20"/>
                  <a:pt x="15" y="20"/>
                  <a:pt x="15" y="21"/>
                </a:cubicBezTo>
                <a:cubicBezTo>
                  <a:pt x="15" y="22"/>
                  <a:pt x="15" y="24"/>
                  <a:pt x="15" y="24"/>
                </a:cubicBezTo>
                <a:cubicBezTo>
                  <a:pt x="16" y="25"/>
                  <a:pt x="16" y="25"/>
                  <a:pt x="16" y="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3981884" y="3569042"/>
            <a:ext cx="1850920" cy="203132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We are all in the gutter, but some of us are looking at the stars. We are all in the gutter, but some of us are looking at the stars. </a:t>
            </a:r>
          </a:p>
          <a:p>
            <a:endParaRPr lang="en-US" altLang="zh-CN" sz="14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3981884" y="3159528"/>
            <a:ext cx="18509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Eiffel </a:t>
            </a:r>
            <a:r>
              <a:rPr lang="en-US" altLang="zh-CN" sz="2000" b="1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Tower</a:t>
            </a:r>
            <a:endParaRPr lang="zh-CN" altLang="en-US" sz="2000" b="1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  <p:sp>
        <p:nvSpPr>
          <p:cNvPr id="53" name="矩形 52"/>
          <p:cNvSpPr/>
          <p:nvPr/>
        </p:nvSpPr>
        <p:spPr>
          <a:xfrm>
            <a:off x="6098398" y="3569042"/>
            <a:ext cx="1850920" cy="181588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We are all in the gutter, but some of us are looking at the stars. We are all in the gutter, but some of us are looking at the stars. </a:t>
            </a:r>
          </a:p>
          <a:p>
            <a:endParaRPr lang="en-US" altLang="zh-CN" sz="14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6098398" y="3159528"/>
            <a:ext cx="18509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Eiffel </a:t>
            </a:r>
            <a:r>
              <a:rPr lang="en-US" altLang="zh-CN" sz="2000" b="1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Tower</a:t>
            </a:r>
            <a:endParaRPr lang="zh-CN" altLang="en-US" sz="2000" b="1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  <p:sp>
        <p:nvSpPr>
          <p:cNvPr id="55" name="矩形 54"/>
          <p:cNvSpPr/>
          <p:nvPr/>
        </p:nvSpPr>
        <p:spPr>
          <a:xfrm>
            <a:off x="8214912" y="3569042"/>
            <a:ext cx="1850920" cy="203132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We are all in the gutter, but some of us are looking at the stars. We are all in the gutter, but some of us are looking at the stars. </a:t>
            </a:r>
          </a:p>
          <a:p>
            <a:endParaRPr lang="en-US" altLang="zh-CN" sz="14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8214912" y="3159528"/>
            <a:ext cx="18509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Eiffel </a:t>
            </a:r>
            <a:r>
              <a:rPr lang="en-US" altLang="zh-CN" sz="2000" b="1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Tower</a:t>
            </a:r>
            <a:endParaRPr lang="zh-CN" altLang="en-US" sz="2000" b="1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图片 105"/>
          <p:cNvPicPr>
            <a:picLocks noChangeAspect="1"/>
          </p:cNvPicPr>
          <p:nvPr/>
        </p:nvPicPr>
        <p:blipFill rotWithShape="1">
          <a:blip r:embed="rId2"/>
          <a:srcRect l="51219" t="54537" r="-2621" b="-3616"/>
          <a:stretch>
            <a:fillRect/>
          </a:stretch>
        </p:blipFill>
        <p:spPr>
          <a:xfrm>
            <a:off x="-26126" y="0"/>
            <a:ext cx="12868963" cy="7406640"/>
          </a:xfrm>
          <a:prstGeom prst="rect">
            <a:avLst/>
          </a:prstGeom>
        </p:spPr>
      </p:pic>
      <p:sp>
        <p:nvSpPr>
          <p:cNvPr id="97" name="任意多边形 96"/>
          <p:cNvSpPr/>
          <p:nvPr/>
        </p:nvSpPr>
        <p:spPr>
          <a:xfrm>
            <a:off x="160111" y="163979"/>
            <a:ext cx="11857264" cy="6542741"/>
          </a:xfrm>
          <a:custGeom>
            <a:avLst/>
            <a:gdLst>
              <a:gd name="connsiteX0" fmla="*/ 0 w 11857264"/>
              <a:gd name="connsiteY0" fmla="*/ 0 h 6542741"/>
              <a:gd name="connsiteX1" fmla="*/ 515936 w 11857264"/>
              <a:gd name="connsiteY1" fmla="*/ 0 h 6542741"/>
              <a:gd name="connsiteX2" fmla="*/ 464015 w 11857264"/>
              <a:gd name="connsiteY2" fmla="*/ 141597 h 6542741"/>
              <a:gd name="connsiteX3" fmla="*/ 716201 w 11857264"/>
              <a:gd name="connsiteY3" fmla="*/ 648363 h 6542741"/>
              <a:gd name="connsiteX4" fmla="*/ 983221 w 11857264"/>
              <a:gd name="connsiteY4" fmla="*/ 320455 h 6542741"/>
              <a:gd name="connsiteX5" fmla="*/ 1272492 w 11857264"/>
              <a:gd name="connsiteY5" fmla="*/ 648363 h 6542741"/>
              <a:gd name="connsiteX6" fmla="*/ 1517260 w 11857264"/>
              <a:gd name="connsiteY6" fmla="*/ 141597 h 6542741"/>
              <a:gd name="connsiteX7" fmla="*/ 1450505 w 11857264"/>
              <a:gd name="connsiteY7" fmla="*/ 0 h 6542741"/>
              <a:gd name="connsiteX8" fmla="*/ 9237427 w 11857264"/>
              <a:gd name="connsiteY8" fmla="*/ 0 h 6542741"/>
              <a:gd name="connsiteX9" fmla="*/ 11857264 w 11857264"/>
              <a:gd name="connsiteY9" fmla="*/ 1914542 h 6542741"/>
              <a:gd name="connsiteX10" fmla="*/ 11857264 w 11857264"/>
              <a:gd name="connsiteY10" fmla="*/ 6542741 h 6542741"/>
              <a:gd name="connsiteX11" fmla="*/ 0 w 11857264"/>
              <a:gd name="connsiteY11" fmla="*/ 6542741 h 6542741"/>
              <a:gd name="connsiteX12" fmla="*/ 0 w 11857264"/>
              <a:gd name="connsiteY12" fmla="*/ 0 h 6542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57264" h="6542741">
                <a:moveTo>
                  <a:pt x="0" y="0"/>
                </a:moveTo>
                <a:lnTo>
                  <a:pt x="515936" y="0"/>
                </a:lnTo>
                <a:lnTo>
                  <a:pt x="464015" y="141597"/>
                </a:lnTo>
                <a:lnTo>
                  <a:pt x="716201" y="648363"/>
                </a:lnTo>
                <a:lnTo>
                  <a:pt x="983221" y="320455"/>
                </a:lnTo>
                <a:lnTo>
                  <a:pt x="1272492" y="648363"/>
                </a:lnTo>
                <a:lnTo>
                  <a:pt x="1517260" y="141597"/>
                </a:lnTo>
                <a:lnTo>
                  <a:pt x="1450505" y="0"/>
                </a:lnTo>
                <a:lnTo>
                  <a:pt x="9237427" y="0"/>
                </a:lnTo>
                <a:lnTo>
                  <a:pt x="11857264" y="1914542"/>
                </a:lnTo>
                <a:lnTo>
                  <a:pt x="11857264" y="6542741"/>
                </a:lnTo>
                <a:lnTo>
                  <a:pt x="0" y="654274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文本框 97"/>
          <p:cNvSpPr txBox="1"/>
          <p:nvPr/>
        </p:nvSpPr>
        <p:spPr>
          <a:xfrm>
            <a:off x="1959227" y="523540"/>
            <a:ext cx="42348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The Eiffel Tower</a:t>
            </a:r>
            <a:endParaRPr lang="zh-CN" altLang="en-US" sz="3200" b="1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  <p:sp>
        <p:nvSpPr>
          <p:cNvPr id="99" name="Freeform 752"/>
          <p:cNvSpPr/>
          <p:nvPr/>
        </p:nvSpPr>
        <p:spPr bwMode="auto">
          <a:xfrm>
            <a:off x="1121080" y="678199"/>
            <a:ext cx="318941" cy="857029"/>
          </a:xfrm>
          <a:custGeom>
            <a:avLst/>
            <a:gdLst>
              <a:gd name="T0" fmla="*/ 43 w 43"/>
              <a:gd name="T1" fmla="*/ 94 h 115"/>
              <a:gd name="T2" fmla="*/ 37 w 43"/>
              <a:gd name="T3" fmla="*/ 115 h 115"/>
              <a:gd name="T4" fmla="*/ 20 w 43"/>
              <a:gd name="T5" fmla="*/ 102 h 115"/>
              <a:gd name="T6" fmla="*/ 0 w 43"/>
              <a:gd name="T7" fmla="*/ 3 h 115"/>
              <a:gd name="T8" fmla="*/ 8 w 43"/>
              <a:gd name="T9" fmla="*/ 0 h 115"/>
              <a:gd name="T10" fmla="*/ 43 w 43"/>
              <a:gd name="T11" fmla="*/ 94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" h="115">
                <a:moveTo>
                  <a:pt x="43" y="94"/>
                </a:moveTo>
                <a:lnTo>
                  <a:pt x="37" y="115"/>
                </a:lnTo>
                <a:lnTo>
                  <a:pt x="20" y="102"/>
                </a:lnTo>
                <a:lnTo>
                  <a:pt x="0" y="3"/>
                </a:lnTo>
                <a:lnTo>
                  <a:pt x="8" y="0"/>
                </a:lnTo>
                <a:lnTo>
                  <a:pt x="43" y="94"/>
                </a:lnTo>
                <a:close/>
              </a:path>
            </a:pathLst>
          </a:custGeom>
          <a:solidFill>
            <a:srgbClr val="793E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0" name="Freeform 753"/>
          <p:cNvSpPr/>
          <p:nvPr/>
        </p:nvSpPr>
        <p:spPr bwMode="auto">
          <a:xfrm>
            <a:off x="943067" y="693099"/>
            <a:ext cx="407950" cy="1222201"/>
          </a:xfrm>
          <a:custGeom>
            <a:avLst/>
            <a:gdLst>
              <a:gd name="T0" fmla="*/ 55 w 55"/>
              <a:gd name="T1" fmla="*/ 130 h 164"/>
              <a:gd name="T2" fmla="*/ 27 w 55"/>
              <a:gd name="T3" fmla="*/ 164 h 164"/>
              <a:gd name="T4" fmla="*/ 0 w 55"/>
              <a:gd name="T5" fmla="*/ 130 h 164"/>
              <a:gd name="T6" fmla="*/ 19 w 55"/>
              <a:gd name="T7" fmla="*/ 0 h 164"/>
              <a:gd name="T8" fmla="*/ 36 w 55"/>
              <a:gd name="T9" fmla="*/ 0 h 164"/>
              <a:gd name="T10" fmla="*/ 55 w 55"/>
              <a:gd name="T11" fmla="*/ 13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" h="164">
                <a:moveTo>
                  <a:pt x="55" y="130"/>
                </a:moveTo>
                <a:lnTo>
                  <a:pt x="27" y="164"/>
                </a:lnTo>
                <a:lnTo>
                  <a:pt x="0" y="130"/>
                </a:lnTo>
                <a:lnTo>
                  <a:pt x="19" y="0"/>
                </a:lnTo>
                <a:lnTo>
                  <a:pt x="36" y="0"/>
                </a:lnTo>
                <a:lnTo>
                  <a:pt x="55" y="130"/>
                </a:lnTo>
                <a:close/>
              </a:path>
            </a:pathLst>
          </a:custGeom>
          <a:solidFill>
            <a:srgbClr val="BE809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1" name="Freeform 754"/>
          <p:cNvSpPr/>
          <p:nvPr/>
        </p:nvSpPr>
        <p:spPr bwMode="auto">
          <a:xfrm>
            <a:off x="1024657" y="484426"/>
            <a:ext cx="252184" cy="208667"/>
          </a:xfrm>
          <a:custGeom>
            <a:avLst/>
            <a:gdLst>
              <a:gd name="T0" fmla="*/ 25 w 34"/>
              <a:gd name="T1" fmla="*/ 28 h 28"/>
              <a:gd name="T2" fmla="*/ 8 w 34"/>
              <a:gd name="T3" fmla="*/ 28 h 28"/>
              <a:gd name="T4" fmla="*/ 0 w 34"/>
              <a:gd name="T5" fmla="*/ 10 h 28"/>
              <a:gd name="T6" fmla="*/ 3 w 34"/>
              <a:gd name="T7" fmla="*/ 0 h 28"/>
              <a:gd name="T8" fmla="*/ 30 w 34"/>
              <a:gd name="T9" fmla="*/ 0 h 28"/>
              <a:gd name="T10" fmla="*/ 34 w 34"/>
              <a:gd name="T11" fmla="*/ 10 h 28"/>
              <a:gd name="T12" fmla="*/ 25 w 34"/>
              <a:gd name="T13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" h="28">
                <a:moveTo>
                  <a:pt x="25" y="28"/>
                </a:moveTo>
                <a:lnTo>
                  <a:pt x="8" y="28"/>
                </a:lnTo>
                <a:lnTo>
                  <a:pt x="0" y="10"/>
                </a:lnTo>
                <a:lnTo>
                  <a:pt x="3" y="0"/>
                </a:lnTo>
                <a:lnTo>
                  <a:pt x="30" y="0"/>
                </a:lnTo>
                <a:lnTo>
                  <a:pt x="34" y="10"/>
                </a:lnTo>
                <a:lnTo>
                  <a:pt x="25" y="28"/>
                </a:lnTo>
                <a:close/>
              </a:path>
            </a:pathLst>
          </a:custGeom>
          <a:solidFill>
            <a:srgbClr val="793E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2" name="矩形 101"/>
          <p:cNvSpPr/>
          <p:nvPr/>
        </p:nvSpPr>
        <p:spPr>
          <a:xfrm>
            <a:off x="2005676" y="1075097"/>
            <a:ext cx="3611354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We are all in the gutter, but some of us are looking at the stars. </a:t>
            </a:r>
            <a:endParaRPr lang="en-US" altLang="zh-CN" sz="12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cxnSp>
        <p:nvCxnSpPr>
          <p:cNvPr id="103" name="直接连接符 102"/>
          <p:cNvCxnSpPr/>
          <p:nvPr/>
        </p:nvCxnSpPr>
        <p:spPr>
          <a:xfrm>
            <a:off x="473798" y="174981"/>
            <a:ext cx="1531877" cy="0"/>
          </a:xfrm>
          <a:prstGeom prst="line">
            <a:avLst/>
          </a:prstGeom>
          <a:ln w="31750">
            <a:solidFill>
              <a:srgbClr val="FFF9F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任意多边形 103"/>
          <p:cNvSpPr/>
          <p:nvPr/>
        </p:nvSpPr>
        <p:spPr bwMode="auto">
          <a:xfrm rot="16200000">
            <a:off x="10148665" y="-126636"/>
            <a:ext cx="1546979" cy="2149533"/>
          </a:xfrm>
          <a:custGeom>
            <a:avLst/>
            <a:gdLst>
              <a:gd name="connsiteX0" fmla="*/ 333375 w 333376"/>
              <a:gd name="connsiteY0" fmla="*/ 269875 h 333375"/>
              <a:gd name="connsiteX1" fmla="*/ 333375 w 333376"/>
              <a:gd name="connsiteY1" fmla="*/ 333375 h 333375"/>
              <a:gd name="connsiteX2" fmla="*/ 331788 w 333376"/>
              <a:gd name="connsiteY2" fmla="*/ 333375 h 333375"/>
              <a:gd name="connsiteX3" fmla="*/ 331787 w 333376"/>
              <a:gd name="connsiteY3" fmla="*/ 333375 h 333375"/>
              <a:gd name="connsiteX4" fmla="*/ 269875 w 333376"/>
              <a:gd name="connsiteY4" fmla="*/ 333375 h 333375"/>
              <a:gd name="connsiteX5" fmla="*/ 333376 w 333376"/>
              <a:gd name="connsiteY5" fmla="*/ 136525 h 333375"/>
              <a:gd name="connsiteX6" fmla="*/ 333376 w 333376"/>
              <a:gd name="connsiteY6" fmla="*/ 196850 h 333375"/>
              <a:gd name="connsiteX7" fmla="*/ 196851 w 333376"/>
              <a:gd name="connsiteY7" fmla="*/ 333375 h 333375"/>
              <a:gd name="connsiteX8" fmla="*/ 134938 w 333376"/>
              <a:gd name="connsiteY8" fmla="*/ 333375 h 333375"/>
              <a:gd name="connsiteX9" fmla="*/ 333375 w 333376"/>
              <a:gd name="connsiteY9" fmla="*/ 0 h 333375"/>
              <a:gd name="connsiteX10" fmla="*/ 333375 w 333376"/>
              <a:gd name="connsiteY10" fmla="*/ 61912 h 333375"/>
              <a:gd name="connsiteX11" fmla="*/ 61912 w 333376"/>
              <a:gd name="connsiteY11" fmla="*/ 333375 h 333375"/>
              <a:gd name="connsiteX12" fmla="*/ 0 w 333376"/>
              <a:gd name="connsiteY12" fmla="*/ 333375 h 33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3376" h="333375">
                <a:moveTo>
                  <a:pt x="333375" y="269875"/>
                </a:moveTo>
                <a:lnTo>
                  <a:pt x="333375" y="333375"/>
                </a:lnTo>
                <a:lnTo>
                  <a:pt x="331788" y="333375"/>
                </a:lnTo>
                <a:lnTo>
                  <a:pt x="331787" y="333375"/>
                </a:lnTo>
                <a:lnTo>
                  <a:pt x="269875" y="333375"/>
                </a:lnTo>
                <a:close/>
                <a:moveTo>
                  <a:pt x="333376" y="136525"/>
                </a:moveTo>
                <a:lnTo>
                  <a:pt x="333376" y="196850"/>
                </a:lnTo>
                <a:lnTo>
                  <a:pt x="196851" y="333375"/>
                </a:lnTo>
                <a:lnTo>
                  <a:pt x="134938" y="333375"/>
                </a:lnTo>
                <a:close/>
                <a:moveTo>
                  <a:pt x="333375" y="0"/>
                </a:moveTo>
                <a:lnTo>
                  <a:pt x="333375" y="61912"/>
                </a:lnTo>
                <a:lnTo>
                  <a:pt x="61912" y="333375"/>
                </a:lnTo>
                <a:lnTo>
                  <a:pt x="0" y="333375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05" name="任意多边形 104"/>
          <p:cNvSpPr/>
          <p:nvPr/>
        </p:nvSpPr>
        <p:spPr>
          <a:xfrm>
            <a:off x="908925" y="323681"/>
            <a:ext cx="468817" cy="160753"/>
          </a:xfrm>
          <a:custGeom>
            <a:avLst/>
            <a:gdLst>
              <a:gd name="connsiteX0" fmla="*/ 0 w 468817"/>
              <a:gd name="connsiteY0" fmla="*/ 0 h 160753"/>
              <a:gd name="connsiteX1" fmla="*/ 468817 w 468817"/>
              <a:gd name="connsiteY1" fmla="*/ 0 h 160753"/>
              <a:gd name="connsiteX2" fmla="*/ 234409 w 468817"/>
              <a:gd name="connsiteY2" fmla="*/ 160753 h 160753"/>
              <a:gd name="connsiteX3" fmla="*/ 0 w 468817"/>
              <a:gd name="connsiteY3" fmla="*/ 0 h 160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8817" h="160753">
                <a:moveTo>
                  <a:pt x="0" y="0"/>
                </a:moveTo>
                <a:lnTo>
                  <a:pt x="468817" y="0"/>
                </a:lnTo>
                <a:lnTo>
                  <a:pt x="234409" y="1607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1956339" y="3569042"/>
            <a:ext cx="1850920" cy="203132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We are all in the gutter, but some of us are looking at the stars. We are all in the gutter, but some of us are looking at the stars. </a:t>
            </a:r>
          </a:p>
          <a:p>
            <a:endParaRPr lang="en-US" altLang="zh-CN" sz="14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956339" y="3159528"/>
            <a:ext cx="18509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Eiffel </a:t>
            </a:r>
            <a:r>
              <a:rPr lang="en-US" altLang="zh-CN" sz="2000" b="1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Tower</a:t>
            </a:r>
            <a:endParaRPr lang="zh-CN" altLang="en-US" sz="2000" b="1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  <p:sp>
        <p:nvSpPr>
          <p:cNvPr id="51" name="矩形 50"/>
          <p:cNvSpPr/>
          <p:nvPr/>
        </p:nvSpPr>
        <p:spPr>
          <a:xfrm>
            <a:off x="3981884" y="3569042"/>
            <a:ext cx="1850920" cy="203132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We are all in the gutter, but some of us are looking at the stars. We are all in the gutter, but some of us are looking at the stars. </a:t>
            </a:r>
          </a:p>
          <a:p>
            <a:endParaRPr lang="en-US" altLang="zh-CN" sz="14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3981884" y="3159528"/>
            <a:ext cx="18509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Eiffel </a:t>
            </a:r>
            <a:r>
              <a:rPr lang="en-US" altLang="zh-CN" sz="2000" b="1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Tower</a:t>
            </a:r>
            <a:endParaRPr lang="zh-CN" altLang="en-US" sz="2000" b="1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  <p:sp>
        <p:nvSpPr>
          <p:cNvPr id="53" name="矩形 52"/>
          <p:cNvSpPr/>
          <p:nvPr/>
        </p:nvSpPr>
        <p:spPr>
          <a:xfrm>
            <a:off x="6098398" y="3569042"/>
            <a:ext cx="1850920" cy="181588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We are all in the gutter, but some of us are looking at the stars. We are all in the gutter, but some of us are looking at the stars. </a:t>
            </a:r>
          </a:p>
          <a:p>
            <a:endParaRPr lang="en-US" altLang="zh-CN" sz="14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6098398" y="3159528"/>
            <a:ext cx="18509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Eiffel </a:t>
            </a:r>
            <a:r>
              <a:rPr lang="en-US" altLang="zh-CN" sz="2000" b="1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Tower</a:t>
            </a:r>
            <a:endParaRPr lang="zh-CN" altLang="en-US" sz="2000" b="1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  <p:sp>
        <p:nvSpPr>
          <p:cNvPr id="55" name="矩形 54"/>
          <p:cNvSpPr/>
          <p:nvPr/>
        </p:nvSpPr>
        <p:spPr>
          <a:xfrm>
            <a:off x="8214912" y="3569042"/>
            <a:ext cx="1850920" cy="203132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We are all in the gutter, but some of us are looking at the stars. We are all in the gutter, but some of us are looking at the stars. </a:t>
            </a:r>
          </a:p>
          <a:p>
            <a:endParaRPr lang="en-US" altLang="zh-CN" sz="14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8214912" y="3159528"/>
            <a:ext cx="18509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Eiffel </a:t>
            </a:r>
            <a:r>
              <a:rPr lang="en-US" altLang="zh-CN" sz="2000" b="1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Tower</a:t>
            </a:r>
            <a:endParaRPr lang="zh-CN" altLang="en-US" sz="2000" b="1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  <p:sp>
        <p:nvSpPr>
          <p:cNvPr id="76" name="椭圆 75"/>
          <p:cNvSpPr/>
          <p:nvPr/>
        </p:nvSpPr>
        <p:spPr>
          <a:xfrm>
            <a:off x="2238176" y="1719813"/>
            <a:ext cx="1296144" cy="12961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8000" rtlCol="0" anchor="ctr"/>
          <a:lstStyle/>
          <a:p>
            <a:pPr algn="ctr"/>
            <a:endParaRPr lang="zh-CN" altLang="en-US" sz="8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77" name="饼形 76"/>
          <p:cNvSpPr/>
          <p:nvPr/>
        </p:nvSpPr>
        <p:spPr>
          <a:xfrm>
            <a:off x="2238248" y="1719813"/>
            <a:ext cx="1296000" cy="1296144"/>
          </a:xfrm>
          <a:prstGeom prst="pie">
            <a:avLst>
              <a:gd name="adj1" fmla="val 52661"/>
              <a:gd name="adj2" fmla="val 13298944"/>
            </a:avLst>
          </a:prstGeom>
          <a:solidFill>
            <a:srgbClr val="FE8F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2526248" y="2007885"/>
            <a:ext cx="720000" cy="720000"/>
          </a:xfrm>
          <a:prstGeom prst="ellipse">
            <a:avLst/>
          </a:prstGeom>
          <a:solidFill>
            <a:srgbClr val="79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8000" rtlCol="0" anchor="ctr"/>
          <a:lstStyle/>
          <a:p>
            <a:pPr algn="ctr"/>
            <a:endParaRPr lang="zh-CN" altLang="en-US" sz="8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79" name="椭圆 78"/>
          <p:cNvSpPr/>
          <p:nvPr/>
        </p:nvSpPr>
        <p:spPr>
          <a:xfrm>
            <a:off x="4230397" y="1719813"/>
            <a:ext cx="1296144" cy="12961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8000" rtlCol="0" anchor="ctr"/>
          <a:lstStyle/>
          <a:p>
            <a:pPr algn="ctr"/>
            <a:endParaRPr lang="zh-CN" altLang="en-US" sz="8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80" name="饼形 79"/>
          <p:cNvSpPr/>
          <p:nvPr/>
        </p:nvSpPr>
        <p:spPr>
          <a:xfrm>
            <a:off x="4230469" y="1719813"/>
            <a:ext cx="1296000" cy="1296144"/>
          </a:xfrm>
          <a:prstGeom prst="pie">
            <a:avLst>
              <a:gd name="adj1" fmla="val 2759378"/>
              <a:gd name="adj2" fmla="val 13298944"/>
            </a:avLst>
          </a:prstGeom>
          <a:solidFill>
            <a:srgbClr val="FE8F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81" name="椭圆 80"/>
          <p:cNvSpPr/>
          <p:nvPr/>
        </p:nvSpPr>
        <p:spPr>
          <a:xfrm>
            <a:off x="4518469" y="2007885"/>
            <a:ext cx="720000" cy="720000"/>
          </a:xfrm>
          <a:prstGeom prst="ellipse">
            <a:avLst/>
          </a:prstGeom>
          <a:solidFill>
            <a:srgbClr val="79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8000" rtlCol="0" anchor="ctr"/>
          <a:lstStyle/>
          <a:p>
            <a:pPr algn="ctr"/>
            <a:endParaRPr lang="zh-CN" altLang="en-US" sz="8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6222618" y="1719813"/>
            <a:ext cx="1296144" cy="12961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8000" rtlCol="0" anchor="ctr"/>
          <a:lstStyle/>
          <a:p>
            <a:pPr algn="ctr"/>
            <a:endParaRPr lang="zh-CN" altLang="en-US" sz="8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83" name="饼形 82"/>
          <p:cNvSpPr/>
          <p:nvPr/>
        </p:nvSpPr>
        <p:spPr>
          <a:xfrm>
            <a:off x="6222690" y="1719813"/>
            <a:ext cx="1296000" cy="1296144"/>
          </a:xfrm>
          <a:prstGeom prst="pie">
            <a:avLst>
              <a:gd name="adj1" fmla="val 6411208"/>
              <a:gd name="adj2" fmla="val 13298944"/>
            </a:avLst>
          </a:prstGeom>
          <a:solidFill>
            <a:srgbClr val="FE8F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6510690" y="2007885"/>
            <a:ext cx="720000" cy="720000"/>
          </a:xfrm>
          <a:prstGeom prst="ellipse">
            <a:avLst/>
          </a:prstGeom>
          <a:solidFill>
            <a:srgbClr val="79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8000" rtlCol="0" anchor="ctr"/>
          <a:lstStyle/>
          <a:p>
            <a:pPr algn="ctr"/>
            <a:endParaRPr lang="zh-CN" altLang="en-US" sz="8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8214840" y="1719813"/>
            <a:ext cx="1296144" cy="129614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8000" rtlCol="0" anchor="ctr"/>
          <a:lstStyle/>
          <a:p>
            <a:pPr algn="ctr"/>
            <a:endParaRPr lang="zh-CN" altLang="en-US" sz="8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86" name="饼形 85"/>
          <p:cNvSpPr/>
          <p:nvPr/>
        </p:nvSpPr>
        <p:spPr>
          <a:xfrm>
            <a:off x="8214912" y="1719813"/>
            <a:ext cx="1296000" cy="1296144"/>
          </a:xfrm>
          <a:prstGeom prst="pie">
            <a:avLst>
              <a:gd name="adj1" fmla="val 6411208"/>
              <a:gd name="adj2" fmla="val 2079974"/>
            </a:avLst>
          </a:prstGeom>
          <a:solidFill>
            <a:srgbClr val="FE8F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8502912" y="2007885"/>
            <a:ext cx="720000" cy="720000"/>
          </a:xfrm>
          <a:prstGeom prst="ellipse">
            <a:avLst/>
          </a:prstGeom>
          <a:solidFill>
            <a:srgbClr val="79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8000" rtlCol="0" anchor="ctr"/>
          <a:lstStyle/>
          <a:p>
            <a:pPr algn="ctr"/>
            <a:endParaRPr lang="zh-CN" altLang="en-US" sz="8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88" name="Freeform 5701"/>
          <p:cNvSpPr>
            <a:spLocks noEditPoints="1"/>
          </p:cNvSpPr>
          <p:nvPr/>
        </p:nvSpPr>
        <p:spPr bwMode="auto">
          <a:xfrm>
            <a:off x="4697775" y="2084054"/>
            <a:ext cx="361388" cy="571582"/>
          </a:xfrm>
          <a:custGeom>
            <a:avLst/>
            <a:gdLst>
              <a:gd name="T0" fmla="*/ 29 w 46"/>
              <a:gd name="T1" fmla="*/ 33 h 73"/>
              <a:gd name="T2" fmla="*/ 28 w 46"/>
              <a:gd name="T3" fmla="*/ 35 h 73"/>
              <a:gd name="T4" fmla="*/ 23 w 46"/>
              <a:gd name="T5" fmla="*/ 37 h 73"/>
              <a:gd name="T6" fmla="*/ 23 w 46"/>
              <a:gd name="T7" fmla="*/ 37 h 73"/>
              <a:gd name="T8" fmla="*/ 23 w 46"/>
              <a:gd name="T9" fmla="*/ 37 h 73"/>
              <a:gd name="T10" fmla="*/ 19 w 46"/>
              <a:gd name="T11" fmla="*/ 35 h 73"/>
              <a:gd name="T12" fmla="*/ 16 w 46"/>
              <a:gd name="T13" fmla="*/ 33 h 73"/>
              <a:gd name="T14" fmla="*/ 14 w 46"/>
              <a:gd name="T15" fmla="*/ 34 h 73"/>
              <a:gd name="T16" fmla="*/ 14 w 46"/>
              <a:gd name="T17" fmla="*/ 1 h 73"/>
              <a:gd name="T18" fmla="*/ 22 w 46"/>
              <a:gd name="T19" fmla="*/ 2 h 73"/>
              <a:gd name="T20" fmla="*/ 30 w 46"/>
              <a:gd name="T21" fmla="*/ 1 h 73"/>
              <a:gd name="T22" fmla="*/ 31 w 46"/>
              <a:gd name="T23" fmla="*/ 34 h 73"/>
              <a:gd name="T24" fmla="*/ 29 w 46"/>
              <a:gd name="T25" fmla="*/ 33 h 73"/>
              <a:gd name="T26" fmla="*/ 36 w 46"/>
              <a:gd name="T27" fmla="*/ 39 h 73"/>
              <a:gd name="T28" fmla="*/ 29 w 46"/>
              <a:gd name="T29" fmla="*/ 37 h 73"/>
              <a:gd name="T30" fmla="*/ 29 w 46"/>
              <a:gd name="T31" fmla="*/ 38 h 73"/>
              <a:gd name="T32" fmla="*/ 31 w 46"/>
              <a:gd name="T33" fmla="*/ 39 h 73"/>
              <a:gd name="T34" fmla="*/ 23 w 46"/>
              <a:gd name="T35" fmla="*/ 57 h 73"/>
              <a:gd name="T36" fmla="*/ 14 w 46"/>
              <a:gd name="T37" fmla="*/ 39 h 73"/>
              <a:gd name="T38" fmla="*/ 17 w 46"/>
              <a:gd name="T39" fmla="*/ 38 h 73"/>
              <a:gd name="T40" fmla="*/ 16 w 46"/>
              <a:gd name="T41" fmla="*/ 37 h 73"/>
              <a:gd name="T42" fmla="*/ 10 w 46"/>
              <a:gd name="T43" fmla="*/ 39 h 73"/>
              <a:gd name="T44" fmla="*/ 4 w 46"/>
              <a:gd name="T45" fmla="*/ 40 h 73"/>
              <a:gd name="T46" fmla="*/ 0 w 46"/>
              <a:gd name="T47" fmla="*/ 63 h 73"/>
              <a:gd name="T48" fmla="*/ 46 w 46"/>
              <a:gd name="T49" fmla="*/ 63 h 73"/>
              <a:gd name="T50" fmla="*/ 41 w 46"/>
              <a:gd name="T51" fmla="*/ 40 h 73"/>
              <a:gd name="T52" fmla="*/ 36 w 46"/>
              <a:gd name="T53" fmla="*/ 39 h 73"/>
              <a:gd name="T54" fmla="*/ 31 w 46"/>
              <a:gd name="T55" fmla="*/ 27 h 73"/>
              <a:gd name="T56" fmla="*/ 32 w 46"/>
              <a:gd name="T57" fmla="*/ 18 h 73"/>
              <a:gd name="T58" fmla="*/ 23 w 46"/>
              <a:gd name="T59" fmla="*/ 11 h 73"/>
              <a:gd name="T60" fmla="*/ 22 w 46"/>
              <a:gd name="T61" fmla="*/ 10 h 73"/>
              <a:gd name="T62" fmla="*/ 22 w 46"/>
              <a:gd name="T63" fmla="*/ 11 h 73"/>
              <a:gd name="T64" fmla="*/ 13 w 46"/>
              <a:gd name="T65" fmla="*/ 18 h 73"/>
              <a:gd name="T66" fmla="*/ 13 w 46"/>
              <a:gd name="T67" fmla="*/ 20 h 73"/>
              <a:gd name="T68" fmla="*/ 13 w 46"/>
              <a:gd name="T69" fmla="*/ 24 h 73"/>
              <a:gd name="T70" fmla="*/ 20 w 46"/>
              <a:gd name="T71" fmla="*/ 33 h 73"/>
              <a:gd name="T72" fmla="*/ 23 w 46"/>
              <a:gd name="T73" fmla="*/ 34 h 73"/>
              <a:gd name="T74" fmla="*/ 26 w 46"/>
              <a:gd name="T75" fmla="*/ 32 h 73"/>
              <a:gd name="T76" fmla="*/ 31 w 46"/>
              <a:gd name="T77" fmla="*/ 27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6" h="73">
                <a:moveTo>
                  <a:pt x="29" y="33"/>
                </a:moveTo>
                <a:cubicBezTo>
                  <a:pt x="29" y="34"/>
                  <a:pt x="28" y="34"/>
                  <a:pt x="28" y="35"/>
                </a:cubicBezTo>
                <a:cubicBezTo>
                  <a:pt x="26" y="36"/>
                  <a:pt x="25" y="36"/>
                  <a:pt x="23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1" y="36"/>
                  <a:pt x="20" y="36"/>
                  <a:pt x="19" y="35"/>
                </a:cubicBezTo>
                <a:cubicBezTo>
                  <a:pt x="18" y="35"/>
                  <a:pt x="17" y="34"/>
                  <a:pt x="16" y="33"/>
                </a:cubicBezTo>
                <a:cubicBezTo>
                  <a:pt x="14" y="34"/>
                  <a:pt x="14" y="34"/>
                  <a:pt x="14" y="34"/>
                </a:cubicBezTo>
                <a:cubicBezTo>
                  <a:pt x="0" y="28"/>
                  <a:pt x="4" y="5"/>
                  <a:pt x="14" y="1"/>
                </a:cubicBezTo>
                <a:cubicBezTo>
                  <a:pt x="17" y="0"/>
                  <a:pt x="21" y="1"/>
                  <a:pt x="22" y="2"/>
                </a:cubicBezTo>
                <a:cubicBezTo>
                  <a:pt x="24" y="1"/>
                  <a:pt x="28" y="0"/>
                  <a:pt x="30" y="1"/>
                </a:cubicBezTo>
                <a:cubicBezTo>
                  <a:pt x="41" y="5"/>
                  <a:pt x="45" y="28"/>
                  <a:pt x="31" y="34"/>
                </a:cubicBezTo>
                <a:cubicBezTo>
                  <a:pt x="29" y="33"/>
                  <a:pt x="29" y="33"/>
                  <a:pt x="29" y="33"/>
                </a:cubicBezTo>
                <a:close/>
                <a:moveTo>
                  <a:pt x="36" y="39"/>
                </a:moveTo>
                <a:cubicBezTo>
                  <a:pt x="29" y="37"/>
                  <a:pt x="29" y="37"/>
                  <a:pt x="29" y="37"/>
                </a:cubicBezTo>
                <a:cubicBezTo>
                  <a:pt x="29" y="38"/>
                  <a:pt x="29" y="38"/>
                  <a:pt x="29" y="38"/>
                </a:cubicBezTo>
                <a:cubicBezTo>
                  <a:pt x="31" y="39"/>
                  <a:pt x="31" y="39"/>
                  <a:pt x="31" y="39"/>
                </a:cubicBezTo>
                <a:cubicBezTo>
                  <a:pt x="31" y="45"/>
                  <a:pt x="27" y="57"/>
                  <a:pt x="23" y="57"/>
                </a:cubicBezTo>
                <a:cubicBezTo>
                  <a:pt x="19" y="56"/>
                  <a:pt x="15" y="44"/>
                  <a:pt x="14" y="39"/>
                </a:cubicBezTo>
                <a:cubicBezTo>
                  <a:pt x="17" y="38"/>
                  <a:pt x="17" y="38"/>
                  <a:pt x="17" y="38"/>
                </a:cubicBezTo>
                <a:cubicBezTo>
                  <a:pt x="16" y="37"/>
                  <a:pt x="16" y="37"/>
                  <a:pt x="16" y="37"/>
                </a:cubicBezTo>
                <a:cubicBezTo>
                  <a:pt x="10" y="39"/>
                  <a:pt x="10" y="39"/>
                  <a:pt x="10" y="39"/>
                </a:cubicBezTo>
                <a:cubicBezTo>
                  <a:pt x="8" y="39"/>
                  <a:pt x="6" y="40"/>
                  <a:pt x="4" y="40"/>
                </a:cubicBezTo>
                <a:cubicBezTo>
                  <a:pt x="1" y="47"/>
                  <a:pt x="0" y="55"/>
                  <a:pt x="0" y="63"/>
                </a:cubicBezTo>
                <a:cubicBezTo>
                  <a:pt x="4" y="73"/>
                  <a:pt x="42" y="72"/>
                  <a:pt x="46" y="63"/>
                </a:cubicBezTo>
                <a:cubicBezTo>
                  <a:pt x="45" y="55"/>
                  <a:pt x="44" y="47"/>
                  <a:pt x="41" y="40"/>
                </a:cubicBezTo>
                <a:cubicBezTo>
                  <a:pt x="39" y="40"/>
                  <a:pt x="38" y="39"/>
                  <a:pt x="36" y="39"/>
                </a:cubicBezTo>
                <a:close/>
                <a:moveTo>
                  <a:pt x="31" y="27"/>
                </a:moveTo>
                <a:cubicBezTo>
                  <a:pt x="32" y="24"/>
                  <a:pt x="33" y="21"/>
                  <a:pt x="32" y="18"/>
                </a:cubicBezTo>
                <a:cubicBezTo>
                  <a:pt x="30" y="15"/>
                  <a:pt x="24" y="13"/>
                  <a:pt x="23" y="11"/>
                </a:cubicBezTo>
                <a:cubicBezTo>
                  <a:pt x="23" y="11"/>
                  <a:pt x="22" y="11"/>
                  <a:pt x="22" y="10"/>
                </a:cubicBezTo>
                <a:cubicBezTo>
                  <a:pt x="22" y="11"/>
                  <a:pt x="22" y="11"/>
                  <a:pt x="22" y="11"/>
                </a:cubicBezTo>
                <a:cubicBezTo>
                  <a:pt x="21" y="13"/>
                  <a:pt x="15" y="15"/>
                  <a:pt x="13" y="18"/>
                </a:cubicBezTo>
                <a:cubicBezTo>
                  <a:pt x="13" y="19"/>
                  <a:pt x="13" y="19"/>
                  <a:pt x="13" y="20"/>
                </a:cubicBezTo>
                <a:cubicBezTo>
                  <a:pt x="13" y="21"/>
                  <a:pt x="13" y="22"/>
                  <a:pt x="13" y="24"/>
                </a:cubicBezTo>
                <a:cubicBezTo>
                  <a:pt x="14" y="27"/>
                  <a:pt x="17" y="31"/>
                  <a:pt x="20" y="33"/>
                </a:cubicBezTo>
                <a:cubicBezTo>
                  <a:pt x="21" y="33"/>
                  <a:pt x="22" y="33"/>
                  <a:pt x="23" y="34"/>
                </a:cubicBezTo>
                <a:cubicBezTo>
                  <a:pt x="24" y="33"/>
                  <a:pt x="25" y="33"/>
                  <a:pt x="26" y="32"/>
                </a:cubicBezTo>
                <a:cubicBezTo>
                  <a:pt x="28" y="31"/>
                  <a:pt x="30" y="29"/>
                  <a:pt x="31" y="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89" name="Freeform 5702"/>
          <p:cNvSpPr>
            <a:spLocks noEditPoints="1"/>
          </p:cNvSpPr>
          <p:nvPr/>
        </p:nvSpPr>
        <p:spPr bwMode="auto">
          <a:xfrm>
            <a:off x="6666026" y="2078522"/>
            <a:ext cx="409328" cy="582646"/>
          </a:xfrm>
          <a:custGeom>
            <a:avLst/>
            <a:gdLst>
              <a:gd name="T0" fmla="*/ 37 w 52"/>
              <a:gd name="T1" fmla="*/ 42 h 74"/>
              <a:gd name="T2" fmla="*/ 47 w 52"/>
              <a:gd name="T3" fmla="*/ 44 h 74"/>
              <a:gd name="T4" fmla="*/ 52 w 52"/>
              <a:gd name="T5" fmla="*/ 67 h 74"/>
              <a:gd name="T6" fmla="*/ 0 w 52"/>
              <a:gd name="T7" fmla="*/ 67 h 74"/>
              <a:gd name="T8" fmla="*/ 5 w 52"/>
              <a:gd name="T9" fmla="*/ 44 h 74"/>
              <a:gd name="T10" fmla="*/ 15 w 52"/>
              <a:gd name="T11" fmla="*/ 42 h 74"/>
              <a:gd name="T12" fmla="*/ 37 w 52"/>
              <a:gd name="T13" fmla="*/ 42 h 74"/>
              <a:gd name="T14" fmla="*/ 15 w 52"/>
              <a:gd name="T15" fmla="*/ 19 h 74"/>
              <a:gd name="T16" fmla="*/ 25 w 52"/>
              <a:gd name="T17" fmla="*/ 17 h 74"/>
              <a:gd name="T18" fmla="*/ 37 w 52"/>
              <a:gd name="T19" fmla="*/ 19 h 74"/>
              <a:gd name="T20" fmla="*/ 36 w 52"/>
              <a:gd name="T21" fmla="*/ 28 h 74"/>
              <a:gd name="T22" fmla="*/ 31 w 52"/>
              <a:gd name="T23" fmla="*/ 35 h 74"/>
              <a:gd name="T24" fmla="*/ 26 w 52"/>
              <a:gd name="T25" fmla="*/ 37 h 74"/>
              <a:gd name="T26" fmla="*/ 21 w 52"/>
              <a:gd name="T27" fmla="*/ 36 h 74"/>
              <a:gd name="T28" fmla="*/ 16 w 52"/>
              <a:gd name="T29" fmla="*/ 29 h 74"/>
              <a:gd name="T30" fmla="*/ 15 w 52"/>
              <a:gd name="T31" fmla="*/ 20 h 74"/>
              <a:gd name="T32" fmla="*/ 15 w 52"/>
              <a:gd name="T33" fmla="*/ 19 h 74"/>
              <a:gd name="T34" fmla="*/ 40 w 52"/>
              <a:gd name="T35" fmla="*/ 28 h 74"/>
              <a:gd name="T36" fmla="*/ 41 w 52"/>
              <a:gd name="T37" fmla="*/ 26 h 74"/>
              <a:gd name="T38" fmla="*/ 42 w 52"/>
              <a:gd name="T39" fmla="*/ 21 h 74"/>
              <a:gd name="T40" fmla="*/ 41 w 52"/>
              <a:gd name="T41" fmla="*/ 21 h 74"/>
              <a:gd name="T42" fmla="*/ 37 w 52"/>
              <a:gd name="T43" fmla="*/ 4 h 74"/>
              <a:gd name="T44" fmla="*/ 35 w 52"/>
              <a:gd name="T45" fmla="*/ 6 h 74"/>
              <a:gd name="T46" fmla="*/ 31 w 52"/>
              <a:gd name="T47" fmla="*/ 1 h 74"/>
              <a:gd name="T48" fmla="*/ 29 w 52"/>
              <a:gd name="T49" fmla="*/ 4 h 74"/>
              <a:gd name="T50" fmla="*/ 25 w 52"/>
              <a:gd name="T51" fmla="*/ 0 h 74"/>
              <a:gd name="T52" fmla="*/ 23 w 52"/>
              <a:gd name="T53" fmla="*/ 3 h 74"/>
              <a:gd name="T54" fmla="*/ 22 w 52"/>
              <a:gd name="T55" fmla="*/ 4 h 74"/>
              <a:gd name="T56" fmla="*/ 20 w 52"/>
              <a:gd name="T57" fmla="*/ 2 h 74"/>
              <a:gd name="T58" fmla="*/ 17 w 52"/>
              <a:gd name="T59" fmla="*/ 6 h 74"/>
              <a:gd name="T60" fmla="*/ 15 w 52"/>
              <a:gd name="T61" fmla="*/ 5 h 74"/>
              <a:gd name="T62" fmla="*/ 11 w 52"/>
              <a:gd name="T63" fmla="*/ 21 h 74"/>
              <a:gd name="T64" fmla="*/ 11 w 52"/>
              <a:gd name="T65" fmla="*/ 21 h 74"/>
              <a:gd name="T66" fmla="*/ 11 w 52"/>
              <a:gd name="T67" fmla="*/ 26 h 74"/>
              <a:gd name="T68" fmla="*/ 12 w 52"/>
              <a:gd name="T69" fmla="*/ 28 h 74"/>
              <a:gd name="T70" fmla="*/ 13 w 52"/>
              <a:gd name="T71" fmla="*/ 31 h 74"/>
              <a:gd name="T72" fmla="*/ 19 w 52"/>
              <a:gd name="T73" fmla="*/ 38 h 74"/>
              <a:gd name="T74" fmla="*/ 26 w 52"/>
              <a:gd name="T75" fmla="*/ 41 h 74"/>
              <a:gd name="T76" fmla="*/ 33 w 52"/>
              <a:gd name="T77" fmla="*/ 38 h 74"/>
              <a:gd name="T78" fmla="*/ 39 w 52"/>
              <a:gd name="T79" fmla="*/ 29 h 74"/>
              <a:gd name="T80" fmla="*/ 40 w 52"/>
              <a:gd name="T81" fmla="*/ 28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52" h="74">
                <a:moveTo>
                  <a:pt x="37" y="42"/>
                </a:moveTo>
                <a:cubicBezTo>
                  <a:pt x="40" y="41"/>
                  <a:pt x="45" y="43"/>
                  <a:pt x="47" y="44"/>
                </a:cubicBezTo>
                <a:cubicBezTo>
                  <a:pt x="50" y="51"/>
                  <a:pt x="52" y="58"/>
                  <a:pt x="52" y="67"/>
                </a:cubicBezTo>
                <a:cubicBezTo>
                  <a:pt x="48" y="74"/>
                  <a:pt x="4" y="74"/>
                  <a:pt x="0" y="67"/>
                </a:cubicBezTo>
                <a:cubicBezTo>
                  <a:pt x="0" y="58"/>
                  <a:pt x="2" y="51"/>
                  <a:pt x="5" y="44"/>
                </a:cubicBezTo>
                <a:cubicBezTo>
                  <a:pt x="8" y="43"/>
                  <a:pt x="11" y="42"/>
                  <a:pt x="15" y="42"/>
                </a:cubicBezTo>
                <a:cubicBezTo>
                  <a:pt x="16" y="54"/>
                  <a:pt x="35" y="56"/>
                  <a:pt x="37" y="42"/>
                </a:cubicBezTo>
                <a:close/>
                <a:moveTo>
                  <a:pt x="15" y="19"/>
                </a:moveTo>
                <a:cubicBezTo>
                  <a:pt x="17" y="19"/>
                  <a:pt x="21" y="17"/>
                  <a:pt x="25" y="17"/>
                </a:cubicBezTo>
                <a:cubicBezTo>
                  <a:pt x="30" y="17"/>
                  <a:pt x="35" y="19"/>
                  <a:pt x="37" y="19"/>
                </a:cubicBezTo>
                <a:cubicBezTo>
                  <a:pt x="38" y="22"/>
                  <a:pt x="37" y="25"/>
                  <a:pt x="36" y="28"/>
                </a:cubicBezTo>
                <a:cubicBezTo>
                  <a:pt x="35" y="31"/>
                  <a:pt x="33" y="34"/>
                  <a:pt x="31" y="35"/>
                </a:cubicBezTo>
                <a:cubicBezTo>
                  <a:pt x="30" y="37"/>
                  <a:pt x="28" y="37"/>
                  <a:pt x="26" y="37"/>
                </a:cubicBezTo>
                <a:cubicBezTo>
                  <a:pt x="25" y="38"/>
                  <a:pt x="23" y="37"/>
                  <a:pt x="21" y="36"/>
                </a:cubicBezTo>
                <a:cubicBezTo>
                  <a:pt x="19" y="35"/>
                  <a:pt x="17" y="32"/>
                  <a:pt x="16" y="29"/>
                </a:cubicBezTo>
                <a:cubicBezTo>
                  <a:pt x="15" y="27"/>
                  <a:pt x="15" y="23"/>
                  <a:pt x="15" y="20"/>
                </a:cubicBezTo>
                <a:cubicBezTo>
                  <a:pt x="15" y="20"/>
                  <a:pt x="15" y="20"/>
                  <a:pt x="15" y="19"/>
                </a:cubicBezTo>
                <a:close/>
                <a:moveTo>
                  <a:pt x="40" y="28"/>
                </a:moveTo>
                <a:cubicBezTo>
                  <a:pt x="40" y="28"/>
                  <a:pt x="41" y="27"/>
                  <a:pt x="41" y="26"/>
                </a:cubicBezTo>
                <a:cubicBezTo>
                  <a:pt x="42" y="24"/>
                  <a:pt x="42" y="21"/>
                  <a:pt x="42" y="21"/>
                </a:cubicBezTo>
                <a:cubicBezTo>
                  <a:pt x="41" y="21"/>
                  <a:pt x="41" y="21"/>
                  <a:pt x="41" y="21"/>
                </a:cubicBezTo>
                <a:cubicBezTo>
                  <a:pt x="42" y="14"/>
                  <a:pt x="42" y="9"/>
                  <a:pt x="37" y="4"/>
                </a:cubicBezTo>
                <a:cubicBezTo>
                  <a:pt x="37" y="4"/>
                  <a:pt x="36" y="5"/>
                  <a:pt x="35" y="6"/>
                </a:cubicBezTo>
                <a:cubicBezTo>
                  <a:pt x="35" y="5"/>
                  <a:pt x="34" y="3"/>
                  <a:pt x="31" y="1"/>
                </a:cubicBezTo>
                <a:cubicBezTo>
                  <a:pt x="31" y="1"/>
                  <a:pt x="29" y="3"/>
                  <a:pt x="29" y="4"/>
                </a:cubicBezTo>
                <a:cubicBezTo>
                  <a:pt x="28" y="3"/>
                  <a:pt x="26" y="1"/>
                  <a:pt x="25" y="0"/>
                </a:cubicBezTo>
                <a:cubicBezTo>
                  <a:pt x="25" y="0"/>
                  <a:pt x="24" y="2"/>
                  <a:pt x="23" y="3"/>
                </a:cubicBezTo>
                <a:cubicBezTo>
                  <a:pt x="23" y="3"/>
                  <a:pt x="23" y="4"/>
                  <a:pt x="22" y="4"/>
                </a:cubicBezTo>
                <a:cubicBezTo>
                  <a:pt x="22" y="3"/>
                  <a:pt x="20" y="2"/>
                  <a:pt x="20" y="2"/>
                </a:cubicBezTo>
                <a:cubicBezTo>
                  <a:pt x="19" y="3"/>
                  <a:pt x="17" y="4"/>
                  <a:pt x="17" y="6"/>
                </a:cubicBezTo>
                <a:cubicBezTo>
                  <a:pt x="16" y="6"/>
                  <a:pt x="16" y="5"/>
                  <a:pt x="15" y="5"/>
                </a:cubicBezTo>
                <a:cubicBezTo>
                  <a:pt x="10" y="9"/>
                  <a:pt x="10" y="15"/>
                  <a:pt x="11" y="21"/>
                </a:cubicBez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0" y="24"/>
                  <a:pt x="11" y="26"/>
                </a:cubicBezTo>
                <a:cubicBezTo>
                  <a:pt x="11" y="27"/>
                  <a:pt x="12" y="27"/>
                  <a:pt x="12" y="28"/>
                </a:cubicBezTo>
                <a:cubicBezTo>
                  <a:pt x="13" y="29"/>
                  <a:pt x="13" y="30"/>
                  <a:pt x="13" y="31"/>
                </a:cubicBezTo>
                <a:cubicBezTo>
                  <a:pt x="15" y="34"/>
                  <a:pt x="17" y="37"/>
                  <a:pt x="19" y="38"/>
                </a:cubicBezTo>
                <a:cubicBezTo>
                  <a:pt x="22" y="40"/>
                  <a:pt x="24" y="41"/>
                  <a:pt x="26" y="41"/>
                </a:cubicBezTo>
                <a:cubicBezTo>
                  <a:pt x="29" y="40"/>
                  <a:pt x="31" y="39"/>
                  <a:pt x="33" y="38"/>
                </a:cubicBezTo>
                <a:cubicBezTo>
                  <a:pt x="36" y="36"/>
                  <a:pt x="38" y="33"/>
                  <a:pt x="39" y="29"/>
                </a:cubicBezTo>
                <a:cubicBezTo>
                  <a:pt x="39" y="29"/>
                  <a:pt x="40" y="28"/>
                  <a:pt x="40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90" name="Freeform 5708"/>
          <p:cNvSpPr>
            <a:spLocks noEditPoints="1"/>
          </p:cNvSpPr>
          <p:nvPr/>
        </p:nvSpPr>
        <p:spPr bwMode="auto">
          <a:xfrm>
            <a:off x="8634279" y="2106180"/>
            <a:ext cx="457266" cy="527330"/>
          </a:xfrm>
          <a:custGeom>
            <a:avLst/>
            <a:gdLst>
              <a:gd name="T0" fmla="*/ 39 w 58"/>
              <a:gd name="T1" fmla="*/ 26 h 67"/>
              <a:gd name="T2" fmla="*/ 33 w 58"/>
              <a:gd name="T3" fmla="*/ 34 h 67"/>
              <a:gd name="T4" fmla="*/ 29 w 58"/>
              <a:gd name="T5" fmla="*/ 36 h 67"/>
              <a:gd name="T6" fmla="*/ 29 w 58"/>
              <a:gd name="T7" fmla="*/ 36 h 67"/>
              <a:gd name="T8" fmla="*/ 28 w 58"/>
              <a:gd name="T9" fmla="*/ 36 h 67"/>
              <a:gd name="T10" fmla="*/ 25 w 58"/>
              <a:gd name="T11" fmla="*/ 35 h 67"/>
              <a:gd name="T12" fmla="*/ 17 w 58"/>
              <a:gd name="T13" fmla="*/ 25 h 67"/>
              <a:gd name="T14" fmla="*/ 16 w 58"/>
              <a:gd name="T15" fmla="*/ 7 h 67"/>
              <a:gd name="T16" fmla="*/ 19 w 58"/>
              <a:gd name="T17" fmla="*/ 4 h 67"/>
              <a:gd name="T18" fmla="*/ 38 w 58"/>
              <a:gd name="T19" fmla="*/ 4 h 67"/>
              <a:gd name="T20" fmla="*/ 42 w 58"/>
              <a:gd name="T21" fmla="*/ 10 h 67"/>
              <a:gd name="T22" fmla="*/ 39 w 58"/>
              <a:gd name="T23" fmla="*/ 26 h 67"/>
              <a:gd name="T24" fmla="*/ 44 w 58"/>
              <a:gd name="T25" fmla="*/ 9 h 67"/>
              <a:gd name="T26" fmla="*/ 48 w 58"/>
              <a:gd name="T27" fmla="*/ 8 h 67"/>
              <a:gd name="T28" fmla="*/ 51 w 58"/>
              <a:gd name="T29" fmla="*/ 15 h 67"/>
              <a:gd name="T30" fmla="*/ 58 w 58"/>
              <a:gd name="T31" fmla="*/ 18 h 67"/>
              <a:gd name="T32" fmla="*/ 56 w 58"/>
              <a:gd name="T33" fmla="*/ 14 h 67"/>
              <a:gd name="T34" fmla="*/ 50 w 58"/>
              <a:gd name="T35" fmla="*/ 1 h 67"/>
              <a:gd name="T36" fmla="*/ 42 w 58"/>
              <a:gd name="T37" fmla="*/ 4 h 67"/>
              <a:gd name="T38" fmla="*/ 44 w 58"/>
              <a:gd name="T39" fmla="*/ 9 h 67"/>
              <a:gd name="T40" fmla="*/ 13 w 58"/>
              <a:gd name="T41" fmla="*/ 9 h 67"/>
              <a:gd name="T42" fmla="*/ 16 w 58"/>
              <a:gd name="T43" fmla="*/ 4 h 67"/>
              <a:gd name="T44" fmla="*/ 8 w 58"/>
              <a:gd name="T45" fmla="*/ 1 h 67"/>
              <a:gd name="T46" fmla="*/ 2 w 58"/>
              <a:gd name="T47" fmla="*/ 14 h 67"/>
              <a:gd name="T48" fmla="*/ 0 w 58"/>
              <a:gd name="T49" fmla="*/ 18 h 67"/>
              <a:gd name="T50" fmla="*/ 7 w 58"/>
              <a:gd name="T51" fmla="*/ 15 h 67"/>
              <a:gd name="T52" fmla="*/ 10 w 58"/>
              <a:gd name="T53" fmla="*/ 8 h 67"/>
              <a:gd name="T54" fmla="*/ 13 w 58"/>
              <a:gd name="T55" fmla="*/ 9 h 67"/>
              <a:gd name="T56" fmla="*/ 37 w 58"/>
              <a:gd name="T57" fmla="*/ 23 h 67"/>
              <a:gd name="T58" fmla="*/ 36 w 58"/>
              <a:gd name="T59" fmla="*/ 15 h 67"/>
              <a:gd name="T60" fmla="*/ 22 w 58"/>
              <a:gd name="T61" fmla="*/ 15 h 67"/>
              <a:gd name="T62" fmla="*/ 20 w 58"/>
              <a:gd name="T63" fmla="*/ 23 h 67"/>
              <a:gd name="T64" fmla="*/ 20 w 58"/>
              <a:gd name="T65" fmla="*/ 24 h 67"/>
              <a:gd name="T66" fmla="*/ 26 w 58"/>
              <a:gd name="T67" fmla="*/ 32 h 67"/>
              <a:gd name="T68" fmla="*/ 29 w 58"/>
              <a:gd name="T69" fmla="*/ 33 h 67"/>
              <a:gd name="T70" fmla="*/ 31 w 58"/>
              <a:gd name="T71" fmla="*/ 32 h 67"/>
              <a:gd name="T72" fmla="*/ 37 w 58"/>
              <a:gd name="T73" fmla="*/ 24 h 67"/>
              <a:gd name="T74" fmla="*/ 37 w 58"/>
              <a:gd name="T75" fmla="*/ 23 h 67"/>
              <a:gd name="T76" fmla="*/ 36 w 58"/>
              <a:gd name="T77" fmla="*/ 37 h 67"/>
              <a:gd name="T78" fmla="*/ 45 w 58"/>
              <a:gd name="T79" fmla="*/ 39 h 67"/>
              <a:gd name="T80" fmla="*/ 50 w 58"/>
              <a:gd name="T81" fmla="*/ 61 h 67"/>
              <a:gd name="T82" fmla="*/ 45 w 58"/>
              <a:gd name="T83" fmla="*/ 63 h 67"/>
              <a:gd name="T84" fmla="*/ 44 w 58"/>
              <a:gd name="T85" fmla="*/ 56 h 67"/>
              <a:gd name="T86" fmla="*/ 43 w 58"/>
              <a:gd name="T87" fmla="*/ 57 h 67"/>
              <a:gd name="T88" fmla="*/ 42 w 58"/>
              <a:gd name="T89" fmla="*/ 64 h 67"/>
              <a:gd name="T90" fmla="*/ 15 w 58"/>
              <a:gd name="T91" fmla="*/ 64 h 67"/>
              <a:gd name="T92" fmla="*/ 13 w 58"/>
              <a:gd name="T93" fmla="*/ 57 h 67"/>
              <a:gd name="T94" fmla="*/ 13 w 58"/>
              <a:gd name="T95" fmla="*/ 56 h 67"/>
              <a:gd name="T96" fmla="*/ 12 w 58"/>
              <a:gd name="T97" fmla="*/ 63 h 67"/>
              <a:gd name="T98" fmla="*/ 7 w 58"/>
              <a:gd name="T99" fmla="*/ 61 h 67"/>
              <a:gd name="T100" fmla="*/ 12 w 58"/>
              <a:gd name="T101" fmla="*/ 39 h 67"/>
              <a:gd name="T102" fmla="*/ 21 w 58"/>
              <a:gd name="T103" fmla="*/ 37 h 67"/>
              <a:gd name="T104" fmla="*/ 29 w 58"/>
              <a:gd name="T105" fmla="*/ 55 h 67"/>
              <a:gd name="T106" fmla="*/ 36 w 58"/>
              <a:gd name="T107" fmla="*/ 3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8" h="67">
                <a:moveTo>
                  <a:pt x="39" y="26"/>
                </a:moveTo>
                <a:cubicBezTo>
                  <a:pt x="38" y="29"/>
                  <a:pt x="36" y="32"/>
                  <a:pt x="33" y="34"/>
                </a:cubicBezTo>
                <a:cubicBezTo>
                  <a:pt x="32" y="35"/>
                  <a:pt x="30" y="36"/>
                  <a:pt x="29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8" y="36"/>
                  <a:pt x="28" y="36"/>
                  <a:pt x="28" y="36"/>
                </a:cubicBezTo>
                <a:cubicBezTo>
                  <a:pt x="27" y="36"/>
                  <a:pt x="26" y="35"/>
                  <a:pt x="25" y="35"/>
                </a:cubicBezTo>
                <a:cubicBezTo>
                  <a:pt x="21" y="33"/>
                  <a:pt x="19" y="29"/>
                  <a:pt x="17" y="25"/>
                </a:cubicBezTo>
                <a:cubicBezTo>
                  <a:pt x="13" y="22"/>
                  <a:pt x="14" y="11"/>
                  <a:pt x="16" y="7"/>
                </a:cubicBezTo>
                <a:cubicBezTo>
                  <a:pt x="17" y="6"/>
                  <a:pt x="17" y="5"/>
                  <a:pt x="19" y="4"/>
                </a:cubicBezTo>
                <a:cubicBezTo>
                  <a:pt x="24" y="1"/>
                  <a:pt x="33" y="0"/>
                  <a:pt x="38" y="4"/>
                </a:cubicBezTo>
                <a:cubicBezTo>
                  <a:pt x="41" y="5"/>
                  <a:pt x="42" y="7"/>
                  <a:pt x="42" y="10"/>
                </a:cubicBezTo>
                <a:cubicBezTo>
                  <a:pt x="43" y="13"/>
                  <a:pt x="43" y="24"/>
                  <a:pt x="39" y="26"/>
                </a:cubicBezTo>
                <a:close/>
                <a:moveTo>
                  <a:pt x="44" y="9"/>
                </a:moveTo>
                <a:cubicBezTo>
                  <a:pt x="44" y="9"/>
                  <a:pt x="46" y="8"/>
                  <a:pt x="48" y="8"/>
                </a:cubicBezTo>
                <a:cubicBezTo>
                  <a:pt x="49" y="9"/>
                  <a:pt x="49" y="12"/>
                  <a:pt x="51" y="15"/>
                </a:cubicBezTo>
                <a:cubicBezTo>
                  <a:pt x="52" y="17"/>
                  <a:pt x="58" y="18"/>
                  <a:pt x="58" y="18"/>
                </a:cubicBezTo>
                <a:cubicBezTo>
                  <a:pt x="58" y="18"/>
                  <a:pt x="57" y="17"/>
                  <a:pt x="56" y="14"/>
                </a:cubicBezTo>
                <a:cubicBezTo>
                  <a:pt x="55" y="12"/>
                  <a:pt x="55" y="3"/>
                  <a:pt x="50" y="1"/>
                </a:cubicBezTo>
                <a:cubicBezTo>
                  <a:pt x="44" y="0"/>
                  <a:pt x="42" y="4"/>
                  <a:pt x="42" y="4"/>
                </a:cubicBezTo>
                <a:cubicBezTo>
                  <a:pt x="43" y="5"/>
                  <a:pt x="44" y="7"/>
                  <a:pt x="44" y="9"/>
                </a:cubicBezTo>
                <a:close/>
                <a:moveTo>
                  <a:pt x="13" y="9"/>
                </a:moveTo>
                <a:cubicBezTo>
                  <a:pt x="14" y="7"/>
                  <a:pt x="14" y="5"/>
                  <a:pt x="16" y="4"/>
                </a:cubicBezTo>
                <a:cubicBezTo>
                  <a:pt x="16" y="4"/>
                  <a:pt x="13" y="0"/>
                  <a:pt x="8" y="1"/>
                </a:cubicBezTo>
                <a:cubicBezTo>
                  <a:pt x="2" y="3"/>
                  <a:pt x="3" y="12"/>
                  <a:pt x="2" y="14"/>
                </a:cubicBezTo>
                <a:cubicBezTo>
                  <a:pt x="1" y="17"/>
                  <a:pt x="0" y="18"/>
                  <a:pt x="0" y="18"/>
                </a:cubicBezTo>
                <a:cubicBezTo>
                  <a:pt x="0" y="18"/>
                  <a:pt x="5" y="17"/>
                  <a:pt x="7" y="15"/>
                </a:cubicBezTo>
                <a:cubicBezTo>
                  <a:pt x="8" y="12"/>
                  <a:pt x="8" y="9"/>
                  <a:pt x="10" y="8"/>
                </a:cubicBezTo>
                <a:cubicBezTo>
                  <a:pt x="12" y="8"/>
                  <a:pt x="13" y="9"/>
                  <a:pt x="13" y="9"/>
                </a:cubicBezTo>
                <a:close/>
                <a:moveTo>
                  <a:pt x="37" y="23"/>
                </a:moveTo>
                <a:cubicBezTo>
                  <a:pt x="36" y="20"/>
                  <a:pt x="36" y="17"/>
                  <a:pt x="36" y="15"/>
                </a:cubicBezTo>
                <a:cubicBezTo>
                  <a:pt x="30" y="15"/>
                  <a:pt x="26" y="15"/>
                  <a:pt x="22" y="15"/>
                </a:cubicBezTo>
                <a:cubicBezTo>
                  <a:pt x="22" y="17"/>
                  <a:pt x="21" y="20"/>
                  <a:pt x="20" y="23"/>
                </a:cubicBezTo>
                <a:cubicBezTo>
                  <a:pt x="20" y="24"/>
                  <a:pt x="20" y="24"/>
                  <a:pt x="20" y="24"/>
                </a:cubicBezTo>
                <a:cubicBezTo>
                  <a:pt x="21" y="27"/>
                  <a:pt x="23" y="30"/>
                  <a:pt x="26" y="32"/>
                </a:cubicBezTo>
                <a:cubicBezTo>
                  <a:pt x="27" y="33"/>
                  <a:pt x="28" y="33"/>
                  <a:pt x="29" y="33"/>
                </a:cubicBezTo>
                <a:cubicBezTo>
                  <a:pt x="30" y="33"/>
                  <a:pt x="31" y="32"/>
                  <a:pt x="31" y="32"/>
                </a:cubicBezTo>
                <a:cubicBezTo>
                  <a:pt x="34" y="30"/>
                  <a:pt x="36" y="27"/>
                  <a:pt x="37" y="24"/>
                </a:cubicBezTo>
                <a:cubicBezTo>
                  <a:pt x="37" y="23"/>
                  <a:pt x="37" y="23"/>
                  <a:pt x="37" y="23"/>
                </a:cubicBezTo>
                <a:close/>
                <a:moveTo>
                  <a:pt x="36" y="37"/>
                </a:moveTo>
                <a:cubicBezTo>
                  <a:pt x="40" y="37"/>
                  <a:pt x="42" y="38"/>
                  <a:pt x="45" y="39"/>
                </a:cubicBezTo>
                <a:cubicBezTo>
                  <a:pt x="48" y="45"/>
                  <a:pt x="49" y="53"/>
                  <a:pt x="50" y="61"/>
                </a:cubicBezTo>
                <a:cubicBezTo>
                  <a:pt x="48" y="62"/>
                  <a:pt x="46" y="62"/>
                  <a:pt x="45" y="63"/>
                </a:cubicBezTo>
                <a:cubicBezTo>
                  <a:pt x="44" y="56"/>
                  <a:pt x="44" y="56"/>
                  <a:pt x="44" y="56"/>
                </a:cubicBezTo>
                <a:cubicBezTo>
                  <a:pt x="43" y="57"/>
                  <a:pt x="43" y="57"/>
                  <a:pt x="43" y="57"/>
                </a:cubicBezTo>
                <a:cubicBezTo>
                  <a:pt x="42" y="64"/>
                  <a:pt x="42" y="64"/>
                  <a:pt x="42" y="64"/>
                </a:cubicBezTo>
                <a:cubicBezTo>
                  <a:pt x="33" y="67"/>
                  <a:pt x="24" y="67"/>
                  <a:pt x="15" y="64"/>
                </a:cubicBezTo>
                <a:cubicBezTo>
                  <a:pt x="13" y="57"/>
                  <a:pt x="13" y="57"/>
                  <a:pt x="13" y="57"/>
                </a:cubicBezTo>
                <a:cubicBezTo>
                  <a:pt x="13" y="56"/>
                  <a:pt x="13" y="56"/>
                  <a:pt x="13" y="56"/>
                </a:cubicBezTo>
                <a:cubicBezTo>
                  <a:pt x="12" y="63"/>
                  <a:pt x="12" y="63"/>
                  <a:pt x="12" y="63"/>
                </a:cubicBezTo>
                <a:cubicBezTo>
                  <a:pt x="11" y="62"/>
                  <a:pt x="9" y="62"/>
                  <a:pt x="7" y="61"/>
                </a:cubicBezTo>
                <a:cubicBezTo>
                  <a:pt x="7" y="53"/>
                  <a:pt x="9" y="45"/>
                  <a:pt x="12" y="39"/>
                </a:cubicBezTo>
                <a:cubicBezTo>
                  <a:pt x="15" y="38"/>
                  <a:pt x="17" y="37"/>
                  <a:pt x="21" y="37"/>
                </a:cubicBezTo>
                <a:cubicBezTo>
                  <a:pt x="21" y="43"/>
                  <a:pt x="25" y="54"/>
                  <a:pt x="29" y="55"/>
                </a:cubicBezTo>
                <a:cubicBezTo>
                  <a:pt x="32" y="55"/>
                  <a:pt x="36" y="43"/>
                  <a:pt x="36" y="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91" name="Freeform 5709"/>
          <p:cNvSpPr>
            <a:spLocks noEditPoints="1"/>
          </p:cNvSpPr>
          <p:nvPr/>
        </p:nvSpPr>
        <p:spPr bwMode="auto">
          <a:xfrm>
            <a:off x="2683428" y="2078522"/>
            <a:ext cx="405640" cy="582646"/>
          </a:xfrm>
          <a:custGeom>
            <a:avLst/>
            <a:gdLst>
              <a:gd name="T0" fmla="*/ 41 w 52"/>
              <a:gd name="T1" fmla="*/ 19 h 74"/>
              <a:gd name="T2" fmla="*/ 41 w 52"/>
              <a:gd name="T3" fmla="*/ 21 h 74"/>
              <a:gd name="T4" fmla="*/ 43 w 52"/>
              <a:gd name="T5" fmla="*/ 21 h 74"/>
              <a:gd name="T6" fmla="*/ 42 w 52"/>
              <a:gd name="T7" fmla="*/ 26 h 74"/>
              <a:gd name="T8" fmla="*/ 41 w 52"/>
              <a:gd name="T9" fmla="*/ 28 h 74"/>
              <a:gd name="T10" fmla="*/ 40 w 52"/>
              <a:gd name="T11" fmla="*/ 30 h 74"/>
              <a:gd name="T12" fmla="*/ 34 w 52"/>
              <a:gd name="T13" fmla="*/ 39 h 74"/>
              <a:gd name="T14" fmla="*/ 27 w 52"/>
              <a:gd name="T15" fmla="*/ 42 h 74"/>
              <a:gd name="T16" fmla="*/ 19 w 52"/>
              <a:gd name="T17" fmla="*/ 39 h 74"/>
              <a:gd name="T18" fmla="*/ 13 w 52"/>
              <a:gd name="T19" fmla="*/ 31 h 74"/>
              <a:gd name="T20" fmla="*/ 12 w 52"/>
              <a:gd name="T21" fmla="*/ 28 h 74"/>
              <a:gd name="T22" fmla="*/ 11 w 52"/>
              <a:gd name="T23" fmla="*/ 26 h 74"/>
              <a:gd name="T24" fmla="*/ 10 w 52"/>
              <a:gd name="T25" fmla="*/ 21 h 74"/>
              <a:gd name="T26" fmla="*/ 12 w 52"/>
              <a:gd name="T27" fmla="*/ 21 h 74"/>
              <a:gd name="T28" fmla="*/ 12 w 52"/>
              <a:gd name="T29" fmla="*/ 20 h 74"/>
              <a:gd name="T30" fmla="*/ 41 w 52"/>
              <a:gd name="T31" fmla="*/ 19 h 74"/>
              <a:gd name="T32" fmla="*/ 20 w 52"/>
              <a:gd name="T33" fmla="*/ 35 h 74"/>
              <a:gd name="T34" fmla="*/ 23 w 52"/>
              <a:gd name="T35" fmla="*/ 31 h 74"/>
              <a:gd name="T36" fmla="*/ 23 w 52"/>
              <a:gd name="T37" fmla="*/ 31 h 74"/>
              <a:gd name="T38" fmla="*/ 23 w 52"/>
              <a:gd name="T39" fmla="*/ 31 h 74"/>
              <a:gd name="T40" fmla="*/ 26 w 52"/>
              <a:gd name="T41" fmla="*/ 31 h 74"/>
              <a:gd name="T42" fmla="*/ 27 w 52"/>
              <a:gd name="T43" fmla="*/ 31 h 74"/>
              <a:gd name="T44" fmla="*/ 30 w 52"/>
              <a:gd name="T45" fmla="*/ 31 h 74"/>
              <a:gd name="T46" fmla="*/ 30 w 52"/>
              <a:gd name="T47" fmla="*/ 31 h 74"/>
              <a:gd name="T48" fmla="*/ 30 w 52"/>
              <a:gd name="T49" fmla="*/ 31 h 74"/>
              <a:gd name="T50" fmla="*/ 33 w 52"/>
              <a:gd name="T51" fmla="*/ 35 h 74"/>
              <a:gd name="T52" fmla="*/ 37 w 52"/>
              <a:gd name="T53" fmla="*/ 29 h 74"/>
              <a:gd name="T54" fmla="*/ 38 w 52"/>
              <a:gd name="T55" fmla="*/ 19 h 74"/>
              <a:gd name="T56" fmla="*/ 15 w 52"/>
              <a:gd name="T57" fmla="*/ 20 h 74"/>
              <a:gd name="T58" fmla="*/ 16 w 52"/>
              <a:gd name="T59" fmla="*/ 30 h 74"/>
              <a:gd name="T60" fmla="*/ 20 w 52"/>
              <a:gd name="T61" fmla="*/ 35 h 74"/>
              <a:gd name="T62" fmla="*/ 31 w 52"/>
              <a:gd name="T63" fmla="*/ 37 h 74"/>
              <a:gd name="T64" fmla="*/ 31 w 52"/>
              <a:gd name="T65" fmla="*/ 36 h 74"/>
              <a:gd name="T66" fmla="*/ 29 w 52"/>
              <a:gd name="T67" fmla="*/ 33 h 74"/>
              <a:gd name="T68" fmla="*/ 27 w 52"/>
              <a:gd name="T69" fmla="*/ 33 h 74"/>
              <a:gd name="T70" fmla="*/ 26 w 52"/>
              <a:gd name="T71" fmla="*/ 33 h 74"/>
              <a:gd name="T72" fmla="*/ 23 w 52"/>
              <a:gd name="T73" fmla="*/ 33 h 74"/>
              <a:gd name="T74" fmla="*/ 22 w 52"/>
              <a:gd name="T75" fmla="*/ 36 h 74"/>
              <a:gd name="T76" fmla="*/ 22 w 52"/>
              <a:gd name="T77" fmla="*/ 37 h 74"/>
              <a:gd name="T78" fmla="*/ 27 w 52"/>
              <a:gd name="T79" fmla="*/ 38 h 74"/>
              <a:gd name="T80" fmla="*/ 31 w 52"/>
              <a:gd name="T81" fmla="*/ 37 h 74"/>
              <a:gd name="T82" fmla="*/ 37 w 52"/>
              <a:gd name="T83" fmla="*/ 44 h 74"/>
              <a:gd name="T84" fmla="*/ 48 w 52"/>
              <a:gd name="T85" fmla="*/ 46 h 74"/>
              <a:gd name="T86" fmla="*/ 52 w 52"/>
              <a:gd name="T87" fmla="*/ 68 h 74"/>
              <a:gd name="T88" fmla="*/ 46 w 52"/>
              <a:gd name="T89" fmla="*/ 71 h 74"/>
              <a:gd name="T90" fmla="*/ 46 w 52"/>
              <a:gd name="T91" fmla="*/ 60 h 74"/>
              <a:gd name="T92" fmla="*/ 44 w 52"/>
              <a:gd name="T93" fmla="*/ 61 h 74"/>
              <a:gd name="T94" fmla="*/ 44 w 52"/>
              <a:gd name="T95" fmla="*/ 72 h 74"/>
              <a:gd name="T96" fmla="*/ 9 w 52"/>
              <a:gd name="T97" fmla="*/ 72 h 74"/>
              <a:gd name="T98" fmla="*/ 9 w 52"/>
              <a:gd name="T99" fmla="*/ 61 h 74"/>
              <a:gd name="T100" fmla="*/ 7 w 52"/>
              <a:gd name="T101" fmla="*/ 60 h 74"/>
              <a:gd name="T102" fmla="*/ 7 w 52"/>
              <a:gd name="T103" fmla="*/ 72 h 74"/>
              <a:gd name="T104" fmla="*/ 0 w 52"/>
              <a:gd name="T105" fmla="*/ 68 h 74"/>
              <a:gd name="T106" fmla="*/ 4 w 52"/>
              <a:gd name="T107" fmla="*/ 46 h 74"/>
              <a:gd name="T108" fmla="*/ 16 w 52"/>
              <a:gd name="T109" fmla="*/ 44 h 74"/>
              <a:gd name="T110" fmla="*/ 37 w 52"/>
              <a:gd name="T111" fmla="*/ 44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2" h="74">
                <a:moveTo>
                  <a:pt x="41" y="19"/>
                </a:moveTo>
                <a:cubicBezTo>
                  <a:pt x="41" y="20"/>
                  <a:pt x="41" y="20"/>
                  <a:pt x="41" y="21"/>
                </a:cubicBezTo>
                <a:cubicBezTo>
                  <a:pt x="43" y="21"/>
                  <a:pt x="43" y="21"/>
                  <a:pt x="43" y="21"/>
                </a:cubicBezTo>
                <a:cubicBezTo>
                  <a:pt x="43" y="21"/>
                  <a:pt x="43" y="24"/>
                  <a:pt x="42" y="26"/>
                </a:cubicBezTo>
                <a:cubicBezTo>
                  <a:pt x="42" y="27"/>
                  <a:pt x="41" y="27"/>
                  <a:pt x="41" y="28"/>
                </a:cubicBezTo>
                <a:cubicBezTo>
                  <a:pt x="40" y="28"/>
                  <a:pt x="40" y="29"/>
                  <a:pt x="40" y="30"/>
                </a:cubicBezTo>
                <a:cubicBezTo>
                  <a:pt x="39" y="34"/>
                  <a:pt x="36" y="37"/>
                  <a:pt x="34" y="39"/>
                </a:cubicBezTo>
                <a:cubicBezTo>
                  <a:pt x="32" y="41"/>
                  <a:pt x="29" y="41"/>
                  <a:pt x="27" y="42"/>
                </a:cubicBezTo>
                <a:cubicBezTo>
                  <a:pt x="24" y="42"/>
                  <a:pt x="22" y="41"/>
                  <a:pt x="19" y="39"/>
                </a:cubicBezTo>
                <a:cubicBezTo>
                  <a:pt x="17" y="38"/>
                  <a:pt x="15" y="35"/>
                  <a:pt x="13" y="31"/>
                </a:cubicBezTo>
                <a:cubicBezTo>
                  <a:pt x="13" y="30"/>
                  <a:pt x="12" y="29"/>
                  <a:pt x="12" y="28"/>
                </a:cubicBezTo>
                <a:cubicBezTo>
                  <a:pt x="12" y="27"/>
                  <a:pt x="11" y="27"/>
                  <a:pt x="11" y="26"/>
                </a:cubicBezTo>
                <a:cubicBezTo>
                  <a:pt x="10" y="24"/>
                  <a:pt x="10" y="21"/>
                  <a:pt x="10" y="21"/>
                </a:cubicBezTo>
                <a:cubicBezTo>
                  <a:pt x="12" y="21"/>
                  <a:pt x="12" y="21"/>
                  <a:pt x="12" y="21"/>
                </a:cubicBezTo>
                <a:cubicBezTo>
                  <a:pt x="12" y="21"/>
                  <a:pt x="12" y="20"/>
                  <a:pt x="12" y="20"/>
                </a:cubicBezTo>
                <a:cubicBezTo>
                  <a:pt x="13" y="2"/>
                  <a:pt x="39" y="0"/>
                  <a:pt x="41" y="19"/>
                </a:cubicBezTo>
                <a:close/>
                <a:moveTo>
                  <a:pt x="20" y="35"/>
                </a:moveTo>
                <a:cubicBezTo>
                  <a:pt x="20" y="33"/>
                  <a:pt x="21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6" y="31"/>
                  <a:pt x="26" y="31"/>
                  <a:pt x="26" y="31"/>
                </a:cubicBezTo>
                <a:cubicBezTo>
                  <a:pt x="27" y="31"/>
                  <a:pt x="27" y="31"/>
                  <a:pt x="27" y="31"/>
                </a:cubicBezTo>
                <a:cubicBezTo>
                  <a:pt x="30" y="31"/>
                  <a:pt x="30" y="31"/>
                  <a:pt x="30" y="31"/>
                </a:cubicBezTo>
                <a:cubicBezTo>
                  <a:pt x="30" y="31"/>
                  <a:pt x="30" y="31"/>
                  <a:pt x="30" y="31"/>
                </a:cubicBezTo>
                <a:cubicBezTo>
                  <a:pt x="30" y="31"/>
                  <a:pt x="30" y="31"/>
                  <a:pt x="30" y="31"/>
                </a:cubicBezTo>
                <a:cubicBezTo>
                  <a:pt x="32" y="31"/>
                  <a:pt x="33" y="33"/>
                  <a:pt x="33" y="35"/>
                </a:cubicBezTo>
                <a:cubicBezTo>
                  <a:pt x="35" y="34"/>
                  <a:pt x="36" y="31"/>
                  <a:pt x="37" y="29"/>
                </a:cubicBezTo>
                <a:cubicBezTo>
                  <a:pt x="38" y="26"/>
                  <a:pt x="38" y="22"/>
                  <a:pt x="38" y="19"/>
                </a:cubicBezTo>
                <a:cubicBezTo>
                  <a:pt x="36" y="6"/>
                  <a:pt x="16" y="5"/>
                  <a:pt x="15" y="20"/>
                </a:cubicBezTo>
                <a:cubicBezTo>
                  <a:pt x="15" y="24"/>
                  <a:pt x="15" y="27"/>
                  <a:pt x="16" y="30"/>
                </a:cubicBezTo>
                <a:cubicBezTo>
                  <a:pt x="17" y="32"/>
                  <a:pt x="18" y="34"/>
                  <a:pt x="20" y="35"/>
                </a:cubicBezTo>
                <a:close/>
                <a:moveTo>
                  <a:pt x="31" y="37"/>
                </a:moveTo>
                <a:cubicBezTo>
                  <a:pt x="31" y="37"/>
                  <a:pt x="31" y="36"/>
                  <a:pt x="31" y="36"/>
                </a:cubicBezTo>
                <a:cubicBezTo>
                  <a:pt x="30" y="35"/>
                  <a:pt x="30" y="33"/>
                  <a:pt x="29" y="33"/>
                </a:cubicBezTo>
                <a:cubicBezTo>
                  <a:pt x="27" y="33"/>
                  <a:pt x="27" y="33"/>
                  <a:pt x="27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3" y="33"/>
                  <a:pt x="23" y="33"/>
                  <a:pt x="23" y="33"/>
                </a:cubicBezTo>
                <a:cubicBezTo>
                  <a:pt x="23" y="33"/>
                  <a:pt x="22" y="35"/>
                  <a:pt x="22" y="36"/>
                </a:cubicBezTo>
                <a:cubicBezTo>
                  <a:pt x="22" y="36"/>
                  <a:pt x="22" y="37"/>
                  <a:pt x="22" y="37"/>
                </a:cubicBezTo>
                <a:cubicBezTo>
                  <a:pt x="23" y="38"/>
                  <a:pt x="25" y="39"/>
                  <a:pt x="27" y="38"/>
                </a:cubicBezTo>
                <a:cubicBezTo>
                  <a:pt x="28" y="38"/>
                  <a:pt x="30" y="38"/>
                  <a:pt x="31" y="37"/>
                </a:cubicBezTo>
                <a:close/>
                <a:moveTo>
                  <a:pt x="37" y="44"/>
                </a:moveTo>
                <a:cubicBezTo>
                  <a:pt x="39" y="43"/>
                  <a:pt x="46" y="45"/>
                  <a:pt x="48" y="46"/>
                </a:cubicBezTo>
                <a:cubicBezTo>
                  <a:pt x="51" y="53"/>
                  <a:pt x="52" y="59"/>
                  <a:pt x="52" y="68"/>
                </a:cubicBezTo>
                <a:cubicBezTo>
                  <a:pt x="52" y="69"/>
                  <a:pt x="49" y="71"/>
                  <a:pt x="46" y="71"/>
                </a:cubicBezTo>
                <a:cubicBezTo>
                  <a:pt x="46" y="68"/>
                  <a:pt x="46" y="64"/>
                  <a:pt x="46" y="60"/>
                </a:cubicBezTo>
                <a:cubicBezTo>
                  <a:pt x="44" y="61"/>
                  <a:pt x="44" y="61"/>
                  <a:pt x="44" y="61"/>
                </a:cubicBezTo>
                <a:cubicBezTo>
                  <a:pt x="45" y="64"/>
                  <a:pt x="45" y="69"/>
                  <a:pt x="44" y="72"/>
                </a:cubicBezTo>
                <a:cubicBezTo>
                  <a:pt x="35" y="74"/>
                  <a:pt x="19" y="74"/>
                  <a:pt x="9" y="72"/>
                </a:cubicBezTo>
                <a:cubicBezTo>
                  <a:pt x="8" y="69"/>
                  <a:pt x="8" y="64"/>
                  <a:pt x="9" y="61"/>
                </a:cubicBezTo>
                <a:cubicBezTo>
                  <a:pt x="7" y="60"/>
                  <a:pt x="7" y="60"/>
                  <a:pt x="7" y="60"/>
                </a:cubicBezTo>
                <a:cubicBezTo>
                  <a:pt x="7" y="64"/>
                  <a:pt x="7" y="68"/>
                  <a:pt x="7" y="72"/>
                </a:cubicBezTo>
                <a:cubicBezTo>
                  <a:pt x="3" y="71"/>
                  <a:pt x="0" y="70"/>
                  <a:pt x="0" y="68"/>
                </a:cubicBezTo>
                <a:cubicBezTo>
                  <a:pt x="0" y="59"/>
                  <a:pt x="1" y="53"/>
                  <a:pt x="4" y="46"/>
                </a:cubicBezTo>
                <a:cubicBezTo>
                  <a:pt x="8" y="45"/>
                  <a:pt x="11" y="44"/>
                  <a:pt x="16" y="44"/>
                </a:cubicBezTo>
                <a:cubicBezTo>
                  <a:pt x="17" y="56"/>
                  <a:pt x="35" y="57"/>
                  <a:pt x="37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28"/>
          <p:cNvSpPr/>
          <p:nvPr/>
        </p:nvSpPr>
        <p:spPr bwMode="auto">
          <a:xfrm>
            <a:off x="4732496" y="928467"/>
            <a:ext cx="2866562" cy="3090437"/>
          </a:xfrm>
          <a:custGeom>
            <a:avLst/>
            <a:gdLst>
              <a:gd name="T0" fmla="*/ 78 w 144"/>
              <a:gd name="T1" fmla="*/ 12 h 156"/>
              <a:gd name="T2" fmla="*/ 78 w 144"/>
              <a:gd name="T3" fmla="*/ 6 h 156"/>
              <a:gd name="T4" fmla="*/ 72 w 144"/>
              <a:gd name="T5" fmla="*/ 0 h 156"/>
              <a:gd name="T6" fmla="*/ 66 w 144"/>
              <a:gd name="T7" fmla="*/ 6 h 156"/>
              <a:gd name="T8" fmla="*/ 66 w 144"/>
              <a:gd name="T9" fmla="*/ 12 h 156"/>
              <a:gd name="T10" fmla="*/ 0 w 144"/>
              <a:gd name="T11" fmla="*/ 84 h 156"/>
              <a:gd name="T12" fmla="*/ 1 w 144"/>
              <a:gd name="T13" fmla="*/ 84 h 156"/>
              <a:gd name="T14" fmla="*/ 24 w 144"/>
              <a:gd name="T15" fmla="*/ 66 h 156"/>
              <a:gd name="T16" fmla="*/ 47 w 144"/>
              <a:gd name="T17" fmla="*/ 84 h 156"/>
              <a:gd name="T18" fmla="*/ 49 w 144"/>
              <a:gd name="T19" fmla="*/ 84 h 156"/>
              <a:gd name="T20" fmla="*/ 66 w 144"/>
              <a:gd name="T21" fmla="*/ 67 h 156"/>
              <a:gd name="T22" fmla="*/ 66 w 144"/>
              <a:gd name="T23" fmla="*/ 132 h 156"/>
              <a:gd name="T24" fmla="*/ 54 w 144"/>
              <a:gd name="T25" fmla="*/ 144 h 156"/>
              <a:gd name="T26" fmla="*/ 42 w 144"/>
              <a:gd name="T27" fmla="*/ 132 h 156"/>
              <a:gd name="T28" fmla="*/ 36 w 144"/>
              <a:gd name="T29" fmla="*/ 126 h 156"/>
              <a:gd name="T30" fmla="*/ 30 w 144"/>
              <a:gd name="T31" fmla="*/ 132 h 156"/>
              <a:gd name="T32" fmla="*/ 54 w 144"/>
              <a:gd name="T33" fmla="*/ 156 h 156"/>
              <a:gd name="T34" fmla="*/ 78 w 144"/>
              <a:gd name="T35" fmla="*/ 132 h 156"/>
              <a:gd name="T36" fmla="*/ 78 w 144"/>
              <a:gd name="T37" fmla="*/ 67 h 156"/>
              <a:gd name="T38" fmla="*/ 95 w 144"/>
              <a:gd name="T39" fmla="*/ 84 h 156"/>
              <a:gd name="T40" fmla="*/ 97 w 144"/>
              <a:gd name="T41" fmla="*/ 84 h 156"/>
              <a:gd name="T42" fmla="*/ 120 w 144"/>
              <a:gd name="T43" fmla="*/ 66 h 156"/>
              <a:gd name="T44" fmla="*/ 143 w 144"/>
              <a:gd name="T45" fmla="*/ 84 h 156"/>
              <a:gd name="T46" fmla="*/ 144 w 144"/>
              <a:gd name="T47" fmla="*/ 84 h 156"/>
              <a:gd name="T48" fmla="*/ 78 w 144"/>
              <a:gd name="T49" fmla="*/ 1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4" h="156">
                <a:moveTo>
                  <a:pt x="78" y="12"/>
                </a:moveTo>
                <a:cubicBezTo>
                  <a:pt x="78" y="6"/>
                  <a:pt x="78" y="6"/>
                  <a:pt x="78" y="6"/>
                </a:cubicBezTo>
                <a:cubicBezTo>
                  <a:pt x="78" y="3"/>
                  <a:pt x="75" y="0"/>
                  <a:pt x="72" y="0"/>
                </a:cubicBezTo>
                <a:cubicBezTo>
                  <a:pt x="69" y="0"/>
                  <a:pt x="66" y="3"/>
                  <a:pt x="66" y="6"/>
                </a:cubicBezTo>
                <a:cubicBezTo>
                  <a:pt x="66" y="12"/>
                  <a:pt x="66" y="12"/>
                  <a:pt x="66" y="12"/>
                </a:cubicBezTo>
                <a:cubicBezTo>
                  <a:pt x="29" y="15"/>
                  <a:pt x="0" y="46"/>
                  <a:pt x="0" y="84"/>
                </a:cubicBezTo>
                <a:cubicBezTo>
                  <a:pt x="1" y="84"/>
                  <a:pt x="1" y="84"/>
                  <a:pt x="1" y="84"/>
                </a:cubicBezTo>
                <a:cubicBezTo>
                  <a:pt x="4" y="74"/>
                  <a:pt x="13" y="66"/>
                  <a:pt x="24" y="66"/>
                </a:cubicBezTo>
                <a:cubicBezTo>
                  <a:pt x="35" y="66"/>
                  <a:pt x="44" y="74"/>
                  <a:pt x="47" y="84"/>
                </a:cubicBezTo>
                <a:cubicBezTo>
                  <a:pt x="49" y="84"/>
                  <a:pt x="49" y="84"/>
                  <a:pt x="49" y="84"/>
                </a:cubicBezTo>
                <a:cubicBezTo>
                  <a:pt x="51" y="76"/>
                  <a:pt x="58" y="69"/>
                  <a:pt x="66" y="67"/>
                </a:cubicBezTo>
                <a:cubicBezTo>
                  <a:pt x="66" y="132"/>
                  <a:pt x="66" y="132"/>
                  <a:pt x="66" y="132"/>
                </a:cubicBezTo>
                <a:cubicBezTo>
                  <a:pt x="66" y="134"/>
                  <a:pt x="65" y="144"/>
                  <a:pt x="54" y="144"/>
                </a:cubicBezTo>
                <a:cubicBezTo>
                  <a:pt x="43" y="144"/>
                  <a:pt x="42" y="135"/>
                  <a:pt x="42" y="132"/>
                </a:cubicBezTo>
                <a:cubicBezTo>
                  <a:pt x="42" y="129"/>
                  <a:pt x="39" y="126"/>
                  <a:pt x="36" y="126"/>
                </a:cubicBezTo>
                <a:cubicBezTo>
                  <a:pt x="33" y="126"/>
                  <a:pt x="30" y="129"/>
                  <a:pt x="30" y="132"/>
                </a:cubicBezTo>
                <a:cubicBezTo>
                  <a:pt x="30" y="142"/>
                  <a:pt x="36" y="156"/>
                  <a:pt x="54" y="156"/>
                </a:cubicBezTo>
                <a:cubicBezTo>
                  <a:pt x="72" y="156"/>
                  <a:pt x="78" y="142"/>
                  <a:pt x="78" y="132"/>
                </a:cubicBezTo>
                <a:cubicBezTo>
                  <a:pt x="78" y="67"/>
                  <a:pt x="78" y="67"/>
                  <a:pt x="78" y="67"/>
                </a:cubicBezTo>
                <a:cubicBezTo>
                  <a:pt x="86" y="69"/>
                  <a:pt x="93" y="76"/>
                  <a:pt x="95" y="84"/>
                </a:cubicBezTo>
                <a:cubicBezTo>
                  <a:pt x="97" y="84"/>
                  <a:pt x="97" y="84"/>
                  <a:pt x="97" y="84"/>
                </a:cubicBezTo>
                <a:cubicBezTo>
                  <a:pt x="100" y="74"/>
                  <a:pt x="109" y="66"/>
                  <a:pt x="120" y="66"/>
                </a:cubicBezTo>
                <a:cubicBezTo>
                  <a:pt x="131" y="66"/>
                  <a:pt x="140" y="74"/>
                  <a:pt x="143" y="84"/>
                </a:cubicBezTo>
                <a:cubicBezTo>
                  <a:pt x="144" y="84"/>
                  <a:pt x="144" y="84"/>
                  <a:pt x="144" y="84"/>
                </a:cubicBezTo>
                <a:cubicBezTo>
                  <a:pt x="144" y="46"/>
                  <a:pt x="115" y="15"/>
                  <a:pt x="78" y="12"/>
                </a:cubicBezTo>
              </a:path>
            </a:pathLst>
          </a:custGeom>
          <a:solidFill>
            <a:srgbClr val="FEBC6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685800"/>
            <a:endParaRPr lang="zh-CN" altLang="en-US" sz="1350">
              <a:solidFill>
                <a:prstClr val="black"/>
              </a:solidFill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5154527" y="2574387"/>
            <a:ext cx="0" cy="1885071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2861493" y="4459457"/>
            <a:ext cx="2293034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5877971" y="2574387"/>
            <a:ext cx="0" cy="3193366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3894426" y="5753685"/>
            <a:ext cx="1983545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7129996" y="2574387"/>
            <a:ext cx="0" cy="1885071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7129996" y="4431322"/>
            <a:ext cx="2293034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6440679" y="2574387"/>
            <a:ext cx="0" cy="3193366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15334" y="509276"/>
            <a:ext cx="12192001" cy="0"/>
          </a:xfrm>
          <a:prstGeom prst="line">
            <a:avLst/>
          </a:prstGeom>
          <a:ln w="31750">
            <a:solidFill>
              <a:srgbClr val="793E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3"/>
          <a:srcRect l="3850" t="84680" r="32072" b="10267"/>
          <a:stretch>
            <a:fillRect/>
          </a:stretch>
        </p:blipFill>
        <p:spPr>
          <a:xfrm>
            <a:off x="820" y="-16164"/>
            <a:ext cx="12206515" cy="485334"/>
          </a:xfrm>
          <a:prstGeom prst="rect">
            <a:avLst/>
          </a:prstGeom>
        </p:spPr>
      </p:pic>
      <p:cxnSp>
        <p:nvCxnSpPr>
          <p:cNvPr id="41" name="直接连接符 40"/>
          <p:cNvCxnSpPr/>
          <p:nvPr/>
        </p:nvCxnSpPr>
        <p:spPr>
          <a:xfrm>
            <a:off x="6426611" y="5753685"/>
            <a:ext cx="1983545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723552" y="3713613"/>
            <a:ext cx="2137940" cy="107721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We are all in the gutter, but some of us are looking at the stars. </a:t>
            </a:r>
            <a:endParaRPr lang="en-US" altLang="zh-CN" sz="12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623289" y="641708"/>
            <a:ext cx="3471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The Eiffel </a:t>
            </a:r>
            <a:r>
              <a:rPr lang="en-US" altLang="zh-CN" sz="2800" b="1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Tower</a:t>
            </a:r>
            <a:endParaRPr lang="zh-CN" altLang="en-US" sz="2800" b="1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2000" dirty="0"/>
          </a:p>
        </p:txBody>
      </p:sp>
      <p:sp>
        <p:nvSpPr>
          <p:cNvPr id="46" name="矩形 45"/>
          <p:cNvSpPr/>
          <p:nvPr/>
        </p:nvSpPr>
        <p:spPr>
          <a:xfrm>
            <a:off x="964832" y="5430519"/>
            <a:ext cx="2943663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We are all in the gutter, but some of us are looking at the stars. </a:t>
            </a:r>
            <a:endParaRPr lang="en-US" altLang="zh-CN" sz="12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98732" y="5107354"/>
            <a:ext cx="3471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Eiffel </a:t>
            </a:r>
            <a:r>
              <a:rPr lang="en-US" altLang="zh-CN" sz="2000" b="1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Tower</a:t>
            </a:r>
            <a:endParaRPr lang="zh-CN" altLang="en-US" sz="2000" b="1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1600" dirty="0"/>
          </a:p>
        </p:txBody>
      </p:sp>
      <p:sp>
        <p:nvSpPr>
          <p:cNvPr id="48" name="矩形 47"/>
          <p:cNvSpPr/>
          <p:nvPr/>
        </p:nvSpPr>
        <p:spPr>
          <a:xfrm>
            <a:off x="9568534" y="3451640"/>
            <a:ext cx="2195463" cy="107721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We are all in the gutter, but some of us are looking at the stars. </a:t>
            </a:r>
            <a:endParaRPr lang="en-US" altLang="zh-CN" sz="12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736999" y="3088367"/>
            <a:ext cx="3471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Eiffel </a:t>
            </a:r>
            <a:r>
              <a:rPr lang="en-US" altLang="zh-CN" sz="2000" b="1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Tower</a:t>
            </a:r>
            <a:endParaRPr lang="zh-CN" altLang="en-US" sz="2000" b="1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1600" dirty="0"/>
          </a:p>
        </p:txBody>
      </p:sp>
      <p:sp>
        <p:nvSpPr>
          <p:cNvPr id="54" name="矩形 53"/>
          <p:cNvSpPr/>
          <p:nvPr/>
        </p:nvSpPr>
        <p:spPr>
          <a:xfrm>
            <a:off x="8860550" y="5259680"/>
            <a:ext cx="2943663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We are all in the gutter, but some of us are looking at the stars. </a:t>
            </a:r>
            <a:endParaRPr lang="en-US" altLang="zh-CN" sz="12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8894450" y="4936515"/>
            <a:ext cx="3471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Eiffel </a:t>
            </a:r>
            <a:r>
              <a:rPr lang="en-US" altLang="zh-CN" sz="2000" b="1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Tower</a:t>
            </a:r>
            <a:endParaRPr lang="zh-CN" altLang="en-US" sz="2000" b="1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1600" dirty="0"/>
          </a:p>
        </p:txBody>
      </p:sp>
      <p:sp>
        <p:nvSpPr>
          <p:cNvPr id="56" name="泪滴形 55"/>
          <p:cNvSpPr/>
          <p:nvPr/>
        </p:nvSpPr>
        <p:spPr>
          <a:xfrm rot="18900000">
            <a:off x="432503" y="335831"/>
            <a:ext cx="1246203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泪滴形 56"/>
          <p:cNvSpPr/>
          <p:nvPr/>
        </p:nvSpPr>
        <p:spPr>
          <a:xfrm rot="18900000">
            <a:off x="546179" y="457400"/>
            <a:ext cx="998806" cy="998806"/>
          </a:xfrm>
          <a:prstGeom prst="teardrop">
            <a:avLst/>
          </a:prstGeom>
          <a:solidFill>
            <a:srgbClr val="79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9" name="组合 58"/>
          <p:cNvGrpSpPr/>
          <p:nvPr/>
        </p:nvGrpSpPr>
        <p:grpSpPr>
          <a:xfrm>
            <a:off x="834494" y="636369"/>
            <a:ext cx="396792" cy="614761"/>
            <a:chOff x="8875713" y="962025"/>
            <a:chExt cx="1416050" cy="2193926"/>
          </a:xfrm>
          <a:solidFill>
            <a:schemeClr val="bg1"/>
          </a:solidFill>
        </p:grpSpPr>
        <p:sp>
          <p:nvSpPr>
            <p:cNvPr id="60" name="Freeform 15"/>
            <p:cNvSpPr/>
            <p:nvPr/>
          </p:nvSpPr>
          <p:spPr bwMode="auto">
            <a:xfrm>
              <a:off x="9294813" y="2566988"/>
              <a:ext cx="592138" cy="588963"/>
            </a:xfrm>
            <a:custGeom>
              <a:avLst/>
              <a:gdLst>
                <a:gd name="T0" fmla="*/ 0 w 373"/>
                <a:gd name="T1" fmla="*/ 284 h 371"/>
                <a:gd name="T2" fmla="*/ 0 w 373"/>
                <a:gd name="T3" fmla="*/ 284 h 371"/>
                <a:gd name="T4" fmla="*/ 0 w 373"/>
                <a:gd name="T5" fmla="*/ 302 h 371"/>
                <a:gd name="T6" fmla="*/ 6 w 373"/>
                <a:gd name="T7" fmla="*/ 319 h 371"/>
                <a:gd name="T8" fmla="*/ 12 w 373"/>
                <a:gd name="T9" fmla="*/ 333 h 371"/>
                <a:gd name="T10" fmla="*/ 22 w 373"/>
                <a:gd name="T11" fmla="*/ 345 h 371"/>
                <a:gd name="T12" fmla="*/ 36 w 373"/>
                <a:gd name="T13" fmla="*/ 355 h 371"/>
                <a:gd name="T14" fmla="*/ 49 w 373"/>
                <a:gd name="T15" fmla="*/ 363 h 371"/>
                <a:gd name="T16" fmla="*/ 65 w 373"/>
                <a:gd name="T17" fmla="*/ 369 h 371"/>
                <a:gd name="T18" fmla="*/ 81 w 373"/>
                <a:gd name="T19" fmla="*/ 371 h 371"/>
                <a:gd name="T20" fmla="*/ 81 w 373"/>
                <a:gd name="T21" fmla="*/ 371 h 371"/>
                <a:gd name="T22" fmla="*/ 290 w 373"/>
                <a:gd name="T23" fmla="*/ 371 h 371"/>
                <a:gd name="T24" fmla="*/ 290 w 373"/>
                <a:gd name="T25" fmla="*/ 371 h 371"/>
                <a:gd name="T26" fmla="*/ 290 w 373"/>
                <a:gd name="T27" fmla="*/ 371 h 371"/>
                <a:gd name="T28" fmla="*/ 306 w 373"/>
                <a:gd name="T29" fmla="*/ 369 h 371"/>
                <a:gd name="T30" fmla="*/ 322 w 373"/>
                <a:gd name="T31" fmla="*/ 363 h 371"/>
                <a:gd name="T32" fmla="*/ 336 w 373"/>
                <a:gd name="T33" fmla="*/ 355 h 371"/>
                <a:gd name="T34" fmla="*/ 349 w 373"/>
                <a:gd name="T35" fmla="*/ 345 h 371"/>
                <a:gd name="T36" fmla="*/ 359 w 373"/>
                <a:gd name="T37" fmla="*/ 333 h 371"/>
                <a:gd name="T38" fmla="*/ 367 w 373"/>
                <a:gd name="T39" fmla="*/ 319 h 371"/>
                <a:gd name="T40" fmla="*/ 371 w 373"/>
                <a:gd name="T41" fmla="*/ 302 h 371"/>
                <a:gd name="T42" fmla="*/ 373 w 373"/>
                <a:gd name="T43" fmla="*/ 284 h 371"/>
                <a:gd name="T44" fmla="*/ 373 w 373"/>
                <a:gd name="T45" fmla="*/ 0 h 371"/>
                <a:gd name="T46" fmla="*/ 0 w 373"/>
                <a:gd name="T47" fmla="*/ 0 h 371"/>
                <a:gd name="T48" fmla="*/ 0 w 373"/>
                <a:gd name="T49" fmla="*/ 284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3" h="371">
                  <a:moveTo>
                    <a:pt x="0" y="284"/>
                  </a:moveTo>
                  <a:lnTo>
                    <a:pt x="0" y="284"/>
                  </a:lnTo>
                  <a:lnTo>
                    <a:pt x="0" y="302"/>
                  </a:lnTo>
                  <a:lnTo>
                    <a:pt x="6" y="319"/>
                  </a:lnTo>
                  <a:lnTo>
                    <a:pt x="12" y="333"/>
                  </a:lnTo>
                  <a:lnTo>
                    <a:pt x="22" y="345"/>
                  </a:lnTo>
                  <a:lnTo>
                    <a:pt x="36" y="355"/>
                  </a:lnTo>
                  <a:lnTo>
                    <a:pt x="49" y="363"/>
                  </a:lnTo>
                  <a:lnTo>
                    <a:pt x="65" y="369"/>
                  </a:lnTo>
                  <a:lnTo>
                    <a:pt x="81" y="371"/>
                  </a:lnTo>
                  <a:lnTo>
                    <a:pt x="81" y="371"/>
                  </a:lnTo>
                  <a:lnTo>
                    <a:pt x="290" y="371"/>
                  </a:lnTo>
                  <a:lnTo>
                    <a:pt x="290" y="371"/>
                  </a:lnTo>
                  <a:lnTo>
                    <a:pt x="290" y="371"/>
                  </a:lnTo>
                  <a:lnTo>
                    <a:pt x="306" y="369"/>
                  </a:lnTo>
                  <a:lnTo>
                    <a:pt x="322" y="363"/>
                  </a:lnTo>
                  <a:lnTo>
                    <a:pt x="336" y="355"/>
                  </a:lnTo>
                  <a:lnTo>
                    <a:pt x="349" y="345"/>
                  </a:lnTo>
                  <a:lnTo>
                    <a:pt x="359" y="333"/>
                  </a:lnTo>
                  <a:lnTo>
                    <a:pt x="367" y="319"/>
                  </a:lnTo>
                  <a:lnTo>
                    <a:pt x="371" y="302"/>
                  </a:lnTo>
                  <a:lnTo>
                    <a:pt x="373" y="284"/>
                  </a:lnTo>
                  <a:lnTo>
                    <a:pt x="373" y="0"/>
                  </a:lnTo>
                  <a:lnTo>
                    <a:pt x="0" y="0"/>
                  </a:lnTo>
                  <a:lnTo>
                    <a:pt x="0" y="2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16"/>
            <p:cNvSpPr>
              <a:spLocks noEditPoints="1"/>
            </p:cNvSpPr>
            <p:nvPr/>
          </p:nvSpPr>
          <p:spPr bwMode="auto">
            <a:xfrm>
              <a:off x="8875713" y="962025"/>
              <a:ext cx="1416050" cy="1547813"/>
            </a:xfrm>
            <a:custGeom>
              <a:avLst/>
              <a:gdLst>
                <a:gd name="T0" fmla="*/ 479 w 892"/>
                <a:gd name="T1" fmla="*/ 557 h 975"/>
                <a:gd name="T2" fmla="*/ 499 w 892"/>
                <a:gd name="T3" fmla="*/ 606 h 975"/>
                <a:gd name="T4" fmla="*/ 495 w 892"/>
                <a:gd name="T5" fmla="*/ 675 h 975"/>
                <a:gd name="T6" fmla="*/ 465 w 892"/>
                <a:gd name="T7" fmla="*/ 723 h 975"/>
                <a:gd name="T8" fmla="*/ 436 w 892"/>
                <a:gd name="T9" fmla="*/ 727 h 975"/>
                <a:gd name="T10" fmla="*/ 400 w 892"/>
                <a:gd name="T11" fmla="*/ 689 h 975"/>
                <a:gd name="T12" fmla="*/ 390 w 892"/>
                <a:gd name="T13" fmla="*/ 626 h 975"/>
                <a:gd name="T14" fmla="*/ 418 w 892"/>
                <a:gd name="T15" fmla="*/ 555 h 975"/>
                <a:gd name="T16" fmla="*/ 390 w 892"/>
                <a:gd name="T17" fmla="*/ 555 h 975"/>
                <a:gd name="T18" fmla="*/ 343 w 892"/>
                <a:gd name="T19" fmla="*/ 583 h 975"/>
                <a:gd name="T20" fmla="*/ 329 w 892"/>
                <a:gd name="T21" fmla="*/ 975 h 975"/>
                <a:gd name="T22" fmla="*/ 564 w 892"/>
                <a:gd name="T23" fmla="*/ 600 h 975"/>
                <a:gd name="T24" fmla="*/ 529 w 892"/>
                <a:gd name="T25" fmla="*/ 557 h 975"/>
                <a:gd name="T26" fmla="*/ 892 w 892"/>
                <a:gd name="T27" fmla="*/ 446 h 975"/>
                <a:gd name="T28" fmla="*/ 872 w 892"/>
                <a:gd name="T29" fmla="*/ 312 h 975"/>
                <a:gd name="T30" fmla="*/ 791 w 892"/>
                <a:gd name="T31" fmla="*/ 162 h 975"/>
                <a:gd name="T32" fmla="*/ 659 w 892"/>
                <a:gd name="T33" fmla="*/ 54 h 975"/>
                <a:gd name="T34" fmla="*/ 491 w 892"/>
                <a:gd name="T35" fmla="*/ 2 h 975"/>
                <a:gd name="T36" fmla="*/ 357 w 892"/>
                <a:gd name="T37" fmla="*/ 10 h 975"/>
                <a:gd name="T38" fmla="*/ 197 w 892"/>
                <a:gd name="T39" fmla="*/ 77 h 975"/>
                <a:gd name="T40" fmla="*/ 77 w 892"/>
                <a:gd name="T41" fmla="*/ 196 h 975"/>
                <a:gd name="T42" fmla="*/ 10 w 892"/>
                <a:gd name="T43" fmla="*/ 354 h 975"/>
                <a:gd name="T44" fmla="*/ 2 w 892"/>
                <a:gd name="T45" fmla="*/ 466 h 975"/>
                <a:gd name="T46" fmla="*/ 2 w 892"/>
                <a:gd name="T47" fmla="*/ 521 h 975"/>
                <a:gd name="T48" fmla="*/ 45 w 892"/>
                <a:gd name="T49" fmla="*/ 646 h 975"/>
                <a:gd name="T50" fmla="*/ 128 w 892"/>
                <a:gd name="T51" fmla="*/ 770 h 975"/>
                <a:gd name="T52" fmla="*/ 201 w 892"/>
                <a:gd name="T53" fmla="*/ 845 h 975"/>
                <a:gd name="T54" fmla="*/ 242 w 892"/>
                <a:gd name="T55" fmla="*/ 916 h 975"/>
                <a:gd name="T56" fmla="*/ 252 w 892"/>
                <a:gd name="T57" fmla="*/ 975 h 975"/>
                <a:gd name="T58" fmla="*/ 294 w 892"/>
                <a:gd name="T59" fmla="*/ 614 h 975"/>
                <a:gd name="T60" fmla="*/ 315 w 892"/>
                <a:gd name="T61" fmla="*/ 561 h 975"/>
                <a:gd name="T62" fmla="*/ 384 w 892"/>
                <a:gd name="T63" fmla="*/ 519 h 975"/>
                <a:gd name="T64" fmla="*/ 428 w 892"/>
                <a:gd name="T65" fmla="*/ 521 h 975"/>
                <a:gd name="T66" fmla="*/ 463 w 892"/>
                <a:gd name="T67" fmla="*/ 525 h 975"/>
                <a:gd name="T68" fmla="*/ 505 w 892"/>
                <a:gd name="T69" fmla="*/ 517 h 975"/>
                <a:gd name="T70" fmla="*/ 572 w 892"/>
                <a:gd name="T71" fmla="*/ 541 h 975"/>
                <a:gd name="T72" fmla="*/ 602 w 892"/>
                <a:gd name="T73" fmla="*/ 620 h 975"/>
                <a:gd name="T74" fmla="*/ 641 w 892"/>
                <a:gd name="T75" fmla="*/ 975 h 975"/>
                <a:gd name="T76" fmla="*/ 659 w 892"/>
                <a:gd name="T77" fmla="*/ 898 h 975"/>
                <a:gd name="T78" fmla="*/ 704 w 892"/>
                <a:gd name="T79" fmla="*/ 831 h 975"/>
                <a:gd name="T80" fmla="*/ 799 w 892"/>
                <a:gd name="T81" fmla="*/ 725 h 975"/>
                <a:gd name="T82" fmla="*/ 862 w 892"/>
                <a:gd name="T83" fmla="*/ 616 h 975"/>
                <a:gd name="T84" fmla="*/ 892 w 892"/>
                <a:gd name="T85" fmla="*/ 488 h 975"/>
                <a:gd name="T86" fmla="*/ 892 w 892"/>
                <a:gd name="T87" fmla="*/ 446 h 975"/>
                <a:gd name="T88" fmla="*/ 463 w 892"/>
                <a:gd name="T89" fmla="*/ 610 h 975"/>
                <a:gd name="T90" fmla="*/ 448 w 892"/>
                <a:gd name="T91" fmla="*/ 575 h 975"/>
                <a:gd name="T92" fmla="*/ 426 w 892"/>
                <a:gd name="T93" fmla="*/ 626 h 975"/>
                <a:gd name="T94" fmla="*/ 434 w 892"/>
                <a:gd name="T95" fmla="*/ 677 h 975"/>
                <a:gd name="T96" fmla="*/ 448 w 892"/>
                <a:gd name="T97" fmla="*/ 689 h 975"/>
                <a:gd name="T98" fmla="*/ 463 w 892"/>
                <a:gd name="T99" fmla="*/ 644 h 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92" h="975">
                  <a:moveTo>
                    <a:pt x="505" y="553"/>
                  </a:moveTo>
                  <a:lnTo>
                    <a:pt x="505" y="553"/>
                  </a:lnTo>
                  <a:lnTo>
                    <a:pt x="493" y="553"/>
                  </a:lnTo>
                  <a:lnTo>
                    <a:pt x="479" y="557"/>
                  </a:lnTo>
                  <a:lnTo>
                    <a:pt x="479" y="557"/>
                  </a:lnTo>
                  <a:lnTo>
                    <a:pt x="489" y="571"/>
                  </a:lnTo>
                  <a:lnTo>
                    <a:pt x="495" y="588"/>
                  </a:lnTo>
                  <a:lnTo>
                    <a:pt x="499" y="606"/>
                  </a:lnTo>
                  <a:lnTo>
                    <a:pt x="499" y="626"/>
                  </a:lnTo>
                  <a:lnTo>
                    <a:pt x="499" y="626"/>
                  </a:lnTo>
                  <a:lnTo>
                    <a:pt x="499" y="652"/>
                  </a:lnTo>
                  <a:lnTo>
                    <a:pt x="495" y="675"/>
                  </a:lnTo>
                  <a:lnTo>
                    <a:pt x="489" y="691"/>
                  </a:lnTo>
                  <a:lnTo>
                    <a:pt x="481" y="705"/>
                  </a:lnTo>
                  <a:lnTo>
                    <a:pt x="473" y="715"/>
                  </a:lnTo>
                  <a:lnTo>
                    <a:pt x="465" y="723"/>
                  </a:lnTo>
                  <a:lnTo>
                    <a:pt x="454" y="727"/>
                  </a:lnTo>
                  <a:lnTo>
                    <a:pt x="446" y="729"/>
                  </a:lnTo>
                  <a:lnTo>
                    <a:pt x="446" y="729"/>
                  </a:lnTo>
                  <a:lnTo>
                    <a:pt x="436" y="727"/>
                  </a:lnTo>
                  <a:lnTo>
                    <a:pt x="426" y="723"/>
                  </a:lnTo>
                  <a:lnTo>
                    <a:pt x="416" y="715"/>
                  </a:lnTo>
                  <a:lnTo>
                    <a:pt x="408" y="703"/>
                  </a:lnTo>
                  <a:lnTo>
                    <a:pt x="400" y="689"/>
                  </a:lnTo>
                  <a:lnTo>
                    <a:pt x="396" y="673"/>
                  </a:lnTo>
                  <a:lnTo>
                    <a:pt x="392" y="650"/>
                  </a:lnTo>
                  <a:lnTo>
                    <a:pt x="390" y="626"/>
                  </a:lnTo>
                  <a:lnTo>
                    <a:pt x="390" y="626"/>
                  </a:lnTo>
                  <a:lnTo>
                    <a:pt x="392" y="606"/>
                  </a:lnTo>
                  <a:lnTo>
                    <a:pt x="398" y="588"/>
                  </a:lnTo>
                  <a:lnTo>
                    <a:pt x="406" y="569"/>
                  </a:lnTo>
                  <a:lnTo>
                    <a:pt x="418" y="555"/>
                  </a:lnTo>
                  <a:lnTo>
                    <a:pt x="418" y="555"/>
                  </a:lnTo>
                  <a:lnTo>
                    <a:pt x="402" y="553"/>
                  </a:lnTo>
                  <a:lnTo>
                    <a:pt x="402" y="553"/>
                  </a:lnTo>
                  <a:lnTo>
                    <a:pt x="390" y="555"/>
                  </a:lnTo>
                  <a:lnTo>
                    <a:pt x="375" y="559"/>
                  </a:lnTo>
                  <a:lnTo>
                    <a:pt x="363" y="565"/>
                  </a:lnTo>
                  <a:lnTo>
                    <a:pt x="353" y="573"/>
                  </a:lnTo>
                  <a:lnTo>
                    <a:pt x="343" y="583"/>
                  </a:lnTo>
                  <a:lnTo>
                    <a:pt x="337" y="596"/>
                  </a:lnTo>
                  <a:lnTo>
                    <a:pt x="331" y="610"/>
                  </a:lnTo>
                  <a:lnTo>
                    <a:pt x="329" y="626"/>
                  </a:lnTo>
                  <a:lnTo>
                    <a:pt x="329" y="975"/>
                  </a:lnTo>
                  <a:lnTo>
                    <a:pt x="566" y="975"/>
                  </a:lnTo>
                  <a:lnTo>
                    <a:pt x="566" y="620"/>
                  </a:lnTo>
                  <a:lnTo>
                    <a:pt x="566" y="620"/>
                  </a:lnTo>
                  <a:lnTo>
                    <a:pt x="564" y="600"/>
                  </a:lnTo>
                  <a:lnTo>
                    <a:pt x="558" y="583"/>
                  </a:lnTo>
                  <a:lnTo>
                    <a:pt x="550" y="571"/>
                  </a:lnTo>
                  <a:lnTo>
                    <a:pt x="542" y="563"/>
                  </a:lnTo>
                  <a:lnTo>
                    <a:pt x="529" y="557"/>
                  </a:lnTo>
                  <a:lnTo>
                    <a:pt x="521" y="555"/>
                  </a:lnTo>
                  <a:lnTo>
                    <a:pt x="505" y="553"/>
                  </a:lnTo>
                  <a:lnTo>
                    <a:pt x="505" y="553"/>
                  </a:lnTo>
                  <a:close/>
                  <a:moveTo>
                    <a:pt x="892" y="446"/>
                  </a:moveTo>
                  <a:lnTo>
                    <a:pt x="892" y="446"/>
                  </a:lnTo>
                  <a:lnTo>
                    <a:pt x="890" y="399"/>
                  </a:lnTo>
                  <a:lnTo>
                    <a:pt x="882" y="354"/>
                  </a:lnTo>
                  <a:lnTo>
                    <a:pt x="872" y="312"/>
                  </a:lnTo>
                  <a:lnTo>
                    <a:pt x="856" y="271"/>
                  </a:lnTo>
                  <a:lnTo>
                    <a:pt x="838" y="233"/>
                  </a:lnTo>
                  <a:lnTo>
                    <a:pt x="815" y="196"/>
                  </a:lnTo>
                  <a:lnTo>
                    <a:pt x="791" y="162"/>
                  </a:lnTo>
                  <a:lnTo>
                    <a:pt x="761" y="129"/>
                  </a:lnTo>
                  <a:lnTo>
                    <a:pt x="730" y="101"/>
                  </a:lnTo>
                  <a:lnTo>
                    <a:pt x="696" y="77"/>
                  </a:lnTo>
                  <a:lnTo>
                    <a:pt x="659" y="54"/>
                  </a:lnTo>
                  <a:lnTo>
                    <a:pt x="621" y="34"/>
                  </a:lnTo>
                  <a:lnTo>
                    <a:pt x="578" y="20"/>
                  </a:lnTo>
                  <a:lnTo>
                    <a:pt x="536" y="10"/>
                  </a:lnTo>
                  <a:lnTo>
                    <a:pt x="491" y="2"/>
                  </a:lnTo>
                  <a:lnTo>
                    <a:pt x="446" y="0"/>
                  </a:lnTo>
                  <a:lnTo>
                    <a:pt x="446" y="0"/>
                  </a:lnTo>
                  <a:lnTo>
                    <a:pt x="402" y="2"/>
                  </a:lnTo>
                  <a:lnTo>
                    <a:pt x="357" y="10"/>
                  </a:lnTo>
                  <a:lnTo>
                    <a:pt x="315" y="20"/>
                  </a:lnTo>
                  <a:lnTo>
                    <a:pt x="272" y="34"/>
                  </a:lnTo>
                  <a:lnTo>
                    <a:pt x="233" y="54"/>
                  </a:lnTo>
                  <a:lnTo>
                    <a:pt x="197" y="77"/>
                  </a:lnTo>
                  <a:lnTo>
                    <a:pt x="163" y="101"/>
                  </a:lnTo>
                  <a:lnTo>
                    <a:pt x="132" y="129"/>
                  </a:lnTo>
                  <a:lnTo>
                    <a:pt x="102" y="162"/>
                  </a:lnTo>
                  <a:lnTo>
                    <a:pt x="77" y="196"/>
                  </a:lnTo>
                  <a:lnTo>
                    <a:pt x="55" y="233"/>
                  </a:lnTo>
                  <a:lnTo>
                    <a:pt x="37" y="271"/>
                  </a:lnTo>
                  <a:lnTo>
                    <a:pt x="21" y="312"/>
                  </a:lnTo>
                  <a:lnTo>
                    <a:pt x="10" y="354"/>
                  </a:lnTo>
                  <a:lnTo>
                    <a:pt x="2" y="399"/>
                  </a:lnTo>
                  <a:lnTo>
                    <a:pt x="0" y="446"/>
                  </a:lnTo>
                  <a:lnTo>
                    <a:pt x="0" y="446"/>
                  </a:lnTo>
                  <a:lnTo>
                    <a:pt x="2" y="466"/>
                  </a:lnTo>
                  <a:lnTo>
                    <a:pt x="2" y="466"/>
                  </a:lnTo>
                  <a:lnTo>
                    <a:pt x="0" y="488"/>
                  </a:lnTo>
                  <a:lnTo>
                    <a:pt x="0" y="488"/>
                  </a:lnTo>
                  <a:lnTo>
                    <a:pt x="2" y="521"/>
                  </a:lnTo>
                  <a:lnTo>
                    <a:pt x="8" y="553"/>
                  </a:lnTo>
                  <a:lnTo>
                    <a:pt x="19" y="585"/>
                  </a:lnTo>
                  <a:lnTo>
                    <a:pt x="31" y="616"/>
                  </a:lnTo>
                  <a:lnTo>
                    <a:pt x="45" y="646"/>
                  </a:lnTo>
                  <a:lnTo>
                    <a:pt x="61" y="675"/>
                  </a:lnTo>
                  <a:lnTo>
                    <a:pt x="77" y="701"/>
                  </a:lnTo>
                  <a:lnTo>
                    <a:pt x="94" y="725"/>
                  </a:lnTo>
                  <a:lnTo>
                    <a:pt x="128" y="770"/>
                  </a:lnTo>
                  <a:lnTo>
                    <a:pt x="158" y="802"/>
                  </a:lnTo>
                  <a:lnTo>
                    <a:pt x="189" y="831"/>
                  </a:lnTo>
                  <a:lnTo>
                    <a:pt x="189" y="831"/>
                  </a:lnTo>
                  <a:lnTo>
                    <a:pt x="201" y="845"/>
                  </a:lnTo>
                  <a:lnTo>
                    <a:pt x="213" y="861"/>
                  </a:lnTo>
                  <a:lnTo>
                    <a:pt x="223" y="877"/>
                  </a:lnTo>
                  <a:lnTo>
                    <a:pt x="233" y="898"/>
                  </a:lnTo>
                  <a:lnTo>
                    <a:pt x="242" y="916"/>
                  </a:lnTo>
                  <a:lnTo>
                    <a:pt x="248" y="936"/>
                  </a:lnTo>
                  <a:lnTo>
                    <a:pt x="252" y="957"/>
                  </a:lnTo>
                  <a:lnTo>
                    <a:pt x="252" y="975"/>
                  </a:lnTo>
                  <a:lnTo>
                    <a:pt x="252" y="975"/>
                  </a:lnTo>
                  <a:lnTo>
                    <a:pt x="294" y="975"/>
                  </a:lnTo>
                  <a:lnTo>
                    <a:pt x="294" y="626"/>
                  </a:lnTo>
                  <a:lnTo>
                    <a:pt x="294" y="626"/>
                  </a:lnTo>
                  <a:lnTo>
                    <a:pt x="294" y="614"/>
                  </a:lnTo>
                  <a:lnTo>
                    <a:pt x="296" y="602"/>
                  </a:lnTo>
                  <a:lnTo>
                    <a:pt x="298" y="592"/>
                  </a:lnTo>
                  <a:lnTo>
                    <a:pt x="302" y="579"/>
                  </a:lnTo>
                  <a:lnTo>
                    <a:pt x="315" y="561"/>
                  </a:lnTo>
                  <a:lnTo>
                    <a:pt x="329" y="545"/>
                  </a:lnTo>
                  <a:lnTo>
                    <a:pt x="345" y="533"/>
                  </a:lnTo>
                  <a:lnTo>
                    <a:pt x="363" y="525"/>
                  </a:lnTo>
                  <a:lnTo>
                    <a:pt x="384" y="519"/>
                  </a:lnTo>
                  <a:lnTo>
                    <a:pt x="402" y="517"/>
                  </a:lnTo>
                  <a:lnTo>
                    <a:pt x="402" y="517"/>
                  </a:lnTo>
                  <a:lnTo>
                    <a:pt x="416" y="519"/>
                  </a:lnTo>
                  <a:lnTo>
                    <a:pt x="428" y="521"/>
                  </a:lnTo>
                  <a:lnTo>
                    <a:pt x="440" y="525"/>
                  </a:lnTo>
                  <a:lnTo>
                    <a:pt x="450" y="529"/>
                  </a:lnTo>
                  <a:lnTo>
                    <a:pt x="450" y="529"/>
                  </a:lnTo>
                  <a:lnTo>
                    <a:pt x="463" y="525"/>
                  </a:lnTo>
                  <a:lnTo>
                    <a:pt x="477" y="519"/>
                  </a:lnTo>
                  <a:lnTo>
                    <a:pt x="491" y="517"/>
                  </a:lnTo>
                  <a:lnTo>
                    <a:pt x="505" y="517"/>
                  </a:lnTo>
                  <a:lnTo>
                    <a:pt x="505" y="517"/>
                  </a:lnTo>
                  <a:lnTo>
                    <a:pt x="523" y="517"/>
                  </a:lnTo>
                  <a:lnTo>
                    <a:pt x="540" y="523"/>
                  </a:lnTo>
                  <a:lnTo>
                    <a:pt x="558" y="531"/>
                  </a:lnTo>
                  <a:lnTo>
                    <a:pt x="572" y="541"/>
                  </a:lnTo>
                  <a:lnTo>
                    <a:pt x="584" y="555"/>
                  </a:lnTo>
                  <a:lnTo>
                    <a:pt x="594" y="573"/>
                  </a:lnTo>
                  <a:lnTo>
                    <a:pt x="600" y="596"/>
                  </a:lnTo>
                  <a:lnTo>
                    <a:pt x="602" y="620"/>
                  </a:lnTo>
                  <a:lnTo>
                    <a:pt x="602" y="975"/>
                  </a:lnTo>
                  <a:lnTo>
                    <a:pt x="641" y="975"/>
                  </a:lnTo>
                  <a:lnTo>
                    <a:pt x="641" y="975"/>
                  </a:lnTo>
                  <a:lnTo>
                    <a:pt x="641" y="975"/>
                  </a:lnTo>
                  <a:lnTo>
                    <a:pt x="641" y="957"/>
                  </a:lnTo>
                  <a:lnTo>
                    <a:pt x="645" y="936"/>
                  </a:lnTo>
                  <a:lnTo>
                    <a:pt x="651" y="916"/>
                  </a:lnTo>
                  <a:lnTo>
                    <a:pt x="659" y="898"/>
                  </a:lnTo>
                  <a:lnTo>
                    <a:pt x="669" y="877"/>
                  </a:lnTo>
                  <a:lnTo>
                    <a:pt x="680" y="861"/>
                  </a:lnTo>
                  <a:lnTo>
                    <a:pt x="692" y="845"/>
                  </a:lnTo>
                  <a:lnTo>
                    <a:pt x="704" y="831"/>
                  </a:lnTo>
                  <a:lnTo>
                    <a:pt x="704" y="831"/>
                  </a:lnTo>
                  <a:lnTo>
                    <a:pt x="734" y="802"/>
                  </a:lnTo>
                  <a:lnTo>
                    <a:pt x="765" y="770"/>
                  </a:lnTo>
                  <a:lnTo>
                    <a:pt x="799" y="725"/>
                  </a:lnTo>
                  <a:lnTo>
                    <a:pt x="815" y="701"/>
                  </a:lnTo>
                  <a:lnTo>
                    <a:pt x="832" y="675"/>
                  </a:lnTo>
                  <a:lnTo>
                    <a:pt x="848" y="646"/>
                  </a:lnTo>
                  <a:lnTo>
                    <a:pt x="862" y="616"/>
                  </a:lnTo>
                  <a:lnTo>
                    <a:pt x="874" y="585"/>
                  </a:lnTo>
                  <a:lnTo>
                    <a:pt x="884" y="553"/>
                  </a:lnTo>
                  <a:lnTo>
                    <a:pt x="890" y="521"/>
                  </a:lnTo>
                  <a:lnTo>
                    <a:pt x="892" y="488"/>
                  </a:lnTo>
                  <a:lnTo>
                    <a:pt x="892" y="488"/>
                  </a:lnTo>
                  <a:lnTo>
                    <a:pt x="890" y="466"/>
                  </a:lnTo>
                  <a:lnTo>
                    <a:pt x="890" y="466"/>
                  </a:lnTo>
                  <a:lnTo>
                    <a:pt x="892" y="446"/>
                  </a:lnTo>
                  <a:lnTo>
                    <a:pt x="892" y="446"/>
                  </a:lnTo>
                  <a:close/>
                  <a:moveTo>
                    <a:pt x="463" y="626"/>
                  </a:moveTo>
                  <a:lnTo>
                    <a:pt x="463" y="626"/>
                  </a:lnTo>
                  <a:lnTo>
                    <a:pt x="463" y="610"/>
                  </a:lnTo>
                  <a:lnTo>
                    <a:pt x="459" y="596"/>
                  </a:lnTo>
                  <a:lnTo>
                    <a:pt x="454" y="585"/>
                  </a:lnTo>
                  <a:lnTo>
                    <a:pt x="448" y="575"/>
                  </a:lnTo>
                  <a:lnTo>
                    <a:pt x="448" y="575"/>
                  </a:lnTo>
                  <a:lnTo>
                    <a:pt x="440" y="585"/>
                  </a:lnTo>
                  <a:lnTo>
                    <a:pt x="432" y="598"/>
                  </a:lnTo>
                  <a:lnTo>
                    <a:pt x="428" y="612"/>
                  </a:lnTo>
                  <a:lnTo>
                    <a:pt x="426" y="626"/>
                  </a:lnTo>
                  <a:lnTo>
                    <a:pt x="426" y="626"/>
                  </a:lnTo>
                  <a:lnTo>
                    <a:pt x="428" y="642"/>
                  </a:lnTo>
                  <a:lnTo>
                    <a:pt x="428" y="656"/>
                  </a:lnTo>
                  <a:lnTo>
                    <a:pt x="434" y="677"/>
                  </a:lnTo>
                  <a:lnTo>
                    <a:pt x="440" y="689"/>
                  </a:lnTo>
                  <a:lnTo>
                    <a:pt x="446" y="693"/>
                  </a:lnTo>
                  <a:lnTo>
                    <a:pt x="446" y="693"/>
                  </a:lnTo>
                  <a:lnTo>
                    <a:pt x="448" y="689"/>
                  </a:lnTo>
                  <a:lnTo>
                    <a:pt x="454" y="679"/>
                  </a:lnTo>
                  <a:lnTo>
                    <a:pt x="459" y="669"/>
                  </a:lnTo>
                  <a:lnTo>
                    <a:pt x="461" y="658"/>
                  </a:lnTo>
                  <a:lnTo>
                    <a:pt x="463" y="644"/>
                  </a:lnTo>
                  <a:lnTo>
                    <a:pt x="463" y="626"/>
                  </a:lnTo>
                  <a:lnTo>
                    <a:pt x="463" y="6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872124" y="3372573"/>
            <a:ext cx="3471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Eiffel </a:t>
            </a:r>
            <a:r>
              <a:rPr lang="en-US" altLang="zh-CN" sz="2000" b="1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Tower</a:t>
            </a:r>
            <a:endParaRPr lang="zh-CN" altLang="en-US" sz="2000" b="1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1600" dirty="0"/>
          </a:p>
        </p:txBody>
      </p:sp>
      <p:sp>
        <p:nvSpPr>
          <p:cNvPr id="63" name="矩形 62"/>
          <p:cNvSpPr/>
          <p:nvPr/>
        </p:nvSpPr>
        <p:spPr>
          <a:xfrm>
            <a:off x="1623289" y="1194393"/>
            <a:ext cx="3638028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We are all in the gutter, but some of us are looking at the stars. </a:t>
            </a:r>
            <a:endParaRPr lang="en-US" altLang="zh-CN" sz="12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直接连接符 32"/>
          <p:cNvCxnSpPr/>
          <p:nvPr/>
        </p:nvCxnSpPr>
        <p:spPr>
          <a:xfrm>
            <a:off x="15334" y="509276"/>
            <a:ext cx="12192001" cy="0"/>
          </a:xfrm>
          <a:prstGeom prst="line">
            <a:avLst/>
          </a:prstGeom>
          <a:ln w="31750">
            <a:solidFill>
              <a:srgbClr val="793E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2"/>
          <a:srcRect l="3850" t="84680" r="32072" b="10267"/>
          <a:stretch>
            <a:fillRect/>
          </a:stretch>
        </p:blipFill>
        <p:spPr>
          <a:xfrm>
            <a:off x="820" y="-16164"/>
            <a:ext cx="12206515" cy="485334"/>
          </a:xfrm>
          <a:prstGeom prst="rect">
            <a:avLst/>
          </a:prstGeom>
        </p:spPr>
      </p:pic>
      <p:sp>
        <p:nvSpPr>
          <p:cNvPr id="45" name="文本框 44"/>
          <p:cNvSpPr txBox="1"/>
          <p:nvPr/>
        </p:nvSpPr>
        <p:spPr>
          <a:xfrm>
            <a:off x="1623289" y="641708"/>
            <a:ext cx="3471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The Eiffel </a:t>
            </a:r>
            <a:r>
              <a:rPr lang="en-US" altLang="zh-CN" sz="2800" b="1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Tower</a:t>
            </a:r>
            <a:endParaRPr lang="zh-CN" altLang="en-US" sz="2800" b="1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2000" dirty="0"/>
          </a:p>
        </p:txBody>
      </p:sp>
      <p:sp>
        <p:nvSpPr>
          <p:cNvPr id="56" name="泪滴形 55"/>
          <p:cNvSpPr/>
          <p:nvPr/>
        </p:nvSpPr>
        <p:spPr>
          <a:xfrm rot="18900000">
            <a:off x="432503" y="335831"/>
            <a:ext cx="1246203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泪滴形 56"/>
          <p:cNvSpPr/>
          <p:nvPr/>
        </p:nvSpPr>
        <p:spPr>
          <a:xfrm rot="18900000">
            <a:off x="546179" y="457400"/>
            <a:ext cx="998806" cy="998806"/>
          </a:xfrm>
          <a:prstGeom prst="teardrop">
            <a:avLst/>
          </a:prstGeom>
          <a:solidFill>
            <a:srgbClr val="79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9" name="组合 58"/>
          <p:cNvGrpSpPr/>
          <p:nvPr/>
        </p:nvGrpSpPr>
        <p:grpSpPr>
          <a:xfrm>
            <a:off x="834494" y="636369"/>
            <a:ext cx="396792" cy="614761"/>
            <a:chOff x="8875713" y="962025"/>
            <a:chExt cx="1416050" cy="2193926"/>
          </a:xfrm>
          <a:solidFill>
            <a:schemeClr val="bg1"/>
          </a:solidFill>
        </p:grpSpPr>
        <p:sp>
          <p:nvSpPr>
            <p:cNvPr id="60" name="Freeform 15"/>
            <p:cNvSpPr/>
            <p:nvPr/>
          </p:nvSpPr>
          <p:spPr bwMode="auto">
            <a:xfrm>
              <a:off x="9294813" y="2566988"/>
              <a:ext cx="592138" cy="588963"/>
            </a:xfrm>
            <a:custGeom>
              <a:avLst/>
              <a:gdLst>
                <a:gd name="T0" fmla="*/ 0 w 373"/>
                <a:gd name="T1" fmla="*/ 284 h 371"/>
                <a:gd name="T2" fmla="*/ 0 w 373"/>
                <a:gd name="T3" fmla="*/ 284 h 371"/>
                <a:gd name="T4" fmla="*/ 0 w 373"/>
                <a:gd name="T5" fmla="*/ 302 h 371"/>
                <a:gd name="T6" fmla="*/ 6 w 373"/>
                <a:gd name="T7" fmla="*/ 319 h 371"/>
                <a:gd name="T8" fmla="*/ 12 w 373"/>
                <a:gd name="T9" fmla="*/ 333 h 371"/>
                <a:gd name="T10" fmla="*/ 22 w 373"/>
                <a:gd name="T11" fmla="*/ 345 h 371"/>
                <a:gd name="T12" fmla="*/ 36 w 373"/>
                <a:gd name="T13" fmla="*/ 355 h 371"/>
                <a:gd name="T14" fmla="*/ 49 w 373"/>
                <a:gd name="T15" fmla="*/ 363 h 371"/>
                <a:gd name="T16" fmla="*/ 65 w 373"/>
                <a:gd name="T17" fmla="*/ 369 h 371"/>
                <a:gd name="T18" fmla="*/ 81 w 373"/>
                <a:gd name="T19" fmla="*/ 371 h 371"/>
                <a:gd name="T20" fmla="*/ 81 w 373"/>
                <a:gd name="T21" fmla="*/ 371 h 371"/>
                <a:gd name="T22" fmla="*/ 290 w 373"/>
                <a:gd name="T23" fmla="*/ 371 h 371"/>
                <a:gd name="T24" fmla="*/ 290 w 373"/>
                <a:gd name="T25" fmla="*/ 371 h 371"/>
                <a:gd name="T26" fmla="*/ 290 w 373"/>
                <a:gd name="T27" fmla="*/ 371 h 371"/>
                <a:gd name="T28" fmla="*/ 306 w 373"/>
                <a:gd name="T29" fmla="*/ 369 h 371"/>
                <a:gd name="T30" fmla="*/ 322 w 373"/>
                <a:gd name="T31" fmla="*/ 363 h 371"/>
                <a:gd name="T32" fmla="*/ 336 w 373"/>
                <a:gd name="T33" fmla="*/ 355 h 371"/>
                <a:gd name="T34" fmla="*/ 349 w 373"/>
                <a:gd name="T35" fmla="*/ 345 h 371"/>
                <a:gd name="T36" fmla="*/ 359 w 373"/>
                <a:gd name="T37" fmla="*/ 333 h 371"/>
                <a:gd name="T38" fmla="*/ 367 w 373"/>
                <a:gd name="T39" fmla="*/ 319 h 371"/>
                <a:gd name="T40" fmla="*/ 371 w 373"/>
                <a:gd name="T41" fmla="*/ 302 h 371"/>
                <a:gd name="T42" fmla="*/ 373 w 373"/>
                <a:gd name="T43" fmla="*/ 284 h 371"/>
                <a:gd name="T44" fmla="*/ 373 w 373"/>
                <a:gd name="T45" fmla="*/ 0 h 371"/>
                <a:gd name="T46" fmla="*/ 0 w 373"/>
                <a:gd name="T47" fmla="*/ 0 h 371"/>
                <a:gd name="T48" fmla="*/ 0 w 373"/>
                <a:gd name="T49" fmla="*/ 284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3" h="371">
                  <a:moveTo>
                    <a:pt x="0" y="284"/>
                  </a:moveTo>
                  <a:lnTo>
                    <a:pt x="0" y="284"/>
                  </a:lnTo>
                  <a:lnTo>
                    <a:pt x="0" y="302"/>
                  </a:lnTo>
                  <a:lnTo>
                    <a:pt x="6" y="319"/>
                  </a:lnTo>
                  <a:lnTo>
                    <a:pt x="12" y="333"/>
                  </a:lnTo>
                  <a:lnTo>
                    <a:pt x="22" y="345"/>
                  </a:lnTo>
                  <a:lnTo>
                    <a:pt x="36" y="355"/>
                  </a:lnTo>
                  <a:lnTo>
                    <a:pt x="49" y="363"/>
                  </a:lnTo>
                  <a:lnTo>
                    <a:pt x="65" y="369"/>
                  </a:lnTo>
                  <a:lnTo>
                    <a:pt x="81" y="371"/>
                  </a:lnTo>
                  <a:lnTo>
                    <a:pt x="81" y="371"/>
                  </a:lnTo>
                  <a:lnTo>
                    <a:pt x="290" y="371"/>
                  </a:lnTo>
                  <a:lnTo>
                    <a:pt x="290" y="371"/>
                  </a:lnTo>
                  <a:lnTo>
                    <a:pt x="290" y="371"/>
                  </a:lnTo>
                  <a:lnTo>
                    <a:pt x="306" y="369"/>
                  </a:lnTo>
                  <a:lnTo>
                    <a:pt x="322" y="363"/>
                  </a:lnTo>
                  <a:lnTo>
                    <a:pt x="336" y="355"/>
                  </a:lnTo>
                  <a:lnTo>
                    <a:pt x="349" y="345"/>
                  </a:lnTo>
                  <a:lnTo>
                    <a:pt x="359" y="333"/>
                  </a:lnTo>
                  <a:lnTo>
                    <a:pt x="367" y="319"/>
                  </a:lnTo>
                  <a:lnTo>
                    <a:pt x="371" y="302"/>
                  </a:lnTo>
                  <a:lnTo>
                    <a:pt x="373" y="284"/>
                  </a:lnTo>
                  <a:lnTo>
                    <a:pt x="373" y="0"/>
                  </a:lnTo>
                  <a:lnTo>
                    <a:pt x="0" y="0"/>
                  </a:lnTo>
                  <a:lnTo>
                    <a:pt x="0" y="2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16"/>
            <p:cNvSpPr>
              <a:spLocks noEditPoints="1"/>
            </p:cNvSpPr>
            <p:nvPr/>
          </p:nvSpPr>
          <p:spPr bwMode="auto">
            <a:xfrm>
              <a:off x="8875713" y="962025"/>
              <a:ext cx="1416050" cy="1547813"/>
            </a:xfrm>
            <a:custGeom>
              <a:avLst/>
              <a:gdLst>
                <a:gd name="T0" fmla="*/ 479 w 892"/>
                <a:gd name="T1" fmla="*/ 557 h 975"/>
                <a:gd name="T2" fmla="*/ 499 w 892"/>
                <a:gd name="T3" fmla="*/ 606 h 975"/>
                <a:gd name="T4" fmla="*/ 495 w 892"/>
                <a:gd name="T5" fmla="*/ 675 h 975"/>
                <a:gd name="T6" fmla="*/ 465 w 892"/>
                <a:gd name="T7" fmla="*/ 723 h 975"/>
                <a:gd name="T8" fmla="*/ 436 w 892"/>
                <a:gd name="T9" fmla="*/ 727 h 975"/>
                <a:gd name="T10" fmla="*/ 400 w 892"/>
                <a:gd name="T11" fmla="*/ 689 h 975"/>
                <a:gd name="T12" fmla="*/ 390 w 892"/>
                <a:gd name="T13" fmla="*/ 626 h 975"/>
                <a:gd name="T14" fmla="*/ 418 w 892"/>
                <a:gd name="T15" fmla="*/ 555 h 975"/>
                <a:gd name="T16" fmla="*/ 390 w 892"/>
                <a:gd name="T17" fmla="*/ 555 h 975"/>
                <a:gd name="T18" fmla="*/ 343 w 892"/>
                <a:gd name="T19" fmla="*/ 583 h 975"/>
                <a:gd name="T20" fmla="*/ 329 w 892"/>
                <a:gd name="T21" fmla="*/ 975 h 975"/>
                <a:gd name="T22" fmla="*/ 564 w 892"/>
                <a:gd name="T23" fmla="*/ 600 h 975"/>
                <a:gd name="T24" fmla="*/ 529 w 892"/>
                <a:gd name="T25" fmla="*/ 557 h 975"/>
                <a:gd name="T26" fmla="*/ 892 w 892"/>
                <a:gd name="T27" fmla="*/ 446 h 975"/>
                <a:gd name="T28" fmla="*/ 872 w 892"/>
                <a:gd name="T29" fmla="*/ 312 h 975"/>
                <a:gd name="T30" fmla="*/ 791 w 892"/>
                <a:gd name="T31" fmla="*/ 162 h 975"/>
                <a:gd name="T32" fmla="*/ 659 w 892"/>
                <a:gd name="T33" fmla="*/ 54 h 975"/>
                <a:gd name="T34" fmla="*/ 491 w 892"/>
                <a:gd name="T35" fmla="*/ 2 h 975"/>
                <a:gd name="T36" fmla="*/ 357 w 892"/>
                <a:gd name="T37" fmla="*/ 10 h 975"/>
                <a:gd name="T38" fmla="*/ 197 w 892"/>
                <a:gd name="T39" fmla="*/ 77 h 975"/>
                <a:gd name="T40" fmla="*/ 77 w 892"/>
                <a:gd name="T41" fmla="*/ 196 h 975"/>
                <a:gd name="T42" fmla="*/ 10 w 892"/>
                <a:gd name="T43" fmla="*/ 354 h 975"/>
                <a:gd name="T44" fmla="*/ 2 w 892"/>
                <a:gd name="T45" fmla="*/ 466 h 975"/>
                <a:gd name="T46" fmla="*/ 2 w 892"/>
                <a:gd name="T47" fmla="*/ 521 h 975"/>
                <a:gd name="T48" fmla="*/ 45 w 892"/>
                <a:gd name="T49" fmla="*/ 646 h 975"/>
                <a:gd name="T50" fmla="*/ 128 w 892"/>
                <a:gd name="T51" fmla="*/ 770 h 975"/>
                <a:gd name="T52" fmla="*/ 201 w 892"/>
                <a:gd name="T53" fmla="*/ 845 h 975"/>
                <a:gd name="T54" fmla="*/ 242 w 892"/>
                <a:gd name="T55" fmla="*/ 916 h 975"/>
                <a:gd name="T56" fmla="*/ 252 w 892"/>
                <a:gd name="T57" fmla="*/ 975 h 975"/>
                <a:gd name="T58" fmla="*/ 294 w 892"/>
                <a:gd name="T59" fmla="*/ 614 h 975"/>
                <a:gd name="T60" fmla="*/ 315 w 892"/>
                <a:gd name="T61" fmla="*/ 561 h 975"/>
                <a:gd name="T62" fmla="*/ 384 w 892"/>
                <a:gd name="T63" fmla="*/ 519 h 975"/>
                <a:gd name="T64" fmla="*/ 428 w 892"/>
                <a:gd name="T65" fmla="*/ 521 h 975"/>
                <a:gd name="T66" fmla="*/ 463 w 892"/>
                <a:gd name="T67" fmla="*/ 525 h 975"/>
                <a:gd name="T68" fmla="*/ 505 w 892"/>
                <a:gd name="T69" fmla="*/ 517 h 975"/>
                <a:gd name="T70" fmla="*/ 572 w 892"/>
                <a:gd name="T71" fmla="*/ 541 h 975"/>
                <a:gd name="T72" fmla="*/ 602 w 892"/>
                <a:gd name="T73" fmla="*/ 620 h 975"/>
                <a:gd name="T74" fmla="*/ 641 w 892"/>
                <a:gd name="T75" fmla="*/ 975 h 975"/>
                <a:gd name="T76" fmla="*/ 659 w 892"/>
                <a:gd name="T77" fmla="*/ 898 h 975"/>
                <a:gd name="T78" fmla="*/ 704 w 892"/>
                <a:gd name="T79" fmla="*/ 831 h 975"/>
                <a:gd name="T80" fmla="*/ 799 w 892"/>
                <a:gd name="T81" fmla="*/ 725 h 975"/>
                <a:gd name="T82" fmla="*/ 862 w 892"/>
                <a:gd name="T83" fmla="*/ 616 h 975"/>
                <a:gd name="T84" fmla="*/ 892 w 892"/>
                <a:gd name="T85" fmla="*/ 488 h 975"/>
                <a:gd name="T86" fmla="*/ 892 w 892"/>
                <a:gd name="T87" fmla="*/ 446 h 975"/>
                <a:gd name="T88" fmla="*/ 463 w 892"/>
                <a:gd name="T89" fmla="*/ 610 h 975"/>
                <a:gd name="T90" fmla="*/ 448 w 892"/>
                <a:gd name="T91" fmla="*/ 575 h 975"/>
                <a:gd name="T92" fmla="*/ 426 w 892"/>
                <a:gd name="T93" fmla="*/ 626 h 975"/>
                <a:gd name="T94" fmla="*/ 434 w 892"/>
                <a:gd name="T95" fmla="*/ 677 h 975"/>
                <a:gd name="T96" fmla="*/ 448 w 892"/>
                <a:gd name="T97" fmla="*/ 689 h 975"/>
                <a:gd name="T98" fmla="*/ 463 w 892"/>
                <a:gd name="T99" fmla="*/ 644 h 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92" h="975">
                  <a:moveTo>
                    <a:pt x="505" y="553"/>
                  </a:moveTo>
                  <a:lnTo>
                    <a:pt x="505" y="553"/>
                  </a:lnTo>
                  <a:lnTo>
                    <a:pt x="493" y="553"/>
                  </a:lnTo>
                  <a:lnTo>
                    <a:pt x="479" y="557"/>
                  </a:lnTo>
                  <a:lnTo>
                    <a:pt x="479" y="557"/>
                  </a:lnTo>
                  <a:lnTo>
                    <a:pt x="489" y="571"/>
                  </a:lnTo>
                  <a:lnTo>
                    <a:pt x="495" y="588"/>
                  </a:lnTo>
                  <a:lnTo>
                    <a:pt x="499" y="606"/>
                  </a:lnTo>
                  <a:lnTo>
                    <a:pt x="499" y="626"/>
                  </a:lnTo>
                  <a:lnTo>
                    <a:pt x="499" y="626"/>
                  </a:lnTo>
                  <a:lnTo>
                    <a:pt x="499" y="652"/>
                  </a:lnTo>
                  <a:lnTo>
                    <a:pt x="495" y="675"/>
                  </a:lnTo>
                  <a:lnTo>
                    <a:pt x="489" y="691"/>
                  </a:lnTo>
                  <a:lnTo>
                    <a:pt x="481" y="705"/>
                  </a:lnTo>
                  <a:lnTo>
                    <a:pt x="473" y="715"/>
                  </a:lnTo>
                  <a:lnTo>
                    <a:pt x="465" y="723"/>
                  </a:lnTo>
                  <a:lnTo>
                    <a:pt x="454" y="727"/>
                  </a:lnTo>
                  <a:lnTo>
                    <a:pt x="446" y="729"/>
                  </a:lnTo>
                  <a:lnTo>
                    <a:pt x="446" y="729"/>
                  </a:lnTo>
                  <a:lnTo>
                    <a:pt x="436" y="727"/>
                  </a:lnTo>
                  <a:lnTo>
                    <a:pt x="426" y="723"/>
                  </a:lnTo>
                  <a:lnTo>
                    <a:pt x="416" y="715"/>
                  </a:lnTo>
                  <a:lnTo>
                    <a:pt x="408" y="703"/>
                  </a:lnTo>
                  <a:lnTo>
                    <a:pt x="400" y="689"/>
                  </a:lnTo>
                  <a:lnTo>
                    <a:pt x="396" y="673"/>
                  </a:lnTo>
                  <a:lnTo>
                    <a:pt x="392" y="650"/>
                  </a:lnTo>
                  <a:lnTo>
                    <a:pt x="390" y="626"/>
                  </a:lnTo>
                  <a:lnTo>
                    <a:pt x="390" y="626"/>
                  </a:lnTo>
                  <a:lnTo>
                    <a:pt x="392" y="606"/>
                  </a:lnTo>
                  <a:lnTo>
                    <a:pt x="398" y="588"/>
                  </a:lnTo>
                  <a:lnTo>
                    <a:pt x="406" y="569"/>
                  </a:lnTo>
                  <a:lnTo>
                    <a:pt x="418" y="555"/>
                  </a:lnTo>
                  <a:lnTo>
                    <a:pt x="418" y="555"/>
                  </a:lnTo>
                  <a:lnTo>
                    <a:pt x="402" y="553"/>
                  </a:lnTo>
                  <a:lnTo>
                    <a:pt x="402" y="553"/>
                  </a:lnTo>
                  <a:lnTo>
                    <a:pt x="390" y="555"/>
                  </a:lnTo>
                  <a:lnTo>
                    <a:pt x="375" y="559"/>
                  </a:lnTo>
                  <a:lnTo>
                    <a:pt x="363" y="565"/>
                  </a:lnTo>
                  <a:lnTo>
                    <a:pt x="353" y="573"/>
                  </a:lnTo>
                  <a:lnTo>
                    <a:pt x="343" y="583"/>
                  </a:lnTo>
                  <a:lnTo>
                    <a:pt x="337" y="596"/>
                  </a:lnTo>
                  <a:lnTo>
                    <a:pt x="331" y="610"/>
                  </a:lnTo>
                  <a:lnTo>
                    <a:pt x="329" y="626"/>
                  </a:lnTo>
                  <a:lnTo>
                    <a:pt x="329" y="975"/>
                  </a:lnTo>
                  <a:lnTo>
                    <a:pt x="566" y="975"/>
                  </a:lnTo>
                  <a:lnTo>
                    <a:pt x="566" y="620"/>
                  </a:lnTo>
                  <a:lnTo>
                    <a:pt x="566" y="620"/>
                  </a:lnTo>
                  <a:lnTo>
                    <a:pt x="564" y="600"/>
                  </a:lnTo>
                  <a:lnTo>
                    <a:pt x="558" y="583"/>
                  </a:lnTo>
                  <a:lnTo>
                    <a:pt x="550" y="571"/>
                  </a:lnTo>
                  <a:lnTo>
                    <a:pt x="542" y="563"/>
                  </a:lnTo>
                  <a:lnTo>
                    <a:pt x="529" y="557"/>
                  </a:lnTo>
                  <a:lnTo>
                    <a:pt x="521" y="555"/>
                  </a:lnTo>
                  <a:lnTo>
                    <a:pt x="505" y="553"/>
                  </a:lnTo>
                  <a:lnTo>
                    <a:pt x="505" y="553"/>
                  </a:lnTo>
                  <a:close/>
                  <a:moveTo>
                    <a:pt x="892" y="446"/>
                  </a:moveTo>
                  <a:lnTo>
                    <a:pt x="892" y="446"/>
                  </a:lnTo>
                  <a:lnTo>
                    <a:pt x="890" y="399"/>
                  </a:lnTo>
                  <a:lnTo>
                    <a:pt x="882" y="354"/>
                  </a:lnTo>
                  <a:lnTo>
                    <a:pt x="872" y="312"/>
                  </a:lnTo>
                  <a:lnTo>
                    <a:pt x="856" y="271"/>
                  </a:lnTo>
                  <a:lnTo>
                    <a:pt x="838" y="233"/>
                  </a:lnTo>
                  <a:lnTo>
                    <a:pt x="815" y="196"/>
                  </a:lnTo>
                  <a:lnTo>
                    <a:pt x="791" y="162"/>
                  </a:lnTo>
                  <a:lnTo>
                    <a:pt x="761" y="129"/>
                  </a:lnTo>
                  <a:lnTo>
                    <a:pt x="730" y="101"/>
                  </a:lnTo>
                  <a:lnTo>
                    <a:pt x="696" y="77"/>
                  </a:lnTo>
                  <a:lnTo>
                    <a:pt x="659" y="54"/>
                  </a:lnTo>
                  <a:lnTo>
                    <a:pt x="621" y="34"/>
                  </a:lnTo>
                  <a:lnTo>
                    <a:pt x="578" y="20"/>
                  </a:lnTo>
                  <a:lnTo>
                    <a:pt x="536" y="10"/>
                  </a:lnTo>
                  <a:lnTo>
                    <a:pt x="491" y="2"/>
                  </a:lnTo>
                  <a:lnTo>
                    <a:pt x="446" y="0"/>
                  </a:lnTo>
                  <a:lnTo>
                    <a:pt x="446" y="0"/>
                  </a:lnTo>
                  <a:lnTo>
                    <a:pt x="402" y="2"/>
                  </a:lnTo>
                  <a:lnTo>
                    <a:pt x="357" y="10"/>
                  </a:lnTo>
                  <a:lnTo>
                    <a:pt x="315" y="20"/>
                  </a:lnTo>
                  <a:lnTo>
                    <a:pt x="272" y="34"/>
                  </a:lnTo>
                  <a:lnTo>
                    <a:pt x="233" y="54"/>
                  </a:lnTo>
                  <a:lnTo>
                    <a:pt x="197" y="77"/>
                  </a:lnTo>
                  <a:lnTo>
                    <a:pt x="163" y="101"/>
                  </a:lnTo>
                  <a:lnTo>
                    <a:pt x="132" y="129"/>
                  </a:lnTo>
                  <a:lnTo>
                    <a:pt x="102" y="162"/>
                  </a:lnTo>
                  <a:lnTo>
                    <a:pt x="77" y="196"/>
                  </a:lnTo>
                  <a:lnTo>
                    <a:pt x="55" y="233"/>
                  </a:lnTo>
                  <a:lnTo>
                    <a:pt x="37" y="271"/>
                  </a:lnTo>
                  <a:lnTo>
                    <a:pt x="21" y="312"/>
                  </a:lnTo>
                  <a:lnTo>
                    <a:pt x="10" y="354"/>
                  </a:lnTo>
                  <a:lnTo>
                    <a:pt x="2" y="399"/>
                  </a:lnTo>
                  <a:lnTo>
                    <a:pt x="0" y="446"/>
                  </a:lnTo>
                  <a:lnTo>
                    <a:pt x="0" y="446"/>
                  </a:lnTo>
                  <a:lnTo>
                    <a:pt x="2" y="466"/>
                  </a:lnTo>
                  <a:lnTo>
                    <a:pt x="2" y="466"/>
                  </a:lnTo>
                  <a:lnTo>
                    <a:pt x="0" y="488"/>
                  </a:lnTo>
                  <a:lnTo>
                    <a:pt x="0" y="488"/>
                  </a:lnTo>
                  <a:lnTo>
                    <a:pt x="2" y="521"/>
                  </a:lnTo>
                  <a:lnTo>
                    <a:pt x="8" y="553"/>
                  </a:lnTo>
                  <a:lnTo>
                    <a:pt x="19" y="585"/>
                  </a:lnTo>
                  <a:lnTo>
                    <a:pt x="31" y="616"/>
                  </a:lnTo>
                  <a:lnTo>
                    <a:pt x="45" y="646"/>
                  </a:lnTo>
                  <a:lnTo>
                    <a:pt x="61" y="675"/>
                  </a:lnTo>
                  <a:lnTo>
                    <a:pt x="77" y="701"/>
                  </a:lnTo>
                  <a:lnTo>
                    <a:pt x="94" y="725"/>
                  </a:lnTo>
                  <a:lnTo>
                    <a:pt x="128" y="770"/>
                  </a:lnTo>
                  <a:lnTo>
                    <a:pt x="158" y="802"/>
                  </a:lnTo>
                  <a:lnTo>
                    <a:pt x="189" y="831"/>
                  </a:lnTo>
                  <a:lnTo>
                    <a:pt x="189" y="831"/>
                  </a:lnTo>
                  <a:lnTo>
                    <a:pt x="201" y="845"/>
                  </a:lnTo>
                  <a:lnTo>
                    <a:pt x="213" y="861"/>
                  </a:lnTo>
                  <a:lnTo>
                    <a:pt x="223" y="877"/>
                  </a:lnTo>
                  <a:lnTo>
                    <a:pt x="233" y="898"/>
                  </a:lnTo>
                  <a:lnTo>
                    <a:pt x="242" y="916"/>
                  </a:lnTo>
                  <a:lnTo>
                    <a:pt x="248" y="936"/>
                  </a:lnTo>
                  <a:lnTo>
                    <a:pt x="252" y="957"/>
                  </a:lnTo>
                  <a:lnTo>
                    <a:pt x="252" y="975"/>
                  </a:lnTo>
                  <a:lnTo>
                    <a:pt x="252" y="975"/>
                  </a:lnTo>
                  <a:lnTo>
                    <a:pt x="294" y="975"/>
                  </a:lnTo>
                  <a:lnTo>
                    <a:pt x="294" y="626"/>
                  </a:lnTo>
                  <a:lnTo>
                    <a:pt x="294" y="626"/>
                  </a:lnTo>
                  <a:lnTo>
                    <a:pt x="294" y="614"/>
                  </a:lnTo>
                  <a:lnTo>
                    <a:pt x="296" y="602"/>
                  </a:lnTo>
                  <a:lnTo>
                    <a:pt x="298" y="592"/>
                  </a:lnTo>
                  <a:lnTo>
                    <a:pt x="302" y="579"/>
                  </a:lnTo>
                  <a:lnTo>
                    <a:pt x="315" y="561"/>
                  </a:lnTo>
                  <a:lnTo>
                    <a:pt x="329" y="545"/>
                  </a:lnTo>
                  <a:lnTo>
                    <a:pt x="345" y="533"/>
                  </a:lnTo>
                  <a:lnTo>
                    <a:pt x="363" y="525"/>
                  </a:lnTo>
                  <a:lnTo>
                    <a:pt x="384" y="519"/>
                  </a:lnTo>
                  <a:lnTo>
                    <a:pt x="402" y="517"/>
                  </a:lnTo>
                  <a:lnTo>
                    <a:pt x="402" y="517"/>
                  </a:lnTo>
                  <a:lnTo>
                    <a:pt x="416" y="519"/>
                  </a:lnTo>
                  <a:lnTo>
                    <a:pt x="428" y="521"/>
                  </a:lnTo>
                  <a:lnTo>
                    <a:pt x="440" y="525"/>
                  </a:lnTo>
                  <a:lnTo>
                    <a:pt x="450" y="529"/>
                  </a:lnTo>
                  <a:lnTo>
                    <a:pt x="450" y="529"/>
                  </a:lnTo>
                  <a:lnTo>
                    <a:pt x="463" y="525"/>
                  </a:lnTo>
                  <a:lnTo>
                    <a:pt x="477" y="519"/>
                  </a:lnTo>
                  <a:lnTo>
                    <a:pt x="491" y="517"/>
                  </a:lnTo>
                  <a:lnTo>
                    <a:pt x="505" y="517"/>
                  </a:lnTo>
                  <a:lnTo>
                    <a:pt x="505" y="517"/>
                  </a:lnTo>
                  <a:lnTo>
                    <a:pt x="523" y="517"/>
                  </a:lnTo>
                  <a:lnTo>
                    <a:pt x="540" y="523"/>
                  </a:lnTo>
                  <a:lnTo>
                    <a:pt x="558" y="531"/>
                  </a:lnTo>
                  <a:lnTo>
                    <a:pt x="572" y="541"/>
                  </a:lnTo>
                  <a:lnTo>
                    <a:pt x="584" y="555"/>
                  </a:lnTo>
                  <a:lnTo>
                    <a:pt x="594" y="573"/>
                  </a:lnTo>
                  <a:lnTo>
                    <a:pt x="600" y="596"/>
                  </a:lnTo>
                  <a:lnTo>
                    <a:pt x="602" y="620"/>
                  </a:lnTo>
                  <a:lnTo>
                    <a:pt x="602" y="975"/>
                  </a:lnTo>
                  <a:lnTo>
                    <a:pt x="641" y="975"/>
                  </a:lnTo>
                  <a:lnTo>
                    <a:pt x="641" y="975"/>
                  </a:lnTo>
                  <a:lnTo>
                    <a:pt x="641" y="975"/>
                  </a:lnTo>
                  <a:lnTo>
                    <a:pt x="641" y="957"/>
                  </a:lnTo>
                  <a:lnTo>
                    <a:pt x="645" y="936"/>
                  </a:lnTo>
                  <a:lnTo>
                    <a:pt x="651" y="916"/>
                  </a:lnTo>
                  <a:lnTo>
                    <a:pt x="659" y="898"/>
                  </a:lnTo>
                  <a:lnTo>
                    <a:pt x="669" y="877"/>
                  </a:lnTo>
                  <a:lnTo>
                    <a:pt x="680" y="861"/>
                  </a:lnTo>
                  <a:lnTo>
                    <a:pt x="692" y="845"/>
                  </a:lnTo>
                  <a:lnTo>
                    <a:pt x="704" y="831"/>
                  </a:lnTo>
                  <a:lnTo>
                    <a:pt x="704" y="831"/>
                  </a:lnTo>
                  <a:lnTo>
                    <a:pt x="734" y="802"/>
                  </a:lnTo>
                  <a:lnTo>
                    <a:pt x="765" y="770"/>
                  </a:lnTo>
                  <a:lnTo>
                    <a:pt x="799" y="725"/>
                  </a:lnTo>
                  <a:lnTo>
                    <a:pt x="815" y="701"/>
                  </a:lnTo>
                  <a:lnTo>
                    <a:pt x="832" y="675"/>
                  </a:lnTo>
                  <a:lnTo>
                    <a:pt x="848" y="646"/>
                  </a:lnTo>
                  <a:lnTo>
                    <a:pt x="862" y="616"/>
                  </a:lnTo>
                  <a:lnTo>
                    <a:pt x="874" y="585"/>
                  </a:lnTo>
                  <a:lnTo>
                    <a:pt x="884" y="553"/>
                  </a:lnTo>
                  <a:lnTo>
                    <a:pt x="890" y="521"/>
                  </a:lnTo>
                  <a:lnTo>
                    <a:pt x="892" y="488"/>
                  </a:lnTo>
                  <a:lnTo>
                    <a:pt x="892" y="488"/>
                  </a:lnTo>
                  <a:lnTo>
                    <a:pt x="890" y="466"/>
                  </a:lnTo>
                  <a:lnTo>
                    <a:pt x="890" y="466"/>
                  </a:lnTo>
                  <a:lnTo>
                    <a:pt x="892" y="446"/>
                  </a:lnTo>
                  <a:lnTo>
                    <a:pt x="892" y="446"/>
                  </a:lnTo>
                  <a:close/>
                  <a:moveTo>
                    <a:pt x="463" y="626"/>
                  </a:moveTo>
                  <a:lnTo>
                    <a:pt x="463" y="626"/>
                  </a:lnTo>
                  <a:lnTo>
                    <a:pt x="463" y="610"/>
                  </a:lnTo>
                  <a:lnTo>
                    <a:pt x="459" y="596"/>
                  </a:lnTo>
                  <a:lnTo>
                    <a:pt x="454" y="585"/>
                  </a:lnTo>
                  <a:lnTo>
                    <a:pt x="448" y="575"/>
                  </a:lnTo>
                  <a:lnTo>
                    <a:pt x="448" y="575"/>
                  </a:lnTo>
                  <a:lnTo>
                    <a:pt x="440" y="585"/>
                  </a:lnTo>
                  <a:lnTo>
                    <a:pt x="432" y="598"/>
                  </a:lnTo>
                  <a:lnTo>
                    <a:pt x="428" y="612"/>
                  </a:lnTo>
                  <a:lnTo>
                    <a:pt x="426" y="626"/>
                  </a:lnTo>
                  <a:lnTo>
                    <a:pt x="426" y="626"/>
                  </a:lnTo>
                  <a:lnTo>
                    <a:pt x="428" y="642"/>
                  </a:lnTo>
                  <a:lnTo>
                    <a:pt x="428" y="656"/>
                  </a:lnTo>
                  <a:lnTo>
                    <a:pt x="434" y="677"/>
                  </a:lnTo>
                  <a:lnTo>
                    <a:pt x="440" y="689"/>
                  </a:lnTo>
                  <a:lnTo>
                    <a:pt x="446" y="693"/>
                  </a:lnTo>
                  <a:lnTo>
                    <a:pt x="446" y="693"/>
                  </a:lnTo>
                  <a:lnTo>
                    <a:pt x="448" y="689"/>
                  </a:lnTo>
                  <a:lnTo>
                    <a:pt x="454" y="679"/>
                  </a:lnTo>
                  <a:lnTo>
                    <a:pt x="459" y="669"/>
                  </a:lnTo>
                  <a:lnTo>
                    <a:pt x="461" y="658"/>
                  </a:lnTo>
                  <a:lnTo>
                    <a:pt x="463" y="644"/>
                  </a:lnTo>
                  <a:lnTo>
                    <a:pt x="463" y="626"/>
                  </a:lnTo>
                  <a:lnTo>
                    <a:pt x="463" y="6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3" name="矩形 62"/>
          <p:cNvSpPr/>
          <p:nvPr/>
        </p:nvSpPr>
        <p:spPr>
          <a:xfrm>
            <a:off x="1623289" y="1080764"/>
            <a:ext cx="6477357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We are all in the gutter, </a:t>
            </a:r>
            <a:r>
              <a:rPr lang="en-US" altLang="zh-CN" sz="1600" dirty="0" smtClean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some </a:t>
            </a:r>
            <a:r>
              <a:rPr lang="en-US" altLang="zh-CN" sz="16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of us are looking at the stars. </a:t>
            </a:r>
            <a:endParaRPr lang="en-US" altLang="zh-CN" sz="12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5208566" y="2326786"/>
            <a:ext cx="3756073" cy="3798277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8866162" y="1352572"/>
            <a:ext cx="1915550" cy="1915550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9929447" y="5072763"/>
            <a:ext cx="536917" cy="536917"/>
          </a:xfrm>
          <a:prstGeom prst="ellipse">
            <a:avLst/>
          </a:prstGeom>
          <a:solidFill>
            <a:srgbClr val="79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8100646" y="1335901"/>
            <a:ext cx="536917" cy="536917"/>
          </a:xfrm>
          <a:prstGeom prst="ellipse">
            <a:avLst/>
          </a:prstGeom>
          <a:solidFill>
            <a:srgbClr val="79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11108788" y="2939903"/>
            <a:ext cx="890954" cy="890954"/>
          </a:xfrm>
          <a:prstGeom prst="ellipse">
            <a:avLst/>
          </a:prstGeom>
          <a:solidFill>
            <a:srgbClr val="79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979415" y="3407340"/>
            <a:ext cx="2747873" cy="264072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We are all in the gutter, but some of us are looking at the stars. We are all in the gutter, but some of us are looking at the </a:t>
            </a:r>
            <a:r>
              <a:rPr lang="en-US" altLang="zh-CN" sz="1600" dirty="0" smtClean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stars</a:t>
            </a:r>
            <a:r>
              <a:rPr lang="en-US" altLang="zh-CN" sz="16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 We are all in the gutter, but some of us are looking at the stars</a:t>
            </a:r>
            <a:r>
              <a:rPr lang="en-US" altLang="zh-CN" sz="1600" dirty="0" smtClean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. </a:t>
            </a:r>
            <a:endParaRPr lang="en-US" altLang="zh-CN" sz="1600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  <a:sym typeface="时尚中黑简体" panose="01010104010101010101" pitchFamily="2" charset="-122"/>
            </a:endParaRPr>
          </a:p>
          <a:p>
            <a:endParaRPr lang="en-US" altLang="zh-CN" sz="12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979415" y="2961863"/>
            <a:ext cx="34712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Eiffel </a:t>
            </a:r>
            <a:r>
              <a:rPr lang="en-US" altLang="zh-CN" sz="2400" b="1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Tower</a:t>
            </a:r>
            <a:endParaRPr lang="zh-CN" altLang="en-US" sz="2400" b="1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1600" dirty="0"/>
          </a:p>
        </p:txBody>
      </p:sp>
      <p:grpSp>
        <p:nvGrpSpPr>
          <p:cNvPr id="26" name="组合 25"/>
          <p:cNvGrpSpPr/>
          <p:nvPr/>
        </p:nvGrpSpPr>
        <p:grpSpPr>
          <a:xfrm>
            <a:off x="1041593" y="2733054"/>
            <a:ext cx="828945" cy="652326"/>
            <a:chOff x="10421938" y="1509713"/>
            <a:chExt cx="1579563" cy="1243013"/>
          </a:xfrm>
        </p:grpSpPr>
        <p:sp>
          <p:nvSpPr>
            <p:cNvPr id="27" name="Freeform 92"/>
            <p:cNvSpPr/>
            <p:nvPr/>
          </p:nvSpPr>
          <p:spPr bwMode="auto">
            <a:xfrm>
              <a:off x="10585450" y="1509713"/>
              <a:ext cx="392113" cy="511175"/>
            </a:xfrm>
            <a:custGeom>
              <a:avLst/>
              <a:gdLst>
                <a:gd name="T0" fmla="*/ 18 w 247"/>
                <a:gd name="T1" fmla="*/ 211 h 322"/>
                <a:gd name="T2" fmla="*/ 38 w 247"/>
                <a:gd name="T3" fmla="*/ 255 h 322"/>
                <a:gd name="T4" fmla="*/ 62 w 247"/>
                <a:gd name="T5" fmla="*/ 290 h 322"/>
                <a:gd name="T6" fmla="*/ 92 w 247"/>
                <a:gd name="T7" fmla="*/ 314 h 322"/>
                <a:gd name="T8" fmla="*/ 124 w 247"/>
                <a:gd name="T9" fmla="*/ 322 h 322"/>
                <a:gd name="T10" fmla="*/ 137 w 247"/>
                <a:gd name="T11" fmla="*/ 320 h 322"/>
                <a:gd name="T12" fmla="*/ 167 w 247"/>
                <a:gd name="T13" fmla="*/ 304 h 322"/>
                <a:gd name="T14" fmla="*/ 195 w 247"/>
                <a:gd name="T15" fmla="*/ 274 h 322"/>
                <a:gd name="T16" fmla="*/ 217 w 247"/>
                <a:gd name="T17" fmla="*/ 235 h 322"/>
                <a:gd name="T18" fmla="*/ 227 w 247"/>
                <a:gd name="T19" fmla="*/ 213 h 322"/>
                <a:gd name="T20" fmla="*/ 227 w 247"/>
                <a:gd name="T21" fmla="*/ 213 h 322"/>
                <a:gd name="T22" fmla="*/ 233 w 247"/>
                <a:gd name="T23" fmla="*/ 209 h 322"/>
                <a:gd name="T24" fmla="*/ 241 w 247"/>
                <a:gd name="T25" fmla="*/ 189 h 322"/>
                <a:gd name="T26" fmla="*/ 247 w 247"/>
                <a:gd name="T27" fmla="*/ 163 h 322"/>
                <a:gd name="T28" fmla="*/ 245 w 247"/>
                <a:gd name="T29" fmla="*/ 145 h 322"/>
                <a:gd name="T30" fmla="*/ 241 w 247"/>
                <a:gd name="T31" fmla="*/ 141 h 322"/>
                <a:gd name="T32" fmla="*/ 239 w 247"/>
                <a:gd name="T33" fmla="*/ 141 h 322"/>
                <a:gd name="T34" fmla="*/ 241 w 247"/>
                <a:gd name="T35" fmla="*/ 135 h 322"/>
                <a:gd name="T36" fmla="*/ 239 w 247"/>
                <a:gd name="T37" fmla="*/ 119 h 322"/>
                <a:gd name="T38" fmla="*/ 235 w 247"/>
                <a:gd name="T39" fmla="*/ 90 h 322"/>
                <a:gd name="T40" fmla="*/ 225 w 247"/>
                <a:gd name="T41" fmla="*/ 66 h 322"/>
                <a:gd name="T42" fmla="*/ 211 w 247"/>
                <a:gd name="T43" fmla="*/ 44 h 322"/>
                <a:gd name="T44" fmla="*/ 195 w 247"/>
                <a:gd name="T45" fmla="*/ 28 h 322"/>
                <a:gd name="T46" fmla="*/ 165 w 247"/>
                <a:gd name="T47" fmla="*/ 10 h 322"/>
                <a:gd name="T48" fmla="*/ 124 w 247"/>
                <a:gd name="T49" fmla="*/ 0 h 322"/>
                <a:gd name="T50" fmla="*/ 102 w 247"/>
                <a:gd name="T51" fmla="*/ 4 h 322"/>
                <a:gd name="T52" fmla="*/ 60 w 247"/>
                <a:gd name="T53" fmla="*/ 20 h 322"/>
                <a:gd name="T54" fmla="*/ 42 w 247"/>
                <a:gd name="T55" fmla="*/ 36 h 322"/>
                <a:gd name="T56" fmla="*/ 28 w 247"/>
                <a:gd name="T57" fmla="*/ 54 h 322"/>
                <a:gd name="T58" fmla="*/ 16 w 247"/>
                <a:gd name="T59" fmla="*/ 78 h 322"/>
                <a:gd name="T60" fmla="*/ 8 w 247"/>
                <a:gd name="T61" fmla="*/ 104 h 322"/>
                <a:gd name="T62" fmla="*/ 4 w 247"/>
                <a:gd name="T63" fmla="*/ 135 h 322"/>
                <a:gd name="T64" fmla="*/ 6 w 247"/>
                <a:gd name="T65" fmla="*/ 141 h 322"/>
                <a:gd name="T66" fmla="*/ 4 w 247"/>
                <a:gd name="T67" fmla="*/ 143 h 322"/>
                <a:gd name="T68" fmla="*/ 0 w 247"/>
                <a:gd name="T69" fmla="*/ 153 h 322"/>
                <a:gd name="T70" fmla="*/ 2 w 247"/>
                <a:gd name="T71" fmla="*/ 177 h 322"/>
                <a:gd name="T72" fmla="*/ 8 w 247"/>
                <a:gd name="T73" fmla="*/ 201 h 322"/>
                <a:gd name="T74" fmla="*/ 18 w 247"/>
                <a:gd name="T75" fmla="*/ 21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7" h="322">
                  <a:moveTo>
                    <a:pt x="18" y="211"/>
                  </a:moveTo>
                  <a:lnTo>
                    <a:pt x="18" y="211"/>
                  </a:lnTo>
                  <a:lnTo>
                    <a:pt x="28" y="235"/>
                  </a:lnTo>
                  <a:lnTo>
                    <a:pt x="38" y="255"/>
                  </a:lnTo>
                  <a:lnTo>
                    <a:pt x="50" y="274"/>
                  </a:lnTo>
                  <a:lnTo>
                    <a:pt x="62" y="290"/>
                  </a:lnTo>
                  <a:lnTo>
                    <a:pt x="78" y="304"/>
                  </a:lnTo>
                  <a:lnTo>
                    <a:pt x="92" y="314"/>
                  </a:lnTo>
                  <a:lnTo>
                    <a:pt x="108" y="320"/>
                  </a:lnTo>
                  <a:lnTo>
                    <a:pt x="124" y="322"/>
                  </a:lnTo>
                  <a:lnTo>
                    <a:pt x="124" y="322"/>
                  </a:lnTo>
                  <a:lnTo>
                    <a:pt x="137" y="320"/>
                  </a:lnTo>
                  <a:lnTo>
                    <a:pt x="153" y="314"/>
                  </a:lnTo>
                  <a:lnTo>
                    <a:pt x="167" y="304"/>
                  </a:lnTo>
                  <a:lnTo>
                    <a:pt x="183" y="290"/>
                  </a:lnTo>
                  <a:lnTo>
                    <a:pt x="195" y="274"/>
                  </a:lnTo>
                  <a:lnTo>
                    <a:pt x="207" y="255"/>
                  </a:lnTo>
                  <a:lnTo>
                    <a:pt x="217" y="235"/>
                  </a:lnTo>
                  <a:lnTo>
                    <a:pt x="227" y="213"/>
                  </a:lnTo>
                  <a:lnTo>
                    <a:pt x="227" y="213"/>
                  </a:lnTo>
                  <a:lnTo>
                    <a:pt x="227" y="213"/>
                  </a:lnTo>
                  <a:lnTo>
                    <a:pt x="227" y="213"/>
                  </a:lnTo>
                  <a:lnTo>
                    <a:pt x="229" y="211"/>
                  </a:lnTo>
                  <a:lnTo>
                    <a:pt x="233" y="209"/>
                  </a:lnTo>
                  <a:lnTo>
                    <a:pt x="237" y="201"/>
                  </a:lnTo>
                  <a:lnTo>
                    <a:pt x="241" y="189"/>
                  </a:lnTo>
                  <a:lnTo>
                    <a:pt x="245" y="177"/>
                  </a:lnTo>
                  <a:lnTo>
                    <a:pt x="247" y="163"/>
                  </a:lnTo>
                  <a:lnTo>
                    <a:pt x="247" y="153"/>
                  </a:lnTo>
                  <a:lnTo>
                    <a:pt x="245" y="145"/>
                  </a:lnTo>
                  <a:lnTo>
                    <a:pt x="243" y="143"/>
                  </a:lnTo>
                  <a:lnTo>
                    <a:pt x="241" y="141"/>
                  </a:lnTo>
                  <a:lnTo>
                    <a:pt x="241" y="141"/>
                  </a:lnTo>
                  <a:lnTo>
                    <a:pt x="239" y="141"/>
                  </a:lnTo>
                  <a:lnTo>
                    <a:pt x="239" y="141"/>
                  </a:lnTo>
                  <a:lnTo>
                    <a:pt x="241" y="135"/>
                  </a:lnTo>
                  <a:lnTo>
                    <a:pt x="241" y="135"/>
                  </a:lnTo>
                  <a:lnTo>
                    <a:pt x="239" y="119"/>
                  </a:lnTo>
                  <a:lnTo>
                    <a:pt x="237" y="104"/>
                  </a:lnTo>
                  <a:lnTo>
                    <a:pt x="235" y="90"/>
                  </a:lnTo>
                  <a:lnTo>
                    <a:pt x="229" y="78"/>
                  </a:lnTo>
                  <a:lnTo>
                    <a:pt x="225" y="66"/>
                  </a:lnTo>
                  <a:lnTo>
                    <a:pt x="219" y="54"/>
                  </a:lnTo>
                  <a:lnTo>
                    <a:pt x="211" y="44"/>
                  </a:lnTo>
                  <a:lnTo>
                    <a:pt x="203" y="36"/>
                  </a:lnTo>
                  <a:lnTo>
                    <a:pt x="195" y="28"/>
                  </a:lnTo>
                  <a:lnTo>
                    <a:pt x="185" y="20"/>
                  </a:lnTo>
                  <a:lnTo>
                    <a:pt x="165" y="10"/>
                  </a:lnTo>
                  <a:lnTo>
                    <a:pt x="143" y="4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02" y="4"/>
                  </a:lnTo>
                  <a:lnTo>
                    <a:pt x="80" y="10"/>
                  </a:lnTo>
                  <a:lnTo>
                    <a:pt x="60" y="20"/>
                  </a:lnTo>
                  <a:lnTo>
                    <a:pt x="50" y="28"/>
                  </a:lnTo>
                  <a:lnTo>
                    <a:pt x="42" y="36"/>
                  </a:lnTo>
                  <a:lnTo>
                    <a:pt x="34" y="44"/>
                  </a:lnTo>
                  <a:lnTo>
                    <a:pt x="28" y="54"/>
                  </a:lnTo>
                  <a:lnTo>
                    <a:pt x="20" y="66"/>
                  </a:lnTo>
                  <a:lnTo>
                    <a:pt x="16" y="78"/>
                  </a:lnTo>
                  <a:lnTo>
                    <a:pt x="10" y="90"/>
                  </a:lnTo>
                  <a:lnTo>
                    <a:pt x="8" y="104"/>
                  </a:lnTo>
                  <a:lnTo>
                    <a:pt x="6" y="119"/>
                  </a:lnTo>
                  <a:lnTo>
                    <a:pt x="4" y="135"/>
                  </a:lnTo>
                  <a:lnTo>
                    <a:pt x="4" y="135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4" y="143"/>
                  </a:lnTo>
                  <a:lnTo>
                    <a:pt x="2" y="145"/>
                  </a:lnTo>
                  <a:lnTo>
                    <a:pt x="0" y="153"/>
                  </a:lnTo>
                  <a:lnTo>
                    <a:pt x="0" y="165"/>
                  </a:lnTo>
                  <a:lnTo>
                    <a:pt x="2" y="177"/>
                  </a:lnTo>
                  <a:lnTo>
                    <a:pt x="4" y="189"/>
                  </a:lnTo>
                  <a:lnTo>
                    <a:pt x="8" y="201"/>
                  </a:lnTo>
                  <a:lnTo>
                    <a:pt x="12" y="207"/>
                  </a:lnTo>
                  <a:lnTo>
                    <a:pt x="18" y="211"/>
                  </a:lnTo>
                  <a:lnTo>
                    <a:pt x="18" y="211"/>
                  </a:lnTo>
                  <a:close/>
                </a:path>
              </a:pathLst>
            </a:custGeom>
            <a:solidFill>
              <a:srgbClr val="FEBC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93"/>
            <p:cNvSpPr/>
            <p:nvPr/>
          </p:nvSpPr>
          <p:spPr bwMode="auto">
            <a:xfrm>
              <a:off x="11450638" y="1509713"/>
              <a:ext cx="390525" cy="511175"/>
            </a:xfrm>
            <a:custGeom>
              <a:avLst/>
              <a:gdLst>
                <a:gd name="T0" fmla="*/ 17 w 246"/>
                <a:gd name="T1" fmla="*/ 211 h 322"/>
                <a:gd name="T2" fmla="*/ 37 w 246"/>
                <a:gd name="T3" fmla="*/ 255 h 322"/>
                <a:gd name="T4" fmla="*/ 61 w 246"/>
                <a:gd name="T5" fmla="*/ 290 h 322"/>
                <a:gd name="T6" fmla="*/ 91 w 246"/>
                <a:gd name="T7" fmla="*/ 314 h 322"/>
                <a:gd name="T8" fmla="*/ 123 w 246"/>
                <a:gd name="T9" fmla="*/ 322 h 322"/>
                <a:gd name="T10" fmla="*/ 137 w 246"/>
                <a:gd name="T11" fmla="*/ 320 h 322"/>
                <a:gd name="T12" fmla="*/ 166 w 246"/>
                <a:gd name="T13" fmla="*/ 304 h 322"/>
                <a:gd name="T14" fmla="*/ 194 w 246"/>
                <a:gd name="T15" fmla="*/ 274 h 322"/>
                <a:gd name="T16" fmla="*/ 216 w 246"/>
                <a:gd name="T17" fmla="*/ 235 h 322"/>
                <a:gd name="T18" fmla="*/ 226 w 246"/>
                <a:gd name="T19" fmla="*/ 213 h 322"/>
                <a:gd name="T20" fmla="*/ 226 w 246"/>
                <a:gd name="T21" fmla="*/ 213 h 322"/>
                <a:gd name="T22" fmla="*/ 232 w 246"/>
                <a:gd name="T23" fmla="*/ 209 h 322"/>
                <a:gd name="T24" fmla="*/ 240 w 246"/>
                <a:gd name="T25" fmla="*/ 189 h 322"/>
                <a:gd name="T26" fmla="*/ 246 w 246"/>
                <a:gd name="T27" fmla="*/ 163 h 322"/>
                <a:gd name="T28" fmla="*/ 244 w 246"/>
                <a:gd name="T29" fmla="*/ 145 h 322"/>
                <a:gd name="T30" fmla="*/ 240 w 246"/>
                <a:gd name="T31" fmla="*/ 141 h 322"/>
                <a:gd name="T32" fmla="*/ 238 w 246"/>
                <a:gd name="T33" fmla="*/ 141 h 322"/>
                <a:gd name="T34" fmla="*/ 240 w 246"/>
                <a:gd name="T35" fmla="*/ 135 h 322"/>
                <a:gd name="T36" fmla="*/ 238 w 246"/>
                <a:gd name="T37" fmla="*/ 119 h 322"/>
                <a:gd name="T38" fmla="*/ 234 w 246"/>
                <a:gd name="T39" fmla="*/ 90 h 322"/>
                <a:gd name="T40" fmla="*/ 224 w 246"/>
                <a:gd name="T41" fmla="*/ 66 h 322"/>
                <a:gd name="T42" fmla="*/ 210 w 246"/>
                <a:gd name="T43" fmla="*/ 44 h 322"/>
                <a:gd name="T44" fmla="*/ 194 w 246"/>
                <a:gd name="T45" fmla="*/ 28 h 322"/>
                <a:gd name="T46" fmla="*/ 164 w 246"/>
                <a:gd name="T47" fmla="*/ 10 h 322"/>
                <a:gd name="T48" fmla="*/ 123 w 246"/>
                <a:gd name="T49" fmla="*/ 0 h 322"/>
                <a:gd name="T50" fmla="*/ 101 w 246"/>
                <a:gd name="T51" fmla="*/ 4 h 322"/>
                <a:gd name="T52" fmla="*/ 59 w 246"/>
                <a:gd name="T53" fmla="*/ 20 h 322"/>
                <a:gd name="T54" fmla="*/ 41 w 246"/>
                <a:gd name="T55" fmla="*/ 36 h 322"/>
                <a:gd name="T56" fmla="*/ 25 w 246"/>
                <a:gd name="T57" fmla="*/ 54 h 322"/>
                <a:gd name="T58" fmla="*/ 15 w 246"/>
                <a:gd name="T59" fmla="*/ 78 h 322"/>
                <a:gd name="T60" fmla="*/ 8 w 246"/>
                <a:gd name="T61" fmla="*/ 104 h 322"/>
                <a:gd name="T62" fmla="*/ 4 w 246"/>
                <a:gd name="T63" fmla="*/ 135 h 322"/>
                <a:gd name="T64" fmla="*/ 6 w 246"/>
                <a:gd name="T65" fmla="*/ 141 h 322"/>
                <a:gd name="T66" fmla="*/ 2 w 246"/>
                <a:gd name="T67" fmla="*/ 143 h 322"/>
                <a:gd name="T68" fmla="*/ 0 w 246"/>
                <a:gd name="T69" fmla="*/ 153 h 322"/>
                <a:gd name="T70" fmla="*/ 2 w 246"/>
                <a:gd name="T71" fmla="*/ 177 h 322"/>
                <a:gd name="T72" fmla="*/ 8 w 246"/>
                <a:gd name="T73" fmla="*/ 201 h 322"/>
                <a:gd name="T74" fmla="*/ 17 w 246"/>
                <a:gd name="T75" fmla="*/ 21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6" h="322">
                  <a:moveTo>
                    <a:pt x="17" y="211"/>
                  </a:moveTo>
                  <a:lnTo>
                    <a:pt x="17" y="211"/>
                  </a:lnTo>
                  <a:lnTo>
                    <a:pt x="27" y="235"/>
                  </a:lnTo>
                  <a:lnTo>
                    <a:pt x="37" y="255"/>
                  </a:lnTo>
                  <a:lnTo>
                    <a:pt x="49" y="274"/>
                  </a:lnTo>
                  <a:lnTo>
                    <a:pt x="61" y="290"/>
                  </a:lnTo>
                  <a:lnTo>
                    <a:pt x="77" y="304"/>
                  </a:lnTo>
                  <a:lnTo>
                    <a:pt x="91" y="314"/>
                  </a:lnTo>
                  <a:lnTo>
                    <a:pt x="107" y="320"/>
                  </a:lnTo>
                  <a:lnTo>
                    <a:pt x="123" y="322"/>
                  </a:lnTo>
                  <a:lnTo>
                    <a:pt x="123" y="322"/>
                  </a:lnTo>
                  <a:lnTo>
                    <a:pt x="137" y="320"/>
                  </a:lnTo>
                  <a:lnTo>
                    <a:pt x="153" y="314"/>
                  </a:lnTo>
                  <a:lnTo>
                    <a:pt x="166" y="304"/>
                  </a:lnTo>
                  <a:lnTo>
                    <a:pt x="182" y="290"/>
                  </a:lnTo>
                  <a:lnTo>
                    <a:pt x="194" y="274"/>
                  </a:lnTo>
                  <a:lnTo>
                    <a:pt x="206" y="255"/>
                  </a:lnTo>
                  <a:lnTo>
                    <a:pt x="216" y="235"/>
                  </a:lnTo>
                  <a:lnTo>
                    <a:pt x="226" y="213"/>
                  </a:lnTo>
                  <a:lnTo>
                    <a:pt x="226" y="213"/>
                  </a:lnTo>
                  <a:lnTo>
                    <a:pt x="226" y="213"/>
                  </a:lnTo>
                  <a:lnTo>
                    <a:pt x="226" y="213"/>
                  </a:lnTo>
                  <a:lnTo>
                    <a:pt x="228" y="211"/>
                  </a:lnTo>
                  <a:lnTo>
                    <a:pt x="232" y="209"/>
                  </a:lnTo>
                  <a:lnTo>
                    <a:pt x="236" y="201"/>
                  </a:lnTo>
                  <a:lnTo>
                    <a:pt x="240" y="189"/>
                  </a:lnTo>
                  <a:lnTo>
                    <a:pt x="244" y="177"/>
                  </a:lnTo>
                  <a:lnTo>
                    <a:pt x="246" y="163"/>
                  </a:lnTo>
                  <a:lnTo>
                    <a:pt x="246" y="153"/>
                  </a:lnTo>
                  <a:lnTo>
                    <a:pt x="244" y="145"/>
                  </a:lnTo>
                  <a:lnTo>
                    <a:pt x="242" y="143"/>
                  </a:lnTo>
                  <a:lnTo>
                    <a:pt x="240" y="141"/>
                  </a:lnTo>
                  <a:lnTo>
                    <a:pt x="240" y="141"/>
                  </a:lnTo>
                  <a:lnTo>
                    <a:pt x="238" y="141"/>
                  </a:lnTo>
                  <a:lnTo>
                    <a:pt x="238" y="141"/>
                  </a:lnTo>
                  <a:lnTo>
                    <a:pt x="240" y="135"/>
                  </a:lnTo>
                  <a:lnTo>
                    <a:pt x="240" y="135"/>
                  </a:lnTo>
                  <a:lnTo>
                    <a:pt x="238" y="119"/>
                  </a:lnTo>
                  <a:lnTo>
                    <a:pt x="236" y="104"/>
                  </a:lnTo>
                  <a:lnTo>
                    <a:pt x="234" y="90"/>
                  </a:lnTo>
                  <a:lnTo>
                    <a:pt x="228" y="78"/>
                  </a:lnTo>
                  <a:lnTo>
                    <a:pt x="224" y="66"/>
                  </a:lnTo>
                  <a:lnTo>
                    <a:pt x="218" y="54"/>
                  </a:lnTo>
                  <a:lnTo>
                    <a:pt x="210" y="44"/>
                  </a:lnTo>
                  <a:lnTo>
                    <a:pt x="202" y="36"/>
                  </a:lnTo>
                  <a:lnTo>
                    <a:pt x="194" y="28"/>
                  </a:lnTo>
                  <a:lnTo>
                    <a:pt x="184" y="20"/>
                  </a:lnTo>
                  <a:lnTo>
                    <a:pt x="164" y="10"/>
                  </a:lnTo>
                  <a:lnTo>
                    <a:pt x="143" y="4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101" y="4"/>
                  </a:lnTo>
                  <a:lnTo>
                    <a:pt x="79" y="10"/>
                  </a:lnTo>
                  <a:lnTo>
                    <a:pt x="59" y="20"/>
                  </a:lnTo>
                  <a:lnTo>
                    <a:pt x="49" y="28"/>
                  </a:lnTo>
                  <a:lnTo>
                    <a:pt x="41" y="36"/>
                  </a:lnTo>
                  <a:lnTo>
                    <a:pt x="33" y="44"/>
                  </a:lnTo>
                  <a:lnTo>
                    <a:pt x="25" y="54"/>
                  </a:lnTo>
                  <a:lnTo>
                    <a:pt x="19" y="66"/>
                  </a:lnTo>
                  <a:lnTo>
                    <a:pt x="15" y="78"/>
                  </a:lnTo>
                  <a:lnTo>
                    <a:pt x="10" y="90"/>
                  </a:lnTo>
                  <a:lnTo>
                    <a:pt x="8" y="104"/>
                  </a:lnTo>
                  <a:lnTo>
                    <a:pt x="6" y="119"/>
                  </a:lnTo>
                  <a:lnTo>
                    <a:pt x="4" y="135"/>
                  </a:lnTo>
                  <a:lnTo>
                    <a:pt x="4" y="135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2" y="143"/>
                  </a:lnTo>
                  <a:lnTo>
                    <a:pt x="2" y="145"/>
                  </a:lnTo>
                  <a:lnTo>
                    <a:pt x="0" y="153"/>
                  </a:lnTo>
                  <a:lnTo>
                    <a:pt x="0" y="165"/>
                  </a:lnTo>
                  <a:lnTo>
                    <a:pt x="2" y="177"/>
                  </a:lnTo>
                  <a:lnTo>
                    <a:pt x="4" y="189"/>
                  </a:lnTo>
                  <a:lnTo>
                    <a:pt x="8" y="201"/>
                  </a:lnTo>
                  <a:lnTo>
                    <a:pt x="11" y="207"/>
                  </a:lnTo>
                  <a:lnTo>
                    <a:pt x="17" y="211"/>
                  </a:lnTo>
                  <a:lnTo>
                    <a:pt x="17" y="211"/>
                  </a:lnTo>
                  <a:close/>
                </a:path>
              </a:pathLst>
            </a:custGeom>
            <a:solidFill>
              <a:srgbClr val="FEBC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94"/>
            <p:cNvSpPr>
              <a:spLocks noEditPoints="1"/>
            </p:cNvSpPr>
            <p:nvPr/>
          </p:nvSpPr>
          <p:spPr bwMode="auto">
            <a:xfrm>
              <a:off x="10421938" y="2017713"/>
              <a:ext cx="1579563" cy="735013"/>
            </a:xfrm>
            <a:custGeom>
              <a:avLst/>
              <a:gdLst>
                <a:gd name="T0" fmla="*/ 967 w 995"/>
                <a:gd name="T1" fmla="*/ 111 h 463"/>
                <a:gd name="T2" fmla="*/ 940 w 995"/>
                <a:gd name="T3" fmla="*/ 113 h 463"/>
                <a:gd name="T4" fmla="*/ 902 w 995"/>
                <a:gd name="T5" fmla="*/ 80 h 463"/>
                <a:gd name="T6" fmla="*/ 896 w 995"/>
                <a:gd name="T7" fmla="*/ 70 h 463"/>
                <a:gd name="T8" fmla="*/ 898 w 995"/>
                <a:gd name="T9" fmla="*/ 42 h 463"/>
                <a:gd name="T10" fmla="*/ 922 w 995"/>
                <a:gd name="T11" fmla="*/ 18 h 463"/>
                <a:gd name="T12" fmla="*/ 874 w 995"/>
                <a:gd name="T13" fmla="*/ 2 h 463"/>
                <a:gd name="T14" fmla="*/ 804 w 995"/>
                <a:gd name="T15" fmla="*/ 125 h 463"/>
                <a:gd name="T16" fmla="*/ 804 w 995"/>
                <a:gd name="T17" fmla="*/ 101 h 463"/>
                <a:gd name="T18" fmla="*/ 795 w 995"/>
                <a:gd name="T19" fmla="*/ 70 h 463"/>
                <a:gd name="T20" fmla="*/ 795 w 995"/>
                <a:gd name="T21" fmla="*/ 54 h 463"/>
                <a:gd name="T22" fmla="*/ 804 w 995"/>
                <a:gd name="T23" fmla="*/ 36 h 463"/>
                <a:gd name="T24" fmla="*/ 799 w 995"/>
                <a:gd name="T25" fmla="*/ 24 h 463"/>
                <a:gd name="T26" fmla="*/ 779 w 995"/>
                <a:gd name="T27" fmla="*/ 24 h 463"/>
                <a:gd name="T28" fmla="*/ 757 w 995"/>
                <a:gd name="T29" fmla="*/ 24 h 463"/>
                <a:gd name="T30" fmla="*/ 743 w 995"/>
                <a:gd name="T31" fmla="*/ 36 h 463"/>
                <a:gd name="T32" fmla="*/ 749 w 995"/>
                <a:gd name="T33" fmla="*/ 48 h 463"/>
                <a:gd name="T34" fmla="*/ 755 w 995"/>
                <a:gd name="T35" fmla="*/ 60 h 463"/>
                <a:gd name="T36" fmla="*/ 745 w 995"/>
                <a:gd name="T37" fmla="*/ 91 h 463"/>
                <a:gd name="T38" fmla="*/ 745 w 995"/>
                <a:gd name="T39" fmla="*/ 125 h 463"/>
                <a:gd name="T40" fmla="*/ 719 w 995"/>
                <a:gd name="T41" fmla="*/ 87 h 463"/>
                <a:gd name="T42" fmla="*/ 330 w 995"/>
                <a:gd name="T43" fmla="*/ 0 h 463"/>
                <a:gd name="T44" fmla="*/ 330 w 995"/>
                <a:gd name="T45" fmla="*/ 2 h 463"/>
                <a:gd name="T46" fmla="*/ 296 w 995"/>
                <a:gd name="T47" fmla="*/ 70 h 463"/>
                <a:gd name="T48" fmla="*/ 260 w 995"/>
                <a:gd name="T49" fmla="*/ 125 h 463"/>
                <a:gd name="T50" fmla="*/ 258 w 995"/>
                <a:gd name="T51" fmla="*/ 91 h 463"/>
                <a:gd name="T52" fmla="*/ 248 w 995"/>
                <a:gd name="T53" fmla="*/ 60 h 463"/>
                <a:gd name="T54" fmla="*/ 254 w 995"/>
                <a:gd name="T55" fmla="*/ 48 h 463"/>
                <a:gd name="T56" fmla="*/ 260 w 995"/>
                <a:gd name="T57" fmla="*/ 36 h 463"/>
                <a:gd name="T58" fmla="*/ 246 w 995"/>
                <a:gd name="T59" fmla="*/ 24 h 463"/>
                <a:gd name="T60" fmla="*/ 227 w 995"/>
                <a:gd name="T61" fmla="*/ 24 h 463"/>
                <a:gd name="T62" fmla="*/ 205 w 995"/>
                <a:gd name="T63" fmla="*/ 24 h 463"/>
                <a:gd name="T64" fmla="*/ 199 w 995"/>
                <a:gd name="T65" fmla="*/ 36 h 463"/>
                <a:gd name="T66" fmla="*/ 209 w 995"/>
                <a:gd name="T67" fmla="*/ 54 h 463"/>
                <a:gd name="T68" fmla="*/ 209 w 995"/>
                <a:gd name="T69" fmla="*/ 70 h 463"/>
                <a:gd name="T70" fmla="*/ 201 w 995"/>
                <a:gd name="T71" fmla="*/ 101 h 463"/>
                <a:gd name="T72" fmla="*/ 201 w 995"/>
                <a:gd name="T73" fmla="*/ 125 h 463"/>
                <a:gd name="T74" fmla="*/ 129 w 995"/>
                <a:gd name="T75" fmla="*/ 0 h 463"/>
                <a:gd name="T76" fmla="*/ 68 w 995"/>
                <a:gd name="T77" fmla="*/ 22 h 463"/>
                <a:gd name="T78" fmla="*/ 14 w 995"/>
                <a:gd name="T79" fmla="*/ 60 h 463"/>
                <a:gd name="T80" fmla="*/ 0 w 995"/>
                <a:gd name="T81" fmla="*/ 463 h 463"/>
                <a:gd name="T82" fmla="*/ 451 w 995"/>
                <a:gd name="T83" fmla="*/ 133 h 463"/>
                <a:gd name="T84" fmla="*/ 771 w 995"/>
                <a:gd name="T85" fmla="*/ 463 h 463"/>
                <a:gd name="T86" fmla="*/ 971 w 995"/>
                <a:gd name="T87" fmla="*/ 107 h 463"/>
                <a:gd name="T88" fmla="*/ 298 w 995"/>
                <a:gd name="T89" fmla="*/ 147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95" h="463">
                  <a:moveTo>
                    <a:pt x="971" y="107"/>
                  </a:moveTo>
                  <a:lnTo>
                    <a:pt x="971" y="107"/>
                  </a:lnTo>
                  <a:lnTo>
                    <a:pt x="967" y="111"/>
                  </a:lnTo>
                  <a:lnTo>
                    <a:pt x="961" y="113"/>
                  </a:lnTo>
                  <a:lnTo>
                    <a:pt x="951" y="115"/>
                  </a:lnTo>
                  <a:lnTo>
                    <a:pt x="940" y="113"/>
                  </a:lnTo>
                  <a:lnTo>
                    <a:pt x="934" y="111"/>
                  </a:lnTo>
                  <a:lnTo>
                    <a:pt x="930" y="107"/>
                  </a:lnTo>
                  <a:lnTo>
                    <a:pt x="902" y="80"/>
                  </a:lnTo>
                  <a:lnTo>
                    <a:pt x="902" y="80"/>
                  </a:lnTo>
                  <a:lnTo>
                    <a:pt x="898" y="74"/>
                  </a:lnTo>
                  <a:lnTo>
                    <a:pt x="896" y="70"/>
                  </a:lnTo>
                  <a:lnTo>
                    <a:pt x="894" y="58"/>
                  </a:lnTo>
                  <a:lnTo>
                    <a:pt x="896" y="48"/>
                  </a:lnTo>
                  <a:lnTo>
                    <a:pt x="898" y="42"/>
                  </a:lnTo>
                  <a:lnTo>
                    <a:pt x="902" y="38"/>
                  </a:lnTo>
                  <a:lnTo>
                    <a:pt x="922" y="18"/>
                  </a:lnTo>
                  <a:lnTo>
                    <a:pt x="922" y="18"/>
                  </a:lnTo>
                  <a:lnTo>
                    <a:pt x="900" y="10"/>
                  </a:lnTo>
                  <a:lnTo>
                    <a:pt x="874" y="2"/>
                  </a:lnTo>
                  <a:lnTo>
                    <a:pt x="874" y="2"/>
                  </a:lnTo>
                  <a:lnTo>
                    <a:pt x="840" y="68"/>
                  </a:lnTo>
                  <a:lnTo>
                    <a:pt x="820" y="101"/>
                  </a:lnTo>
                  <a:lnTo>
                    <a:pt x="804" y="125"/>
                  </a:lnTo>
                  <a:lnTo>
                    <a:pt x="804" y="125"/>
                  </a:lnTo>
                  <a:lnTo>
                    <a:pt x="804" y="101"/>
                  </a:lnTo>
                  <a:lnTo>
                    <a:pt x="804" y="101"/>
                  </a:lnTo>
                  <a:lnTo>
                    <a:pt x="802" y="91"/>
                  </a:lnTo>
                  <a:lnTo>
                    <a:pt x="799" y="80"/>
                  </a:lnTo>
                  <a:lnTo>
                    <a:pt x="795" y="70"/>
                  </a:lnTo>
                  <a:lnTo>
                    <a:pt x="793" y="60"/>
                  </a:lnTo>
                  <a:lnTo>
                    <a:pt x="793" y="60"/>
                  </a:lnTo>
                  <a:lnTo>
                    <a:pt x="795" y="54"/>
                  </a:lnTo>
                  <a:lnTo>
                    <a:pt x="799" y="48"/>
                  </a:lnTo>
                  <a:lnTo>
                    <a:pt x="802" y="44"/>
                  </a:lnTo>
                  <a:lnTo>
                    <a:pt x="804" y="36"/>
                  </a:lnTo>
                  <a:lnTo>
                    <a:pt x="804" y="36"/>
                  </a:lnTo>
                  <a:lnTo>
                    <a:pt x="804" y="28"/>
                  </a:lnTo>
                  <a:lnTo>
                    <a:pt x="799" y="24"/>
                  </a:lnTo>
                  <a:lnTo>
                    <a:pt x="791" y="24"/>
                  </a:lnTo>
                  <a:lnTo>
                    <a:pt x="779" y="24"/>
                  </a:lnTo>
                  <a:lnTo>
                    <a:pt x="779" y="24"/>
                  </a:lnTo>
                  <a:lnTo>
                    <a:pt x="771" y="24"/>
                  </a:lnTo>
                  <a:lnTo>
                    <a:pt x="771" y="24"/>
                  </a:lnTo>
                  <a:lnTo>
                    <a:pt x="757" y="24"/>
                  </a:lnTo>
                  <a:lnTo>
                    <a:pt x="749" y="24"/>
                  </a:lnTo>
                  <a:lnTo>
                    <a:pt x="745" y="28"/>
                  </a:lnTo>
                  <a:lnTo>
                    <a:pt x="743" y="36"/>
                  </a:lnTo>
                  <a:lnTo>
                    <a:pt x="743" y="36"/>
                  </a:lnTo>
                  <a:lnTo>
                    <a:pt x="745" y="44"/>
                  </a:lnTo>
                  <a:lnTo>
                    <a:pt x="749" y="48"/>
                  </a:lnTo>
                  <a:lnTo>
                    <a:pt x="753" y="54"/>
                  </a:lnTo>
                  <a:lnTo>
                    <a:pt x="755" y="60"/>
                  </a:lnTo>
                  <a:lnTo>
                    <a:pt x="755" y="60"/>
                  </a:lnTo>
                  <a:lnTo>
                    <a:pt x="753" y="70"/>
                  </a:lnTo>
                  <a:lnTo>
                    <a:pt x="749" y="80"/>
                  </a:lnTo>
                  <a:lnTo>
                    <a:pt x="745" y="91"/>
                  </a:lnTo>
                  <a:lnTo>
                    <a:pt x="745" y="101"/>
                  </a:lnTo>
                  <a:lnTo>
                    <a:pt x="745" y="101"/>
                  </a:lnTo>
                  <a:lnTo>
                    <a:pt x="745" y="125"/>
                  </a:lnTo>
                  <a:lnTo>
                    <a:pt x="745" y="125"/>
                  </a:lnTo>
                  <a:lnTo>
                    <a:pt x="733" y="109"/>
                  </a:lnTo>
                  <a:lnTo>
                    <a:pt x="719" y="87"/>
                  </a:lnTo>
                  <a:lnTo>
                    <a:pt x="691" y="36"/>
                  </a:lnTo>
                  <a:lnTo>
                    <a:pt x="673" y="0"/>
                  </a:lnTo>
                  <a:lnTo>
                    <a:pt x="330" y="0"/>
                  </a:lnTo>
                  <a:lnTo>
                    <a:pt x="330" y="0"/>
                  </a:lnTo>
                  <a:lnTo>
                    <a:pt x="330" y="2"/>
                  </a:lnTo>
                  <a:lnTo>
                    <a:pt x="330" y="2"/>
                  </a:lnTo>
                  <a:lnTo>
                    <a:pt x="328" y="4"/>
                  </a:lnTo>
                  <a:lnTo>
                    <a:pt x="328" y="4"/>
                  </a:lnTo>
                  <a:lnTo>
                    <a:pt x="296" y="70"/>
                  </a:lnTo>
                  <a:lnTo>
                    <a:pt x="276" y="101"/>
                  </a:lnTo>
                  <a:lnTo>
                    <a:pt x="260" y="125"/>
                  </a:lnTo>
                  <a:lnTo>
                    <a:pt x="260" y="125"/>
                  </a:lnTo>
                  <a:lnTo>
                    <a:pt x="260" y="101"/>
                  </a:lnTo>
                  <a:lnTo>
                    <a:pt x="260" y="101"/>
                  </a:lnTo>
                  <a:lnTo>
                    <a:pt x="258" y="91"/>
                  </a:lnTo>
                  <a:lnTo>
                    <a:pt x="254" y="80"/>
                  </a:lnTo>
                  <a:lnTo>
                    <a:pt x="250" y="70"/>
                  </a:lnTo>
                  <a:lnTo>
                    <a:pt x="248" y="60"/>
                  </a:lnTo>
                  <a:lnTo>
                    <a:pt x="248" y="60"/>
                  </a:lnTo>
                  <a:lnTo>
                    <a:pt x="250" y="54"/>
                  </a:lnTo>
                  <a:lnTo>
                    <a:pt x="254" y="48"/>
                  </a:lnTo>
                  <a:lnTo>
                    <a:pt x="258" y="44"/>
                  </a:lnTo>
                  <a:lnTo>
                    <a:pt x="260" y="36"/>
                  </a:lnTo>
                  <a:lnTo>
                    <a:pt x="260" y="36"/>
                  </a:lnTo>
                  <a:lnTo>
                    <a:pt x="260" y="28"/>
                  </a:lnTo>
                  <a:lnTo>
                    <a:pt x="254" y="24"/>
                  </a:lnTo>
                  <a:lnTo>
                    <a:pt x="246" y="24"/>
                  </a:lnTo>
                  <a:lnTo>
                    <a:pt x="234" y="24"/>
                  </a:lnTo>
                  <a:lnTo>
                    <a:pt x="234" y="24"/>
                  </a:lnTo>
                  <a:lnTo>
                    <a:pt x="227" y="24"/>
                  </a:lnTo>
                  <a:lnTo>
                    <a:pt x="227" y="24"/>
                  </a:lnTo>
                  <a:lnTo>
                    <a:pt x="213" y="24"/>
                  </a:lnTo>
                  <a:lnTo>
                    <a:pt x="205" y="24"/>
                  </a:lnTo>
                  <a:lnTo>
                    <a:pt x="201" y="28"/>
                  </a:lnTo>
                  <a:lnTo>
                    <a:pt x="199" y="36"/>
                  </a:lnTo>
                  <a:lnTo>
                    <a:pt x="199" y="36"/>
                  </a:lnTo>
                  <a:lnTo>
                    <a:pt x="201" y="44"/>
                  </a:lnTo>
                  <a:lnTo>
                    <a:pt x="205" y="48"/>
                  </a:lnTo>
                  <a:lnTo>
                    <a:pt x="209" y="54"/>
                  </a:lnTo>
                  <a:lnTo>
                    <a:pt x="211" y="60"/>
                  </a:lnTo>
                  <a:lnTo>
                    <a:pt x="211" y="60"/>
                  </a:lnTo>
                  <a:lnTo>
                    <a:pt x="209" y="70"/>
                  </a:lnTo>
                  <a:lnTo>
                    <a:pt x="205" y="80"/>
                  </a:lnTo>
                  <a:lnTo>
                    <a:pt x="201" y="91"/>
                  </a:lnTo>
                  <a:lnTo>
                    <a:pt x="201" y="101"/>
                  </a:lnTo>
                  <a:lnTo>
                    <a:pt x="201" y="101"/>
                  </a:lnTo>
                  <a:lnTo>
                    <a:pt x="201" y="125"/>
                  </a:lnTo>
                  <a:lnTo>
                    <a:pt x="201" y="125"/>
                  </a:lnTo>
                  <a:lnTo>
                    <a:pt x="183" y="101"/>
                  </a:lnTo>
                  <a:lnTo>
                    <a:pt x="163" y="66"/>
                  </a:lnTo>
                  <a:lnTo>
                    <a:pt x="129" y="0"/>
                  </a:lnTo>
                  <a:lnTo>
                    <a:pt x="129" y="0"/>
                  </a:lnTo>
                  <a:lnTo>
                    <a:pt x="95" y="10"/>
                  </a:lnTo>
                  <a:lnTo>
                    <a:pt x="68" y="22"/>
                  </a:lnTo>
                  <a:lnTo>
                    <a:pt x="44" y="36"/>
                  </a:lnTo>
                  <a:lnTo>
                    <a:pt x="26" y="48"/>
                  </a:lnTo>
                  <a:lnTo>
                    <a:pt x="14" y="60"/>
                  </a:lnTo>
                  <a:lnTo>
                    <a:pt x="6" y="70"/>
                  </a:lnTo>
                  <a:lnTo>
                    <a:pt x="0" y="80"/>
                  </a:lnTo>
                  <a:lnTo>
                    <a:pt x="0" y="463"/>
                  </a:lnTo>
                  <a:lnTo>
                    <a:pt x="227" y="463"/>
                  </a:lnTo>
                  <a:lnTo>
                    <a:pt x="451" y="463"/>
                  </a:lnTo>
                  <a:lnTo>
                    <a:pt x="451" y="133"/>
                  </a:lnTo>
                  <a:lnTo>
                    <a:pt x="544" y="133"/>
                  </a:lnTo>
                  <a:lnTo>
                    <a:pt x="544" y="463"/>
                  </a:lnTo>
                  <a:lnTo>
                    <a:pt x="771" y="463"/>
                  </a:lnTo>
                  <a:lnTo>
                    <a:pt x="995" y="463"/>
                  </a:lnTo>
                  <a:lnTo>
                    <a:pt x="995" y="83"/>
                  </a:lnTo>
                  <a:lnTo>
                    <a:pt x="971" y="107"/>
                  </a:lnTo>
                  <a:close/>
                  <a:moveTo>
                    <a:pt x="401" y="201"/>
                  </a:moveTo>
                  <a:lnTo>
                    <a:pt x="298" y="201"/>
                  </a:lnTo>
                  <a:lnTo>
                    <a:pt x="298" y="147"/>
                  </a:lnTo>
                  <a:lnTo>
                    <a:pt x="401" y="147"/>
                  </a:lnTo>
                  <a:lnTo>
                    <a:pt x="401" y="201"/>
                  </a:lnTo>
                  <a:close/>
                </a:path>
              </a:pathLst>
            </a:custGeom>
            <a:solidFill>
              <a:srgbClr val="793E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直接连接符 32"/>
          <p:cNvCxnSpPr/>
          <p:nvPr/>
        </p:nvCxnSpPr>
        <p:spPr>
          <a:xfrm>
            <a:off x="15334" y="509276"/>
            <a:ext cx="12192001" cy="0"/>
          </a:xfrm>
          <a:prstGeom prst="line">
            <a:avLst/>
          </a:prstGeom>
          <a:ln w="31750">
            <a:solidFill>
              <a:srgbClr val="793E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2"/>
          <a:srcRect l="3850" t="84680" r="32072" b="10267"/>
          <a:stretch>
            <a:fillRect/>
          </a:stretch>
        </p:blipFill>
        <p:spPr>
          <a:xfrm>
            <a:off x="820" y="-16164"/>
            <a:ext cx="12206515" cy="485334"/>
          </a:xfrm>
          <a:prstGeom prst="rect">
            <a:avLst/>
          </a:prstGeom>
        </p:spPr>
      </p:pic>
      <p:sp>
        <p:nvSpPr>
          <p:cNvPr id="45" name="文本框 44"/>
          <p:cNvSpPr txBox="1"/>
          <p:nvPr/>
        </p:nvSpPr>
        <p:spPr>
          <a:xfrm>
            <a:off x="1623289" y="641708"/>
            <a:ext cx="3471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The Eiffel </a:t>
            </a:r>
            <a:r>
              <a:rPr lang="en-US" altLang="zh-CN" sz="2800" b="1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Tower</a:t>
            </a:r>
            <a:endParaRPr lang="zh-CN" altLang="en-US" sz="2800" b="1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2000" dirty="0"/>
          </a:p>
        </p:txBody>
      </p:sp>
      <p:sp>
        <p:nvSpPr>
          <p:cNvPr id="56" name="泪滴形 55"/>
          <p:cNvSpPr/>
          <p:nvPr/>
        </p:nvSpPr>
        <p:spPr>
          <a:xfrm rot="18900000">
            <a:off x="432503" y="335831"/>
            <a:ext cx="1246203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泪滴形 56"/>
          <p:cNvSpPr/>
          <p:nvPr/>
        </p:nvSpPr>
        <p:spPr>
          <a:xfrm rot="18900000">
            <a:off x="546179" y="457400"/>
            <a:ext cx="998806" cy="998806"/>
          </a:xfrm>
          <a:prstGeom prst="teardrop">
            <a:avLst/>
          </a:prstGeom>
          <a:solidFill>
            <a:srgbClr val="79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9" name="组合 58"/>
          <p:cNvGrpSpPr/>
          <p:nvPr/>
        </p:nvGrpSpPr>
        <p:grpSpPr>
          <a:xfrm>
            <a:off x="834494" y="636369"/>
            <a:ext cx="396792" cy="614761"/>
            <a:chOff x="8875713" y="962025"/>
            <a:chExt cx="1416050" cy="2193926"/>
          </a:xfrm>
          <a:solidFill>
            <a:schemeClr val="bg1"/>
          </a:solidFill>
        </p:grpSpPr>
        <p:sp>
          <p:nvSpPr>
            <p:cNvPr id="60" name="Freeform 15"/>
            <p:cNvSpPr/>
            <p:nvPr/>
          </p:nvSpPr>
          <p:spPr bwMode="auto">
            <a:xfrm>
              <a:off x="9294813" y="2566988"/>
              <a:ext cx="592138" cy="588963"/>
            </a:xfrm>
            <a:custGeom>
              <a:avLst/>
              <a:gdLst>
                <a:gd name="T0" fmla="*/ 0 w 373"/>
                <a:gd name="T1" fmla="*/ 284 h 371"/>
                <a:gd name="T2" fmla="*/ 0 w 373"/>
                <a:gd name="T3" fmla="*/ 284 h 371"/>
                <a:gd name="T4" fmla="*/ 0 w 373"/>
                <a:gd name="T5" fmla="*/ 302 h 371"/>
                <a:gd name="T6" fmla="*/ 6 w 373"/>
                <a:gd name="T7" fmla="*/ 319 h 371"/>
                <a:gd name="T8" fmla="*/ 12 w 373"/>
                <a:gd name="T9" fmla="*/ 333 h 371"/>
                <a:gd name="T10" fmla="*/ 22 w 373"/>
                <a:gd name="T11" fmla="*/ 345 h 371"/>
                <a:gd name="T12" fmla="*/ 36 w 373"/>
                <a:gd name="T13" fmla="*/ 355 h 371"/>
                <a:gd name="T14" fmla="*/ 49 w 373"/>
                <a:gd name="T15" fmla="*/ 363 h 371"/>
                <a:gd name="T16" fmla="*/ 65 w 373"/>
                <a:gd name="T17" fmla="*/ 369 h 371"/>
                <a:gd name="T18" fmla="*/ 81 w 373"/>
                <a:gd name="T19" fmla="*/ 371 h 371"/>
                <a:gd name="T20" fmla="*/ 81 w 373"/>
                <a:gd name="T21" fmla="*/ 371 h 371"/>
                <a:gd name="T22" fmla="*/ 290 w 373"/>
                <a:gd name="T23" fmla="*/ 371 h 371"/>
                <a:gd name="T24" fmla="*/ 290 w 373"/>
                <a:gd name="T25" fmla="*/ 371 h 371"/>
                <a:gd name="T26" fmla="*/ 290 w 373"/>
                <a:gd name="T27" fmla="*/ 371 h 371"/>
                <a:gd name="T28" fmla="*/ 306 w 373"/>
                <a:gd name="T29" fmla="*/ 369 h 371"/>
                <a:gd name="T30" fmla="*/ 322 w 373"/>
                <a:gd name="T31" fmla="*/ 363 h 371"/>
                <a:gd name="T32" fmla="*/ 336 w 373"/>
                <a:gd name="T33" fmla="*/ 355 h 371"/>
                <a:gd name="T34" fmla="*/ 349 w 373"/>
                <a:gd name="T35" fmla="*/ 345 h 371"/>
                <a:gd name="T36" fmla="*/ 359 w 373"/>
                <a:gd name="T37" fmla="*/ 333 h 371"/>
                <a:gd name="T38" fmla="*/ 367 w 373"/>
                <a:gd name="T39" fmla="*/ 319 h 371"/>
                <a:gd name="T40" fmla="*/ 371 w 373"/>
                <a:gd name="T41" fmla="*/ 302 h 371"/>
                <a:gd name="T42" fmla="*/ 373 w 373"/>
                <a:gd name="T43" fmla="*/ 284 h 371"/>
                <a:gd name="T44" fmla="*/ 373 w 373"/>
                <a:gd name="T45" fmla="*/ 0 h 371"/>
                <a:gd name="T46" fmla="*/ 0 w 373"/>
                <a:gd name="T47" fmla="*/ 0 h 371"/>
                <a:gd name="T48" fmla="*/ 0 w 373"/>
                <a:gd name="T49" fmla="*/ 284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3" h="371">
                  <a:moveTo>
                    <a:pt x="0" y="284"/>
                  </a:moveTo>
                  <a:lnTo>
                    <a:pt x="0" y="284"/>
                  </a:lnTo>
                  <a:lnTo>
                    <a:pt x="0" y="302"/>
                  </a:lnTo>
                  <a:lnTo>
                    <a:pt x="6" y="319"/>
                  </a:lnTo>
                  <a:lnTo>
                    <a:pt x="12" y="333"/>
                  </a:lnTo>
                  <a:lnTo>
                    <a:pt x="22" y="345"/>
                  </a:lnTo>
                  <a:lnTo>
                    <a:pt x="36" y="355"/>
                  </a:lnTo>
                  <a:lnTo>
                    <a:pt x="49" y="363"/>
                  </a:lnTo>
                  <a:lnTo>
                    <a:pt x="65" y="369"/>
                  </a:lnTo>
                  <a:lnTo>
                    <a:pt x="81" y="371"/>
                  </a:lnTo>
                  <a:lnTo>
                    <a:pt x="81" y="371"/>
                  </a:lnTo>
                  <a:lnTo>
                    <a:pt x="290" y="371"/>
                  </a:lnTo>
                  <a:lnTo>
                    <a:pt x="290" y="371"/>
                  </a:lnTo>
                  <a:lnTo>
                    <a:pt x="290" y="371"/>
                  </a:lnTo>
                  <a:lnTo>
                    <a:pt x="306" y="369"/>
                  </a:lnTo>
                  <a:lnTo>
                    <a:pt x="322" y="363"/>
                  </a:lnTo>
                  <a:lnTo>
                    <a:pt x="336" y="355"/>
                  </a:lnTo>
                  <a:lnTo>
                    <a:pt x="349" y="345"/>
                  </a:lnTo>
                  <a:lnTo>
                    <a:pt x="359" y="333"/>
                  </a:lnTo>
                  <a:lnTo>
                    <a:pt x="367" y="319"/>
                  </a:lnTo>
                  <a:lnTo>
                    <a:pt x="371" y="302"/>
                  </a:lnTo>
                  <a:lnTo>
                    <a:pt x="373" y="284"/>
                  </a:lnTo>
                  <a:lnTo>
                    <a:pt x="373" y="0"/>
                  </a:lnTo>
                  <a:lnTo>
                    <a:pt x="0" y="0"/>
                  </a:lnTo>
                  <a:lnTo>
                    <a:pt x="0" y="2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16"/>
            <p:cNvSpPr>
              <a:spLocks noEditPoints="1"/>
            </p:cNvSpPr>
            <p:nvPr/>
          </p:nvSpPr>
          <p:spPr bwMode="auto">
            <a:xfrm>
              <a:off x="8875713" y="962025"/>
              <a:ext cx="1416050" cy="1547813"/>
            </a:xfrm>
            <a:custGeom>
              <a:avLst/>
              <a:gdLst>
                <a:gd name="T0" fmla="*/ 479 w 892"/>
                <a:gd name="T1" fmla="*/ 557 h 975"/>
                <a:gd name="T2" fmla="*/ 499 w 892"/>
                <a:gd name="T3" fmla="*/ 606 h 975"/>
                <a:gd name="T4" fmla="*/ 495 w 892"/>
                <a:gd name="T5" fmla="*/ 675 h 975"/>
                <a:gd name="T6" fmla="*/ 465 w 892"/>
                <a:gd name="T7" fmla="*/ 723 h 975"/>
                <a:gd name="T8" fmla="*/ 436 w 892"/>
                <a:gd name="T9" fmla="*/ 727 h 975"/>
                <a:gd name="T10" fmla="*/ 400 w 892"/>
                <a:gd name="T11" fmla="*/ 689 h 975"/>
                <a:gd name="T12" fmla="*/ 390 w 892"/>
                <a:gd name="T13" fmla="*/ 626 h 975"/>
                <a:gd name="T14" fmla="*/ 418 w 892"/>
                <a:gd name="T15" fmla="*/ 555 h 975"/>
                <a:gd name="T16" fmla="*/ 390 w 892"/>
                <a:gd name="T17" fmla="*/ 555 h 975"/>
                <a:gd name="T18" fmla="*/ 343 w 892"/>
                <a:gd name="T19" fmla="*/ 583 h 975"/>
                <a:gd name="T20" fmla="*/ 329 w 892"/>
                <a:gd name="T21" fmla="*/ 975 h 975"/>
                <a:gd name="T22" fmla="*/ 564 w 892"/>
                <a:gd name="T23" fmla="*/ 600 h 975"/>
                <a:gd name="T24" fmla="*/ 529 w 892"/>
                <a:gd name="T25" fmla="*/ 557 h 975"/>
                <a:gd name="T26" fmla="*/ 892 w 892"/>
                <a:gd name="T27" fmla="*/ 446 h 975"/>
                <a:gd name="T28" fmla="*/ 872 w 892"/>
                <a:gd name="T29" fmla="*/ 312 h 975"/>
                <a:gd name="T30" fmla="*/ 791 w 892"/>
                <a:gd name="T31" fmla="*/ 162 h 975"/>
                <a:gd name="T32" fmla="*/ 659 w 892"/>
                <a:gd name="T33" fmla="*/ 54 h 975"/>
                <a:gd name="T34" fmla="*/ 491 w 892"/>
                <a:gd name="T35" fmla="*/ 2 h 975"/>
                <a:gd name="T36" fmla="*/ 357 w 892"/>
                <a:gd name="T37" fmla="*/ 10 h 975"/>
                <a:gd name="T38" fmla="*/ 197 w 892"/>
                <a:gd name="T39" fmla="*/ 77 h 975"/>
                <a:gd name="T40" fmla="*/ 77 w 892"/>
                <a:gd name="T41" fmla="*/ 196 h 975"/>
                <a:gd name="T42" fmla="*/ 10 w 892"/>
                <a:gd name="T43" fmla="*/ 354 h 975"/>
                <a:gd name="T44" fmla="*/ 2 w 892"/>
                <a:gd name="T45" fmla="*/ 466 h 975"/>
                <a:gd name="T46" fmla="*/ 2 w 892"/>
                <a:gd name="T47" fmla="*/ 521 h 975"/>
                <a:gd name="T48" fmla="*/ 45 w 892"/>
                <a:gd name="T49" fmla="*/ 646 h 975"/>
                <a:gd name="T50" fmla="*/ 128 w 892"/>
                <a:gd name="T51" fmla="*/ 770 h 975"/>
                <a:gd name="T52" fmla="*/ 201 w 892"/>
                <a:gd name="T53" fmla="*/ 845 h 975"/>
                <a:gd name="T54" fmla="*/ 242 w 892"/>
                <a:gd name="T55" fmla="*/ 916 h 975"/>
                <a:gd name="T56" fmla="*/ 252 w 892"/>
                <a:gd name="T57" fmla="*/ 975 h 975"/>
                <a:gd name="T58" fmla="*/ 294 w 892"/>
                <a:gd name="T59" fmla="*/ 614 h 975"/>
                <a:gd name="T60" fmla="*/ 315 w 892"/>
                <a:gd name="T61" fmla="*/ 561 h 975"/>
                <a:gd name="T62" fmla="*/ 384 w 892"/>
                <a:gd name="T63" fmla="*/ 519 h 975"/>
                <a:gd name="T64" fmla="*/ 428 w 892"/>
                <a:gd name="T65" fmla="*/ 521 h 975"/>
                <a:gd name="T66" fmla="*/ 463 w 892"/>
                <a:gd name="T67" fmla="*/ 525 h 975"/>
                <a:gd name="T68" fmla="*/ 505 w 892"/>
                <a:gd name="T69" fmla="*/ 517 h 975"/>
                <a:gd name="T70" fmla="*/ 572 w 892"/>
                <a:gd name="T71" fmla="*/ 541 h 975"/>
                <a:gd name="T72" fmla="*/ 602 w 892"/>
                <a:gd name="T73" fmla="*/ 620 h 975"/>
                <a:gd name="T74" fmla="*/ 641 w 892"/>
                <a:gd name="T75" fmla="*/ 975 h 975"/>
                <a:gd name="T76" fmla="*/ 659 w 892"/>
                <a:gd name="T77" fmla="*/ 898 h 975"/>
                <a:gd name="T78" fmla="*/ 704 w 892"/>
                <a:gd name="T79" fmla="*/ 831 h 975"/>
                <a:gd name="T80" fmla="*/ 799 w 892"/>
                <a:gd name="T81" fmla="*/ 725 h 975"/>
                <a:gd name="T82" fmla="*/ 862 w 892"/>
                <a:gd name="T83" fmla="*/ 616 h 975"/>
                <a:gd name="T84" fmla="*/ 892 w 892"/>
                <a:gd name="T85" fmla="*/ 488 h 975"/>
                <a:gd name="T86" fmla="*/ 892 w 892"/>
                <a:gd name="T87" fmla="*/ 446 h 975"/>
                <a:gd name="T88" fmla="*/ 463 w 892"/>
                <a:gd name="T89" fmla="*/ 610 h 975"/>
                <a:gd name="T90" fmla="*/ 448 w 892"/>
                <a:gd name="T91" fmla="*/ 575 h 975"/>
                <a:gd name="T92" fmla="*/ 426 w 892"/>
                <a:gd name="T93" fmla="*/ 626 h 975"/>
                <a:gd name="T94" fmla="*/ 434 w 892"/>
                <a:gd name="T95" fmla="*/ 677 h 975"/>
                <a:gd name="T96" fmla="*/ 448 w 892"/>
                <a:gd name="T97" fmla="*/ 689 h 975"/>
                <a:gd name="T98" fmla="*/ 463 w 892"/>
                <a:gd name="T99" fmla="*/ 644 h 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92" h="975">
                  <a:moveTo>
                    <a:pt x="505" y="553"/>
                  </a:moveTo>
                  <a:lnTo>
                    <a:pt x="505" y="553"/>
                  </a:lnTo>
                  <a:lnTo>
                    <a:pt x="493" y="553"/>
                  </a:lnTo>
                  <a:lnTo>
                    <a:pt x="479" y="557"/>
                  </a:lnTo>
                  <a:lnTo>
                    <a:pt x="479" y="557"/>
                  </a:lnTo>
                  <a:lnTo>
                    <a:pt x="489" y="571"/>
                  </a:lnTo>
                  <a:lnTo>
                    <a:pt x="495" y="588"/>
                  </a:lnTo>
                  <a:lnTo>
                    <a:pt x="499" y="606"/>
                  </a:lnTo>
                  <a:lnTo>
                    <a:pt x="499" y="626"/>
                  </a:lnTo>
                  <a:lnTo>
                    <a:pt x="499" y="626"/>
                  </a:lnTo>
                  <a:lnTo>
                    <a:pt x="499" y="652"/>
                  </a:lnTo>
                  <a:lnTo>
                    <a:pt x="495" y="675"/>
                  </a:lnTo>
                  <a:lnTo>
                    <a:pt x="489" y="691"/>
                  </a:lnTo>
                  <a:lnTo>
                    <a:pt x="481" y="705"/>
                  </a:lnTo>
                  <a:lnTo>
                    <a:pt x="473" y="715"/>
                  </a:lnTo>
                  <a:lnTo>
                    <a:pt x="465" y="723"/>
                  </a:lnTo>
                  <a:lnTo>
                    <a:pt x="454" y="727"/>
                  </a:lnTo>
                  <a:lnTo>
                    <a:pt x="446" y="729"/>
                  </a:lnTo>
                  <a:lnTo>
                    <a:pt x="446" y="729"/>
                  </a:lnTo>
                  <a:lnTo>
                    <a:pt x="436" y="727"/>
                  </a:lnTo>
                  <a:lnTo>
                    <a:pt x="426" y="723"/>
                  </a:lnTo>
                  <a:lnTo>
                    <a:pt x="416" y="715"/>
                  </a:lnTo>
                  <a:lnTo>
                    <a:pt x="408" y="703"/>
                  </a:lnTo>
                  <a:lnTo>
                    <a:pt x="400" y="689"/>
                  </a:lnTo>
                  <a:lnTo>
                    <a:pt x="396" y="673"/>
                  </a:lnTo>
                  <a:lnTo>
                    <a:pt x="392" y="650"/>
                  </a:lnTo>
                  <a:lnTo>
                    <a:pt x="390" y="626"/>
                  </a:lnTo>
                  <a:lnTo>
                    <a:pt x="390" y="626"/>
                  </a:lnTo>
                  <a:lnTo>
                    <a:pt x="392" y="606"/>
                  </a:lnTo>
                  <a:lnTo>
                    <a:pt x="398" y="588"/>
                  </a:lnTo>
                  <a:lnTo>
                    <a:pt x="406" y="569"/>
                  </a:lnTo>
                  <a:lnTo>
                    <a:pt x="418" y="555"/>
                  </a:lnTo>
                  <a:lnTo>
                    <a:pt x="418" y="555"/>
                  </a:lnTo>
                  <a:lnTo>
                    <a:pt x="402" y="553"/>
                  </a:lnTo>
                  <a:lnTo>
                    <a:pt x="402" y="553"/>
                  </a:lnTo>
                  <a:lnTo>
                    <a:pt x="390" y="555"/>
                  </a:lnTo>
                  <a:lnTo>
                    <a:pt x="375" y="559"/>
                  </a:lnTo>
                  <a:lnTo>
                    <a:pt x="363" y="565"/>
                  </a:lnTo>
                  <a:lnTo>
                    <a:pt x="353" y="573"/>
                  </a:lnTo>
                  <a:lnTo>
                    <a:pt x="343" y="583"/>
                  </a:lnTo>
                  <a:lnTo>
                    <a:pt x="337" y="596"/>
                  </a:lnTo>
                  <a:lnTo>
                    <a:pt x="331" y="610"/>
                  </a:lnTo>
                  <a:lnTo>
                    <a:pt x="329" y="626"/>
                  </a:lnTo>
                  <a:lnTo>
                    <a:pt x="329" y="975"/>
                  </a:lnTo>
                  <a:lnTo>
                    <a:pt x="566" y="975"/>
                  </a:lnTo>
                  <a:lnTo>
                    <a:pt x="566" y="620"/>
                  </a:lnTo>
                  <a:lnTo>
                    <a:pt x="566" y="620"/>
                  </a:lnTo>
                  <a:lnTo>
                    <a:pt x="564" y="600"/>
                  </a:lnTo>
                  <a:lnTo>
                    <a:pt x="558" y="583"/>
                  </a:lnTo>
                  <a:lnTo>
                    <a:pt x="550" y="571"/>
                  </a:lnTo>
                  <a:lnTo>
                    <a:pt x="542" y="563"/>
                  </a:lnTo>
                  <a:lnTo>
                    <a:pt x="529" y="557"/>
                  </a:lnTo>
                  <a:lnTo>
                    <a:pt x="521" y="555"/>
                  </a:lnTo>
                  <a:lnTo>
                    <a:pt x="505" y="553"/>
                  </a:lnTo>
                  <a:lnTo>
                    <a:pt x="505" y="553"/>
                  </a:lnTo>
                  <a:close/>
                  <a:moveTo>
                    <a:pt x="892" y="446"/>
                  </a:moveTo>
                  <a:lnTo>
                    <a:pt x="892" y="446"/>
                  </a:lnTo>
                  <a:lnTo>
                    <a:pt x="890" y="399"/>
                  </a:lnTo>
                  <a:lnTo>
                    <a:pt x="882" y="354"/>
                  </a:lnTo>
                  <a:lnTo>
                    <a:pt x="872" y="312"/>
                  </a:lnTo>
                  <a:lnTo>
                    <a:pt x="856" y="271"/>
                  </a:lnTo>
                  <a:lnTo>
                    <a:pt x="838" y="233"/>
                  </a:lnTo>
                  <a:lnTo>
                    <a:pt x="815" y="196"/>
                  </a:lnTo>
                  <a:lnTo>
                    <a:pt x="791" y="162"/>
                  </a:lnTo>
                  <a:lnTo>
                    <a:pt x="761" y="129"/>
                  </a:lnTo>
                  <a:lnTo>
                    <a:pt x="730" y="101"/>
                  </a:lnTo>
                  <a:lnTo>
                    <a:pt x="696" y="77"/>
                  </a:lnTo>
                  <a:lnTo>
                    <a:pt x="659" y="54"/>
                  </a:lnTo>
                  <a:lnTo>
                    <a:pt x="621" y="34"/>
                  </a:lnTo>
                  <a:lnTo>
                    <a:pt x="578" y="20"/>
                  </a:lnTo>
                  <a:lnTo>
                    <a:pt x="536" y="10"/>
                  </a:lnTo>
                  <a:lnTo>
                    <a:pt x="491" y="2"/>
                  </a:lnTo>
                  <a:lnTo>
                    <a:pt x="446" y="0"/>
                  </a:lnTo>
                  <a:lnTo>
                    <a:pt x="446" y="0"/>
                  </a:lnTo>
                  <a:lnTo>
                    <a:pt x="402" y="2"/>
                  </a:lnTo>
                  <a:lnTo>
                    <a:pt x="357" y="10"/>
                  </a:lnTo>
                  <a:lnTo>
                    <a:pt x="315" y="20"/>
                  </a:lnTo>
                  <a:lnTo>
                    <a:pt x="272" y="34"/>
                  </a:lnTo>
                  <a:lnTo>
                    <a:pt x="233" y="54"/>
                  </a:lnTo>
                  <a:lnTo>
                    <a:pt x="197" y="77"/>
                  </a:lnTo>
                  <a:lnTo>
                    <a:pt x="163" y="101"/>
                  </a:lnTo>
                  <a:lnTo>
                    <a:pt x="132" y="129"/>
                  </a:lnTo>
                  <a:lnTo>
                    <a:pt x="102" y="162"/>
                  </a:lnTo>
                  <a:lnTo>
                    <a:pt x="77" y="196"/>
                  </a:lnTo>
                  <a:lnTo>
                    <a:pt x="55" y="233"/>
                  </a:lnTo>
                  <a:lnTo>
                    <a:pt x="37" y="271"/>
                  </a:lnTo>
                  <a:lnTo>
                    <a:pt x="21" y="312"/>
                  </a:lnTo>
                  <a:lnTo>
                    <a:pt x="10" y="354"/>
                  </a:lnTo>
                  <a:lnTo>
                    <a:pt x="2" y="399"/>
                  </a:lnTo>
                  <a:lnTo>
                    <a:pt x="0" y="446"/>
                  </a:lnTo>
                  <a:lnTo>
                    <a:pt x="0" y="446"/>
                  </a:lnTo>
                  <a:lnTo>
                    <a:pt x="2" y="466"/>
                  </a:lnTo>
                  <a:lnTo>
                    <a:pt x="2" y="466"/>
                  </a:lnTo>
                  <a:lnTo>
                    <a:pt x="0" y="488"/>
                  </a:lnTo>
                  <a:lnTo>
                    <a:pt x="0" y="488"/>
                  </a:lnTo>
                  <a:lnTo>
                    <a:pt x="2" y="521"/>
                  </a:lnTo>
                  <a:lnTo>
                    <a:pt x="8" y="553"/>
                  </a:lnTo>
                  <a:lnTo>
                    <a:pt x="19" y="585"/>
                  </a:lnTo>
                  <a:lnTo>
                    <a:pt x="31" y="616"/>
                  </a:lnTo>
                  <a:lnTo>
                    <a:pt x="45" y="646"/>
                  </a:lnTo>
                  <a:lnTo>
                    <a:pt x="61" y="675"/>
                  </a:lnTo>
                  <a:lnTo>
                    <a:pt x="77" y="701"/>
                  </a:lnTo>
                  <a:lnTo>
                    <a:pt x="94" y="725"/>
                  </a:lnTo>
                  <a:lnTo>
                    <a:pt x="128" y="770"/>
                  </a:lnTo>
                  <a:lnTo>
                    <a:pt x="158" y="802"/>
                  </a:lnTo>
                  <a:lnTo>
                    <a:pt x="189" y="831"/>
                  </a:lnTo>
                  <a:lnTo>
                    <a:pt x="189" y="831"/>
                  </a:lnTo>
                  <a:lnTo>
                    <a:pt x="201" y="845"/>
                  </a:lnTo>
                  <a:lnTo>
                    <a:pt x="213" y="861"/>
                  </a:lnTo>
                  <a:lnTo>
                    <a:pt x="223" y="877"/>
                  </a:lnTo>
                  <a:lnTo>
                    <a:pt x="233" y="898"/>
                  </a:lnTo>
                  <a:lnTo>
                    <a:pt x="242" y="916"/>
                  </a:lnTo>
                  <a:lnTo>
                    <a:pt x="248" y="936"/>
                  </a:lnTo>
                  <a:lnTo>
                    <a:pt x="252" y="957"/>
                  </a:lnTo>
                  <a:lnTo>
                    <a:pt x="252" y="975"/>
                  </a:lnTo>
                  <a:lnTo>
                    <a:pt x="252" y="975"/>
                  </a:lnTo>
                  <a:lnTo>
                    <a:pt x="294" y="975"/>
                  </a:lnTo>
                  <a:lnTo>
                    <a:pt x="294" y="626"/>
                  </a:lnTo>
                  <a:lnTo>
                    <a:pt x="294" y="626"/>
                  </a:lnTo>
                  <a:lnTo>
                    <a:pt x="294" y="614"/>
                  </a:lnTo>
                  <a:lnTo>
                    <a:pt x="296" y="602"/>
                  </a:lnTo>
                  <a:lnTo>
                    <a:pt x="298" y="592"/>
                  </a:lnTo>
                  <a:lnTo>
                    <a:pt x="302" y="579"/>
                  </a:lnTo>
                  <a:lnTo>
                    <a:pt x="315" y="561"/>
                  </a:lnTo>
                  <a:lnTo>
                    <a:pt x="329" y="545"/>
                  </a:lnTo>
                  <a:lnTo>
                    <a:pt x="345" y="533"/>
                  </a:lnTo>
                  <a:lnTo>
                    <a:pt x="363" y="525"/>
                  </a:lnTo>
                  <a:lnTo>
                    <a:pt x="384" y="519"/>
                  </a:lnTo>
                  <a:lnTo>
                    <a:pt x="402" y="517"/>
                  </a:lnTo>
                  <a:lnTo>
                    <a:pt x="402" y="517"/>
                  </a:lnTo>
                  <a:lnTo>
                    <a:pt x="416" y="519"/>
                  </a:lnTo>
                  <a:lnTo>
                    <a:pt x="428" y="521"/>
                  </a:lnTo>
                  <a:lnTo>
                    <a:pt x="440" y="525"/>
                  </a:lnTo>
                  <a:lnTo>
                    <a:pt x="450" y="529"/>
                  </a:lnTo>
                  <a:lnTo>
                    <a:pt x="450" y="529"/>
                  </a:lnTo>
                  <a:lnTo>
                    <a:pt x="463" y="525"/>
                  </a:lnTo>
                  <a:lnTo>
                    <a:pt x="477" y="519"/>
                  </a:lnTo>
                  <a:lnTo>
                    <a:pt x="491" y="517"/>
                  </a:lnTo>
                  <a:lnTo>
                    <a:pt x="505" y="517"/>
                  </a:lnTo>
                  <a:lnTo>
                    <a:pt x="505" y="517"/>
                  </a:lnTo>
                  <a:lnTo>
                    <a:pt x="523" y="517"/>
                  </a:lnTo>
                  <a:lnTo>
                    <a:pt x="540" y="523"/>
                  </a:lnTo>
                  <a:lnTo>
                    <a:pt x="558" y="531"/>
                  </a:lnTo>
                  <a:lnTo>
                    <a:pt x="572" y="541"/>
                  </a:lnTo>
                  <a:lnTo>
                    <a:pt x="584" y="555"/>
                  </a:lnTo>
                  <a:lnTo>
                    <a:pt x="594" y="573"/>
                  </a:lnTo>
                  <a:lnTo>
                    <a:pt x="600" y="596"/>
                  </a:lnTo>
                  <a:lnTo>
                    <a:pt x="602" y="620"/>
                  </a:lnTo>
                  <a:lnTo>
                    <a:pt x="602" y="975"/>
                  </a:lnTo>
                  <a:lnTo>
                    <a:pt x="641" y="975"/>
                  </a:lnTo>
                  <a:lnTo>
                    <a:pt x="641" y="975"/>
                  </a:lnTo>
                  <a:lnTo>
                    <a:pt x="641" y="975"/>
                  </a:lnTo>
                  <a:lnTo>
                    <a:pt x="641" y="957"/>
                  </a:lnTo>
                  <a:lnTo>
                    <a:pt x="645" y="936"/>
                  </a:lnTo>
                  <a:lnTo>
                    <a:pt x="651" y="916"/>
                  </a:lnTo>
                  <a:lnTo>
                    <a:pt x="659" y="898"/>
                  </a:lnTo>
                  <a:lnTo>
                    <a:pt x="669" y="877"/>
                  </a:lnTo>
                  <a:lnTo>
                    <a:pt x="680" y="861"/>
                  </a:lnTo>
                  <a:lnTo>
                    <a:pt x="692" y="845"/>
                  </a:lnTo>
                  <a:lnTo>
                    <a:pt x="704" y="831"/>
                  </a:lnTo>
                  <a:lnTo>
                    <a:pt x="704" y="831"/>
                  </a:lnTo>
                  <a:lnTo>
                    <a:pt x="734" y="802"/>
                  </a:lnTo>
                  <a:lnTo>
                    <a:pt x="765" y="770"/>
                  </a:lnTo>
                  <a:lnTo>
                    <a:pt x="799" y="725"/>
                  </a:lnTo>
                  <a:lnTo>
                    <a:pt x="815" y="701"/>
                  </a:lnTo>
                  <a:lnTo>
                    <a:pt x="832" y="675"/>
                  </a:lnTo>
                  <a:lnTo>
                    <a:pt x="848" y="646"/>
                  </a:lnTo>
                  <a:lnTo>
                    <a:pt x="862" y="616"/>
                  </a:lnTo>
                  <a:lnTo>
                    <a:pt x="874" y="585"/>
                  </a:lnTo>
                  <a:lnTo>
                    <a:pt x="884" y="553"/>
                  </a:lnTo>
                  <a:lnTo>
                    <a:pt x="890" y="521"/>
                  </a:lnTo>
                  <a:lnTo>
                    <a:pt x="892" y="488"/>
                  </a:lnTo>
                  <a:lnTo>
                    <a:pt x="892" y="488"/>
                  </a:lnTo>
                  <a:lnTo>
                    <a:pt x="890" y="466"/>
                  </a:lnTo>
                  <a:lnTo>
                    <a:pt x="890" y="466"/>
                  </a:lnTo>
                  <a:lnTo>
                    <a:pt x="892" y="446"/>
                  </a:lnTo>
                  <a:lnTo>
                    <a:pt x="892" y="446"/>
                  </a:lnTo>
                  <a:close/>
                  <a:moveTo>
                    <a:pt x="463" y="626"/>
                  </a:moveTo>
                  <a:lnTo>
                    <a:pt x="463" y="626"/>
                  </a:lnTo>
                  <a:lnTo>
                    <a:pt x="463" y="610"/>
                  </a:lnTo>
                  <a:lnTo>
                    <a:pt x="459" y="596"/>
                  </a:lnTo>
                  <a:lnTo>
                    <a:pt x="454" y="585"/>
                  </a:lnTo>
                  <a:lnTo>
                    <a:pt x="448" y="575"/>
                  </a:lnTo>
                  <a:lnTo>
                    <a:pt x="448" y="575"/>
                  </a:lnTo>
                  <a:lnTo>
                    <a:pt x="440" y="585"/>
                  </a:lnTo>
                  <a:lnTo>
                    <a:pt x="432" y="598"/>
                  </a:lnTo>
                  <a:lnTo>
                    <a:pt x="428" y="612"/>
                  </a:lnTo>
                  <a:lnTo>
                    <a:pt x="426" y="626"/>
                  </a:lnTo>
                  <a:lnTo>
                    <a:pt x="426" y="626"/>
                  </a:lnTo>
                  <a:lnTo>
                    <a:pt x="428" y="642"/>
                  </a:lnTo>
                  <a:lnTo>
                    <a:pt x="428" y="656"/>
                  </a:lnTo>
                  <a:lnTo>
                    <a:pt x="434" y="677"/>
                  </a:lnTo>
                  <a:lnTo>
                    <a:pt x="440" y="689"/>
                  </a:lnTo>
                  <a:lnTo>
                    <a:pt x="446" y="693"/>
                  </a:lnTo>
                  <a:lnTo>
                    <a:pt x="446" y="693"/>
                  </a:lnTo>
                  <a:lnTo>
                    <a:pt x="448" y="689"/>
                  </a:lnTo>
                  <a:lnTo>
                    <a:pt x="454" y="679"/>
                  </a:lnTo>
                  <a:lnTo>
                    <a:pt x="459" y="669"/>
                  </a:lnTo>
                  <a:lnTo>
                    <a:pt x="461" y="658"/>
                  </a:lnTo>
                  <a:lnTo>
                    <a:pt x="463" y="644"/>
                  </a:lnTo>
                  <a:lnTo>
                    <a:pt x="463" y="626"/>
                  </a:lnTo>
                  <a:lnTo>
                    <a:pt x="463" y="6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3" name="矩形 62"/>
          <p:cNvSpPr/>
          <p:nvPr/>
        </p:nvSpPr>
        <p:spPr>
          <a:xfrm>
            <a:off x="1647637" y="1081853"/>
            <a:ext cx="8181893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We are all in the gutter, but some of us are looking at the stars. </a:t>
            </a:r>
            <a:endParaRPr lang="en-US" altLang="zh-CN" sz="12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36" name="五边形 35"/>
          <p:cNvSpPr/>
          <p:nvPr/>
        </p:nvSpPr>
        <p:spPr>
          <a:xfrm>
            <a:off x="0" y="2040021"/>
            <a:ext cx="6557963" cy="4086225"/>
          </a:xfrm>
          <a:prstGeom prst="homePlate">
            <a:avLst>
              <a:gd name="adj" fmla="val 23022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6087523" y="2040017"/>
            <a:ext cx="6119812" cy="4086229"/>
          </a:xfrm>
          <a:custGeom>
            <a:avLst/>
            <a:gdLst>
              <a:gd name="connsiteX0" fmla="*/ 4824412 w 6119812"/>
              <a:gd name="connsiteY0" fmla="*/ 0 h 4086229"/>
              <a:gd name="connsiteX1" fmla="*/ 6119812 w 6119812"/>
              <a:gd name="connsiteY1" fmla="*/ 0 h 4086229"/>
              <a:gd name="connsiteX2" fmla="*/ 6119812 w 6119812"/>
              <a:gd name="connsiteY2" fmla="*/ 4086225 h 4086229"/>
              <a:gd name="connsiteX3" fmla="*/ 5295894 w 6119812"/>
              <a:gd name="connsiteY3" fmla="*/ 4086225 h 4086229"/>
              <a:gd name="connsiteX4" fmla="*/ 5295893 w 6119812"/>
              <a:gd name="connsiteY4" fmla="*/ 4086226 h 4086229"/>
              <a:gd name="connsiteX5" fmla="*/ 4052882 w 6119812"/>
              <a:gd name="connsiteY5" fmla="*/ 4086226 h 4086229"/>
              <a:gd name="connsiteX6" fmla="*/ 4052881 w 6119812"/>
              <a:gd name="connsiteY6" fmla="*/ 4086227 h 4086229"/>
              <a:gd name="connsiteX7" fmla="*/ 2624132 w 6119812"/>
              <a:gd name="connsiteY7" fmla="*/ 4086227 h 4086229"/>
              <a:gd name="connsiteX8" fmla="*/ 2624131 w 6119812"/>
              <a:gd name="connsiteY8" fmla="*/ 4086228 h 4086229"/>
              <a:gd name="connsiteX9" fmla="*/ 1528756 w 6119812"/>
              <a:gd name="connsiteY9" fmla="*/ 4086228 h 4086229"/>
              <a:gd name="connsiteX10" fmla="*/ 1528756 w 6119812"/>
              <a:gd name="connsiteY10" fmla="*/ 4086229 h 4086229"/>
              <a:gd name="connsiteX11" fmla="*/ 0 w 6119812"/>
              <a:gd name="connsiteY11" fmla="*/ 4086229 h 4086229"/>
              <a:gd name="connsiteX12" fmla="*/ 957269 w 6119812"/>
              <a:gd name="connsiteY12" fmla="*/ 2043117 h 4086229"/>
              <a:gd name="connsiteX13" fmla="*/ 0 w 6119812"/>
              <a:gd name="connsiteY13" fmla="*/ 4 h 4086229"/>
              <a:gd name="connsiteX14" fmla="*/ 1095375 w 6119812"/>
              <a:gd name="connsiteY14" fmla="*/ 4 h 4086229"/>
              <a:gd name="connsiteX15" fmla="*/ 1095375 w 6119812"/>
              <a:gd name="connsiteY15" fmla="*/ 3 h 4086229"/>
              <a:gd name="connsiteX16" fmla="*/ 2524125 w 6119812"/>
              <a:gd name="connsiteY16" fmla="*/ 3 h 4086229"/>
              <a:gd name="connsiteX17" fmla="*/ 2524125 w 6119812"/>
              <a:gd name="connsiteY17" fmla="*/ 2 h 4086229"/>
              <a:gd name="connsiteX18" fmla="*/ 3767138 w 6119812"/>
              <a:gd name="connsiteY18" fmla="*/ 2 h 4086229"/>
              <a:gd name="connsiteX19" fmla="*/ 3767137 w 6119812"/>
              <a:gd name="connsiteY19" fmla="*/ 1 h 4086229"/>
              <a:gd name="connsiteX20" fmla="*/ 4824413 w 6119812"/>
              <a:gd name="connsiteY20" fmla="*/ 1 h 4086229"/>
              <a:gd name="connsiteX21" fmla="*/ 4824412 w 6119812"/>
              <a:gd name="connsiteY21" fmla="*/ 0 h 4086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119812" h="4086229">
                <a:moveTo>
                  <a:pt x="4824412" y="0"/>
                </a:moveTo>
                <a:lnTo>
                  <a:pt x="6119812" y="0"/>
                </a:lnTo>
                <a:lnTo>
                  <a:pt x="6119812" y="4086225"/>
                </a:lnTo>
                <a:lnTo>
                  <a:pt x="5295894" y="4086225"/>
                </a:lnTo>
                <a:lnTo>
                  <a:pt x="5295893" y="4086226"/>
                </a:lnTo>
                <a:lnTo>
                  <a:pt x="4052882" y="4086226"/>
                </a:lnTo>
                <a:lnTo>
                  <a:pt x="4052881" y="4086227"/>
                </a:lnTo>
                <a:lnTo>
                  <a:pt x="2624132" y="4086227"/>
                </a:lnTo>
                <a:lnTo>
                  <a:pt x="2624131" y="4086228"/>
                </a:lnTo>
                <a:lnTo>
                  <a:pt x="1528756" y="4086228"/>
                </a:lnTo>
                <a:lnTo>
                  <a:pt x="1528756" y="4086229"/>
                </a:lnTo>
                <a:lnTo>
                  <a:pt x="0" y="4086229"/>
                </a:lnTo>
                <a:lnTo>
                  <a:pt x="957269" y="2043117"/>
                </a:lnTo>
                <a:lnTo>
                  <a:pt x="0" y="4"/>
                </a:lnTo>
                <a:lnTo>
                  <a:pt x="1095375" y="4"/>
                </a:lnTo>
                <a:lnTo>
                  <a:pt x="1095375" y="3"/>
                </a:lnTo>
                <a:lnTo>
                  <a:pt x="2524125" y="3"/>
                </a:lnTo>
                <a:lnTo>
                  <a:pt x="2524125" y="2"/>
                </a:lnTo>
                <a:lnTo>
                  <a:pt x="3767138" y="2"/>
                </a:lnTo>
                <a:lnTo>
                  <a:pt x="3767137" y="1"/>
                </a:lnTo>
                <a:lnTo>
                  <a:pt x="4824413" y="1"/>
                </a:lnTo>
                <a:lnTo>
                  <a:pt x="4824412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矩形 41"/>
          <p:cNvSpPr/>
          <p:nvPr/>
        </p:nvSpPr>
        <p:spPr>
          <a:xfrm>
            <a:off x="7700299" y="3149151"/>
            <a:ext cx="3652891" cy="258532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The Eiffel Tower in sun</a:t>
            </a:r>
          </a:p>
          <a:p>
            <a:r>
              <a:rPr lang="en-US" altLang="zh-CN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The </a:t>
            </a:r>
            <a:r>
              <a:rPr lang="en-US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Eiffel Tower in sun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The Eiffel Tower in sun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The Eiffel Tower in sun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The Eiffel Tower in sun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The Eiffel Tower in sun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The Eiffel Tower in sun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The Eiffel Tower in sun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654667" y="2506319"/>
            <a:ext cx="34712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The Eiffel </a:t>
            </a:r>
            <a:r>
              <a:rPr lang="en-US" altLang="zh-CN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Tower</a:t>
            </a:r>
            <a:endParaRPr lang="zh-CN" altLang="en-US" sz="2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1600" dirty="0"/>
          </a:p>
        </p:txBody>
      </p:sp>
      <p:sp>
        <p:nvSpPr>
          <p:cNvPr id="53" name="任意多边形 52"/>
          <p:cNvSpPr/>
          <p:nvPr/>
        </p:nvSpPr>
        <p:spPr bwMode="auto">
          <a:xfrm>
            <a:off x="5261318" y="4831393"/>
            <a:ext cx="1927274" cy="1294853"/>
          </a:xfrm>
          <a:custGeom>
            <a:avLst/>
            <a:gdLst>
              <a:gd name="connsiteX0" fmla="*/ 66931 w 273050"/>
              <a:gd name="connsiteY0" fmla="*/ 168190 h 277624"/>
              <a:gd name="connsiteX1" fmla="*/ 149112 w 273050"/>
              <a:gd name="connsiteY1" fmla="*/ 210949 h 277624"/>
              <a:gd name="connsiteX2" fmla="*/ 264336 w 273050"/>
              <a:gd name="connsiteY2" fmla="*/ 210949 h 277624"/>
              <a:gd name="connsiteX3" fmla="*/ 273050 w 273050"/>
              <a:gd name="connsiteY3" fmla="*/ 202253 h 277624"/>
              <a:gd name="connsiteX4" fmla="*/ 273050 w 273050"/>
              <a:gd name="connsiteY4" fmla="*/ 247669 h 277624"/>
              <a:gd name="connsiteX5" fmla="*/ 204303 w 273050"/>
              <a:gd name="connsiteY5" fmla="*/ 277624 h 277624"/>
              <a:gd name="connsiteX6" fmla="*/ 125874 w 273050"/>
              <a:gd name="connsiteY6" fmla="*/ 235107 h 277624"/>
              <a:gd name="connsiteX7" fmla="*/ 10651 w 273050"/>
              <a:gd name="connsiteY7" fmla="*/ 235107 h 277624"/>
              <a:gd name="connsiteX8" fmla="*/ 0 w 273050"/>
              <a:gd name="connsiteY8" fmla="*/ 245736 h 277624"/>
              <a:gd name="connsiteX9" fmla="*/ 0 w 273050"/>
              <a:gd name="connsiteY9" fmla="*/ 199354 h 277624"/>
              <a:gd name="connsiteX10" fmla="*/ 66931 w 273050"/>
              <a:gd name="connsiteY10" fmla="*/ 168190 h 277624"/>
              <a:gd name="connsiteX11" fmla="*/ 66931 w 273050"/>
              <a:gd name="connsiteY11" fmla="*/ 84284 h 277624"/>
              <a:gd name="connsiteX12" fmla="*/ 149112 w 273050"/>
              <a:gd name="connsiteY12" fmla="*/ 127120 h 277624"/>
              <a:gd name="connsiteX13" fmla="*/ 264336 w 273050"/>
              <a:gd name="connsiteY13" fmla="*/ 127120 h 277624"/>
              <a:gd name="connsiteX14" fmla="*/ 273050 w 273050"/>
              <a:gd name="connsiteY14" fmla="*/ 118383 h 277624"/>
              <a:gd name="connsiteX15" fmla="*/ 273050 w 273050"/>
              <a:gd name="connsiteY15" fmla="*/ 164009 h 277624"/>
              <a:gd name="connsiteX16" fmla="*/ 204303 w 273050"/>
              <a:gd name="connsiteY16" fmla="*/ 195074 h 277624"/>
              <a:gd name="connsiteX17" fmla="*/ 125874 w 273050"/>
              <a:gd name="connsiteY17" fmla="*/ 151389 h 277624"/>
              <a:gd name="connsiteX18" fmla="*/ 10651 w 273050"/>
              <a:gd name="connsiteY18" fmla="*/ 151389 h 277624"/>
              <a:gd name="connsiteX19" fmla="*/ 0 w 273050"/>
              <a:gd name="connsiteY19" fmla="*/ 162068 h 277624"/>
              <a:gd name="connsiteX20" fmla="*/ 0 w 273050"/>
              <a:gd name="connsiteY20" fmla="*/ 116441 h 277624"/>
              <a:gd name="connsiteX21" fmla="*/ 66931 w 273050"/>
              <a:gd name="connsiteY21" fmla="*/ 84284 h 277624"/>
              <a:gd name="connsiteX22" fmla="*/ 66931 w 273050"/>
              <a:gd name="connsiteY22" fmla="*/ 147 h 277624"/>
              <a:gd name="connsiteX23" fmla="*/ 149112 w 273050"/>
              <a:gd name="connsiteY23" fmla="*/ 42983 h 277624"/>
              <a:gd name="connsiteX24" fmla="*/ 264336 w 273050"/>
              <a:gd name="connsiteY24" fmla="*/ 42983 h 277624"/>
              <a:gd name="connsiteX25" fmla="*/ 273050 w 273050"/>
              <a:gd name="connsiteY25" fmla="*/ 34246 h 277624"/>
              <a:gd name="connsiteX26" fmla="*/ 273050 w 273050"/>
              <a:gd name="connsiteY26" fmla="*/ 79872 h 277624"/>
              <a:gd name="connsiteX27" fmla="*/ 204303 w 273050"/>
              <a:gd name="connsiteY27" fmla="*/ 110937 h 277624"/>
              <a:gd name="connsiteX28" fmla="*/ 125874 w 273050"/>
              <a:gd name="connsiteY28" fmla="*/ 67252 h 277624"/>
              <a:gd name="connsiteX29" fmla="*/ 10651 w 273050"/>
              <a:gd name="connsiteY29" fmla="*/ 67252 h 277624"/>
              <a:gd name="connsiteX30" fmla="*/ 0 w 273050"/>
              <a:gd name="connsiteY30" fmla="*/ 77931 h 277624"/>
              <a:gd name="connsiteX31" fmla="*/ 0 w 273050"/>
              <a:gd name="connsiteY31" fmla="*/ 32304 h 277624"/>
              <a:gd name="connsiteX32" fmla="*/ 66931 w 273050"/>
              <a:gd name="connsiteY32" fmla="*/ 147 h 277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73050" h="277624">
                <a:moveTo>
                  <a:pt x="66931" y="168190"/>
                </a:moveTo>
                <a:cubicBezTo>
                  <a:pt x="90291" y="166741"/>
                  <a:pt x="116192" y="177612"/>
                  <a:pt x="149112" y="210949"/>
                </a:cubicBezTo>
                <a:cubicBezTo>
                  <a:pt x="206240" y="266995"/>
                  <a:pt x="262399" y="212882"/>
                  <a:pt x="264336" y="210949"/>
                </a:cubicBezTo>
                <a:lnTo>
                  <a:pt x="273050" y="202253"/>
                </a:lnTo>
                <a:cubicBezTo>
                  <a:pt x="273050" y="202253"/>
                  <a:pt x="273050" y="202253"/>
                  <a:pt x="273050" y="247669"/>
                </a:cubicBezTo>
                <a:cubicBezTo>
                  <a:pt x="255621" y="260231"/>
                  <a:pt x="231415" y="277624"/>
                  <a:pt x="204303" y="277624"/>
                </a:cubicBezTo>
                <a:cubicBezTo>
                  <a:pt x="179129" y="277624"/>
                  <a:pt x="152017" y="261197"/>
                  <a:pt x="125874" y="235107"/>
                </a:cubicBezTo>
                <a:cubicBezTo>
                  <a:pt x="69715" y="179061"/>
                  <a:pt x="13556" y="232208"/>
                  <a:pt x="10651" y="235107"/>
                </a:cubicBezTo>
                <a:cubicBezTo>
                  <a:pt x="10651" y="235107"/>
                  <a:pt x="10651" y="235107"/>
                  <a:pt x="0" y="245736"/>
                </a:cubicBezTo>
                <a:cubicBezTo>
                  <a:pt x="0" y="245736"/>
                  <a:pt x="0" y="245736"/>
                  <a:pt x="0" y="199354"/>
                </a:cubicBezTo>
                <a:cubicBezTo>
                  <a:pt x="22754" y="183410"/>
                  <a:pt x="43572" y="169640"/>
                  <a:pt x="66931" y="168190"/>
                </a:cubicBezTo>
                <a:close/>
                <a:moveTo>
                  <a:pt x="66931" y="84284"/>
                </a:moveTo>
                <a:cubicBezTo>
                  <a:pt x="90291" y="82707"/>
                  <a:pt x="116192" y="93628"/>
                  <a:pt x="149112" y="127120"/>
                </a:cubicBezTo>
                <a:cubicBezTo>
                  <a:pt x="206240" y="183425"/>
                  <a:pt x="262399" y="129061"/>
                  <a:pt x="264336" y="127120"/>
                </a:cubicBezTo>
                <a:cubicBezTo>
                  <a:pt x="264336" y="127120"/>
                  <a:pt x="264336" y="127120"/>
                  <a:pt x="273050" y="118383"/>
                </a:cubicBezTo>
                <a:cubicBezTo>
                  <a:pt x="273050" y="118383"/>
                  <a:pt x="273050" y="118383"/>
                  <a:pt x="273050" y="164009"/>
                </a:cubicBezTo>
                <a:cubicBezTo>
                  <a:pt x="255621" y="176629"/>
                  <a:pt x="231415" y="195074"/>
                  <a:pt x="204303" y="195074"/>
                </a:cubicBezTo>
                <a:cubicBezTo>
                  <a:pt x="179129" y="195074"/>
                  <a:pt x="152017" y="177600"/>
                  <a:pt x="125874" y="151389"/>
                </a:cubicBezTo>
                <a:cubicBezTo>
                  <a:pt x="69715" y="95084"/>
                  <a:pt x="13556" y="149448"/>
                  <a:pt x="10651" y="151389"/>
                </a:cubicBezTo>
                <a:cubicBezTo>
                  <a:pt x="10651" y="151389"/>
                  <a:pt x="10651" y="151389"/>
                  <a:pt x="0" y="162068"/>
                </a:cubicBezTo>
                <a:cubicBezTo>
                  <a:pt x="0" y="162068"/>
                  <a:pt x="0" y="162068"/>
                  <a:pt x="0" y="116441"/>
                </a:cubicBezTo>
                <a:cubicBezTo>
                  <a:pt x="22754" y="99938"/>
                  <a:pt x="43572" y="85862"/>
                  <a:pt x="66931" y="84284"/>
                </a:cubicBezTo>
                <a:close/>
                <a:moveTo>
                  <a:pt x="66931" y="147"/>
                </a:moveTo>
                <a:cubicBezTo>
                  <a:pt x="90291" y="-1430"/>
                  <a:pt x="116192" y="9491"/>
                  <a:pt x="149112" y="42983"/>
                </a:cubicBezTo>
                <a:cubicBezTo>
                  <a:pt x="206240" y="99288"/>
                  <a:pt x="262399" y="44924"/>
                  <a:pt x="264336" y="42983"/>
                </a:cubicBezTo>
                <a:cubicBezTo>
                  <a:pt x="264336" y="42983"/>
                  <a:pt x="264336" y="42983"/>
                  <a:pt x="273050" y="34246"/>
                </a:cubicBezTo>
                <a:cubicBezTo>
                  <a:pt x="273050" y="34246"/>
                  <a:pt x="273050" y="34246"/>
                  <a:pt x="273050" y="79872"/>
                </a:cubicBezTo>
                <a:cubicBezTo>
                  <a:pt x="255621" y="92492"/>
                  <a:pt x="231415" y="110937"/>
                  <a:pt x="204303" y="110937"/>
                </a:cubicBezTo>
                <a:cubicBezTo>
                  <a:pt x="179129" y="110937"/>
                  <a:pt x="152017" y="93463"/>
                  <a:pt x="125874" y="67252"/>
                </a:cubicBezTo>
                <a:cubicBezTo>
                  <a:pt x="69715" y="11918"/>
                  <a:pt x="13556" y="65311"/>
                  <a:pt x="10651" y="67252"/>
                </a:cubicBezTo>
                <a:lnTo>
                  <a:pt x="0" y="77931"/>
                </a:lnTo>
                <a:cubicBezTo>
                  <a:pt x="0" y="77931"/>
                  <a:pt x="0" y="77931"/>
                  <a:pt x="0" y="32304"/>
                </a:cubicBezTo>
                <a:cubicBezTo>
                  <a:pt x="22754" y="15801"/>
                  <a:pt x="43572" y="1725"/>
                  <a:pt x="66931" y="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直接连接符 32"/>
          <p:cNvCxnSpPr/>
          <p:nvPr/>
        </p:nvCxnSpPr>
        <p:spPr>
          <a:xfrm>
            <a:off x="15334" y="509276"/>
            <a:ext cx="12192001" cy="0"/>
          </a:xfrm>
          <a:prstGeom prst="line">
            <a:avLst/>
          </a:prstGeom>
          <a:ln w="31750">
            <a:solidFill>
              <a:srgbClr val="793E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2"/>
          <a:srcRect l="3850" t="84680" r="32072" b="10267"/>
          <a:stretch>
            <a:fillRect/>
          </a:stretch>
        </p:blipFill>
        <p:spPr>
          <a:xfrm>
            <a:off x="820" y="-16164"/>
            <a:ext cx="12206515" cy="485334"/>
          </a:xfrm>
          <a:prstGeom prst="rect">
            <a:avLst/>
          </a:prstGeom>
        </p:spPr>
      </p:pic>
      <p:sp>
        <p:nvSpPr>
          <p:cNvPr id="45" name="文本框 44"/>
          <p:cNvSpPr txBox="1"/>
          <p:nvPr/>
        </p:nvSpPr>
        <p:spPr>
          <a:xfrm>
            <a:off x="1623289" y="641708"/>
            <a:ext cx="3471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The Eiffel </a:t>
            </a:r>
            <a:r>
              <a:rPr lang="en-US" altLang="zh-CN" sz="2800" b="1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Tower</a:t>
            </a:r>
            <a:endParaRPr lang="zh-CN" altLang="en-US" sz="2800" b="1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2000" dirty="0"/>
          </a:p>
        </p:txBody>
      </p:sp>
      <p:sp>
        <p:nvSpPr>
          <p:cNvPr id="56" name="泪滴形 55"/>
          <p:cNvSpPr/>
          <p:nvPr/>
        </p:nvSpPr>
        <p:spPr>
          <a:xfrm rot="18900000">
            <a:off x="432503" y="335831"/>
            <a:ext cx="1246203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泪滴形 56"/>
          <p:cNvSpPr/>
          <p:nvPr/>
        </p:nvSpPr>
        <p:spPr>
          <a:xfrm rot="18900000">
            <a:off x="546179" y="457400"/>
            <a:ext cx="998806" cy="998806"/>
          </a:xfrm>
          <a:prstGeom prst="teardrop">
            <a:avLst/>
          </a:prstGeom>
          <a:solidFill>
            <a:srgbClr val="79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9" name="组合 58"/>
          <p:cNvGrpSpPr/>
          <p:nvPr/>
        </p:nvGrpSpPr>
        <p:grpSpPr>
          <a:xfrm>
            <a:off x="834494" y="636369"/>
            <a:ext cx="396792" cy="614761"/>
            <a:chOff x="8875713" y="962025"/>
            <a:chExt cx="1416050" cy="2193926"/>
          </a:xfrm>
          <a:solidFill>
            <a:schemeClr val="bg1"/>
          </a:solidFill>
        </p:grpSpPr>
        <p:sp>
          <p:nvSpPr>
            <p:cNvPr id="60" name="Freeform 15"/>
            <p:cNvSpPr/>
            <p:nvPr/>
          </p:nvSpPr>
          <p:spPr bwMode="auto">
            <a:xfrm>
              <a:off x="9294813" y="2566988"/>
              <a:ext cx="592138" cy="588963"/>
            </a:xfrm>
            <a:custGeom>
              <a:avLst/>
              <a:gdLst>
                <a:gd name="T0" fmla="*/ 0 w 373"/>
                <a:gd name="T1" fmla="*/ 284 h 371"/>
                <a:gd name="T2" fmla="*/ 0 w 373"/>
                <a:gd name="T3" fmla="*/ 284 h 371"/>
                <a:gd name="T4" fmla="*/ 0 w 373"/>
                <a:gd name="T5" fmla="*/ 302 h 371"/>
                <a:gd name="T6" fmla="*/ 6 w 373"/>
                <a:gd name="T7" fmla="*/ 319 h 371"/>
                <a:gd name="T8" fmla="*/ 12 w 373"/>
                <a:gd name="T9" fmla="*/ 333 h 371"/>
                <a:gd name="T10" fmla="*/ 22 w 373"/>
                <a:gd name="T11" fmla="*/ 345 h 371"/>
                <a:gd name="T12" fmla="*/ 36 w 373"/>
                <a:gd name="T13" fmla="*/ 355 h 371"/>
                <a:gd name="T14" fmla="*/ 49 w 373"/>
                <a:gd name="T15" fmla="*/ 363 h 371"/>
                <a:gd name="T16" fmla="*/ 65 w 373"/>
                <a:gd name="T17" fmla="*/ 369 h 371"/>
                <a:gd name="T18" fmla="*/ 81 w 373"/>
                <a:gd name="T19" fmla="*/ 371 h 371"/>
                <a:gd name="T20" fmla="*/ 81 w 373"/>
                <a:gd name="T21" fmla="*/ 371 h 371"/>
                <a:gd name="T22" fmla="*/ 290 w 373"/>
                <a:gd name="T23" fmla="*/ 371 h 371"/>
                <a:gd name="T24" fmla="*/ 290 w 373"/>
                <a:gd name="T25" fmla="*/ 371 h 371"/>
                <a:gd name="T26" fmla="*/ 290 w 373"/>
                <a:gd name="T27" fmla="*/ 371 h 371"/>
                <a:gd name="T28" fmla="*/ 306 w 373"/>
                <a:gd name="T29" fmla="*/ 369 h 371"/>
                <a:gd name="T30" fmla="*/ 322 w 373"/>
                <a:gd name="T31" fmla="*/ 363 h 371"/>
                <a:gd name="T32" fmla="*/ 336 w 373"/>
                <a:gd name="T33" fmla="*/ 355 h 371"/>
                <a:gd name="T34" fmla="*/ 349 w 373"/>
                <a:gd name="T35" fmla="*/ 345 h 371"/>
                <a:gd name="T36" fmla="*/ 359 w 373"/>
                <a:gd name="T37" fmla="*/ 333 h 371"/>
                <a:gd name="T38" fmla="*/ 367 w 373"/>
                <a:gd name="T39" fmla="*/ 319 h 371"/>
                <a:gd name="T40" fmla="*/ 371 w 373"/>
                <a:gd name="T41" fmla="*/ 302 h 371"/>
                <a:gd name="T42" fmla="*/ 373 w 373"/>
                <a:gd name="T43" fmla="*/ 284 h 371"/>
                <a:gd name="T44" fmla="*/ 373 w 373"/>
                <a:gd name="T45" fmla="*/ 0 h 371"/>
                <a:gd name="T46" fmla="*/ 0 w 373"/>
                <a:gd name="T47" fmla="*/ 0 h 371"/>
                <a:gd name="T48" fmla="*/ 0 w 373"/>
                <a:gd name="T49" fmla="*/ 284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3" h="371">
                  <a:moveTo>
                    <a:pt x="0" y="284"/>
                  </a:moveTo>
                  <a:lnTo>
                    <a:pt x="0" y="284"/>
                  </a:lnTo>
                  <a:lnTo>
                    <a:pt x="0" y="302"/>
                  </a:lnTo>
                  <a:lnTo>
                    <a:pt x="6" y="319"/>
                  </a:lnTo>
                  <a:lnTo>
                    <a:pt x="12" y="333"/>
                  </a:lnTo>
                  <a:lnTo>
                    <a:pt x="22" y="345"/>
                  </a:lnTo>
                  <a:lnTo>
                    <a:pt x="36" y="355"/>
                  </a:lnTo>
                  <a:lnTo>
                    <a:pt x="49" y="363"/>
                  </a:lnTo>
                  <a:lnTo>
                    <a:pt x="65" y="369"/>
                  </a:lnTo>
                  <a:lnTo>
                    <a:pt x="81" y="371"/>
                  </a:lnTo>
                  <a:lnTo>
                    <a:pt x="81" y="371"/>
                  </a:lnTo>
                  <a:lnTo>
                    <a:pt x="290" y="371"/>
                  </a:lnTo>
                  <a:lnTo>
                    <a:pt x="290" y="371"/>
                  </a:lnTo>
                  <a:lnTo>
                    <a:pt x="290" y="371"/>
                  </a:lnTo>
                  <a:lnTo>
                    <a:pt x="306" y="369"/>
                  </a:lnTo>
                  <a:lnTo>
                    <a:pt x="322" y="363"/>
                  </a:lnTo>
                  <a:lnTo>
                    <a:pt x="336" y="355"/>
                  </a:lnTo>
                  <a:lnTo>
                    <a:pt x="349" y="345"/>
                  </a:lnTo>
                  <a:lnTo>
                    <a:pt x="359" y="333"/>
                  </a:lnTo>
                  <a:lnTo>
                    <a:pt x="367" y="319"/>
                  </a:lnTo>
                  <a:lnTo>
                    <a:pt x="371" y="302"/>
                  </a:lnTo>
                  <a:lnTo>
                    <a:pt x="373" y="284"/>
                  </a:lnTo>
                  <a:lnTo>
                    <a:pt x="373" y="0"/>
                  </a:lnTo>
                  <a:lnTo>
                    <a:pt x="0" y="0"/>
                  </a:lnTo>
                  <a:lnTo>
                    <a:pt x="0" y="2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16"/>
            <p:cNvSpPr>
              <a:spLocks noEditPoints="1"/>
            </p:cNvSpPr>
            <p:nvPr/>
          </p:nvSpPr>
          <p:spPr bwMode="auto">
            <a:xfrm>
              <a:off x="8875713" y="962025"/>
              <a:ext cx="1416050" cy="1547813"/>
            </a:xfrm>
            <a:custGeom>
              <a:avLst/>
              <a:gdLst>
                <a:gd name="T0" fmla="*/ 479 w 892"/>
                <a:gd name="T1" fmla="*/ 557 h 975"/>
                <a:gd name="T2" fmla="*/ 499 w 892"/>
                <a:gd name="T3" fmla="*/ 606 h 975"/>
                <a:gd name="T4" fmla="*/ 495 w 892"/>
                <a:gd name="T5" fmla="*/ 675 h 975"/>
                <a:gd name="T6" fmla="*/ 465 w 892"/>
                <a:gd name="T7" fmla="*/ 723 h 975"/>
                <a:gd name="T8" fmla="*/ 436 w 892"/>
                <a:gd name="T9" fmla="*/ 727 h 975"/>
                <a:gd name="T10" fmla="*/ 400 w 892"/>
                <a:gd name="T11" fmla="*/ 689 h 975"/>
                <a:gd name="T12" fmla="*/ 390 w 892"/>
                <a:gd name="T13" fmla="*/ 626 h 975"/>
                <a:gd name="T14" fmla="*/ 418 w 892"/>
                <a:gd name="T15" fmla="*/ 555 h 975"/>
                <a:gd name="T16" fmla="*/ 390 w 892"/>
                <a:gd name="T17" fmla="*/ 555 h 975"/>
                <a:gd name="T18" fmla="*/ 343 w 892"/>
                <a:gd name="T19" fmla="*/ 583 h 975"/>
                <a:gd name="T20" fmla="*/ 329 w 892"/>
                <a:gd name="T21" fmla="*/ 975 h 975"/>
                <a:gd name="T22" fmla="*/ 564 w 892"/>
                <a:gd name="T23" fmla="*/ 600 h 975"/>
                <a:gd name="T24" fmla="*/ 529 w 892"/>
                <a:gd name="T25" fmla="*/ 557 h 975"/>
                <a:gd name="T26" fmla="*/ 892 w 892"/>
                <a:gd name="T27" fmla="*/ 446 h 975"/>
                <a:gd name="T28" fmla="*/ 872 w 892"/>
                <a:gd name="T29" fmla="*/ 312 h 975"/>
                <a:gd name="T30" fmla="*/ 791 w 892"/>
                <a:gd name="T31" fmla="*/ 162 h 975"/>
                <a:gd name="T32" fmla="*/ 659 w 892"/>
                <a:gd name="T33" fmla="*/ 54 h 975"/>
                <a:gd name="T34" fmla="*/ 491 w 892"/>
                <a:gd name="T35" fmla="*/ 2 h 975"/>
                <a:gd name="T36" fmla="*/ 357 w 892"/>
                <a:gd name="T37" fmla="*/ 10 h 975"/>
                <a:gd name="T38" fmla="*/ 197 w 892"/>
                <a:gd name="T39" fmla="*/ 77 h 975"/>
                <a:gd name="T40" fmla="*/ 77 w 892"/>
                <a:gd name="T41" fmla="*/ 196 h 975"/>
                <a:gd name="T42" fmla="*/ 10 w 892"/>
                <a:gd name="T43" fmla="*/ 354 h 975"/>
                <a:gd name="T44" fmla="*/ 2 w 892"/>
                <a:gd name="T45" fmla="*/ 466 h 975"/>
                <a:gd name="T46" fmla="*/ 2 w 892"/>
                <a:gd name="T47" fmla="*/ 521 h 975"/>
                <a:gd name="T48" fmla="*/ 45 w 892"/>
                <a:gd name="T49" fmla="*/ 646 h 975"/>
                <a:gd name="T50" fmla="*/ 128 w 892"/>
                <a:gd name="T51" fmla="*/ 770 h 975"/>
                <a:gd name="T52" fmla="*/ 201 w 892"/>
                <a:gd name="T53" fmla="*/ 845 h 975"/>
                <a:gd name="T54" fmla="*/ 242 w 892"/>
                <a:gd name="T55" fmla="*/ 916 h 975"/>
                <a:gd name="T56" fmla="*/ 252 w 892"/>
                <a:gd name="T57" fmla="*/ 975 h 975"/>
                <a:gd name="T58" fmla="*/ 294 w 892"/>
                <a:gd name="T59" fmla="*/ 614 h 975"/>
                <a:gd name="T60" fmla="*/ 315 w 892"/>
                <a:gd name="T61" fmla="*/ 561 h 975"/>
                <a:gd name="T62" fmla="*/ 384 w 892"/>
                <a:gd name="T63" fmla="*/ 519 h 975"/>
                <a:gd name="T64" fmla="*/ 428 w 892"/>
                <a:gd name="T65" fmla="*/ 521 h 975"/>
                <a:gd name="T66" fmla="*/ 463 w 892"/>
                <a:gd name="T67" fmla="*/ 525 h 975"/>
                <a:gd name="T68" fmla="*/ 505 w 892"/>
                <a:gd name="T69" fmla="*/ 517 h 975"/>
                <a:gd name="T70" fmla="*/ 572 w 892"/>
                <a:gd name="T71" fmla="*/ 541 h 975"/>
                <a:gd name="T72" fmla="*/ 602 w 892"/>
                <a:gd name="T73" fmla="*/ 620 h 975"/>
                <a:gd name="T74" fmla="*/ 641 w 892"/>
                <a:gd name="T75" fmla="*/ 975 h 975"/>
                <a:gd name="T76" fmla="*/ 659 w 892"/>
                <a:gd name="T77" fmla="*/ 898 h 975"/>
                <a:gd name="T78" fmla="*/ 704 w 892"/>
                <a:gd name="T79" fmla="*/ 831 h 975"/>
                <a:gd name="T80" fmla="*/ 799 w 892"/>
                <a:gd name="T81" fmla="*/ 725 h 975"/>
                <a:gd name="T82" fmla="*/ 862 w 892"/>
                <a:gd name="T83" fmla="*/ 616 h 975"/>
                <a:gd name="T84" fmla="*/ 892 w 892"/>
                <a:gd name="T85" fmla="*/ 488 h 975"/>
                <a:gd name="T86" fmla="*/ 892 w 892"/>
                <a:gd name="T87" fmla="*/ 446 h 975"/>
                <a:gd name="T88" fmla="*/ 463 w 892"/>
                <a:gd name="T89" fmla="*/ 610 h 975"/>
                <a:gd name="T90" fmla="*/ 448 w 892"/>
                <a:gd name="T91" fmla="*/ 575 h 975"/>
                <a:gd name="T92" fmla="*/ 426 w 892"/>
                <a:gd name="T93" fmla="*/ 626 h 975"/>
                <a:gd name="T94" fmla="*/ 434 w 892"/>
                <a:gd name="T95" fmla="*/ 677 h 975"/>
                <a:gd name="T96" fmla="*/ 448 w 892"/>
                <a:gd name="T97" fmla="*/ 689 h 975"/>
                <a:gd name="T98" fmla="*/ 463 w 892"/>
                <a:gd name="T99" fmla="*/ 644 h 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92" h="975">
                  <a:moveTo>
                    <a:pt x="505" y="553"/>
                  </a:moveTo>
                  <a:lnTo>
                    <a:pt x="505" y="553"/>
                  </a:lnTo>
                  <a:lnTo>
                    <a:pt x="493" y="553"/>
                  </a:lnTo>
                  <a:lnTo>
                    <a:pt x="479" y="557"/>
                  </a:lnTo>
                  <a:lnTo>
                    <a:pt x="479" y="557"/>
                  </a:lnTo>
                  <a:lnTo>
                    <a:pt x="489" y="571"/>
                  </a:lnTo>
                  <a:lnTo>
                    <a:pt x="495" y="588"/>
                  </a:lnTo>
                  <a:lnTo>
                    <a:pt x="499" y="606"/>
                  </a:lnTo>
                  <a:lnTo>
                    <a:pt x="499" y="626"/>
                  </a:lnTo>
                  <a:lnTo>
                    <a:pt x="499" y="626"/>
                  </a:lnTo>
                  <a:lnTo>
                    <a:pt x="499" y="652"/>
                  </a:lnTo>
                  <a:lnTo>
                    <a:pt x="495" y="675"/>
                  </a:lnTo>
                  <a:lnTo>
                    <a:pt x="489" y="691"/>
                  </a:lnTo>
                  <a:lnTo>
                    <a:pt x="481" y="705"/>
                  </a:lnTo>
                  <a:lnTo>
                    <a:pt x="473" y="715"/>
                  </a:lnTo>
                  <a:lnTo>
                    <a:pt x="465" y="723"/>
                  </a:lnTo>
                  <a:lnTo>
                    <a:pt x="454" y="727"/>
                  </a:lnTo>
                  <a:lnTo>
                    <a:pt x="446" y="729"/>
                  </a:lnTo>
                  <a:lnTo>
                    <a:pt x="446" y="729"/>
                  </a:lnTo>
                  <a:lnTo>
                    <a:pt x="436" y="727"/>
                  </a:lnTo>
                  <a:lnTo>
                    <a:pt x="426" y="723"/>
                  </a:lnTo>
                  <a:lnTo>
                    <a:pt x="416" y="715"/>
                  </a:lnTo>
                  <a:lnTo>
                    <a:pt x="408" y="703"/>
                  </a:lnTo>
                  <a:lnTo>
                    <a:pt x="400" y="689"/>
                  </a:lnTo>
                  <a:lnTo>
                    <a:pt x="396" y="673"/>
                  </a:lnTo>
                  <a:lnTo>
                    <a:pt x="392" y="650"/>
                  </a:lnTo>
                  <a:lnTo>
                    <a:pt x="390" y="626"/>
                  </a:lnTo>
                  <a:lnTo>
                    <a:pt x="390" y="626"/>
                  </a:lnTo>
                  <a:lnTo>
                    <a:pt x="392" y="606"/>
                  </a:lnTo>
                  <a:lnTo>
                    <a:pt x="398" y="588"/>
                  </a:lnTo>
                  <a:lnTo>
                    <a:pt x="406" y="569"/>
                  </a:lnTo>
                  <a:lnTo>
                    <a:pt x="418" y="555"/>
                  </a:lnTo>
                  <a:lnTo>
                    <a:pt x="418" y="555"/>
                  </a:lnTo>
                  <a:lnTo>
                    <a:pt x="402" y="553"/>
                  </a:lnTo>
                  <a:lnTo>
                    <a:pt x="402" y="553"/>
                  </a:lnTo>
                  <a:lnTo>
                    <a:pt x="390" y="555"/>
                  </a:lnTo>
                  <a:lnTo>
                    <a:pt x="375" y="559"/>
                  </a:lnTo>
                  <a:lnTo>
                    <a:pt x="363" y="565"/>
                  </a:lnTo>
                  <a:lnTo>
                    <a:pt x="353" y="573"/>
                  </a:lnTo>
                  <a:lnTo>
                    <a:pt x="343" y="583"/>
                  </a:lnTo>
                  <a:lnTo>
                    <a:pt x="337" y="596"/>
                  </a:lnTo>
                  <a:lnTo>
                    <a:pt x="331" y="610"/>
                  </a:lnTo>
                  <a:lnTo>
                    <a:pt x="329" y="626"/>
                  </a:lnTo>
                  <a:lnTo>
                    <a:pt x="329" y="975"/>
                  </a:lnTo>
                  <a:lnTo>
                    <a:pt x="566" y="975"/>
                  </a:lnTo>
                  <a:lnTo>
                    <a:pt x="566" y="620"/>
                  </a:lnTo>
                  <a:lnTo>
                    <a:pt x="566" y="620"/>
                  </a:lnTo>
                  <a:lnTo>
                    <a:pt x="564" y="600"/>
                  </a:lnTo>
                  <a:lnTo>
                    <a:pt x="558" y="583"/>
                  </a:lnTo>
                  <a:lnTo>
                    <a:pt x="550" y="571"/>
                  </a:lnTo>
                  <a:lnTo>
                    <a:pt x="542" y="563"/>
                  </a:lnTo>
                  <a:lnTo>
                    <a:pt x="529" y="557"/>
                  </a:lnTo>
                  <a:lnTo>
                    <a:pt x="521" y="555"/>
                  </a:lnTo>
                  <a:lnTo>
                    <a:pt x="505" y="553"/>
                  </a:lnTo>
                  <a:lnTo>
                    <a:pt x="505" y="553"/>
                  </a:lnTo>
                  <a:close/>
                  <a:moveTo>
                    <a:pt x="892" y="446"/>
                  </a:moveTo>
                  <a:lnTo>
                    <a:pt x="892" y="446"/>
                  </a:lnTo>
                  <a:lnTo>
                    <a:pt x="890" y="399"/>
                  </a:lnTo>
                  <a:lnTo>
                    <a:pt x="882" y="354"/>
                  </a:lnTo>
                  <a:lnTo>
                    <a:pt x="872" y="312"/>
                  </a:lnTo>
                  <a:lnTo>
                    <a:pt x="856" y="271"/>
                  </a:lnTo>
                  <a:lnTo>
                    <a:pt x="838" y="233"/>
                  </a:lnTo>
                  <a:lnTo>
                    <a:pt x="815" y="196"/>
                  </a:lnTo>
                  <a:lnTo>
                    <a:pt x="791" y="162"/>
                  </a:lnTo>
                  <a:lnTo>
                    <a:pt x="761" y="129"/>
                  </a:lnTo>
                  <a:lnTo>
                    <a:pt x="730" y="101"/>
                  </a:lnTo>
                  <a:lnTo>
                    <a:pt x="696" y="77"/>
                  </a:lnTo>
                  <a:lnTo>
                    <a:pt x="659" y="54"/>
                  </a:lnTo>
                  <a:lnTo>
                    <a:pt x="621" y="34"/>
                  </a:lnTo>
                  <a:lnTo>
                    <a:pt x="578" y="20"/>
                  </a:lnTo>
                  <a:lnTo>
                    <a:pt x="536" y="10"/>
                  </a:lnTo>
                  <a:lnTo>
                    <a:pt x="491" y="2"/>
                  </a:lnTo>
                  <a:lnTo>
                    <a:pt x="446" y="0"/>
                  </a:lnTo>
                  <a:lnTo>
                    <a:pt x="446" y="0"/>
                  </a:lnTo>
                  <a:lnTo>
                    <a:pt x="402" y="2"/>
                  </a:lnTo>
                  <a:lnTo>
                    <a:pt x="357" y="10"/>
                  </a:lnTo>
                  <a:lnTo>
                    <a:pt x="315" y="20"/>
                  </a:lnTo>
                  <a:lnTo>
                    <a:pt x="272" y="34"/>
                  </a:lnTo>
                  <a:lnTo>
                    <a:pt x="233" y="54"/>
                  </a:lnTo>
                  <a:lnTo>
                    <a:pt x="197" y="77"/>
                  </a:lnTo>
                  <a:lnTo>
                    <a:pt x="163" y="101"/>
                  </a:lnTo>
                  <a:lnTo>
                    <a:pt x="132" y="129"/>
                  </a:lnTo>
                  <a:lnTo>
                    <a:pt x="102" y="162"/>
                  </a:lnTo>
                  <a:lnTo>
                    <a:pt x="77" y="196"/>
                  </a:lnTo>
                  <a:lnTo>
                    <a:pt x="55" y="233"/>
                  </a:lnTo>
                  <a:lnTo>
                    <a:pt x="37" y="271"/>
                  </a:lnTo>
                  <a:lnTo>
                    <a:pt x="21" y="312"/>
                  </a:lnTo>
                  <a:lnTo>
                    <a:pt x="10" y="354"/>
                  </a:lnTo>
                  <a:lnTo>
                    <a:pt x="2" y="399"/>
                  </a:lnTo>
                  <a:lnTo>
                    <a:pt x="0" y="446"/>
                  </a:lnTo>
                  <a:lnTo>
                    <a:pt x="0" y="446"/>
                  </a:lnTo>
                  <a:lnTo>
                    <a:pt x="2" y="466"/>
                  </a:lnTo>
                  <a:lnTo>
                    <a:pt x="2" y="466"/>
                  </a:lnTo>
                  <a:lnTo>
                    <a:pt x="0" y="488"/>
                  </a:lnTo>
                  <a:lnTo>
                    <a:pt x="0" y="488"/>
                  </a:lnTo>
                  <a:lnTo>
                    <a:pt x="2" y="521"/>
                  </a:lnTo>
                  <a:lnTo>
                    <a:pt x="8" y="553"/>
                  </a:lnTo>
                  <a:lnTo>
                    <a:pt x="19" y="585"/>
                  </a:lnTo>
                  <a:lnTo>
                    <a:pt x="31" y="616"/>
                  </a:lnTo>
                  <a:lnTo>
                    <a:pt x="45" y="646"/>
                  </a:lnTo>
                  <a:lnTo>
                    <a:pt x="61" y="675"/>
                  </a:lnTo>
                  <a:lnTo>
                    <a:pt x="77" y="701"/>
                  </a:lnTo>
                  <a:lnTo>
                    <a:pt x="94" y="725"/>
                  </a:lnTo>
                  <a:lnTo>
                    <a:pt x="128" y="770"/>
                  </a:lnTo>
                  <a:lnTo>
                    <a:pt x="158" y="802"/>
                  </a:lnTo>
                  <a:lnTo>
                    <a:pt x="189" y="831"/>
                  </a:lnTo>
                  <a:lnTo>
                    <a:pt x="189" y="831"/>
                  </a:lnTo>
                  <a:lnTo>
                    <a:pt x="201" y="845"/>
                  </a:lnTo>
                  <a:lnTo>
                    <a:pt x="213" y="861"/>
                  </a:lnTo>
                  <a:lnTo>
                    <a:pt x="223" y="877"/>
                  </a:lnTo>
                  <a:lnTo>
                    <a:pt x="233" y="898"/>
                  </a:lnTo>
                  <a:lnTo>
                    <a:pt x="242" y="916"/>
                  </a:lnTo>
                  <a:lnTo>
                    <a:pt x="248" y="936"/>
                  </a:lnTo>
                  <a:lnTo>
                    <a:pt x="252" y="957"/>
                  </a:lnTo>
                  <a:lnTo>
                    <a:pt x="252" y="975"/>
                  </a:lnTo>
                  <a:lnTo>
                    <a:pt x="252" y="975"/>
                  </a:lnTo>
                  <a:lnTo>
                    <a:pt x="294" y="975"/>
                  </a:lnTo>
                  <a:lnTo>
                    <a:pt x="294" y="626"/>
                  </a:lnTo>
                  <a:lnTo>
                    <a:pt x="294" y="626"/>
                  </a:lnTo>
                  <a:lnTo>
                    <a:pt x="294" y="614"/>
                  </a:lnTo>
                  <a:lnTo>
                    <a:pt x="296" y="602"/>
                  </a:lnTo>
                  <a:lnTo>
                    <a:pt x="298" y="592"/>
                  </a:lnTo>
                  <a:lnTo>
                    <a:pt x="302" y="579"/>
                  </a:lnTo>
                  <a:lnTo>
                    <a:pt x="315" y="561"/>
                  </a:lnTo>
                  <a:lnTo>
                    <a:pt x="329" y="545"/>
                  </a:lnTo>
                  <a:lnTo>
                    <a:pt x="345" y="533"/>
                  </a:lnTo>
                  <a:lnTo>
                    <a:pt x="363" y="525"/>
                  </a:lnTo>
                  <a:lnTo>
                    <a:pt x="384" y="519"/>
                  </a:lnTo>
                  <a:lnTo>
                    <a:pt x="402" y="517"/>
                  </a:lnTo>
                  <a:lnTo>
                    <a:pt x="402" y="517"/>
                  </a:lnTo>
                  <a:lnTo>
                    <a:pt x="416" y="519"/>
                  </a:lnTo>
                  <a:lnTo>
                    <a:pt x="428" y="521"/>
                  </a:lnTo>
                  <a:lnTo>
                    <a:pt x="440" y="525"/>
                  </a:lnTo>
                  <a:lnTo>
                    <a:pt x="450" y="529"/>
                  </a:lnTo>
                  <a:lnTo>
                    <a:pt x="450" y="529"/>
                  </a:lnTo>
                  <a:lnTo>
                    <a:pt x="463" y="525"/>
                  </a:lnTo>
                  <a:lnTo>
                    <a:pt x="477" y="519"/>
                  </a:lnTo>
                  <a:lnTo>
                    <a:pt x="491" y="517"/>
                  </a:lnTo>
                  <a:lnTo>
                    <a:pt x="505" y="517"/>
                  </a:lnTo>
                  <a:lnTo>
                    <a:pt x="505" y="517"/>
                  </a:lnTo>
                  <a:lnTo>
                    <a:pt x="523" y="517"/>
                  </a:lnTo>
                  <a:lnTo>
                    <a:pt x="540" y="523"/>
                  </a:lnTo>
                  <a:lnTo>
                    <a:pt x="558" y="531"/>
                  </a:lnTo>
                  <a:lnTo>
                    <a:pt x="572" y="541"/>
                  </a:lnTo>
                  <a:lnTo>
                    <a:pt x="584" y="555"/>
                  </a:lnTo>
                  <a:lnTo>
                    <a:pt x="594" y="573"/>
                  </a:lnTo>
                  <a:lnTo>
                    <a:pt x="600" y="596"/>
                  </a:lnTo>
                  <a:lnTo>
                    <a:pt x="602" y="620"/>
                  </a:lnTo>
                  <a:lnTo>
                    <a:pt x="602" y="975"/>
                  </a:lnTo>
                  <a:lnTo>
                    <a:pt x="641" y="975"/>
                  </a:lnTo>
                  <a:lnTo>
                    <a:pt x="641" y="975"/>
                  </a:lnTo>
                  <a:lnTo>
                    <a:pt x="641" y="975"/>
                  </a:lnTo>
                  <a:lnTo>
                    <a:pt x="641" y="957"/>
                  </a:lnTo>
                  <a:lnTo>
                    <a:pt x="645" y="936"/>
                  </a:lnTo>
                  <a:lnTo>
                    <a:pt x="651" y="916"/>
                  </a:lnTo>
                  <a:lnTo>
                    <a:pt x="659" y="898"/>
                  </a:lnTo>
                  <a:lnTo>
                    <a:pt x="669" y="877"/>
                  </a:lnTo>
                  <a:lnTo>
                    <a:pt x="680" y="861"/>
                  </a:lnTo>
                  <a:lnTo>
                    <a:pt x="692" y="845"/>
                  </a:lnTo>
                  <a:lnTo>
                    <a:pt x="704" y="831"/>
                  </a:lnTo>
                  <a:lnTo>
                    <a:pt x="704" y="831"/>
                  </a:lnTo>
                  <a:lnTo>
                    <a:pt x="734" y="802"/>
                  </a:lnTo>
                  <a:lnTo>
                    <a:pt x="765" y="770"/>
                  </a:lnTo>
                  <a:lnTo>
                    <a:pt x="799" y="725"/>
                  </a:lnTo>
                  <a:lnTo>
                    <a:pt x="815" y="701"/>
                  </a:lnTo>
                  <a:lnTo>
                    <a:pt x="832" y="675"/>
                  </a:lnTo>
                  <a:lnTo>
                    <a:pt x="848" y="646"/>
                  </a:lnTo>
                  <a:lnTo>
                    <a:pt x="862" y="616"/>
                  </a:lnTo>
                  <a:lnTo>
                    <a:pt x="874" y="585"/>
                  </a:lnTo>
                  <a:lnTo>
                    <a:pt x="884" y="553"/>
                  </a:lnTo>
                  <a:lnTo>
                    <a:pt x="890" y="521"/>
                  </a:lnTo>
                  <a:lnTo>
                    <a:pt x="892" y="488"/>
                  </a:lnTo>
                  <a:lnTo>
                    <a:pt x="892" y="488"/>
                  </a:lnTo>
                  <a:lnTo>
                    <a:pt x="890" y="466"/>
                  </a:lnTo>
                  <a:lnTo>
                    <a:pt x="890" y="466"/>
                  </a:lnTo>
                  <a:lnTo>
                    <a:pt x="892" y="446"/>
                  </a:lnTo>
                  <a:lnTo>
                    <a:pt x="892" y="446"/>
                  </a:lnTo>
                  <a:close/>
                  <a:moveTo>
                    <a:pt x="463" y="626"/>
                  </a:moveTo>
                  <a:lnTo>
                    <a:pt x="463" y="626"/>
                  </a:lnTo>
                  <a:lnTo>
                    <a:pt x="463" y="610"/>
                  </a:lnTo>
                  <a:lnTo>
                    <a:pt x="459" y="596"/>
                  </a:lnTo>
                  <a:lnTo>
                    <a:pt x="454" y="585"/>
                  </a:lnTo>
                  <a:lnTo>
                    <a:pt x="448" y="575"/>
                  </a:lnTo>
                  <a:lnTo>
                    <a:pt x="448" y="575"/>
                  </a:lnTo>
                  <a:lnTo>
                    <a:pt x="440" y="585"/>
                  </a:lnTo>
                  <a:lnTo>
                    <a:pt x="432" y="598"/>
                  </a:lnTo>
                  <a:lnTo>
                    <a:pt x="428" y="612"/>
                  </a:lnTo>
                  <a:lnTo>
                    <a:pt x="426" y="626"/>
                  </a:lnTo>
                  <a:lnTo>
                    <a:pt x="426" y="626"/>
                  </a:lnTo>
                  <a:lnTo>
                    <a:pt x="428" y="642"/>
                  </a:lnTo>
                  <a:lnTo>
                    <a:pt x="428" y="656"/>
                  </a:lnTo>
                  <a:lnTo>
                    <a:pt x="434" y="677"/>
                  </a:lnTo>
                  <a:lnTo>
                    <a:pt x="440" y="689"/>
                  </a:lnTo>
                  <a:lnTo>
                    <a:pt x="446" y="693"/>
                  </a:lnTo>
                  <a:lnTo>
                    <a:pt x="446" y="693"/>
                  </a:lnTo>
                  <a:lnTo>
                    <a:pt x="448" y="689"/>
                  </a:lnTo>
                  <a:lnTo>
                    <a:pt x="454" y="679"/>
                  </a:lnTo>
                  <a:lnTo>
                    <a:pt x="459" y="669"/>
                  </a:lnTo>
                  <a:lnTo>
                    <a:pt x="461" y="658"/>
                  </a:lnTo>
                  <a:lnTo>
                    <a:pt x="463" y="644"/>
                  </a:lnTo>
                  <a:lnTo>
                    <a:pt x="463" y="626"/>
                  </a:lnTo>
                  <a:lnTo>
                    <a:pt x="463" y="6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3" name="矩形 62"/>
          <p:cNvSpPr/>
          <p:nvPr/>
        </p:nvSpPr>
        <p:spPr>
          <a:xfrm>
            <a:off x="1623289" y="1194393"/>
            <a:ext cx="3638028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We are all in the gutter, but some of us are looking at the stars. </a:t>
            </a:r>
            <a:endParaRPr lang="en-US" altLang="zh-CN" sz="12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11" name="Freeform 621"/>
          <p:cNvSpPr>
            <a:spLocks noEditPoints="1"/>
          </p:cNvSpPr>
          <p:nvPr/>
        </p:nvSpPr>
        <p:spPr bwMode="auto">
          <a:xfrm>
            <a:off x="2054190" y="3335890"/>
            <a:ext cx="1198635" cy="1068347"/>
          </a:xfrm>
          <a:custGeom>
            <a:avLst/>
            <a:gdLst>
              <a:gd name="T0" fmla="*/ 163 w 175"/>
              <a:gd name="T1" fmla="*/ 97 h 156"/>
              <a:gd name="T2" fmla="*/ 175 w 175"/>
              <a:gd name="T3" fmla="*/ 73 h 156"/>
              <a:gd name="T4" fmla="*/ 159 w 175"/>
              <a:gd name="T5" fmla="*/ 47 h 156"/>
              <a:gd name="T6" fmla="*/ 145 w 175"/>
              <a:gd name="T7" fmla="*/ 44 h 156"/>
              <a:gd name="T8" fmla="*/ 145 w 175"/>
              <a:gd name="T9" fmla="*/ 44 h 156"/>
              <a:gd name="T10" fmla="*/ 120 w 175"/>
              <a:gd name="T11" fmla="*/ 58 h 156"/>
              <a:gd name="T12" fmla="*/ 132 w 175"/>
              <a:gd name="T13" fmla="*/ 69 h 156"/>
              <a:gd name="T14" fmla="*/ 140 w 175"/>
              <a:gd name="T15" fmla="*/ 81 h 156"/>
              <a:gd name="T16" fmla="*/ 143 w 175"/>
              <a:gd name="T17" fmla="*/ 89 h 156"/>
              <a:gd name="T18" fmla="*/ 129 w 175"/>
              <a:gd name="T19" fmla="*/ 95 h 156"/>
              <a:gd name="T20" fmla="*/ 128 w 175"/>
              <a:gd name="T21" fmla="*/ 90 h 156"/>
              <a:gd name="T22" fmla="*/ 120 w 175"/>
              <a:gd name="T23" fmla="*/ 77 h 156"/>
              <a:gd name="T24" fmla="*/ 116 w 175"/>
              <a:gd name="T25" fmla="*/ 74 h 156"/>
              <a:gd name="T26" fmla="*/ 105 w 175"/>
              <a:gd name="T27" fmla="*/ 67 h 156"/>
              <a:gd name="T28" fmla="*/ 91 w 175"/>
              <a:gd name="T29" fmla="*/ 65 h 156"/>
              <a:gd name="T30" fmla="*/ 76 w 175"/>
              <a:gd name="T31" fmla="*/ 67 h 156"/>
              <a:gd name="T32" fmla="*/ 64 w 175"/>
              <a:gd name="T33" fmla="*/ 75 h 156"/>
              <a:gd name="T34" fmla="*/ 64 w 175"/>
              <a:gd name="T35" fmla="*/ 75 h 156"/>
              <a:gd name="T36" fmla="*/ 61 w 175"/>
              <a:gd name="T37" fmla="*/ 78 h 156"/>
              <a:gd name="T38" fmla="*/ 61 w 175"/>
              <a:gd name="T39" fmla="*/ 78 h 156"/>
              <a:gd name="T40" fmla="*/ 59 w 175"/>
              <a:gd name="T41" fmla="*/ 81 h 156"/>
              <a:gd name="T42" fmla="*/ 61 w 175"/>
              <a:gd name="T43" fmla="*/ 78 h 156"/>
              <a:gd name="T44" fmla="*/ 55 w 175"/>
              <a:gd name="T45" fmla="*/ 72 h 156"/>
              <a:gd name="T46" fmla="*/ 58 w 175"/>
              <a:gd name="T47" fmla="*/ 67 h 156"/>
              <a:gd name="T48" fmla="*/ 60 w 175"/>
              <a:gd name="T49" fmla="*/ 59 h 156"/>
              <a:gd name="T50" fmla="*/ 68 w 175"/>
              <a:gd name="T51" fmla="*/ 55 h 156"/>
              <a:gd name="T52" fmla="*/ 69 w 175"/>
              <a:gd name="T53" fmla="*/ 54 h 156"/>
              <a:gd name="T54" fmla="*/ 91 w 175"/>
              <a:gd name="T55" fmla="*/ 50 h 156"/>
              <a:gd name="T56" fmla="*/ 110 w 175"/>
              <a:gd name="T57" fmla="*/ 53 h 156"/>
              <a:gd name="T58" fmla="*/ 144 w 175"/>
              <a:gd name="T59" fmla="*/ 33 h 156"/>
              <a:gd name="T60" fmla="*/ 105 w 175"/>
              <a:gd name="T61" fmla="*/ 0 h 156"/>
              <a:gd name="T62" fmla="*/ 65 w 175"/>
              <a:gd name="T63" fmla="*/ 40 h 156"/>
              <a:gd name="T64" fmla="*/ 65 w 175"/>
              <a:gd name="T65" fmla="*/ 41 h 156"/>
              <a:gd name="T66" fmla="*/ 52 w 175"/>
              <a:gd name="T67" fmla="*/ 28 h 156"/>
              <a:gd name="T68" fmla="*/ 37 w 175"/>
              <a:gd name="T69" fmla="*/ 24 h 156"/>
              <a:gd name="T70" fmla="*/ 4 w 175"/>
              <a:gd name="T71" fmla="*/ 57 h 156"/>
              <a:gd name="T72" fmla="*/ 7 w 175"/>
              <a:gd name="T73" fmla="*/ 69 h 156"/>
              <a:gd name="T74" fmla="*/ 13 w 175"/>
              <a:gd name="T75" fmla="*/ 79 h 156"/>
              <a:gd name="T76" fmla="*/ 0 w 175"/>
              <a:gd name="T77" fmla="*/ 103 h 156"/>
              <a:gd name="T78" fmla="*/ 15 w 175"/>
              <a:gd name="T79" fmla="*/ 128 h 156"/>
              <a:gd name="T80" fmla="*/ 21 w 175"/>
              <a:gd name="T81" fmla="*/ 130 h 156"/>
              <a:gd name="T82" fmla="*/ 19 w 175"/>
              <a:gd name="T83" fmla="*/ 138 h 156"/>
              <a:gd name="T84" fmla="*/ 19 w 175"/>
              <a:gd name="T85" fmla="*/ 141 h 156"/>
              <a:gd name="T86" fmla="*/ 37 w 175"/>
              <a:gd name="T87" fmla="*/ 156 h 156"/>
              <a:gd name="T88" fmla="*/ 54 w 175"/>
              <a:gd name="T89" fmla="*/ 144 h 156"/>
              <a:gd name="T90" fmla="*/ 55 w 175"/>
              <a:gd name="T91" fmla="*/ 138 h 156"/>
              <a:gd name="T92" fmla="*/ 54 w 175"/>
              <a:gd name="T93" fmla="*/ 134 h 156"/>
              <a:gd name="T94" fmla="*/ 60 w 175"/>
              <a:gd name="T95" fmla="*/ 129 h 156"/>
              <a:gd name="T96" fmla="*/ 60 w 175"/>
              <a:gd name="T97" fmla="*/ 129 h 156"/>
              <a:gd name="T98" fmla="*/ 60 w 175"/>
              <a:gd name="T99" fmla="*/ 129 h 156"/>
              <a:gd name="T100" fmla="*/ 91 w 175"/>
              <a:gd name="T101" fmla="*/ 144 h 156"/>
              <a:gd name="T102" fmla="*/ 124 w 175"/>
              <a:gd name="T103" fmla="*/ 126 h 156"/>
              <a:gd name="T104" fmla="*/ 135 w 175"/>
              <a:gd name="T105" fmla="*/ 136 h 156"/>
              <a:gd name="T106" fmla="*/ 145 w 175"/>
              <a:gd name="T107" fmla="*/ 138 h 156"/>
              <a:gd name="T108" fmla="*/ 170 w 175"/>
              <a:gd name="T109" fmla="*/ 113 h 156"/>
              <a:gd name="T110" fmla="*/ 169 w 175"/>
              <a:gd name="T111" fmla="*/ 106 h 156"/>
              <a:gd name="T112" fmla="*/ 163 w 175"/>
              <a:gd name="T113" fmla="*/ 97 h 156"/>
              <a:gd name="T114" fmla="*/ 53 w 175"/>
              <a:gd name="T115" fmla="*/ 120 h 156"/>
              <a:gd name="T116" fmla="*/ 54 w 175"/>
              <a:gd name="T117" fmla="*/ 119 h 156"/>
              <a:gd name="T118" fmla="*/ 55 w 175"/>
              <a:gd name="T119" fmla="*/ 122 h 156"/>
              <a:gd name="T120" fmla="*/ 53 w 175"/>
              <a:gd name="T121" fmla="*/ 12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75" h="156">
                <a:moveTo>
                  <a:pt x="163" y="97"/>
                </a:moveTo>
                <a:cubicBezTo>
                  <a:pt x="170" y="91"/>
                  <a:pt x="175" y="83"/>
                  <a:pt x="175" y="73"/>
                </a:cubicBezTo>
                <a:cubicBezTo>
                  <a:pt x="175" y="62"/>
                  <a:pt x="168" y="52"/>
                  <a:pt x="159" y="47"/>
                </a:cubicBezTo>
                <a:cubicBezTo>
                  <a:pt x="155" y="45"/>
                  <a:pt x="150" y="44"/>
                  <a:pt x="145" y="44"/>
                </a:cubicBezTo>
                <a:cubicBezTo>
                  <a:pt x="145" y="44"/>
                  <a:pt x="145" y="44"/>
                  <a:pt x="145" y="44"/>
                </a:cubicBezTo>
                <a:cubicBezTo>
                  <a:pt x="134" y="44"/>
                  <a:pt x="125" y="50"/>
                  <a:pt x="120" y="58"/>
                </a:cubicBezTo>
                <a:cubicBezTo>
                  <a:pt x="125" y="61"/>
                  <a:pt x="129" y="65"/>
                  <a:pt x="132" y="69"/>
                </a:cubicBezTo>
                <a:cubicBezTo>
                  <a:pt x="135" y="73"/>
                  <a:pt x="138" y="77"/>
                  <a:pt x="140" y="81"/>
                </a:cubicBezTo>
                <a:cubicBezTo>
                  <a:pt x="141" y="84"/>
                  <a:pt x="142" y="86"/>
                  <a:pt x="143" y="89"/>
                </a:cubicBezTo>
                <a:cubicBezTo>
                  <a:pt x="138" y="89"/>
                  <a:pt x="133" y="92"/>
                  <a:pt x="129" y="95"/>
                </a:cubicBezTo>
                <a:cubicBezTo>
                  <a:pt x="129" y="93"/>
                  <a:pt x="128" y="91"/>
                  <a:pt x="128" y="90"/>
                </a:cubicBezTo>
                <a:cubicBezTo>
                  <a:pt x="126" y="85"/>
                  <a:pt x="123" y="81"/>
                  <a:pt x="120" y="77"/>
                </a:cubicBezTo>
                <a:cubicBezTo>
                  <a:pt x="118" y="76"/>
                  <a:pt x="117" y="75"/>
                  <a:pt x="116" y="74"/>
                </a:cubicBezTo>
                <a:cubicBezTo>
                  <a:pt x="113" y="71"/>
                  <a:pt x="109" y="69"/>
                  <a:pt x="105" y="67"/>
                </a:cubicBezTo>
                <a:cubicBezTo>
                  <a:pt x="101" y="66"/>
                  <a:pt x="96" y="65"/>
                  <a:pt x="91" y="65"/>
                </a:cubicBezTo>
                <a:cubicBezTo>
                  <a:pt x="86" y="65"/>
                  <a:pt x="81" y="66"/>
                  <a:pt x="76" y="67"/>
                </a:cubicBezTo>
                <a:cubicBezTo>
                  <a:pt x="72" y="69"/>
                  <a:pt x="67" y="72"/>
                  <a:pt x="64" y="75"/>
                </a:cubicBezTo>
                <a:cubicBezTo>
                  <a:pt x="64" y="75"/>
                  <a:pt x="64" y="75"/>
                  <a:pt x="64" y="75"/>
                </a:cubicBezTo>
                <a:cubicBezTo>
                  <a:pt x="63" y="76"/>
                  <a:pt x="62" y="77"/>
                  <a:pt x="61" y="78"/>
                </a:cubicBezTo>
                <a:cubicBezTo>
                  <a:pt x="61" y="78"/>
                  <a:pt x="61" y="78"/>
                  <a:pt x="61" y="78"/>
                </a:cubicBezTo>
                <a:cubicBezTo>
                  <a:pt x="60" y="79"/>
                  <a:pt x="60" y="80"/>
                  <a:pt x="59" y="81"/>
                </a:cubicBezTo>
                <a:cubicBezTo>
                  <a:pt x="59" y="80"/>
                  <a:pt x="60" y="79"/>
                  <a:pt x="61" y="78"/>
                </a:cubicBezTo>
                <a:cubicBezTo>
                  <a:pt x="59" y="76"/>
                  <a:pt x="57" y="74"/>
                  <a:pt x="55" y="72"/>
                </a:cubicBezTo>
                <a:cubicBezTo>
                  <a:pt x="56" y="70"/>
                  <a:pt x="57" y="69"/>
                  <a:pt x="58" y="67"/>
                </a:cubicBezTo>
                <a:cubicBezTo>
                  <a:pt x="59" y="65"/>
                  <a:pt x="60" y="62"/>
                  <a:pt x="60" y="59"/>
                </a:cubicBezTo>
                <a:cubicBezTo>
                  <a:pt x="63" y="57"/>
                  <a:pt x="65" y="56"/>
                  <a:pt x="68" y="55"/>
                </a:cubicBezTo>
                <a:cubicBezTo>
                  <a:pt x="69" y="54"/>
                  <a:pt x="69" y="54"/>
                  <a:pt x="69" y="54"/>
                </a:cubicBezTo>
                <a:cubicBezTo>
                  <a:pt x="76" y="51"/>
                  <a:pt x="83" y="50"/>
                  <a:pt x="91" y="50"/>
                </a:cubicBezTo>
                <a:cubicBezTo>
                  <a:pt x="98" y="50"/>
                  <a:pt x="104" y="51"/>
                  <a:pt x="110" y="53"/>
                </a:cubicBezTo>
                <a:cubicBezTo>
                  <a:pt x="117" y="42"/>
                  <a:pt x="130" y="33"/>
                  <a:pt x="144" y="33"/>
                </a:cubicBezTo>
                <a:cubicBezTo>
                  <a:pt x="141" y="14"/>
                  <a:pt x="125" y="0"/>
                  <a:pt x="105" y="0"/>
                </a:cubicBezTo>
                <a:cubicBezTo>
                  <a:pt x="83" y="0"/>
                  <a:pt x="65" y="18"/>
                  <a:pt x="65" y="40"/>
                </a:cubicBezTo>
                <a:cubicBezTo>
                  <a:pt x="65" y="40"/>
                  <a:pt x="65" y="41"/>
                  <a:pt x="65" y="41"/>
                </a:cubicBezTo>
                <a:cubicBezTo>
                  <a:pt x="62" y="35"/>
                  <a:pt x="58" y="31"/>
                  <a:pt x="52" y="28"/>
                </a:cubicBezTo>
                <a:cubicBezTo>
                  <a:pt x="47" y="26"/>
                  <a:pt x="42" y="24"/>
                  <a:pt x="37" y="24"/>
                </a:cubicBezTo>
                <a:cubicBezTo>
                  <a:pt x="19" y="24"/>
                  <a:pt x="4" y="39"/>
                  <a:pt x="4" y="57"/>
                </a:cubicBezTo>
                <a:cubicBezTo>
                  <a:pt x="4" y="61"/>
                  <a:pt x="5" y="65"/>
                  <a:pt x="7" y="69"/>
                </a:cubicBezTo>
                <a:cubicBezTo>
                  <a:pt x="8" y="73"/>
                  <a:pt x="10" y="76"/>
                  <a:pt x="13" y="79"/>
                </a:cubicBezTo>
                <a:cubicBezTo>
                  <a:pt x="5" y="84"/>
                  <a:pt x="0" y="93"/>
                  <a:pt x="0" y="103"/>
                </a:cubicBezTo>
                <a:cubicBezTo>
                  <a:pt x="0" y="113"/>
                  <a:pt x="6" y="123"/>
                  <a:pt x="15" y="128"/>
                </a:cubicBezTo>
                <a:cubicBezTo>
                  <a:pt x="16" y="129"/>
                  <a:pt x="18" y="130"/>
                  <a:pt x="21" y="130"/>
                </a:cubicBezTo>
                <a:cubicBezTo>
                  <a:pt x="20" y="133"/>
                  <a:pt x="19" y="135"/>
                  <a:pt x="19" y="138"/>
                </a:cubicBezTo>
                <a:cubicBezTo>
                  <a:pt x="19" y="139"/>
                  <a:pt x="19" y="140"/>
                  <a:pt x="19" y="141"/>
                </a:cubicBezTo>
                <a:cubicBezTo>
                  <a:pt x="21" y="150"/>
                  <a:pt x="28" y="156"/>
                  <a:pt x="37" y="156"/>
                </a:cubicBezTo>
                <a:cubicBezTo>
                  <a:pt x="45" y="156"/>
                  <a:pt x="51" y="151"/>
                  <a:pt x="54" y="144"/>
                </a:cubicBezTo>
                <a:cubicBezTo>
                  <a:pt x="54" y="142"/>
                  <a:pt x="55" y="140"/>
                  <a:pt x="55" y="138"/>
                </a:cubicBezTo>
                <a:cubicBezTo>
                  <a:pt x="55" y="137"/>
                  <a:pt x="55" y="135"/>
                  <a:pt x="54" y="134"/>
                </a:cubicBezTo>
                <a:cubicBezTo>
                  <a:pt x="56" y="133"/>
                  <a:pt x="58" y="131"/>
                  <a:pt x="60" y="129"/>
                </a:cubicBezTo>
                <a:cubicBezTo>
                  <a:pt x="60" y="129"/>
                  <a:pt x="60" y="129"/>
                  <a:pt x="60" y="129"/>
                </a:cubicBezTo>
                <a:cubicBezTo>
                  <a:pt x="60" y="129"/>
                  <a:pt x="60" y="129"/>
                  <a:pt x="60" y="129"/>
                </a:cubicBezTo>
                <a:cubicBezTo>
                  <a:pt x="67" y="138"/>
                  <a:pt x="78" y="144"/>
                  <a:pt x="91" y="144"/>
                </a:cubicBezTo>
                <a:cubicBezTo>
                  <a:pt x="105" y="144"/>
                  <a:pt x="117" y="137"/>
                  <a:pt x="124" y="126"/>
                </a:cubicBezTo>
                <a:cubicBezTo>
                  <a:pt x="127" y="130"/>
                  <a:pt x="131" y="134"/>
                  <a:pt x="135" y="136"/>
                </a:cubicBezTo>
                <a:cubicBezTo>
                  <a:pt x="138" y="137"/>
                  <a:pt x="142" y="138"/>
                  <a:pt x="145" y="138"/>
                </a:cubicBezTo>
                <a:cubicBezTo>
                  <a:pt x="159" y="138"/>
                  <a:pt x="170" y="127"/>
                  <a:pt x="170" y="113"/>
                </a:cubicBezTo>
                <a:cubicBezTo>
                  <a:pt x="170" y="111"/>
                  <a:pt x="169" y="108"/>
                  <a:pt x="169" y="106"/>
                </a:cubicBezTo>
                <a:cubicBezTo>
                  <a:pt x="167" y="102"/>
                  <a:pt x="166" y="99"/>
                  <a:pt x="163" y="97"/>
                </a:cubicBezTo>
                <a:close/>
                <a:moveTo>
                  <a:pt x="53" y="120"/>
                </a:moveTo>
                <a:cubicBezTo>
                  <a:pt x="53" y="119"/>
                  <a:pt x="54" y="119"/>
                  <a:pt x="54" y="119"/>
                </a:cubicBezTo>
                <a:cubicBezTo>
                  <a:pt x="54" y="120"/>
                  <a:pt x="55" y="121"/>
                  <a:pt x="55" y="122"/>
                </a:cubicBezTo>
                <a:cubicBezTo>
                  <a:pt x="54" y="121"/>
                  <a:pt x="54" y="120"/>
                  <a:pt x="53" y="120"/>
                </a:cubicBezTo>
                <a:close/>
              </a:path>
            </a:pathLst>
          </a:custGeom>
          <a:solidFill>
            <a:srgbClr val="33BF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任意多边形 17"/>
          <p:cNvSpPr>
            <a:spLocks noChangeArrowheads="1"/>
          </p:cNvSpPr>
          <p:nvPr/>
        </p:nvSpPr>
        <p:spPr bwMode="auto">
          <a:xfrm>
            <a:off x="834495" y="4230421"/>
            <a:ext cx="1189948" cy="1760313"/>
          </a:xfrm>
          <a:custGeom>
            <a:avLst/>
            <a:gdLst>
              <a:gd name="connsiteX0" fmla="*/ 100563 w 296446"/>
              <a:gd name="connsiteY0" fmla="*/ 181041 h 438538"/>
              <a:gd name="connsiteX1" fmla="*/ 143174 w 296446"/>
              <a:gd name="connsiteY1" fmla="*/ 196389 h 438538"/>
              <a:gd name="connsiteX2" fmla="*/ 109085 w 296446"/>
              <a:gd name="connsiteY2" fmla="*/ 320874 h 438538"/>
              <a:gd name="connsiteX3" fmla="*/ 143174 w 296446"/>
              <a:gd name="connsiteY3" fmla="*/ 370327 h 438538"/>
              <a:gd name="connsiteX4" fmla="*/ 177263 w 296446"/>
              <a:gd name="connsiteY4" fmla="*/ 320874 h 438538"/>
              <a:gd name="connsiteX5" fmla="*/ 143174 w 296446"/>
              <a:gd name="connsiteY5" fmla="*/ 196389 h 438538"/>
              <a:gd name="connsiteX6" fmla="*/ 185785 w 296446"/>
              <a:gd name="connsiteY6" fmla="*/ 181041 h 438538"/>
              <a:gd name="connsiteX7" fmla="*/ 286348 w 296446"/>
              <a:gd name="connsiteY7" fmla="*/ 281653 h 438538"/>
              <a:gd name="connsiteX8" fmla="*/ 286348 w 296446"/>
              <a:gd name="connsiteY8" fmla="*/ 390790 h 438538"/>
              <a:gd name="connsiteX9" fmla="*/ 156810 w 296446"/>
              <a:gd name="connsiteY9" fmla="*/ 438538 h 438538"/>
              <a:gd name="connsiteX10" fmla="*/ 129539 w 296446"/>
              <a:gd name="connsiteY10" fmla="*/ 438538 h 438538"/>
              <a:gd name="connsiteX11" fmla="*/ 0 w 296446"/>
              <a:gd name="connsiteY11" fmla="*/ 390790 h 438538"/>
              <a:gd name="connsiteX12" fmla="*/ 0 w 296446"/>
              <a:gd name="connsiteY12" fmla="*/ 281653 h 438538"/>
              <a:gd name="connsiteX13" fmla="*/ 100563 w 296446"/>
              <a:gd name="connsiteY13" fmla="*/ 181041 h 438538"/>
              <a:gd name="connsiteX14" fmla="*/ 240185 w 296446"/>
              <a:gd name="connsiteY14" fmla="*/ 124782 h 438538"/>
              <a:gd name="connsiteX15" fmla="*/ 253890 w 296446"/>
              <a:gd name="connsiteY15" fmla="*/ 138487 h 438538"/>
              <a:gd name="connsiteX16" fmla="*/ 240185 w 296446"/>
              <a:gd name="connsiteY16" fmla="*/ 152192 h 438538"/>
              <a:gd name="connsiteX17" fmla="*/ 226480 w 296446"/>
              <a:gd name="connsiteY17" fmla="*/ 138487 h 438538"/>
              <a:gd name="connsiteX18" fmla="*/ 240185 w 296446"/>
              <a:gd name="connsiteY18" fmla="*/ 124782 h 438538"/>
              <a:gd name="connsiteX19" fmla="*/ 275889 w 296446"/>
              <a:gd name="connsiteY19" fmla="*/ 72129 h 438538"/>
              <a:gd name="connsiteX20" fmla="*/ 296446 w 296446"/>
              <a:gd name="connsiteY20" fmla="*/ 92325 h 438538"/>
              <a:gd name="connsiteX21" fmla="*/ 275889 w 296446"/>
              <a:gd name="connsiteY21" fmla="*/ 112521 h 438538"/>
              <a:gd name="connsiteX22" fmla="*/ 255332 w 296446"/>
              <a:gd name="connsiteY22" fmla="*/ 92325 h 438538"/>
              <a:gd name="connsiteX23" fmla="*/ 275889 w 296446"/>
              <a:gd name="connsiteY23" fmla="*/ 72129 h 438538"/>
              <a:gd name="connsiteX24" fmla="*/ 143896 w 296446"/>
              <a:gd name="connsiteY24" fmla="*/ 0 h 438538"/>
              <a:gd name="connsiteX25" fmla="*/ 216385 w 296446"/>
              <a:gd name="connsiteY25" fmla="*/ 84390 h 438538"/>
              <a:gd name="connsiteX26" fmla="*/ 143896 w 296446"/>
              <a:gd name="connsiteY26" fmla="*/ 168780 h 438538"/>
              <a:gd name="connsiteX27" fmla="*/ 71407 w 296446"/>
              <a:gd name="connsiteY27" fmla="*/ 84390 h 438538"/>
              <a:gd name="connsiteX28" fmla="*/ 143896 w 296446"/>
              <a:gd name="connsiteY28" fmla="*/ 0 h 438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96446" h="438538">
                <a:moveTo>
                  <a:pt x="100563" y="181041"/>
                </a:moveTo>
                <a:cubicBezTo>
                  <a:pt x="100563" y="181041"/>
                  <a:pt x="100563" y="181041"/>
                  <a:pt x="143174" y="196389"/>
                </a:cubicBezTo>
                <a:cubicBezTo>
                  <a:pt x="143174" y="196389"/>
                  <a:pt x="143174" y="196389"/>
                  <a:pt x="109085" y="320874"/>
                </a:cubicBezTo>
                <a:cubicBezTo>
                  <a:pt x="109085" y="320874"/>
                  <a:pt x="109085" y="320874"/>
                  <a:pt x="143174" y="370327"/>
                </a:cubicBezTo>
                <a:cubicBezTo>
                  <a:pt x="143174" y="370327"/>
                  <a:pt x="143174" y="370327"/>
                  <a:pt x="177263" y="320874"/>
                </a:cubicBezTo>
                <a:cubicBezTo>
                  <a:pt x="177263" y="320874"/>
                  <a:pt x="177263" y="320874"/>
                  <a:pt x="143174" y="196389"/>
                </a:cubicBezTo>
                <a:cubicBezTo>
                  <a:pt x="143174" y="196389"/>
                  <a:pt x="143174" y="196389"/>
                  <a:pt x="185785" y="181041"/>
                </a:cubicBezTo>
                <a:cubicBezTo>
                  <a:pt x="224988" y="191273"/>
                  <a:pt x="286348" y="218557"/>
                  <a:pt x="286348" y="281653"/>
                </a:cubicBezTo>
                <a:cubicBezTo>
                  <a:pt x="286348" y="373738"/>
                  <a:pt x="286348" y="390790"/>
                  <a:pt x="286348" y="390790"/>
                </a:cubicBezTo>
                <a:cubicBezTo>
                  <a:pt x="286348" y="390790"/>
                  <a:pt x="282939" y="438538"/>
                  <a:pt x="156810" y="438538"/>
                </a:cubicBezTo>
                <a:cubicBezTo>
                  <a:pt x="156810" y="438538"/>
                  <a:pt x="156810" y="438538"/>
                  <a:pt x="129539" y="438538"/>
                </a:cubicBezTo>
                <a:cubicBezTo>
                  <a:pt x="3409" y="438538"/>
                  <a:pt x="0" y="390790"/>
                  <a:pt x="0" y="390790"/>
                </a:cubicBezTo>
                <a:cubicBezTo>
                  <a:pt x="0" y="390790"/>
                  <a:pt x="0" y="373738"/>
                  <a:pt x="0" y="281653"/>
                </a:cubicBezTo>
                <a:cubicBezTo>
                  <a:pt x="0" y="218557"/>
                  <a:pt x="63065" y="191273"/>
                  <a:pt x="100563" y="181041"/>
                </a:cubicBezTo>
                <a:close/>
                <a:moveTo>
                  <a:pt x="240185" y="124782"/>
                </a:moveTo>
                <a:cubicBezTo>
                  <a:pt x="247754" y="124782"/>
                  <a:pt x="253890" y="130918"/>
                  <a:pt x="253890" y="138487"/>
                </a:cubicBezTo>
                <a:cubicBezTo>
                  <a:pt x="253890" y="146056"/>
                  <a:pt x="247754" y="152192"/>
                  <a:pt x="240185" y="152192"/>
                </a:cubicBezTo>
                <a:cubicBezTo>
                  <a:pt x="232616" y="152192"/>
                  <a:pt x="226480" y="146056"/>
                  <a:pt x="226480" y="138487"/>
                </a:cubicBezTo>
                <a:cubicBezTo>
                  <a:pt x="226480" y="130918"/>
                  <a:pt x="232616" y="124782"/>
                  <a:pt x="240185" y="124782"/>
                </a:cubicBezTo>
                <a:close/>
                <a:moveTo>
                  <a:pt x="275889" y="72129"/>
                </a:moveTo>
                <a:cubicBezTo>
                  <a:pt x="287242" y="72129"/>
                  <a:pt x="296446" y="81171"/>
                  <a:pt x="296446" y="92325"/>
                </a:cubicBezTo>
                <a:cubicBezTo>
                  <a:pt x="296446" y="103479"/>
                  <a:pt x="287242" y="112521"/>
                  <a:pt x="275889" y="112521"/>
                </a:cubicBezTo>
                <a:cubicBezTo>
                  <a:pt x="264536" y="112521"/>
                  <a:pt x="255332" y="103479"/>
                  <a:pt x="255332" y="92325"/>
                </a:cubicBezTo>
                <a:cubicBezTo>
                  <a:pt x="255332" y="81171"/>
                  <a:pt x="264536" y="72129"/>
                  <a:pt x="275889" y="72129"/>
                </a:cubicBezTo>
                <a:close/>
                <a:moveTo>
                  <a:pt x="143896" y="0"/>
                </a:moveTo>
                <a:cubicBezTo>
                  <a:pt x="183931" y="0"/>
                  <a:pt x="216385" y="37783"/>
                  <a:pt x="216385" y="84390"/>
                </a:cubicBezTo>
                <a:cubicBezTo>
                  <a:pt x="216385" y="130997"/>
                  <a:pt x="183931" y="168780"/>
                  <a:pt x="143896" y="168780"/>
                </a:cubicBezTo>
                <a:cubicBezTo>
                  <a:pt x="103861" y="168780"/>
                  <a:pt x="71407" y="130997"/>
                  <a:pt x="71407" y="84390"/>
                </a:cubicBezTo>
                <a:cubicBezTo>
                  <a:pt x="71407" y="37783"/>
                  <a:pt x="103861" y="0"/>
                  <a:pt x="143896" y="0"/>
                </a:cubicBezTo>
                <a:close/>
              </a:path>
            </a:pathLst>
          </a:custGeom>
          <a:solidFill>
            <a:srgbClr val="5859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3752374" y="3748688"/>
            <a:ext cx="2813614" cy="9233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58595B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We are all in the gutter, but some of us are looking at the stars</a:t>
            </a:r>
            <a:r>
              <a:rPr lang="en-US" altLang="zh-CN" dirty="0" smtClean="0">
                <a:solidFill>
                  <a:srgbClr val="58595B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.</a:t>
            </a:r>
            <a:endParaRPr lang="en-US" altLang="zh-CN" sz="1400" dirty="0">
              <a:solidFill>
                <a:srgbClr val="58595B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752373" y="3408075"/>
            <a:ext cx="224990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58595B"/>
                </a:solidFill>
                <a:latin typeface="微软雅黑" pitchFamily="34" charset="-122"/>
                <a:ea typeface="微软雅黑" pitchFamily="34" charset="-122"/>
              </a:rPr>
              <a:t>Eiffel </a:t>
            </a:r>
            <a:r>
              <a:rPr lang="en-US" altLang="zh-CN" sz="2000" b="1" dirty="0">
                <a:solidFill>
                  <a:srgbClr val="58595B"/>
                </a:solidFill>
                <a:latin typeface="微软雅黑" pitchFamily="34" charset="-122"/>
                <a:ea typeface="微软雅黑" pitchFamily="34" charset="-122"/>
              </a:rPr>
              <a:t>Tower</a:t>
            </a:r>
            <a:endParaRPr lang="zh-CN" altLang="en-US" sz="2000" b="1" dirty="0">
              <a:solidFill>
                <a:srgbClr val="58595B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>
              <a:solidFill>
                <a:srgbClr val="58595B"/>
              </a:solidFill>
            </a:endParaRPr>
          </a:p>
        </p:txBody>
      </p:sp>
      <p:sp>
        <p:nvSpPr>
          <p:cNvPr id="34" name="任意多边形 33"/>
          <p:cNvSpPr/>
          <p:nvPr/>
        </p:nvSpPr>
        <p:spPr>
          <a:xfrm rot="16200000" flipH="1">
            <a:off x="4641743" y="3792885"/>
            <a:ext cx="4634994" cy="875073"/>
          </a:xfrm>
          <a:custGeom>
            <a:avLst/>
            <a:gdLst>
              <a:gd name="connsiteX0" fmla="*/ 0 w 4634994"/>
              <a:gd name="connsiteY0" fmla="*/ 875071 h 875073"/>
              <a:gd name="connsiteX1" fmla="*/ 1345 w 4634994"/>
              <a:gd name="connsiteY1" fmla="*/ 861730 h 875073"/>
              <a:gd name="connsiteX2" fmla="*/ 582482 w 4634994"/>
              <a:gd name="connsiteY2" fmla="*/ 388090 h 875073"/>
              <a:gd name="connsiteX3" fmla="*/ 1592916 w 4634994"/>
              <a:gd name="connsiteY3" fmla="*/ 388090 h 875073"/>
              <a:gd name="connsiteX4" fmla="*/ 1983493 w 4634994"/>
              <a:gd name="connsiteY4" fmla="*/ 0 h 875073"/>
              <a:gd name="connsiteX5" fmla="*/ 2374069 w 4634994"/>
              <a:gd name="connsiteY5" fmla="*/ 388090 h 875073"/>
              <a:gd name="connsiteX6" fmla="*/ 4052512 w 4634994"/>
              <a:gd name="connsiteY6" fmla="*/ 388090 h 875073"/>
              <a:gd name="connsiteX7" fmla="*/ 4633649 w 4634994"/>
              <a:gd name="connsiteY7" fmla="*/ 861730 h 875073"/>
              <a:gd name="connsiteX8" fmla="*/ 4634994 w 4634994"/>
              <a:gd name="connsiteY8" fmla="*/ 875073 h 875073"/>
              <a:gd name="connsiteX9" fmla="*/ 4608449 w 4634994"/>
              <a:gd name="connsiteY9" fmla="*/ 842900 h 875073"/>
              <a:gd name="connsiteX10" fmla="*/ 4155844 w 4634994"/>
              <a:gd name="connsiteY10" fmla="*/ 655425 h 875073"/>
              <a:gd name="connsiteX11" fmla="*/ 479149 w 4634994"/>
              <a:gd name="connsiteY11" fmla="*/ 655425 h 875073"/>
              <a:gd name="connsiteX12" fmla="*/ 26544 w 4634994"/>
              <a:gd name="connsiteY12" fmla="*/ 842900 h 875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34994" h="875073">
                <a:moveTo>
                  <a:pt x="0" y="875071"/>
                </a:moveTo>
                <a:lnTo>
                  <a:pt x="1345" y="861730"/>
                </a:lnTo>
                <a:cubicBezTo>
                  <a:pt x="56658" y="591424"/>
                  <a:pt x="295824" y="388090"/>
                  <a:pt x="582482" y="388090"/>
                </a:cubicBezTo>
                <a:lnTo>
                  <a:pt x="1592916" y="388090"/>
                </a:lnTo>
                <a:lnTo>
                  <a:pt x="1983493" y="0"/>
                </a:lnTo>
                <a:lnTo>
                  <a:pt x="2374069" y="388090"/>
                </a:lnTo>
                <a:lnTo>
                  <a:pt x="4052512" y="388090"/>
                </a:lnTo>
                <a:cubicBezTo>
                  <a:pt x="4339170" y="388090"/>
                  <a:pt x="4578336" y="591424"/>
                  <a:pt x="4633649" y="861730"/>
                </a:cubicBezTo>
                <a:lnTo>
                  <a:pt x="4634994" y="875073"/>
                </a:lnTo>
                <a:lnTo>
                  <a:pt x="4608449" y="842900"/>
                </a:lnTo>
                <a:cubicBezTo>
                  <a:pt x="4492617" y="727068"/>
                  <a:pt x="4332597" y="655425"/>
                  <a:pt x="4155844" y="655425"/>
                </a:cubicBezTo>
                <a:lnTo>
                  <a:pt x="479149" y="655425"/>
                </a:lnTo>
                <a:cubicBezTo>
                  <a:pt x="302396" y="655425"/>
                  <a:pt x="142376" y="727068"/>
                  <a:pt x="26544" y="842900"/>
                </a:cubicBezTo>
                <a:close/>
              </a:path>
            </a:pathLst>
          </a:custGeom>
          <a:solidFill>
            <a:srgbClr val="79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7787456" y="2253537"/>
            <a:ext cx="3916863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58595B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We are all in the gutter, but some of us are looking at the stars</a:t>
            </a:r>
            <a:r>
              <a:rPr lang="en-US" altLang="zh-CN" dirty="0" smtClean="0">
                <a:solidFill>
                  <a:srgbClr val="58595B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.</a:t>
            </a:r>
            <a:endParaRPr lang="en-US" altLang="zh-CN" sz="1400" dirty="0">
              <a:solidFill>
                <a:srgbClr val="58595B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787456" y="1912924"/>
            <a:ext cx="31321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58595B"/>
                </a:solidFill>
                <a:latin typeface="微软雅黑" pitchFamily="34" charset="-122"/>
                <a:ea typeface="微软雅黑" pitchFamily="34" charset="-122"/>
              </a:rPr>
              <a:t>Eiffel </a:t>
            </a:r>
            <a:r>
              <a:rPr lang="en-US" altLang="zh-CN" sz="2000" b="1" dirty="0">
                <a:solidFill>
                  <a:srgbClr val="58595B"/>
                </a:solidFill>
                <a:latin typeface="微软雅黑" pitchFamily="34" charset="-122"/>
                <a:ea typeface="微软雅黑" pitchFamily="34" charset="-122"/>
              </a:rPr>
              <a:t>Tower</a:t>
            </a:r>
            <a:endParaRPr lang="zh-CN" altLang="en-US" sz="2000" b="1" dirty="0">
              <a:solidFill>
                <a:srgbClr val="58595B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>
              <a:solidFill>
                <a:srgbClr val="58595B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787456" y="3907255"/>
            <a:ext cx="3916863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58595B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We are all in the gutter, but some of us are looking at the stars</a:t>
            </a:r>
            <a:r>
              <a:rPr lang="en-US" altLang="zh-CN" dirty="0" smtClean="0">
                <a:solidFill>
                  <a:srgbClr val="58595B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.</a:t>
            </a:r>
            <a:endParaRPr lang="en-US" altLang="zh-CN" sz="1400" dirty="0">
              <a:solidFill>
                <a:srgbClr val="58595B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787456" y="3566642"/>
            <a:ext cx="31321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58595B"/>
                </a:solidFill>
                <a:latin typeface="微软雅黑" pitchFamily="34" charset="-122"/>
                <a:ea typeface="微软雅黑" pitchFamily="34" charset="-122"/>
              </a:rPr>
              <a:t>Eiffel </a:t>
            </a:r>
            <a:r>
              <a:rPr lang="en-US" altLang="zh-CN" sz="2000" b="1" dirty="0">
                <a:solidFill>
                  <a:srgbClr val="58595B"/>
                </a:solidFill>
                <a:latin typeface="微软雅黑" pitchFamily="34" charset="-122"/>
                <a:ea typeface="微软雅黑" pitchFamily="34" charset="-122"/>
              </a:rPr>
              <a:t>Tower</a:t>
            </a:r>
            <a:endParaRPr lang="zh-CN" altLang="en-US" sz="2000" b="1" dirty="0">
              <a:solidFill>
                <a:srgbClr val="58595B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>
              <a:solidFill>
                <a:srgbClr val="58595B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787456" y="5560973"/>
            <a:ext cx="3916863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58595B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We are all in the gutter, but some of us are looking at the stars</a:t>
            </a:r>
            <a:r>
              <a:rPr lang="en-US" altLang="zh-CN" dirty="0" smtClean="0">
                <a:solidFill>
                  <a:srgbClr val="58595B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.</a:t>
            </a:r>
            <a:endParaRPr lang="en-US" altLang="zh-CN" sz="1400" dirty="0">
              <a:solidFill>
                <a:srgbClr val="58595B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7787456" y="5220360"/>
            <a:ext cx="31321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58595B"/>
                </a:solidFill>
                <a:latin typeface="微软雅黑" pitchFamily="34" charset="-122"/>
                <a:ea typeface="微软雅黑" pitchFamily="34" charset="-122"/>
              </a:rPr>
              <a:t>Eiffel </a:t>
            </a:r>
            <a:r>
              <a:rPr lang="en-US" altLang="zh-CN" sz="2000" b="1" dirty="0">
                <a:solidFill>
                  <a:srgbClr val="58595B"/>
                </a:solidFill>
                <a:latin typeface="微软雅黑" pitchFamily="34" charset="-122"/>
                <a:ea typeface="微软雅黑" pitchFamily="34" charset="-122"/>
              </a:rPr>
              <a:t>Tower</a:t>
            </a:r>
            <a:endParaRPr lang="zh-CN" altLang="en-US" sz="2000" b="1" dirty="0">
              <a:solidFill>
                <a:srgbClr val="58595B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>
              <a:solidFill>
                <a:srgbClr val="58595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流程图: 可选过程 9"/>
          <p:cNvSpPr/>
          <p:nvPr/>
        </p:nvSpPr>
        <p:spPr>
          <a:xfrm>
            <a:off x="815197" y="3835169"/>
            <a:ext cx="2309394" cy="2886024"/>
          </a:xfrm>
          <a:prstGeom prst="flowChartAlternateProcess">
            <a:avLst/>
          </a:prstGeom>
          <a:noFill/>
          <a:ln w="25400">
            <a:solidFill>
              <a:srgbClr val="7671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流程图: 可选过程 33"/>
          <p:cNvSpPr/>
          <p:nvPr/>
        </p:nvSpPr>
        <p:spPr>
          <a:xfrm>
            <a:off x="3522866" y="3835169"/>
            <a:ext cx="2309394" cy="2886024"/>
          </a:xfrm>
          <a:prstGeom prst="flowChartAlternateProcess">
            <a:avLst/>
          </a:prstGeom>
          <a:noFill/>
          <a:ln w="25400">
            <a:solidFill>
              <a:srgbClr val="7671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流程图: 可选过程 34"/>
          <p:cNvSpPr/>
          <p:nvPr/>
        </p:nvSpPr>
        <p:spPr>
          <a:xfrm>
            <a:off x="6338220" y="3835169"/>
            <a:ext cx="2309394" cy="2886024"/>
          </a:xfrm>
          <a:prstGeom prst="flowChartAlternateProcess">
            <a:avLst/>
          </a:prstGeom>
          <a:noFill/>
          <a:ln w="25400">
            <a:solidFill>
              <a:srgbClr val="7671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流程图: 可选过程 35"/>
          <p:cNvSpPr/>
          <p:nvPr/>
        </p:nvSpPr>
        <p:spPr>
          <a:xfrm>
            <a:off x="9045889" y="3835169"/>
            <a:ext cx="2309394" cy="2886024"/>
          </a:xfrm>
          <a:prstGeom prst="flowChartAlternateProcess">
            <a:avLst/>
          </a:prstGeom>
          <a:noFill/>
          <a:ln w="25400">
            <a:solidFill>
              <a:srgbClr val="7671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950343" y="2996418"/>
            <a:ext cx="45719" cy="759656"/>
          </a:xfrm>
          <a:prstGeom prst="rect">
            <a:avLst/>
          </a:prstGeom>
          <a:solidFill>
            <a:srgbClr val="76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4654704" y="2996418"/>
            <a:ext cx="45719" cy="759656"/>
          </a:xfrm>
          <a:prstGeom prst="rect">
            <a:avLst/>
          </a:prstGeom>
          <a:solidFill>
            <a:srgbClr val="76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7450506" y="2996418"/>
            <a:ext cx="45719" cy="759656"/>
          </a:xfrm>
          <a:prstGeom prst="rect">
            <a:avLst/>
          </a:prstGeom>
          <a:solidFill>
            <a:srgbClr val="76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10154867" y="2996418"/>
            <a:ext cx="45719" cy="759656"/>
          </a:xfrm>
          <a:prstGeom prst="rect">
            <a:avLst/>
          </a:prstGeom>
          <a:solidFill>
            <a:srgbClr val="76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右箭头 6"/>
          <p:cNvSpPr/>
          <p:nvPr/>
        </p:nvSpPr>
        <p:spPr>
          <a:xfrm>
            <a:off x="339319" y="2600138"/>
            <a:ext cx="11685136" cy="258449"/>
          </a:xfrm>
          <a:prstGeom prst="rightArrow">
            <a:avLst>
              <a:gd name="adj1" fmla="val 50000"/>
              <a:gd name="adj2" fmla="val 65255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3" name="直接连接符 32"/>
          <p:cNvCxnSpPr/>
          <p:nvPr/>
        </p:nvCxnSpPr>
        <p:spPr>
          <a:xfrm>
            <a:off x="15334" y="509276"/>
            <a:ext cx="12192001" cy="0"/>
          </a:xfrm>
          <a:prstGeom prst="line">
            <a:avLst/>
          </a:prstGeom>
          <a:ln w="31750">
            <a:solidFill>
              <a:srgbClr val="793E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2"/>
          <a:srcRect l="3850" t="84680" r="32072" b="10267"/>
          <a:stretch>
            <a:fillRect/>
          </a:stretch>
        </p:blipFill>
        <p:spPr>
          <a:xfrm>
            <a:off x="820" y="-16164"/>
            <a:ext cx="12206515" cy="485334"/>
          </a:xfrm>
          <a:prstGeom prst="rect">
            <a:avLst/>
          </a:prstGeom>
        </p:spPr>
      </p:pic>
      <p:sp>
        <p:nvSpPr>
          <p:cNvPr id="45" name="文本框 44"/>
          <p:cNvSpPr txBox="1"/>
          <p:nvPr/>
        </p:nvSpPr>
        <p:spPr>
          <a:xfrm>
            <a:off x="1623289" y="641708"/>
            <a:ext cx="3471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The Eiffel </a:t>
            </a:r>
            <a:r>
              <a:rPr lang="en-US" altLang="zh-CN" sz="2800" b="1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</a:rPr>
              <a:t>Tower</a:t>
            </a:r>
            <a:endParaRPr lang="zh-CN" altLang="en-US" sz="2800" b="1" dirty="0">
              <a:solidFill>
                <a:srgbClr val="793E50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sz="2000" dirty="0"/>
          </a:p>
        </p:txBody>
      </p:sp>
      <p:sp>
        <p:nvSpPr>
          <p:cNvPr id="56" name="泪滴形 55"/>
          <p:cNvSpPr/>
          <p:nvPr/>
        </p:nvSpPr>
        <p:spPr>
          <a:xfrm rot="18900000">
            <a:off x="432503" y="335831"/>
            <a:ext cx="1246203" cy="1284497"/>
          </a:xfrm>
          <a:prstGeom prst="teardrop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泪滴形 56"/>
          <p:cNvSpPr/>
          <p:nvPr/>
        </p:nvSpPr>
        <p:spPr>
          <a:xfrm rot="18900000">
            <a:off x="546179" y="457400"/>
            <a:ext cx="998806" cy="998806"/>
          </a:xfrm>
          <a:prstGeom prst="teardrop">
            <a:avLst/>
          </a:prstGeom>
          <a:solidFill>
            <a:srgbClr val="79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9" name="组合 58"/>
          <p:cNvGrpSpPr/>
          <p:nvPr/>
        </p:nvGrpSpPr>
        <p:grpSpPr>
          <a:xfrm>
            <a:off x="834494" y="636369"/>
            <a:ext cx="396792" cy="614761"/>
            <a:chOff x="8875713" y="962025"/>
            <a:chExt cx="1416050" cy="2193926"/>
          </a:xfrm>
          <a:solidFill>
            <a:schemeClr val="bg1"/>
          </a:solidFill>
        </p:grpSpPr>
        <p:sp>
          <p:nvSpPr>
            <p:cNvPr id="60" name="Freeform 15"/>
            <p:cNvSpPr/>
            <p:nvPr/>
          </p:nvSpPr>
          <p:spPr bwMode="auto">
            <a:xfrm>
              <a:off x="9294813" y="2566988"/>
              <a:ext cx="592138" cy="588963"/>
            </a:xfrm>
            <a:custGeom>
              <a:avLst/>
              <a:gdLst>
                <a:gd name="T0" fmla="*/ 0 w 373"/>
                <a:gd name="T1" fmla="*/ 284 h 371"/>
                <a:gd name="T2" fmla="*/ 0 w 373"/>
                <a:gd name="T3" fmla="*/ 284 h 371"/>
                <a:gd name="T4" fmla="*/ 0 w 373"/>
                <a:gd name="T5" fmla="*/ 302 h 371"/>
                <a:gd name="T6" fmla="*/ 6 w 373"/>
                <a:gd name="T7" fmla="*/ 319 h 371"/>
                <a:gd name="T8" fmla="*/ 12 w 373"/>
                <a:gd name="T9" fmla="*/ 333 h 371"/>
                <a:gd name="T10" fmla="*/ 22 w 373"/>
                <a:gd name="T11" fmla="*/ 345 h 371"/>
                <a:gd name="T12" fmla="*/ 36 w 373"/>
                <a:gd name="T13" fmla="*/ 355 h 371"/>
                <a:gd name="T14" fmla="*/ 49 w 373"/>
                <a:gd name="T15" fmla="*/ 363 h 371"/>
                <a:gd name="T16" fmla="*/ 65 w 373"/>
                <a:gd name="T17" fmla="*/ 369 h 371"/>
                <a:gd name="T18" fmla="*/ 81 w 373"/>
                <a:gd name="T19" fmla="*/ 371 h 371"/>
                <a:gd name="T20" fmla="*/ 81 w 373"/>
                <a:gd name="T21" fmla="*/ 371 h 371"/>
                <a:gd name="T22" fmla="*/ 290 w 373"/>
                <a:gd name="T23" fmla="*/ 371 h 371"/>
                <a:gd name="T24" fmla="*/ 290 w 373"/>
                <a:gd name="T25" fmla="*/ 371 h 371"/>
                <a:gd name="T26" fmla="*/ 290 w 373"/>
                <a:gd name="T27" fmla="*/ 371 h 371"/>
                <a:gd name="T28" fmla="*/ 306 w 373"/>
                <a:gd name="T29" fmla="*/ 369 h 371"/>
                <a:gd name="T30" fmla="*/ 322 w 373"/>
                <a:gd name="T31" fmla="*/ 363 h 371"/>
                <a:gd name="T32" fmla="*/ 336 w 373"/>
                <a:gd name="T33" fmla="*/ 355 h 371"/>
                <a:gd name="T34" fmla="*/ 349 w 373"/>
                <a:gd name="T35" fmla="*/ 345 h 371"/>
                <a:gd name="T36" fmla="*/ 359 w 373"/>
                <a:gd name="T37" fmla="*/ 333 h 371"/>
                <a:gd name="T38" fmla="*/ 367 w 373"/>
                <a:gd name="T39" fmla="*/ 319 h 371"/>
                <a:gd name="T40" fmla="*/ 371 w 373"/>
                <a:gd name="T41" fmla="*/ 302 h 371"/>
                <a:gd name="T42" fmla="*/ 373 w 373"/>
                <a:gd name="T43" fmla="*/ 284 h 371"/>
                <a:gd name="T44" fmla="*/ 373 w 373"/>
                <a:gd name="T45" fmla="*/ 0 h 371"/>
                <a:gd name="T46" fmla="*/ 0 w 373"/>
                <a:gd name="T47" fmla="*/ 0 h 371"/>
                <a:gd name="T48" fmla="*/ 0 w 373"/>
                <a:gd name="T49" fmla="*/ 284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3" h="371">
                  <a:moveTo>
                    <a:pt x="0" y="284"/>
                  </a:moveTo>
                  <a:lnTo>
                    <a:pt x="0" y="284"/>
                  </a:lnTo>
                  <a:lnTo>
                    <a:pt x="0" y="302"/>
                  </a:lnTo>
                  <a:lnTo>
                    <a:pt x="6" y="319"/>
                  </a:lnTo>
                  <a:lnTo>
                    <a:pt x="12" y="333"/>
                  </a:lnTo>
                  <a:lnTo>
                    <a:pt x="22" y="345"/>
                  </a:lnTo>
                  <a:lnTo>
                    <a:pt x="36" y="355"/>
                  </a:lnTo>
                  <a:lnTo>
                    <a:pt x="49" y="363"/>
                  </a:lnTo>
                  <a:lnTo>
                    <a:pt x="65" y="369"/>
                  </a:lnTo>
                  <a:lnTo>
                    <a:pt x="81" y="371"/>
                  </a:lnTo>
                  <a:lnTo>
                    <a:pt x="81" y="371"/>
                  </a:lnTo>
                  <a:lnTo>
                    <a:pt x="290" y="371"/>
                  </a:lnTo>
                  <a:lnTo>
                    <a:pt x="290" y="371"/>
                  </a:lnTo>
                  <a:lnTo>
                    <a:pt x="290" y="371"/>
                  </a:lnTo>
                  <a:lnTo>
                    <a:pt x="306" y="369"/>
                  </a:lnTo>
                  <a:lnTo>
                    <a:pt x="322" y="363"/>
                  </a:lnTo>
                  <a:lnTo>
                    <a:pt x="336" y="355"/>
                  </a:lnTo>
                  <a:lnTo>
                    <a:pt x="349" y="345"/>
                  </a:lnTo>
                  <a:lnTo>
                    <a:pt x="359" y="333"/>
                  </a:lnTo>
                  <a:lnTo>
                    <a:pt x="367" y="319"/>
                  </a:lnTo>
                  <a:lnTo>
                    <a:pt x="371" y="302"/>
                  </a:lnTo>
                  <a:lnTo>
                    <a:pt x="373" y="284"/>
                  </a:lnTo>
                  <a:lnTo>
                    <a:pt x="373" y="0"/>
                  </a:lnTo>
                  <a:lnTo>
                    <a:pt x="0" y="0"/>
                  </a:lnTo>
                  <a:lnTo>
                    <a:pt x="0" y="2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16"/>
            <p:cNvSpPr>
              <a:spLocks noEditPoints="1"/>
            </p:cNvSpPr>
            <p:nvPr/>
          </p:nvSpPr>
          <p:spPr bwMode="auto">
            <a:xfrm>
              <a:off x="8875713" y="962025"/>
              <a:ext cx="1416050" cy="1547813"/>
            </a:xfrm>
            <a:custGeom>
              <a:avLst/>
              <a:gdLst>
                <a:gd name="T0" fmla="*/ 479 w 892"/>
                <a:gd name="T1" fmla="*/ 557 h 975"/>
                <a:gd name="T2" fmla="*/ 499 w 892"/>
                <a:gd name="T3" fmla="*/ 606 h 975"/>
                <a:gd name="T4" fmla="*/ 495 w 892"/>
                <a:gd name="T5" fmla="*/ 675 h 975"/>
                <a:gd name="T6" fmla="*/ 465 w 892"/>
                <a:gd name="T7" fmla="*/ 723 h 975"/>
                <a:gd name="T8" fmla="*/ 436 w 892"/>
                <a:gd name="T9" fmla="*/ 727 h 975"/>
                <a:gd name="T10" fmla="*/ 400 w 892"/>
                <a:gd name="T11" fmla="*/ 689 h 975"/>
                <a:gd name="T12" fmla="*/ 390 w 892"/>
                <a:gd name="T13" fmla="*/ 626 h 975"/>
                <a:gd name="T14" fmla="*/ 418 w 892"/>
                <a:gd name="T15" fmla="*/ 555 h 975"/>
                <a:gd name="T16" fmla="*/ 390 w 892"/>
                <a:gd name="T17" fmla="*/ 555 h 975"/>
                <a:gd name="T18" fmla="*/ 343 w 892"/>
                <a:gd name="T19" fmla="*/ 583 h 975"/>
                <a:gd name="T20" fmla="*/ 329 w 892"/>
                <a:gd name="T21" fmla="*/ 975 h 975"/>
                <a:gd name="T22" fmla="*/ 564 w 892"/>
                <a:gd name="T23" fmla="*/ 600 h 975"/>
                <a:gd name="T24" fmla="*/ 529 w 892"/>
                <a:gd name="T25" fmla="*/ 557 h 975"/>
                <a:gd name="T26" fmla="*/ 892 w 892"/>
                <a:gd name="T27" fmla="*/ 446 h 975"/>
                <a:gd name="T28" fmla="*/ 872 w 892"/>
                <a:gd name="T29" fmla="*/ 312 h 975"/>
                <a:gd name="T30" fmla="*/ 791 w 892"/>
                <a:gd name="T31" fmla="*/ 162 h 975"/>
                <a:gd name="T32" fmla="*/ 659 w 892"/>
                <a:gd name="T33" fmla="*/ 54 h 975"/>
                <a:gd name="T34" fmla="*/ 491 w 892"/>
                <a:gd name="T35" fmla="*/ 2 h 975"/>
                <a:gd name="T36" fmla="*/ 357 w 892"/>
                <a:gd name="T37" fmla="*/ 10 h 975"/>
                <a:gd name="T38" fmla="*/ 197 w 892"/>
                <a:gd name="T39" fmla="*/ 77 h 975"/>
                <a:gd name="T40" fmla="*/ 77 w 892"/>
                <a:gd name="T41" fmla="*/ 196 h 975"/>
                <a:gd name="T42" fmla="*/ 10 w 892"/>
                <a:gd name="T43" fmla="*/ 354 h 975"/>
                <a:gd name="T44" fmla="*/ 2 w 892"/>
                <a:gd name="T45" fmla="*/ 466 h 975"/>
                <a:gd name="T46" fmla="*/ 2 w 892"/>
                <a:gd name="T47" fmla="*/ 521 h 975"/>
                <a:gd name="T48" fmla="*/ 45 w 892"/>
                <a:gd name="T49" fmla="*/ 646 h 975"/>
                <a:gd name="T50" fmla="*/ 128 w 892"/>
                <a:gd name="T51" fmla="*/ 770 h 975"/>
                <a:gd name="T52" fmla="*/ 201 w 892"/>
                <a:gd name="T53" fmla="*/ 845 h 975"/>
                <a:gd name="T54" fmla="*/ 242 w 892"/>
                <a:gd name="T55" fmla="*/ 916 h 975"/>
                <a:gd name="T56" fmla="*/ 252 w 892"/>
                <a:gd name="T57" fmla="*/ 975 h 975"/>
                <a:gd name="T58" fmla="*/ 294 w 892"/>
                <a:gd name="T59" fmla="*/ 614 h 975"/>
                <a:gd name="T60" fmla="*/ 315 w 892"/>
                <a:gd name="T61" fmla="*/ 561 h 975"/>
                <a:gd name="T62" fmla="*/ 384 w 892"/>
                <a:gd name="T63" fmla="*/ 519 h 975"/>
                <a:gd name="T64" fmla="*/ 428 w 892"/>
                <a:gd name="T65" fmla="*/ 521 h 975"/>
                <a:gd name="T66" fmla="*/ 463 w 892"/>
                <a:gd name="T67" fmla="*/ 525 h 975"/>
                <a:gd name="T68" fmla="*/ 505 w 892"/>
                <a:gd name="T69" fmla="*/ 517 h 975"/>
                <a:gd name="T70" fmla="*/ 572 w 892"/>
                <a:gd name="T71" fmla="*/ 541 h 975"/>
                <a:gd name="T72" fmla="*/ 602 w 892"/>
                <a:gd name="T73" fmla="*/ 620 h 975"/>
                <a:gd name="T74" fmla="*/ 641 w 892"/>
                <a:gd name="T75" fmla="*/ 975 h 975"/>
                <a:gd name="T76" fmla="*/ 659 w 892"/>
                <a:gd name="T77" fmla="*/ 898 h 975"/>
                <a:gd name="T78" fmla="*/ 704 w 892"/>
                <a:gd name="T79" fmla="*/ 831 h 975"/>
                <a:gd name="T80" fmla="*/ 799 w 892"/>
                <a:gd name="T81" fmla="*/ 725 h 975"/>
                <a:gd name="T82" fmla="*/ 862 w 892"/>
                <a:gd name="T83" fmla="*/ 616 h 975"/>
                <a:gd name="T84" fmla="*/ 892 w 892"/>
                <a:gd name="T85" fmla="*/ 488 h 975"/>
                <a:gd name="T86" fmla="*/ 892 w 892"/>
                <a:gd name="T87" fmla="*/ 446 h 975"/>
                <a:gd name="T88" fmla="*/ 463 w 892"/>
                <a:gd name="T89" fmla="*/ 610 h 975"/>
                <a:gd name="T90" fmla="*/ 448 w 892"/>
                <a:gd name="T91" fmla="*/ 575 h 975"/>
                <a:gd name="T92" fmla="*/ 426 w 892"/>
                <a:gd name="T93" fmla="*/ 626 h 975"/>
                <a:gd name="T94" fmla="*/ 434 w 892"/>
                <a:gd name="T95" fmla="*/ 677 h 975"/>
                <a:gd name="T96" fmla="*/ 448 w 892"/>
                <a:gd name="T97" fmla="*/ 689 h 975"/>
                <a:gd name="T98" fmla="*/ 463 w 892"/>
                <a:gd name="T99" fmla="*/ 644 h 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92" h="975">
                  <a:moveTo>
                    <a:pt x="505" y="553"/>
                  </a:moveTo>
                  <a:lnTo>
                    <a:pt x="505" y="553"/>
                  </a:lnTo>
                  <a:lnTo>
                    <a:pt x="493" y="553"/>
                  </a:lnTo>
                  <a:lnTo>
                    <a:pt x="479" y="557"/>
                  </a:lnTo>
                  <a:lnTo>
                    <a:pt x="479" y="557"/>
                  </a:lnTo>
                  <a:lnTo>
                    <a:pt x="489" y="571"/>
                  </a:lnTo>
                  <a:lnTo>
                    <a:pt x="495" y="588"/>
                  </a:lnTo>
                  <a:lnTo>
                    <a:pt x="499" y="606"/>
                  </a:lnTo>
                  <a:lnTo>
                    <a:pt x="499" y="626"/>
                  </a:lnTo>
                  <a:lnTo>
                    <a:pt x="499" y="626"/>
                  </a:lnTo>
                  <a:lnTo>
                    <a:pt x="499" y="652"/>
                  </a:lnTo>
                  <a:lnTo>
                    <a:pt x="495" y="675"/>
                  </a:lnTo>
                  <a:lnTo>
                    <a:pt x="489" y="691"/>
                  </a:lnTo>
                  <a:lnTo>
                    <a:pt x="481" y="705"/>
                  </a:lnTo>
                  <a:lnTo>
                    <a:pt x="473" y="715"/>
                  </a:lnTo>
                  <a:lnTo>
                    <a:pt x="465" y="723"/>
                  </a:lnTo>
                  <a:lnTo>
                    <a:pt x="454" y="727"/>
                  </a:lnTo>
                  <a:lnTo>
                    <a:pt x="446" y="729"/>
                  </a:lnTo>
                  <a:lnTo>
                    <a:pt x="446" y="729"/>
                  </a:lnTo>
                  <a:lnTo>
                    <a:pt x="436" y="727"/>
                  </a:lnTo>
                  <a:lnTo>
                    <a:pt x="426" y="723"/>
                  </a:lnTo>
                  <a:lnTo>
                    <a:pt x="416" y="715"/>
                  </a:lnTo>
                  <a:lnTo>
                    <a:pt x="408" y="703"/>
                  </a:lnTo>
                  <a:lnTo>
                    <a:pt x="400" y="689"/>
                  </a:lnTo>
                  <a:lnTo>
                    <a:pt x="396" y="673"/>
                  </a:lnTo>
                  <a:lnTo>
                    <a:pt x="392" y="650"/>
                  </a:lnTo>
                  <a:lnTo>
                    <a:pt x="390" y="626"/>
                  </a:lnTo>
                  <a:lnTo>
                    <a:pt x="390" y="626"/>
                  </a:lnTo>
                  <a:lnTo>
                    <a:pt x="392" y="606"/>
                  </a:lnTo>
                  <a:lnTo>
                    <a:pt x="398" y="588"/>
                  </a:lnTo>
                  <a:lnTo>
                    <a:pt x="406" y="569"/>
                  </a:lnTo>
                  <a:lnTo>
                    <a:pt x="418" y="555"/>
                  </a:lnTo>
                  <a:lnTo>
                    <a:pt x="418" y="555"/>
                  </a:lnTo>
                  <a:lnTo>
                    <a:pt x="402" y="553"/>
                  </a:lnTo>
                  <a:lnTo>
                    <a:pt x="402" y="553"/>
                  </a:lnTo>
                  <a:lnTo>
                    <a:pt x="390" y="555"/>
                  </a:lnTo>
                  <a:lnTo>
                    <a:pt x="375" y="559"/>
                  </a:lnTo>
                  <a:lnTo>
                    <a:pt x="363" y="565"/>
                  </a:lnTo>
                  <a:lnTo>
                    <a:pt x="353" y="573"/>
                  </a:lnTo>
                  <a:lnTo>
                    <a:pt x="343" y="583"/>
                  </a:lnTo>
                  <a:lnTo>
                    <a:pt x="337" y="596"/>
                  </a:lnTo>
                  <a:lnTo>
                    <a:pt x="331" y="610"/>
                  </a:lnTo>
                  <a:lnTo>
                    <a:pt x="329" y="626"/>
                  </a:lnTo>
                  <a:lnTo>
                    <a:pt x="329" y="975"/>
                  </a:lnTo>
                  <a:lnTo>
                    <a:pt x="566" y="975"/>
                  </a:lnTo>
                  <a:lnTo>
                    <a:pt x="566" y="620"/>
                  </a:lnTo>
                  <a:lnTo>
                    <a:pt x="566" y="620"/>
                  </a:lnTo>
                  <a:lnTo>
                    <a:pt x="564" y="600"/>
                  </a:lnTo>
                  <a:lnTo>
                    <a:pt x="558" y="583"/>
                  </a:lnTo>
                  <a:lnTo>
                    <a:pt x="550" y="571"/>
                  </a:lnTo>
                  <a:lnTo>
                    <a:pt x="542" y="563"/>
                  </a:lnTo>
                  <a:lnTo>
                    <a:pt x="529" y="557"/>
                  </a:lnTo>
                  <a:lnTo>
                    <a:pt x="521" y="555"/>
                  </a:lnTo>
                  <a:lnTo>
                    <a:pt x="505" y="553"/>
                  </a:lnTo>
                  <a:lnTo>
                    <a:pt x="505" y="553"/>
                  </a:lnTo>
                  <a:close/>
                  <a:moveTo>
                    <a:pt x="892" y="446"/>
                  </a:moveTo>
                  <a:lnTo>
                    <a:pt x="892" y="446"/>
                  </a:lnTo>
                  <a:lnTo>
                    <a:pt x="890" y="399"/>
                  </a:lnTo>
                  <a:lnTo>
                    <a:pt x="882" y="354"/>
                  </a:lnTo>
                  <a:lnTo>
                    <a:pt x="872" y="312"/>
                  </a:lnTo>
                  <a:lnTo>
                    <a:pt x="856" y="271"/>
                  </a:lnTo>
                  <a:lnTo>
                    <a:pt x="838" y="233"/>
                  </a:lnTo>
                  <a:lnTo>
                    <a:pt x="815" y="196"/>
                  </a:lnTo>
                  <a:lnTo>
                    <a:pt x="791" y="162"/>
                  </a:lnTo>
                  <a:lnTo>
                    <a:pt x="761" y="129"/>
                  </a:lnTo>
                  <a:lnTo>
                    <a:pt x="730" y="101"/>
                  </a:lnTo>
                  <a:lnTo>
                    <a:pt x="696" y="77"/>
                  </a:lnTo>
                  <a:lnTo>
                    <a:pt x="659" y="54"/>
                  </a:lnTo>
                  <a:lnTo>
                    <a:pt x="621" y="34"/>
                  </a:lnTo>
                  <a:lnTo>
                    <a:pt x="578" y="20"/>
                  </a:lnTo>
                  <a:lnTo>
                    <a:pt x="536" y="10"/>
                  </a:lnTo>
                  <a:lnTo>
                    <a:pt x="491" y="2"/>
                  </a:lnTo>
                  <a:lnTo>
                    <a:pt x="446" y="0"/>
                  </a:lnTo>
                  <a:lnTo>
                    <a:pt x="446" y="0"/>
                  </a:lnTo>
                  <a:lnTo>
                    <a:pt x="402" y="2"/>
                  </a:lnTo>
                  <a:lnTo>
                    <a:pt x="357" y="10"/>
                  </a:lnTo>
                  <a:lnTo>
                    <a:pt x="315" y="20"/>
                  </a:lnTo>
                  <a:lnTo>
                    <a:pt x="272" y="34"/>
                  </a:lnTo>
                  <a:lnTo>
                    <a:pt x="233" y="54"/>
                  </a:lnTo>
                  <a:lnTo>
                    <a:pt x="197" y="77"/>
                  </a:lnTo>
                  <a:lnTo>
                    <a:pt x="163" y="101"/>
                  </a:lnTo>
                  <a:lnTo>
                    <a:pt x="132" y="129"/>
                  </a:lnTo>
                  <a:lnTo>
                    <a:pt x="102" y="162"/>
                  </a:lnTo>
                  <a:lnTo>
                    <a:pt x="77" y="196"/>
                  </a:lnTo>
                  <a:lnTo>
                    <a:pt x="55" y="233"/>
                  </a:lnTo>
                  <a:lnTo>
                    <a:pt x="37" y="271"/>
                  </a:lnTo>
                  <a:lnTo>
                    <a:pt x="21" y="312"/>
                  </a:lnTo>
                  <a:lnTo>
                    <a:pt x="10" y="354"/>
                  </a:lnTo>
                  <a:lnTo>
                    <a:pt x="2" y="399"/>
                  </a:lnTo>
                  <a:lnTo>
                    <a:pt x="0" y="446"/>
                  </a:lnTo>
                  <a:lnTo>
                    <a:pt x="0" y="446"/>
                  </a:lnTo>
                  <a:lnTo>
                    <a:pt x="2" y="466"/>
                  </a:lnTo>
                  <a:lnTo>
                    <a:pt x="2" y="466"/>
                  </a:lnTo>
                  <a:lnTo>
                    <a:pt x="0" y="488"/>
                  </a:lnTo>
                  <a:lnTo>
                    <a:pt x="0" y="488"/>
                  </a:lnTo>
                  <a:lnTo>
                    <a:pt x="2" y="521"/>
                  </a:lnTo>
                  <a:lnTo>
                    <a:pt x="8" y="553"/>
                  </a:lnTo>
                  <a:lnTo>
                    <a:pt x="19" y="585"/>
                  </a:lnTo>
                  <a:lnTo>
                    <a:pt x="31" y="616"/>
                  </a:lnTo>
                  <a:lnTo>
                    <a:pt x="45" y="646"/>
                  </a:lnTo>
                  <a:lnTo>
                    <a:pt x="61" y="675"/>
                  </a:lnTo>
                  <a:lnTo>
                    <a:pt x="77" y="701"/>
                  </a:lnTo>
                  <a:lnTo>
                    <a:pt x="94" y="725"/>
                  </a:lnTo>
                  <a:lnTo>
                    <a:pt x="128" y="770"/>
                  </a:lnTo>
                  <a:lnTo>
                    <a:pt x="158" y="802"/>
                  </a:lnTo>
                  <a:lnTo>
                    <a:pt x="189" y="831"/>
                  </a:lnTo>
                  <a:lnTo>
                    <a:pt x="189" y="831"/>
                  </a:lnTo>
                  <a:lnTo>
                    <a:pt x="201" y="845"/>
                  </a:lnTo>
                  <a:lnTo>
                    <a:pt x="213" y="861"/>
                  </a:lnTo>
                  <a:lnTo>
                    <a:pt x="223" y="877"/>
                  </a:lnTo>
                  <a:lnTo>
                    <a:pt x="233" y="898"/>
                  </a:lnTo>
                  <a:lnTo>
                    <a:pt x="242" y="916"/>
                  </a:lnTo>
                  <a:lnTo>
                    <a:pt x="248" y="936"/>
                  </a:lnTo>
                  <a:lnTo>
                    <a:pt x="252" y="957"/>
                  </a:lnTo>
                  <a:lnTo>
                    <a:pt x="252" y="975"/>
                  </a:lnTo>
                  <a:lnTo>
                    <a:pt x="252" y="975"/>
                  </a:lnTo>
                  <a:lnTo>
                    <a:pt x="294" y="975"/>
                  </a:lnTo>
                  <a:lnTo>
                    <a:pt x="294" y="626"/>
                  </a:lnTo>
                  <a:lnTo>
                    <a:pt x="294" y="626"/>
                  </a:lnTo>
                  <a:lnTo>
                    <a:pt x="294" y="614"/>
                  </a:lnTo>
                  <a:lnTo>
                    <a:pt x="296" y="602"/>
                  </a:lnTo>
                  <a:lnTo>
                    <a:pt x="298" y="592"/>
                  </a:lnTo>
                  <a:lnTo>
                    <a:pt x="302" y="579"/>
                  </a:lnTo>
                  <a:lnTo>
                    <a:pt x="315" y="561"/>
                  </a:lnTo>
                  <a:lnTo>
                    <a:pt x="329" y="545"/>
                  </a:lnTo>
                  <a:lnTo>
                    <a:pt x="345" y="533"/>
                  </a:lnTo>
                  <a:lnTo>
                    <a:pt x="363" y="525"/>
                  </a:lnTo>
                  <a:lnTo>
                    <a:pt x="384" y="519"/>
                  </a:lnTo>
                  <a:lnTo>
                    <a:pt x="402" y="517"/>
                  </a:lnTo>
                  <a:lnTo>
                    <a:pt x="402" y="517"/>
                  </a:lnTo>
                  <a:lnTo>
                    <a:pt x="416" y="519"/>
                  </a:lnTo>
                  <a:lnTo>
                    <a:pt x="428" y="521"/>
                  </a:lnTo>
                  <a:lnTo>
                    <a:pt x="440" y="525"/>
                  </a:lnTo>
                  <a:lnTo>
                    <a:pt x="450" y="529"/>
                  </a:lnTo>
                  <a:lnTo>
                    <a:pt x="450" y="529"/>
                  </a:lnTo>
                  <a:lnTo>
                    <a:pt x="463" y="525"/>
                  </a:lnTo>
                  <a:lnTo>
                    <a:pt x="477" y="519"/>
                  </a:lnTo>
                  <a:lnTo>
                    <a:pt x="491" y="517"/>
                  </a:lnTo>
                  <a:lnTo>
                    <a:pt x="505" y="517"/>
                  </a:lnTo>
                  <a:lnTo>
                    <a:pt x="505" y="517"/>
                  </a:lnTo>
                  <a:lnTo>
                    <a:pt x="523" y="517"/>
                  </a:lnTo>
                  <a:lnTo>
                    <a:pt x="540" y="523"/>
                  </a:lnTo>
                  <a:lnTo>
                    <a:pt x="558" y="531"/>
                  </a:lnTo>
                  <a:lnTo>
                    <a:pt x="572" y="541"/>
                  </a:lnTo>
                  <a:lnTo>
                    <a:pt x="584" y="555"/>
                  </a:lnTo>
                  <a:lnTo>
                    <a:pt x="594" y="573"/>
                  </a:lnTo>
                  <a:lnTo>
                    <a:pt x="600" y="596"/>
                  </a:lnTo>
                  <a:lnTo>
                    <a:pt x="602" y="620"/>
                  </a:lnTo>
                  <a:lnTo>
                    <a:pt x="602" y="975"/>
                  </a:lnTo>
                  <a:lnTo>
                    <a:pt x="641" y="975"/>
                  </a:lnTo>
                  <a:lnTo>
                    <a:pt x="641" y="975"/>
                  </a:lnTo>
                  <a:lnTo>
                    <a:pt x="641" y="975"/>
                  </a:lnTo>
                  <a:lnTo>
                    <a:pt x="641" y="957"/>
                  </a:lnTo>
                  <a:lnTo>
                    <a:pt x="645" y="936"/>
                  </a:lnTo>
                  <a:lnTo>
                    <a:pt x="651" y="916"/>
                  </a:lnTo>
                  <a:lnTo>
                    <a:pt x="659" y="898"/>
                  </a:lnTo>
                  <a:lnTo>
                    <a:pt x="669" y="877"/>
                  </a:lnTo>
                  <a:lnTo>
                    <a:pt x="680" y="861"/>
                  </a:lnTo>
                  <a:lnTo>
                    <a:pt x="692" y="845"/>
                  </a:lnTo>
                  <a:lnTo>
                    <a:pt x="704" y="831"/>
                  </a:lnTo>
                  <a:lnTo>
                    <a:pt x="704" y="831"/>
                  </a:lnTo>
                  <a:lnTo>
                    <a:pt x="734" y="802"/>
                  </a:lnTo>
                  <a:lnTo>
                    <a:pt x="765" y="770"/>
                  </a:lnTo>
                  <a:lnTo>
                    <a:pt x="799" y="725"/>
                  </a:lnTo>
                  <a:lnTo>
                    <a:pt x="815" y="701"/>
                  </a:lnTo>
                  <a:lnTo>
                    <a:pt x="832" y="675"/>
                  </a:lnTo>
                  <a:lnTo>
                    <a:pt x="848" y="646"/>
                  </a:lnTo>
                  <a:lnTo>
                    <a:pt x="862" y="616"/>
                  </a:lnTo>
                  <a:lnTo>
                    <a:pt x="874" y="585"/>
                  </a:lnTo>
                  <a:lnTo>
                    <a:pt x="884" y="553"/>
                  </a:lnTo>
                  <a:lnTo>
                    <a:pt x="890" y="521"/>
                  </a:lnTo>
                  <a:lnTo>
                    <a:pt x="892" y="488"/>
                  </a:lnTo>
                  <a:lnTo>
                    <a:pt x="892" y="488"/>
                  </a:lnTo>
                  <a:lnTo>
                    <a:pt x="890" y="466"/>
                  </a:lnTo>
                  <a:lnTo>
                    <a:pt x="890" y="466"/>
                  </a:lnTo>
                  <a:lnTo>
                    <a:pt x="892" y="446"/>
                  </a:lnTo>
                  <a:lnTo>
                    <a:pt x="892" y="446"/>
                  </a:lnTo>
                  <a:close/>
                  <a:moveTo>
                    <a:pt x="463" y="626"/>
                  </a:moveTo>
                  <a:lnTo>
                    <a:pt x="463" y="626"/>
                  </a:lnTo>
                  <a:lnTo>
                    <a:pt x="463" y="610"/>
                  </a:lnTo>
                  <a:lnTo>
                    <a:pt x="459" y="596"/>
                  </a:lnTo>
                  <a:lnTo>
                    <a:pt x="454" y="585"/>
                  </a:lnTo>
                  <a:lnTo>
                    <a:pt x="448" y="575"/>
                  </a:lnTo>
                  <a:lnTo>
                    <a:pt x="448" y="575"/>
                  </a:lnTo>
                  <a:lnTo>
                    <a:pt x="440" y="585"/>
                  </a:lnTo>
                  <a:lnTo>
                    <a:pt x="432" y="598"/>
                  </a:lnTo>
                  <a:lnTo>
                    <a:pt x="428" y="612"/>
                  </a:lnTo>
                  <a:lnTo>
                    <a:pt x="426" y="626"/>
                  </a:lnTo>
                  <a:lnTo>
                    <a:pt x="426" y="626"/>
                  </a:lnTo>
                  <a:lnTo>
                    <a:pt x="428" y="642"/>
                  </a:lnTo>
                  <a:lnTo>
                    <a:pt x="428" y="656"/>
                  </a:lnTo>
                  <a:lnTo>
                    <a:pt x="434" y="677"/>
                  </a:lnTo>
                  <a:lnTo>
                    <a:pt x="440" y="689"/>
                  </a:lnTo>
                  <a:lnTo>
                    <a:pt x="446" y="693"/>
                  </a:lnTo>
                  <a:lnTo>
                    <a:pt x="446" y="693"/>
                  </a:lnTo>
                  <a:lnTo>
                    <a:pt x="448" y="689"/>
                  </a:lnTo>
                  <a:lnTo>
                    <a:pt x="454" y="679"/>
                  </a:lnTo>
                  <a:lnTo>
                    <a:pt x="459" y="669"/>
                  </a:lnTo>
                  <a:lnTo>
                    <a:pt x="461" y="658"/>
                  </a:lnTo>
                  <a:lnTo>
                    <a:pt x="463" y="644"/>
                  </a:lnTo>
                  <a:lnTo>
                    <a:pt x="463" y="626"/>
                  </a:lnTo>
                  <a:lnTo>
                    <a:pt x="463" y="6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3" name="矩形 62"/>
          <p:cNvSpPr/>
          <p:nvPr/>
        </p:nvSpPr>
        <p:spPr>
          <a:xfrm>
            <a:off x="1623288" y="1194393"/>
            <a:ext cx="6507837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793E50"/>
                </a:solidFill>
                <a:latin typeface="微软雅黑" pitchFamily="34" charset="-122"/>
                <a:ea typeface="微软雅黑" pitchFamily="34" charset="-122"/>
                <a:sym typeface="时尚中黑简体" panose="01010104010101010101" pitchFamily="2" charset="-122"/>
              </a:rPr>
              <a:t>We are all in the gutter, but some of us are looking at the stars. </a:t>
            </a:r>
            <a:endParaRPr lang="en-US" altLang="zh-CN" sz="1200" dirty="0">
              <a:solidFill>
                <a:schemeClr val="bg1"/>
              </a:solidFill>
              <a:latin typeface="时尚中黑简体" panose="01010104010101010101" pitchFamily="2" charset="-122"/>
              <a:ea typeface="时尚中黑简体" panose="01010104010101010101" pitchFamily="2" charset="-122"/>
              <a:sym typeface="时尚中黑简体" panose="01010104010101010101" pitchFamily="2" charset="-122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712387" y="2320058"/>
            <a:ext cx="2475912" cy="787791"/>
          </a:xfrm>
          <a:custGeom>
            <a:avLst/>
            <a:gdLst>
              <a:gd name="connsiteX0" fmla="*/ 253218 w 2067949"/>
              <a:gd name="connsiteY0" fmla="*/ 0 h 506437"/>
              <a:gd name="connsiteX1" fmla="*/ 914399 w 2067949"/>
              <a:gd name="connsiteY1" fmla="*/ 0 h 506437"/>
              <a:gd name="connsiteX2" fmla="*/ 1153550 w 2067949"/>
              <a:gd name="connsiteY2" fmla="*/ 0 h 506437"/>
              <a:gd name="connsiteX3" fmla="*/ 1814731 w 2067949"/>
              <a:gd name="connsiteY3" fmla="*/ 0 h 506437"/>
              <a:gd name="connsiteX4" fmla="*/ 2067949 w 2067949"/>
              <a:gd name="connsiteY4" fmla="*/ 253219 h 506437"/>
              <a:gd name="connsiteX5" fmla="*/ 1814731 w 2067949"/>
              <a:gd name="connsiteY5" fmla="*/ 506437 h 506437"/>
              <a:gd name="connsiteX6" fmla="*/ 1153550 w 2067949"/>
              <a:gd name="connsiteY6" fmla="*/ 506437 h 506437"/>
              <a:gd name="connsiteX7" fmla="*/ 914399 w 2067949"/>
              <a:gd name="connsiteY7" fmla="*/ 506437 h 506437"/>
              <a:gd name="connsiteX8" fmla="*/ 253218 w 2067949"/>
              <a:gd name="connsiteY8" fmla="*/ 506437 h 506437"/>
              <a:gd name="connsiteX9" fmla="*/ 0 w 2067949"/>
              <a:gd name="connsiteY9" fmla="*/ 253219 h 50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67949" h="506437">
                <a:moveTo>
                  <a:pt x="253218" y="0"/>
                </a:moveTo>
                <a:lnTo>
                  <a:pt x="914399" y="0"/>
                </a:lnTo>
                <a:lnTo>
                  <a:pt x="1153550" y="0"/>
                </a:lnTo>
                <a:lnTo>
                  <a:pt x="1814731" y="0"/>
                </a:lnTo>
                <a:lnTo>
                  <a:pt x="2067949" y="253219"/>
                </a:lnTo>
                <a:lnTo>
                  <a:pt x="1814731" y="506437"/>
                </a:lnTo>
                <a:lnTo>
                  <a:pt x="1153550" y="506437"/>
                </a:lnTo>
                <a:lnTo>
                  <a:pt x="914399" y="506437"/>
                </a:lnTo>
                <a:lnTo>
                  <a:pt x="253218" y="506437"/>
                </a:lnTo>
                <a:lnTo>
                  <a:pt x="0" y="253219"/>
                </a:lnTo>
                <a:close/>
              </a:path>
            </a:pathLst>
          </a:custGeom>
          <a:solidFill>
            <a:srgbClr val="79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</a:rPr>
              <a:t>EIFFEL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3462468" y="2320059"/>
            <a:ext cx="2475912" cy="787791"/>
          </a:xfrm>
          <a:custGeom>
            <a:avLst/>
            <a:gdLst>
              <a:gd name="connsiteX0" fmla="*/ 253218 w 2067949"/>
              <a:gd name="connsiteY0" fmla="*/ 0 h 506437"/>
              <a:gd name="connsiteX1" fmla="*/ 914399 w 2067949"/>
              <a:gd name="connsiteY1" fmla="*/ 0 h 506437"/>
              <a:gd name="connsiteX2" fmla="*/ 1153550 w 2067949"/>
              <a:gd name="connsiteY2" fmla="*/ 0 h 506437"/>
              <a:gd name="connsiteX3" fmla="*/ 1814731 w 2067949"/>
              <a:gd name="connsiteY3" fmla="*/ 0 h 506437"/>
              <a:gd name="connsiteX4" fmla="*/ 2067949 w 2067949"/>
              <a:gd name="connsiteY4" fmla="*/ 253219 h 506437"/>
              <a:gd name="connsiteX5" fmla="*/ 1814731 w 2067949"/>
              <a:gd name="connsiteY5" fmla="*/ 506437 h 506437"/>
              <a:gd name="connsiteX6" fmla="*/ 1153550 w 2067949"/>
              <a:gd name="connsiteY6" fmla="*/ 506437 h 506437"/>
              <a:gd name="connsiteX7" fmla="*/ 914399 w 2067949"/>
              <a:gd name="connsiteY7" fmla="*/ 506437 h 506437"/>
              <a:gd name="connsiteX8" fmla="*/ 253218 w 2067949"/>
              <a:gd name="connsiteY8" fmla="*/ 506437 h 506437"/>
              <a:gd name="connsiteX9" fmla="*/ 0 w 2067949"/>
              <a:gd name="connsiteY9" fmla="*/ 253219 h 50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67949" h="506437">
                <a:moveTo>
                  <a:pt x="253218" y="0"/>
                </a:moveTo>
                <a:lnTo>
                  <a:pt x="914399" y="0"/>
                </a:lnTo>
                <a:lnTo>
                  <a:pt x="1153550" y="0"/>
                </a:lnTo>
                <a:lnTo>
                  <a:pt x="1814731" y="0"/>
                </a:lnTo>
                <a:lnTo>
                  <a:pt x="2067949" y="253219"/>
                </a:lnTo>
                <a:lnTo>
                  <a:pt x="1814731" y="506437"/>
                </a:lnTo>
                <a:lnTo>
                  <a:pt x="1153550" y="506437"/>
                </a:lnTo>
                <a:lnTo>
                  <a:pt x="914399" y="506437"/>
                </a:lnTo>
                <a:lnTo>
                  <a:pt x="253218" y="506437"/>
                </a:lnTo>
                <a:lnTo>
                  <a:pt x="0" y="253219"/>
                </a:lnTo>
                <a:close/>
              </a:path>
            </a:pathLst>
          </a:custGeom>
          <a:solidFill>
            <a:srgbClr val="FE8F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EIFFEL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6212549" y="2320057"/>
            <a:ext cx="2475912" cy="787791"/>
          </a:xfrm>
          <a:custGeom>
            <a:avLst/>
            <a:gdLst>
              <a:gd name="connsiteX0" fmla="*/ 253218 w 2067949"/>
              <a:gd name="connsiteY0" fmla="*/ 0 h 506437"/>
              <a:gd name="connsiteX1" fmla="*/ 914399 w 2067949"/>
              <a:gd name="connsiteY1" fmla="*/ 0 h 506437"/>
              <a:gd name="connsiteX2" fmla="*/ 1153550 w 2067949"/>
              <a:gd name="connsiteY2" fmla="*/ 0 h 506437"/>
              <a:gd name="connsiteX3" fmla="*/ 1814731 w 2067949"/>
              <a:gd name="connsiteY3" fmla="*/ 0 h 506437"/>
              <a:gd name="connsiteX4" fmla="*/ 2067949 w 2067949"/>
              <a:gd name="connsiteY4" fmla="*/ 253219 h 506437"/>
              <a:gd name="connsiteX5" fmla="*/ 1814731 w 2067949"/>
              <a:gd name="connsiteY5" fmla="*/ 506437 h 506437"/>
              <a:gd name="connsiteX6" fmla="*/ 1153550 w 2067949"/>
              <a:gd name="connsiteY6" fmla="*/ 506437 h 506437"/>
              <a:gd name="connsiteX7" fmla="*/ 914399 w 2067949"/>
              <a:gd name="connsiteY7" fmla="*/ 506437 h 506437"/>
              <a:gd name="connsiteX8" fmla="*/ 253218 w 2067949"/>
              <a:gd name="connsiteY8" fmla="*/ 506437 h 506437"/>
              <a:gd name="connsiteX9" fmla="*/ 0 w 2067949"/>
              <a:gd name="connsiteY9" fmla="*/ 253219 h 50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67949" h="506437">
                <a:moveTo>
                  <a:pt x="253218" y="0"/>
                </a:moveTo>
                <a:lnTo>
                  <a:pt x="914399" y="0"/>
                </a:lnTo>
                <a:lnTo>
                  <a:pt x="1153550" y="0"/>
                </a:lnTo>
                <a:lnTo>
                  <a:pt x="1814731" y="0"/>
                </a:lnTo>
                <a:lnTo>
                  <a:pt x="2067949" y="253219"/>
                </a:lnTo>
                <a:lnTo>
                  <a:pt x="1814731" y="506437"/>
                </a:lnTo>
                <a:lnTo>
                  <a:pt x="1153550" y="506437"/>
                </a:lnTo>
                <a:lnTo>
                  <a:pt x="914399" y="506437"/>
                </a:lnTo>
                <a:lnTo>
                  <a:pt x="253218" y="506437"/>
                </a:lnTo>
                <a:lnTo>
                  <a:pt x="0" y="253219"/>
                </a:lnTo>
                <a:close/>
              </a:path>
            </a:pathLst>
          </a:custGeom>
          <a:solidFill>
            <a:srgbClr val="79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EIFFEL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8962630" y="2320058"/>
            <a:ext cx="2475912" cy="787791"/>
          </a:xfrm>
          <a:custGeom>
            <a:avLst/>
            <a:gdLst>
              <a:gd name="connsiteX0" fmla="*/ 253218 w 2067949"/>
              <a:gd name="connsiteY0" fmla="*/ 0 h 506437"/>
              <a:gd name="connsiteX1" fmla="*/ 914399 w 2067949"/>
              <a:gd name="connsiteY1" fmla="*/ 0 h 506437"/>
              <a:gd name="connsiteX2" fmla="*/ 1153550 w 2067949"/>
              <a:gd name="connsiteY2" fmla="*/ 0 h 506437"/>
              <a:gd name="connsiteX3" fmla="*/ 1814731 w 2067949"/>
              <a:gd name="connsiteY3" fmla="*/ 0 h 506437"/>
              <a:gd name="connsiteX4" fmla="*/ 2067949 w 2067949"/>
              <a:gd name="connsiteY4" fmla="*/ 253219 h 506437"/>
              <a:gd name="connsiteX5" fmla="*/ 1814731 w 2067949"/>
              <a:gd name="connsiteY5" fmla="*/ 506437 h 506437"/>
              <a:gd name="connsiteX6" fmla="*/ 1153550 w 2067949"/>
              <a:gd name="connsiteY6" fmla="*/ 506437 h 506437"/>
              <a:gd name="connsiteX7" fmla="*/ 914399 w 2067949"/>
              <a:gd name="connsiteY7" fmla="*/ 506437 h 506437"/>
              <a:gd name="connsiteX8" fmla="*/ 253218 w 2067949"/>
              <a:gd name="connsiteY8" fmla="*/ 506437 h 506437"/>
              <a:gd name="connsiteX9" fmla="*/ 0 w 2067949"/>
              <a:gd name="connsiteY9" fmla="*/ 253219 h 50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67949" h="506437">
                <a:moveTo>
                  <a:pt x="253218" y="0"/>
                </a:moveTo>
                <a:lnTo>
                  <a:pt x="914399" y="0"/>
                </a:lnTo>
                <a:lnTo>
                  <a:pt x="1153550" y="0"/>
                </a:lnTo>
                <a:lnTo>
                  <a:pt x="1814731" y="0"/>
                </a:lnTo>
                <a:lnTo>
                  <a:pt x="2067949" y="253219"/>
                </a:lnTo>
                <a:lnTo>
                  <a:pt x="1814731" y="506437"/>
                </a:lnTo>
                <a:lnTo>
                  <a:pt x="1153550" y="506437"/>
                </a:lnTo>
                <a:lnTo>
                  <a:pt x="914399" y="506437"/>
                </a:lnTo>
                <a:lnTo>
                  <a:pt x="253218" y="506437"/>
                </a:lnTo>
                <a:lnTo>
                  <a:pt x="0" y="253219"/>
                </a:lnTo>
                <a:close/>
              </a:path>
            </a:pathLst>
          </a:custGeom>
          <a:solidFill>
            <a:srgbClr val="FE8F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EIFFEL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1751845" y="3629465"/>
            <a:ext cx="436098" cy="436098"/>
          </a:xfrm>
          <a:prstGeom prst="ellipse">
            <a:avLst/>
          </a:prstGeom>
          <a:solidFill>
            <a:srgbClr val="79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4459514" y="3629465"/>
            <a:ext cx="436098" cy="436098"/>
          </a:xfrm>
          <a:prstGeom prst="ellipse">
            <a:avLst/>
          </a:prstGeom>
          <a:solidFill>
            <a:srgbClr val="FE8F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7274868" y="3629465"/>
            <a:ext cx="436098" cy="436098"/>
          </a:xfrm>
          <a:prstGeom prst="ellipse">
            <a:avLst/>
          </a:prstGeom>
          <a:solidFill>
            <a:srgbClr val="793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9982537" y="3629465"/>
            <a:ext cx="436098" cy="436098"/>
          </a:xfrm>
          <a:prstGeom prst="ellipse">
            <a:avLst/>
          </a:prstGeom>
          <a:solidFill>
            <a:srgbClr val="FE8F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32891" y="4401018"/>
            <a:ext cx="1984016" cy="175432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The Eiffel Tower</a:t>
            </a:r>
          </a:p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The Eiffel Tower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The Eiffel Tower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The Eiffel Tower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The Eiffel Tower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708415" y="4401018"/>
            <a:ext cx="1984016" cy="175432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The Eiffel Tower</a:t>
            </a:r>
          </a:p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The Eiffel Tower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The Eiffel Tower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The Eiffel Tower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The Eiffel Tower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533054" y="4401018"/>
            <a:ext cx="1984016" cy="175432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The Eiffel Tower</a:t>
            </a:r>
          </a:p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The Eiffel Tower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The Eiffel Tower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The Eiffel Tower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The Eiffel Tower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9208578" y="4401018"/>
            <a:ext cx="1984016" cy="175432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The Eiffel Tower</a:t>
            </a:r>
          </a:p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The Eiffel Tower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The Eiffel Tower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The Eiffel Tower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The Eiffel Tower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C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t="53772" r="30013" b="3765"/>
          <a:stretch>
            <a:fillRect/>
          </a:stretch>
        </p:blipFill>
        <p:spPr>
          <a:xfrm>
            <a:off x="0" y="0"/>
            <a:ext cx="12207240" cy="444025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702854" y="4690264"/>
            <a:ext cx="4978399" cy="10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6421482" y="4690264"/>
            <a:ext cx="4978399" cy="10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五角星 4"/>
          <p:cNvSpPr/>
          <p:nvPr/>
        </p:nvSpPr>
        <p:spPr>
          <a:xfrm>
            <a:off x="5869939" y="4508835"/>
            <a:ext cx="362857" cy="362857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840480" y="2580101"/>
            <a:ext cx="73837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dirty="0" smtClean="0">
                <a:solidFill>
                  <a:schemeClr val="bg1"/>
                </a:solidFill>
                <a:latin typeface="MS Reference Sans Serif" panose="020B0604030504040204" pitchFamily="34" charset="0"/>
              </a:rPr>
              <a:t>THANKS</a:t>
            </a:r>
            <a:endParaRPr lang="zh-CN" altLang="en-US" sz="8000" dirty="0">
              <a:solidFill>
                <a:schemeClr val="bg1"/>
              </a:solidFill>
              <a:latin typeface="MS Reference Sans Serif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1039</Words>
  <Application>Microsoft Office PowerPoint</Application>
  <PresentationFormat>自定义</PresentationFormat>
  <Paragraphs>140</Paragraphs>
  <Slides>15</Slides>
  <Notes>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16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一点素材；http://Dian1.taobao.com</dc:title>
  <dc:creator>一点素材; http://Dian1.taobao.com</dc:creator>
  <dc:description>一点素材；http://Dian1.taobao.com</dc:description>
  <cp:lastModifiedBy>Sky123.Org</cp:lastModifiedBy>
  <cp:revision>2</cp:revision>
  <dcterms:created xsi:type="dcterms:W3CDTF">2015-12-12T14:09:00Z</dcterms:created>
  <dcterms:modified xsi:type="dcterms:W3CDTF">2018-02-03T01:20:07Z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2052-10.1.0.5603</vt:lpwstr>
  </property>
</Properties>
</file>