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extLst xmlns:c16r2="http://schemas.microsoft.com/office/drawing/2015/06/chart">
              <c:ext xmlns:c16="http://schemas.microsoft.com/office/drawing/2014/chart" uri="{C3380CC4-5D6E-409C-BE32-E72D297353CC}">
                <c16:uniqueId val="{00000001-A870-441B-94F5-ABE7F878A01D}"/>
              </c:ext>
            </c:extLst>
          </c:dPt>
          <c:dPt>
            <c:idx val="1"/>
            <c:bubble3D val="0"/>
            <c:extLst xmlns:c16r2="http://schemas.microsoft.com/office/drawing/2015/06/chart">
              <c:ext xmlns:c16="http://schemas.microsoft.com/office/drawing/2014/chart" uri="{C3380CC4-5D6E-409C-BE32-E72D297353CC}">
                <c16:uniqueId val="{00000003-A870-441B-94F5-ABE7F878A01D}"/>
              </c:ext>
            </c:extLst>
          </c:dPt>
          <c:dPt>
            <c:idx val="2"/>
            <c:bubble3D val="0"/>
            <c:extLst xmlns:c16r2="http://schemas.microsoft.com/office/drawing/2015/06/chart">
              <c:ext xmlns:c16="http://schemas.microsoft.com/office/drawing/2014/chart" uri="{C3380CC4-5D6E-409C-BE32-E72D297353CC}">
                <c16:uniqueId val="{00000005-A870-441B-94F5-ABE7F878A01D}"/>
              </c:ext>
            </c:extLst>
          </c:dPt>
          <c:dPt>
            <c:idx val="3"/>
            <c:bubble3D val="0"/>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extLst xmlns:c16r2="http://schemas.microsoft.com/office/drawing/2015/06/chart">
              <c:ext xmlns:c16="http://schemas.microsoft.com/office/drawing/2014/chart" uri="{C3380CC4-5D6E-409C-BE32-E72D297353CC}">
                <c16:uniqueId val="{0000000A-A870-441B-94F5-ABE7F878A01D}"/>
              </c:ext>
            </c:extLst>
          </c:dPt>
          <c:dPt>
            <c:idx val="1"/>
            <c:bubble3D val="0"/>
            <c:extLst xmlns:c16r2="http://schemas.microsoft.com/office/drawing/2015/06/chart">
              <c:ext xmlns:c16="http://schemas.microsoft.com/office/drawing/2014/chart" uri="{C3380CC4-5D6E-409C-BE32-E72D297353CC}">
                <c16:uniqueId val="{0000000C-A870-441B-94F5-ABE7F878A01D}"/>
              </c:ext>
            </c:extLst>
          </c:dPt>
          <c:dPt>
            <c:idx val="2"/>
            <c:bubble3D val="0"/>
            <c:extLst xmlns:c16r2="http://schemas.microsoft.com/office/drawing/2015/06/chart">
              <c:ext xmlns:c16="http://schemas.microsoft.com/office/drawing/2014/chart" uri="{C3380CC4-5D6E-409C-BE32-E72D297353CC}">
                <c16:uniqueId val="{0000000E-A870-441B-94F5-ABE7F878A01D}"/>
              </c:ext>
            </c:extLst>
          </c:dPt>
          <c:dPt>
            <c:idx val="3"/>
            <c:bubble3D val="0"/>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extLst xmlns:c16r2="http://schemas.microsoft.com/office/drawing/2015/06/chart">
              <c:ext xmlns:c16="http://schemas.microsoft.com/office/drawing/2014/chart" uri="{C3380CC4-5D6E-409C-BE32-E72D297353CC}">
                <c16:uniqueId val="{00000013-A870-441B-94F5-ABE7F878A01D}"/>
              </c:ext>
            </c:extLst>
          </c:dPt>
          <c:dPt>
            <c:idx val="1"/>
            <c:bubble3D val="0"/>
            <c:extLst xmlns:c16r2="http://schemas.microsoft.com/office/drawing/2015/06/chart">
              <c:ext xmlns:c16="http://schemas.microsoft.com/office/drawing/2014/chart" uri="{C3380CC4-5D6E-409C-BE32-E72D297353CC}">
                <c16:uniqueId val="{00000015-A870-441B-94F5-ABE7F878A01D}"/>
              </c:ext>
            </c:extLst>
          </c:dPt>
          <c:dPt>
            <c:idx val="2"/>
            <c:bubble3D val="0"/>
            <c:extLst xmlns:c16r2="http://schemas.microsoft.com/office/drawing/2015/06/chart">
              <c:ext xmlns:c16="http://schemas.microsoft.com/office/drawing/2014/chart" uri="{C3380CC4-5D6E-409C-BE32-E72D297353CC}">
                <c16:uniqueId val="{00000017-A870-441B-94F5-ABE7F878A01D}"/>
              </c:ext>
            </c:extLst>
          </c:dPt>
          <c:dPt>
            <c:idx val="3"/>
            <c:bubble3D val="0"/>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1090806976"/>
        <c:axId val="1090827648"/>
        <c:axId val="773497024"/>
      </c:area3DChart>
      <c:catAx>
        <c:axId val="10908069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090827648"/>
        <c:crosses val="autoZero"/>
        <c:auto val="1"/>
        <c:lblAlgn val="ctr"/>
        <c:lblOffset val="100"/>
        <c:noMultiLvlLbl val="0"/>
      </c:catAx>
      <c:valAx>
        <c:axId val="109082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090806976"/>
        <c:crosses val="autoZero"/>
        <c:crossBetween val="midCat"/>
      </c:valAx>
      <c:serAx>
        <c:axId val="773497024"/>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090827648"/>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1079196352"/>
        <c:axId val="1079188736"/>
        <c:axId val="845706448"/>
      </c:bar3DChart>
      <c:catAx>
        <c:axId val="1079196352"/>
        <c:scaling>
          <c:orientation val="minMax"/>
        </c:scaling>
        <c:delete val="1"/>
        <c:axPos val="b"/>
        <c:numFmt formatCode="General" sourceLinked="1"/>
        <c:majorTickMark val="none"/>
        <c:minorTickMark val="none"/>
        <c:tickLblPos val="nextTo"/>
        <c:crossAx val="1079188736"/>
        <c:crosses val="autoZero"/>
        <c:auto val="1"/>
        <c:lblAlgn val="ctr"/>
        <c:lblOffset val="100"/>
        <c:noMultiLvlLbl val="1"/>
      </c:catAx>
      <c:valAx>
        <c:axId val="1079188736"/>
        <c:scaling>
          <c:orientation val="minMax"/>
        </c:scaling>
        <c:delete val="1"/>
        <c:axPos val="l"/>
        <c:numFmt formatCode="General" sourceLinked="1"/>
        <c:majorTickMark val="none"/>
        <c:minorTickMark val="none"/>
        <c:tickLblPos val="nextTo"/>
        <c:crossAx val="1079196352"/>
        <c:crosses val="autoZero"/>
        <c:crossBetween val="between"/>
      </c:valAx>
      <c:serAx>
        <c:axId val="845706448"/>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079188736"/>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2019/7/6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B776EF6-1F98-4E2E-BA49-C8EDDB9B2160}"/>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5" name="页脚占位符 4">
            <a:extLst>
              <a:ext uri="{FF2B5EF4-FFF2-40B4-BE49-F238E27FC236}">
                <a16:creationId xmlns="" xmlns:a16="http://schemas.microsoft.com/office/drawing/2014/main"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66416BE-6691-4158-918D-EA7961FB829C}"/>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5" name="页脚占位符 4">
            <a:extLst>
              <a:ext uri="{FF2B5EF4-FFF2-40B4-BE49-F238E27FC236}">
                <a16:creationId xmlns="" xmlns:a16="http://schemas.microsoft.com/office/drawing/2014/main"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F4BCDA95-BE0E-4893-94F8-0F66E17922BD}"/>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6" name="页脚占位符 5">
            <a:extLst>
              <a:ext uri="{FF2B5EF4-FFF2-40B4-BE49-F238E27FC236}">
                <a16:creationId xmlns="" xmlns:a16="http://schemas.microsoft.com/office/drawing/2014/main"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ECB3715-4E99-4438-AF56-9B9197B46C89}"/>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8" name="页脚占位符 7">
            <a:extLst>
              <a:ext uri="{FF2B5EF4-FFF2-40B4-BE49-F238E27FC236}">
                <a16:creationId xmlns="" xmlns:a16="http://schemas.microsoft.com/office/drawing/2014/main"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DB66E07A-168F-4CBA-AD6C-18BF16FACA3A}"/>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4" name="页脚占位符 3">
            <a:extLst>
              <a:ext uri="{FF2B5EF4-FFF2-40B4-BE49-F238E27FC236}">
                <a16:creationId xmlns="" xmlns:a16="http://schemas.microsoft.com/office/drawing/2014/main"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A86BE80-D1AD-4F6E-8E03-7C5BD4DE3076}"/>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3" name="页脚占位符 2">
            <a:extLst>
              <a:ext uri="{FF2B5EF4-FFF2-40B4-BE49-F238E27FC236}">
                <a16:creationId xmlns="" xmlns:a16="http://schemas.microsoft.com/office/drawing/2014/main"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B86535C8-2358-4E6F-9A42-F0C50F11874F}"/>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6" name="页脚占位符 5">
            <a:extLst>
              <a:ext uri="{FF2B5EF4-FFF2-40B4-BE49-F238E27FC236}">
                <a16:creationId xmlns="" xmlns:a16="http://schemas.microsoft.com/office/drawing/2014/main"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324D6B7-1E9D-45E9-9C23-0E5BD9566065}"/>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6" name="页脚占位符 5">
            <a:extLst>
              <a:ext uri="{FF2B5EF4-FFF2-40B4-BE49-F238E27FC236}">
                <a16:creationId xmlns="" xmlns:a16="http://schemas.microsoft.com/office/drawing/2014/main"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E2A0FED-32FE-43B2-B8C3-AD6F6FA907EA}"/>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5" name="页脚占位符 4">
            <a:extLst>
              <a:ext uri="{FF2B5EF4-FFF2-40B4-BE49-F238E27FC236}">
                <a16:creationId xmlns="" xmlns:a16="http://schemas.microsoft.com/office/drawing/2014/main"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215F588-C034-4ECD-9EE8-AB4273B57391}"/>
              </a:ext>
            </a:extLst>
          </p:cNvPr>
          <p:cNvSpPr>
            <a:spLocks noGrp="1"/>
          </p:cNvSpPr>
          <p:nvPr>
            <p:ph type="dt" sz="half" idx="10"/>
          </p:nvPr>
        </p:nvSpPr>
        <p:spPr/>
        <p:txBody>
          <a:bodyPr/>
          <a:lstStyle/>
          <a:p>
            <a:fld id="{ADE29097-F538-4996-AD85-B9AE779776D6}" type="datetimeFigureOut">
              <a:rPr lang="zh-CN" altLang="en-US" smtClean="0"/>
              <a:t>2019/7/6</a:t>
            </a:fld>
            <a:endParaRPr lang="zh-CN" altLang="en-US"/>
          </a:p>
        </p:txBody>
      </p:sp>
      <p:sp>
        <p:nvSpPr>
          <p:cNvPr id="5" name="页脚占位符 4">
            <a:extLst>
              <a:ext uri="{FF2B5EF4-FFF2-40B4-BE49-F238E27FC236}">
                <a16:creationId xmlns="" xmlns:a16="http://schemas.microsoft.com/office/drawing/2014/main"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2019/7/6</a:t>
            </a:fld>
            <a:endParaRPr lang="zh-CN" altLang="en-US"/>
          </a:p>
        </p:txBody>
      </p:sp>
      <p:sp>
        <p:nvSpPr>
          <p:cNvPr id="5" name="页脚占位符 4">
            <a:extLst>
              <a:ext uri="{FF2B5EF4-FFF2-40B4-BE49-F238E27FC236}">
                <a16:creationId xmlns="" xmlns:a16="http://schemas.microsoft.com/office/drawing/2014/main"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3.svg"/><Relationship Id="rId4" Type="http://schemas.microsoft.com/office/2007/relationships/hdphoto" Target="../media/hdphoto1.wdp"/><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2.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3.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chart" Target="../charts/char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1.png"/><Relationship Id="rId7" Type="http://schemas.openxmlformats.org/officeDocument/2006/relationships/image" Target="../media/image28.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emf"/><Relationship Id="rId10" Type="http://schemas.openxmlformats.org/officeDocument/2006/relationships/image" Target="../media/image31.emf"/><Relationship Id="rId4" Type="http://schemas.microsoft.com/office/2007/relationships/hdphoto" Target="../media/hdphoto1.wdp"/><Relationship Id="rId9"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2917485" y="2368028"/>
            <a:ext cx="6341801" cy="769441"/>
          </a:xfrm>
          <a:prstGeom prst="rect">
            <a:avLst/>
          </a:prstGeom>
        </p:spPr>
        <p:txBody>
          <a:bodyPr wrap="none">
            <a:spAutoFit/>
          </a:bodyPr>
          <a:lstStyle/>
          <a:p>
            <a:pPr algn="ctr"/>
            <a:r>
              <a:rPr lang="zh-CN" altLang="en-US" sz="4400" b="1" spc="300" dirty="0">
                <a:solidFill>
                  <a:srgbClr val="F2A346"/>
                </a:solidFill>
                <a:cs typeface="+mn-ea"/>
                <a:sym typeface="+mn-lt"/>
              </a:rPr>
              <a:t>朗诵比赛策划案</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6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1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 xmlns:a16="http://schemas.microsoft.com/office/drawing/2014/main"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 xmlns:a16="http://schemas.microsoft.com/office/drawing/2014/main"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 xmlns:a16="http://schemas.microsoft.com/office/drawing/2014/main"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 xmlns:a16="http://schemas.microsoft.com/office/drawing/2014/main"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 xmlns:a16="http://schemas.microsoft.com/office/drawing/2014/main"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 xmlns:a16="http://schemas.microsoft.com/office/drawing/2014/main"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 xmlns:a16="http://schemas.microsoft.com/office/drawing/2014/main"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 xmlns:a16="http://schemas.microsoft.com/office/drawing/2014/main"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 xmlns:a16="http://schemas.microsoft.com/office/drawing/2014/main"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 xmlns:a16="http://schemas.microsoft.com/office/drawing/2014/main"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 xmlns:a16="http://schemas.microsoft.com/office/drawing/2014/main"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 xmlns:a16="http://schemas.microsoft.com/office/drawing/2014/main"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 xmlns:a16="http://schemas.microsoft.com/office/drawing/2014/main"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 xmlns:a16="http://schemas.microsoft.com/office/drawing/2014/main"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 xmlns:a16="http://schemas.microsoft.com/office/drawing/2014/main"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 xmlns:a16="http://schemas.microsoft.com/office/drawing/2014/main"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 xmlns:a16="http://schemas.microsoft.com/office/drawing/2014/main"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 xmlns:a16="http://schemas.microsoft.com/office/drawing/2014/main"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 xmlns:a16="http://schemas.microsoft.com/office/drawing/2014/main" id="{417FA8BC-3E9A-45AE-AA0A-F24D7EC60F8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145129" y="1708049"/>
            <a:ext cx="4018171" cy="4018171"/>
          </a:xfrm>
          <a:prstGeom prst="rect">
            <a:avLst/>
          </a:prstGeom>
        </p:spPr>
      </p:pic>
      <p:sp>
        <p:nvSpPr>
          <p:cNvPr id="18" name="直角三角形 17">
            <a:extLst>
              <a:ext uri="{FF2B5EF4-FFF2-40B4-BE49-F238E27FC236}">
                <a16:creationId xmlns="" xmlns:a16="http://schemas.microsoft.com/office/drawing/2014/main"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 xmlns:a16="http://schemas.microsoft.com/office/drawing/2014/main"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 xmlns:a16="http://schemas.microsoft.com/office/drawing/2014/main"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 xmlns:a16="http://schemas.microsoft.com/office/drawing/2014/main"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 xmlns:a16="http://schemas.microsoft.com/office/drawing/2014/main"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 xmlns:a16="http://schemas.microsoft.com/office/drawing/2014/main"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 xmlns:a16="http://schemas.microsoft.com/office/drawing/2014/main"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 xmlns:a16="http://schemas.microsoft.com/office/drawing/2014/main"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 xmlns:a16="http://schemas.microsoft.com/office/drawing/2014/main"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 xmlns:a16="http://schemas.microsoft.com/office/drawing/2014/main"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 xmlns:a16="http://schemas.microsoft.com/office/drawing/2014/main"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 xmlns:a16="http://schemas.microsoft.com/office/drawing/2014/main" id="{11BC0024-E858-4C82-A2FC-55760951614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13510" y="1657353"/>
            <a:ext cx="1799273" cy="1797685"/>
          </a:xfrm>
          <a:prstGeom prst="ellipse">
            <a:avLst/>
          </a:prstGeom>
        </p:spPr>
      </p:pic>
      <p:pic>
        <p:nvPicPr>
          <p:cNvPr id="31" name="图片占位符 10">
            <a:extLst>
              <a:ext uri="{FF2B5EF4-FFF2-40B4-BE49-F238E27FC236}">
                <a16:creationId xmlns="" xmlns:a16="http://schemas.microsoft.com/office/drawing/2014/main" id="{D847DD2F-523E-4A94-973D-BAF6697B0B4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282181" y="1657353"/>
            <a:ext cx="1799273" cy="1797685"/>
          </a:xfrm>
          <a:prstGeom prst="ellipse">
            <a:avLst/>
          </a:prstGeom>
        </p:spPr>
      </p:pic>
      <p:pic>
        <p:nvPicPr>
          <p:cNvPr id="32" name="图片占位符 5">
            <a:extLst>
              <a:ext uri="{FF2B5EF4-FFF2-40B4-BE49-F238E27FC236}">
                <a16:creationId xmlns="" xmlns:a16="http://schemas.microsoft.com/office/drawing/2014/main" id="{9D4D1C75-9BA0-46CD-BB44-FA889B6F096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351021" y="1657353"/>
            <a:ext cx="1799273" cy="1797685"/>
          </a:xfrm>
          <a:prstGeom prst="ellipse">
            <a:avLst/>
          </a:prstGeom>
        </p:spPr>
      </p:pic>
      <p:sp>
        <p:nvSpPr>
          <p:cNvPr id="33" name="Text Placeholder 4">
            <a:extLst>
              <a:ext uri="{FF2B5EF4-FFF2-40B4-BE49-F238E27FC236}">
                <a16:creationId xmlns="" xmlns:a16="http://schemas.microsoft.com/office/drawing/2014/main"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 xmlns:a16="http://schemas.microsoft.com/office/drawing/2014/main"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 xmlns:a16="http://schemas.microsoft.com/office/drawing/2014/main"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 xmlns:a16="http://schemas.microsoft.com/office/drawing/2014/main"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 xmlns:a16="http://schemas.microsoft.com/office/drawing/2014/main"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 xmlns:a16="http://schemas.microsoft.com/office/drawing/2014/main"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 xmlns:a16="http://schemas.microsoft.com/office/drawing/2014/main"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 xmlns:a16="http://schemas.microsoft.com/office/drawing/2014/main"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 xmlns:a16="http://schemas.microsoft.com/office/drawing/2014/main"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 xmlns:a16="http://schemas.microsoft.com/office/drawing/2014/main"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 xmlns:a16="http://schemas.microsoft.com/office/drawing/2014/main"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 xmlns:a16="http://schemas.microsoft.com/office/drawing/2014/main"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 xmlns:a16="http://schemas.microsoft.com/office/drawing/2014/main"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 xmlns:a16="http://schemas.microsoft.com/office/drawing/2014/main"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 xmlns:a16="http://schemas.microsoft.com/office/drawing/2014/main"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 xmlns:a16="http://schemas.microsoft.com/office/drawing/2014/main"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 xmlns:a16="http://schemas.microsoft.com/office/drawing/2014/main"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 xmlns:a16="http://schemas.microsoft.com/office/drawing/2014/main"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 xmlns:a16="http://schemas.microsoft.com/office/drawing/2014/main"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 xmlns:a16="http://schemas.microsoft.com/office/drawing/2014/main"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 xmlns:a16="http://schemas.microsoft.com/office/drawing/2014/main"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 xmlns:a16="http://schemas.microsoft.com/office/drawing/2014/main"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 xmlns:a16="http://schemas.microsoft.com/office/drawing/2014/main"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 xmlns:a16="http://schemas.microsoft.com/office/drawing/2014/main"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 xmlns:a16="http://schemas.microsoft.com/office/drawing/2014/main"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 xmlns:a16="http://schemas.microsoft.com/office/drawing/2014/main"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 xmlns:a16="http://schemas.microsoft.com/office/drawing/2014/main"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 xmlns:a16="http://schemas.microsoft.com/office/drawing/2014/main"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 xmlns:a16="http://schemas.microsoft.com/office/drawing/2014/main"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 xmlns:a16="http://schemas.microsoft.com/office/drawing/2014/main"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 xmlns:a16="http://schemas.microsoft.com/office/drawing/2014/main"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 xmlns:a16="http://schemas.microsoft.com/office/drawing/2014/main"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 xmlns:a16="http://schemas.microsoft.com/office/drawing/2014/main"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 xmlns:a16="http://schemas.microsoft.com/office/drawing/2014/main"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 xmlns:a16="http://schemas.microsoft.com/office/drawing/2014/main"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 xmlns:a16="http://schemas.microsoft.com/office/drawing/2014/main"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 xmlns:a16="http://schemas.microsoft.com/office/drawing/2014/main"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 xmlns:a16="http://schemas.microsoft.com/office/drawing/2014/main"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 xmlns:a16="http://schemas.microsoft.com/office/drawing/2014/main"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 xmlns:a16="http://schemas.microsoft.com/office/drawing/2014/main"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 xmlns:a16="http://schemas.microsoft.com/office/drawing/2014/main"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 xmlns:a16="http://schemas.microsoft.com/office/drawing/2014/main"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 xmlns:a16="http://schemas.microsoft.com/office/drawing/2014/main"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 xmlns:a16="http://schemas.microsoft.com/office/drawing/2014/main"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 xmlns:a16="http://schemas.microsoft.com/office/drawing/2014/main"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 xmlns:a16="http://schemas.microsoft.com/office/drawing/2014/main"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 xmlns:a16="http://schemas.microsoft.com/office/drawing/2014/main"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 xmlns:a16="http://schemas.microsoft.com/office/drawing/2014/main"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 xmlns:a16="http://schemas.microsoft.com/office/drawing/2014/main"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 xmlns:a16="http://schemas.microsoft.com/office/drawing/2014/main"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 xmlns:a16="http://schemas.microsoft.com/office/drawing/2014/main"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 xmlns:a16="http://schemas.microsoft.com/office/drawing/2014/main"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 xmlns:a16="http://schemas.microsoft.com/office/drawing/2014/main"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 xmlns:a16="http://schemas.microsoft.com/office/drawing/2014/main"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 xmlns:a16="http://schemas.microsoft.com/office/drawing/2014/main"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 xmlns:a16="http://schemas.microsoft.com/office/drawing/2014/main"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 xmlns:a16="http://schemas.microsoft.com/office/drawing/2014/main"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 xmlns:a16="http://schemas.microsoft.com/office/drawing/2014/main"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 xmlns:a16="http://schemas.microsoft.com/office/drawing/2014/main"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 xmlns:a16="http://schemas.microsoft.com/office/drawing/2014/main"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 xmlns:a16="http://schemas.microsoft.com/office/drawing/2014/main"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 xmlns:a16="http://schemas.microsoft.com/office/drawing/2014/main" id="{3B6E9D30-403D-429F-B8A0-8F303EF227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 xmlns:a16="http://schemas.microsoft.com/office/drawing/2014/main"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 xmlns:a16="http://schemas.microsoft.com/office/drawing/2014/main"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 xmlns:a16="http://schemas.microsoft.com/office/drawing/2014/main"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 xmlns:a16="http://schemas.microsoft.com/office/drawing/2014/main"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 xmlns:a16="http://schemas.microsoft.com/office/drawing/2014/main"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 xmlns:a16="http://schemas.microsoft.com/office/drawing/2014/main" id="{4BABF0BE-7DAA-4743-8389-FD2165CEAA8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 xmlns:a16="http://schemas.microsoft.com/office/drawing/2014/main"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 xmlns:a16="http://schemas.microsoft.com/office/drawing/2014/main"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 xmlns:a16="http://schemas.microsoft.com/office/drawing/2014/main" id="{06436DA4-D3C6-4D63-A7BB-51D51B4FD1E6}"/>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 xmlns:a16="http://schemas.microsoft.com/office/drawing/2014/main"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 xmlns:a16="http://schemas.microsoft.com/office/drawing/2014/main"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 xmlns:a16="http://schemas.microsoft.com/office/drawing/2014/main" id="{CCCFA5FA-A269-45CA-9350-59277E971F7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 xmlns:a16="http://schemas.microsoft.com/office/drawing/2014/main"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 xmlns:a16="http://schemas.microsoft.com/office/drawing/2014/main"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 xmlns:a16="http://schemas.microsoft.com/office/drawing/2014/main" id="{D55E4F8B-544F-461F-8404-17F3A7BEF318}"/>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 xmlns:a16="http://schemas.microsoft.com/office/drawing/2014/main"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 xmlns:a16="http://schemas.microsoft.com/office/drawing/2014/main"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 xmlns:a16="http://schemas.microsoft.com/office/drawing/2014/main"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 xmlns:a16="http://schemas.microsoft.com/office/drawing/2014/main"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 xmlns:a16="http://schemas.microsoft.com/office/drawing/2014/main"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 xmlns:a16="http://schemas.microsoft.com/office/drawing/2014/main"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 xmlns:a16="http://schemas.microsoft.com/office/drawing/2014/main"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 xmlns:a16="http://schemas.microsoft.com/office/drawing/2014/main"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 xmlns:a16="http://schemas.microsoft.com/office/drawing/2014/main"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 xmlns:a16="http://schemas.microsoft.com/office/drawing/2014/main"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 xmlns:a16="http://schemas.microsoft.com/office/drawing/2014/main"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 xmlns:a16="http://schemas.microsoft.com/office/drawing/2014/main"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 xmlns:a16="http://schemas.microsoft.com/office/drawing/2014/main"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 xmlns:a16="http://schemas.microsoft.com/office/drawing/2014/main"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 xmlns:a16="http://schemas.microsoft.com/office/drawing/2014/main"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 xmlns:a16="http://schemas.microsoft.com/office/drawing/2014/main"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 xmlns:a16="http://schemas.microsoft.com/office/drawing/2014/main"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 xmlns:a16="http://schemas.microsoft.com/office/drawing/2014/main"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 xmlns:a16="http://schemas.microsoft.com/office/drawing/2014/main"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 xmlns:a16="http://schemas.microsoft.com/office/drawing/2014/main"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 xmlns:a16="http://schemas.microsoft.com/office/drawing/2014/main"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 xmlns:a16="http://schemas.microsoft.com/office/drawing/2014/main"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 xmlns:a16="http://schemas.microsoft.com/office/drawing/2014/main"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 xmlns:a16="http://schemas.microsoft.com/office/drawing/2014/main"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 xmlns:a16="http://schemas.microsoft.com/office/drawing/2014/main"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 xmlns:a16="http://schemas.microsoft.com/office/drawing/2014/main"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 xmlns:a16="http://schemas.microsoft.com/office/drawing/2014/main"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 xmlns:a16="http://schemas.microsoft.com/office/drawing/2014/main"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 xmlns:a16="http://schemas.microsoft.com/office/drawing/2014/main"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 xmlns:a16="http://schemas.microsoft.com/office/drawing/2014/main"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 xmlns:a16="http://schemas.microsoft.com/office/drawing/2014/main"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 xmlns:a16="http://schemas.microsoft.com/office/drawing/2014/main"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 xmlns:a16="http://schemas.microsoft.com/office/drawing/2014/main"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 xmlns:a16="http://schemas.microsoft.com/office/drawing/2014/main" id="{29C6798A-D725-4D70-9506-CF4DD9E9FB40}"/>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 xmlns:a16="http://schemas.microsoft.com/office/drawing/2014/main"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 xmlns:a16="http://schemas.microsoft.com/office/drawing/2014/main"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 xmlns:a16="http://schemas.microsoft.com/office/drawing/2014/main" id="{B72731B3-3F41-4BCC-BBCA-31BA4200B3AA}"/>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 xmlns:a16="http://schemas.microsoft.com/office/drawing/2014/main"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 xmlns:a16="http://schemas.microsoft.com/office/drawing/2014/main"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 xmlns:a16="http://schemas.microsoft.com/office/drawing/2014/main" id="{218411A2-DAC9-4089-8A7C-57B20F30C0E8}"/>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 xmlns:a16="http://schemas.microsoft.com/office/drawing/2014/main"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 xmlns:a16="http://schemas.microsoft.com/office/drawing/2014/main"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 xmlns:a16="http://schemas.microsoft.com/office/drawing/2014/main" id="{DF48AE12-42BF-413F-A1F7-9077EB679939}"/>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 xmlns:a16="http://schemas.microsoft.com/office/drawing/2014/main"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 xmlns:a16="http://schemas.microsoft.com/office/drawing/2014/main"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 xmlns:a16="http://schemas.microsoft.com/office/drawing/2014/main" id="{06D164C4-4D7A-4287-9A45-5B240513802E}"/>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 xmlns:a16="http://schemas.microsoft.com/office/drawing/2014/main"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 xmlns:a16="http://schemas.microsoft.com/office/drawing/2014/main"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 xmlns:a16="http://schemas.microsoft.com/office/drawing/2014/main" id="{BB6F5C23-7D67-4114-91BC-416ABA09716C}"/>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 xmlns:a16="http://schemas.microsoft.com/office/drawing/2014/main"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 xmlns:a16="http://schemas.microsoft.com/office/drawing/2014/main"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 xmlns:a16="http://schemas.microsoft.com/office/drawing/2014/main"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 xmlns:a16="http://schemas.microsoft.com/office/drawing/2014/main"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 xmlns:a16="http://schemas.microsoft.com/office/drawing/2014/main"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 xmlns:a16="http://schemas.microsoft.com/office/drawing/2014/main"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 xmlns:a16="http://schemas.microsoft.com/office/drawing/2014/main"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 xmlns:a16="http://schemas.microsoft.com/office/drawing/2014/main"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 xmlns:a16="http://schemas.microsoft.com/office/drawing/2014/main"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 xmlns:a16="http://schemas.microsoft.com/office/drawing/2014/main"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 xmlns:a16="http://schemas.microsoft.com/office/drawing/2014/main"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 xmlns:a16="http://schemas.microsoft.com/office/drawing/2014/main"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 xmlns:a16="http://schemas.microsoft.com/office/drawing/2014/main"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 xmlns:a16="http://schemas.microsoft.com/office/drawing/2014/main"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 xmlns:a16="http://schemas.microsoft.com/office/drawing/2014/main"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 xmlns:a16="http://schemas.microsoft.com/office/drawing/2014/main"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 xmlns:a16="http://schemas.microsoft.com/office/drawing/2014/main"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 xmlns:a16="http://schemas.microsoft.com/office/drawing/2014/main"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 xmlns:a16="http://schemas.microsoft.com/office/drawing/2014/main"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 xmlns:a16="http://schemas.microsoft.com/office/drawing/2014/main"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 xmlns:a16="http://schemas.microsoft.com/office/drawing/2014/main"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 xmlns:a16="http://schemas.microsoft.com/office/drawing/2014/main"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 xmlns:a16="http://schemas.microsoft.com/office/drawing/2014/main"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 xmlns:a16="http://schemas.microsoft.com/office/drawing/2014/main"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 xmlns:a16="http://schemas.microsoft.com/office/drawing/2014/main"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 xmlns:a16="http://schemas.microsoft.com/office/drawing/2014/main"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 xmlns:a16="http://schemas.microsoft.com/office/drawing/2014/main"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 xmlns:a16="http://schemas.microsoft.com/office/drawing/2014/main"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 xmlns:a16="http://schemas.microsoft.com/office/drawing/2014/main"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 xmlns:a16="http://schemas.microsoft.com/office/drawing/2014/main" id="{7C74DD9D-2794-4EE8-B577-F5F78E2B1FB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 xmlns:a16="http://schemas.microsoft.com/office/drawing/2014/main"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 xmlns:a16="http://schemas.microsoft.com/office/drawing/2014/main"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 xmlns:a16="http://schemas.microsoft.com/office/drawing/2014/main" id="{0B6EEFD2-9026-45AB-8476-7C5A121744A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 xmlns:a16="http://schemas.microsoft.com/office/drawing/2014/main"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 xmlns:a16="http://schemas.microsoft.com/office/drawing/2014/main"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 xmlns:a16="http://schemas.microsoft.com/office/drawing/2014/main" id="{4885F7BD-70C4-449E-85F2-418EB8DDD8B6}"/>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 xmlns:asvg="http://schemas.microsoft.com/office/drawing/2016/SVG/main"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 xmlns:a16="http://schemas.microsoft.com/office/drawing/2014/main"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 xmlns:a16="http://schemas.microsoft.com/office/drawing/2014/main"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 xmlns:a16="http://schemas.microsoft.com/office/drawing/2014/main" id="{E1008AA1-F0AA-42C0-9D63-01E890188E10}"/>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 xmlns:asvg="http://schemas.microsoft.com/office/drawing/2016/SVG/main"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 xmlns:a16="http://schemas.microsoft.com/office/drawing/2014/main"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 xmlns:a16="http://schemas.microsoft.com/office/drawing/2014/main"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 xmlns:a16="http://schemas.microsoft.com/office/drawing/2014/main" id="{FA487F39-9510-492A-962E-D4B5353EF033}"/>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 xmlns:a16="http://schemas.microsoft.com/office/drawing/2014/main"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 xmlns:a16="http://schemas.microsoft.com/office/drawing/2014/main"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 xmlns:a16="http://schemas.microsoft.com/office/drawing/2014/main"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 xmlns:a16="http://schemas.microsoft.com/office/drawing/2014/main"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 xmlns:a16="http://schemas.microsoft.com/office/drawing/2014/main"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 xmlns:a16="http://schemas.microsoft.com/office/drawing/2014/main"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 xmlns:a16="http://schemas.microsoft.com/office/drawing/2014/main"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 xmlns:a16="http://schemas.microsoft.com/office/drawing/2014/main"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 xmlns:a16="http://schemas.microsoft.com/office/drawing/2014/main"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 xmlns:a16="http://schemas.microsoft.com/office/drawing/2014/main"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 xmlns:a16="http://schemas.microsoft.com/office/drawing/2014/main"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 xmlns:a16="http://schemas.microsoft.com/office/drawing/2014/main"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 xmlns:a16="http://schemas.microsoft.com/office/drawing/2014/main"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 xmlns:a16="http://schemas.microsoft.com/office/drawing/2014/main"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 xmlns:a16="http://schemas.microsoft.com/office/drawing/2014/main"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 xmlns:a16="http://schemas.microsoft.com/office/drawing/2014/main"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 xmlns:a16="http://schemas.microsoft.com/office/drawing/2014/main"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 xmlns:a16="http://schemas.microsoft.com/office/drawing/2014/main"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 xmlns:a16="http://schemas.microsoft.com/office/drawing/2014/main" id="{C7F736C5-794A-4ED0-90E9-B7D88DBD2AE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 xmlns:a16="http://schemas.microsoft.com/office/drawing/2014/main"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 xmlns:a16="http://schemas.microsoft.com/office/drawing/2014/main"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 xmlns:a16="http://schemas.microsoft.com/office/drawing/2014/main"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 xmlns:a16="http://schemas.microsoft.com/office/drawing/2014/main"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 xmlns:a16="http://schemas.microsoft.com/office/drawing/2014/main"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 xmlns:a16="http://schemas.microsoft.com/office/drawing/2014/main"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 xmlns:a16="http://schemas.microsoft.com/office/drawing/2014/main"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 xmlns:a16="http://schemas.microsoft.com/office/drawing/2014/main"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 xmlns:a16="http://schemas.microsoft.com/office/drawing/2014/main"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 xmlns:a16="http://schemas.microsoft.com/office/drawing/2014/main"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 xmlns:a16="http://schemas.microsoft.com/office/drawing/2014/main"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 xmlns:a16="http://schemas.microsoft.com/office/drawing/2014/main"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 xmlns:a16="http://schemas.microsoft.com/office/drawing/2014/main"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 xmlns:a16="http://schemas.microsoft.com/office/drawing/2014/main"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 xmlns:a16="http://schemas.microsoft.com/office/drawing/2014/main"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 xmlns:a16="http://schemas.microsoft.com/office/drawing/2014/main"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 xmlns:a16="http://schemas.microsoft.com/office/drawing/2014/main"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 xmlns:a16="http://schemas.microsoft.com/office/drawing/2014/main"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 xmlns:a16="http://schemas.microsoft.com/office/drawing/2014/main"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 xmlns:a16="http://schemas.microsoft.com/office/drawing/2014/main"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 xmlns:a16="http://schemas.microsoft.com/office/drawing/2014/main"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 xmlns:a16="http://schemas.microsoft.com/office/drawing/2014/main"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 xmlns:a16="http://schemas.microsoft.com/office/drawing/2014/main"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 xmlns:a16="http://schemas.microsoft.com/office/drawing/2014/main"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 xmlns:a16="http://schemas.microsoft.com/office/drawing/2014/main"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 xmlns:a16="http://schemas.microsoft.com/office/drawing/2014/main"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 xmlns:a16="http://schemas.microsoft.com/office/drawing/2014/main"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 xmlns:a16="http://schemas.microsoft.com/office/drawing/2014/main"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 xmlns:a16="http://schemas.microsoft.com/office/drawing/2014/main"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 xmlns:a16="http://schemas.microsoft.com/office/drawing/2014/main"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 xmlns:a16="http://schemas.microsoft.com/office/drawing/2014/main"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 xmlns:a16="http://schemas.microsoft.com/office/drawing/2014/main"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 xmlns:a16="http://schemas.microsoft.com/office/drawing/2014/main"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 xmlns:a16="http://schemas.microsoft.com/office/drawing/2014/main" id="{B2EB88CD-5468-4099-896F-786806959B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 xmlns:a16="http://schemas.microsoft.com/office/drawing/2014/main" id="{C1417122-7FDE-4682-91BE-908E78D0030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 xmlns:a16="http://schemas.microsoft.com/office/drawing/2014/main"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 xmlns:a16="http://schemas.microsoft.com/office/drawing/2014/main"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 xmlns:a16="http://schemas.microsoft.com/office/drawing/2014/main"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 xmlns:a16="http://schemas.microsoft.com/office/drawing/2014/main"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 xmlns:a16="http://schemas.microsoft.com/office/drawing/2014/main"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 xmlns:a16="http://schemas.microsoft.com/office/drawing/2014/main"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 xmlns:a16="http://schemas.microsoft.com/office/drawing/2014/main"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 xmlns:a16="http://schemas.microsoft.com/office/drawing/2014/main"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 xmlns:a16="http://schemas.microsoft.com/office/drawing/2014/main"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 xmlns:a16="http://schemas.microsoft.com/office/drawing/2014/main"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 xmlns:a16="http://schemas.microsoft.com/office/drawing/2014/main"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 xmlns:a16="http://schemas.microsoft.com/office/drawing/2014/main"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 xmlns:a16="http://schemas.microsoft.com/office/drawing/2014/main"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 xmlns:a16="http://schemas.microsoft.com/office/drawing/2014/main"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 xmlns:a16="http://schemas.microsoft.com/office/drawing/2014/main"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 xmlns:a16="http://schemas.microsoft.com/office/drawing/2014/main"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 xmlns:a16="http://schemas.microsoft.com/office/drawing/2014/main"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 xmlns:a16="http://schemas.microsoft.com/office/drawing/2014/main"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 xmlns:a16="http://schemas.microsoft.com/office/drawing/2014/main"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 xmlns:a16="http://schemas.microsoft.com/office/drawing/2014/main"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 xmlns:a16="http://schemas.microsoft.com/office/drawing/2014/main"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 xmlns:a16="http://schemas.microsoft.com/office/drawing/2014/main"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 xmlns:a16="http://schemas.microsoft.com/office/drawing/2014/main"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 xmlns:a16="http://schemas.microsoft.com/office/drawing/2014/main"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 xmlns:a16="http://schemas.microsoft.com/office/drawing/2014/main"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 xmlns:a16="http://schemas.microsoft.com/office/drawing/2014/main"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 xmlns:a16="http://schemas.microsoft.com/office/drawing/2014/main"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 xmlns:a16="http://schemas.microsoft.com/office/drawing/2014/main"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 xmlns:a16="http://schemas.microsoft.com/office/drawing/2014/main"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 xmlns:a16="http://schemas.microsoft.com/office/drawing/2014/main"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 xmlns:a16="http://schemas.microsoft.com/office/drawing/2014/main"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 xmlns:a16="http://schemas.microsoft.com/office/drawing/2014/main"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 xmlns:a16="http://schemas.microsoft.com/office/drawing/2014/main"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 xmlns:a16="http://schemas.microsoft.com/office/drawing/2014/main"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 xmlns:a16="http://schemas.microsoft.com/office/drawing/2014/main"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 xmlns:a16="http://schemas.microsoft.com/office/drawing/2014/main"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 xmlns:a16="http://schemas.microsoft.com/office/drawing/2014/main"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 xmlns:a16="http://schemas.microsoft.com/office/drawing/2014/main"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 xmlns:a16="http://schemas.microsoft.com/office/drawing/2014/main"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 xmlns:a16="http://schemas.microsoft.com/office/drawing/2014/main"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 xmlns:a16="http://schemas.microsoft.com/office/drawing/2014/main"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 xmlns:a16="http://schemas.microsoft.com/office/drawing/2014/main"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 xmlns:a16="http://schemas.microsoft.com/office/drawing/2014/main"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 xmlns:a16="http://schemas.microsoft.com/office/drawing/2014/main"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 xmlns:a16="http://schemas.microsoft.com/office/drawing/2014/main"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 xmlns:a16="http://schemas.microsoft.com/office/drawing/2014/main"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 xmlns:a16="http://schemas.microsoft.com/office/drawing/2014/main"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 xmlns:a16="http://schemas.microsoft.com/office/drawing/2014/main"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 xmlns:a16="http://schemas.microsoft.com/office/drawing/2014/main"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 xmlns:a16="http://schemas.microsoft.com/office/drawing/2014/main"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 xmlns:a16="http://schemas.microsoft.com/office/drawing/2014/main"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 xmlns:a16="http://schemas.microsoft.com/office/drawing/2014/main"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 xmlns:a16="http://schemas.microsoft.com/office/drawing/2014/main" id="{9DFA7349-6847-4E8C-BD7A-E42255F3577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 xmlns:a16="http://schemas.microsoft.com/office/drawing/2014/main" id="{105F6D2B-6074-42CE-A793-61D7718CEE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 xmlns:a16="http://schemas.microsoft.com/office/drawing/2014/main" id="{3370E070-97E8-472D-938D-8D8AAB0C693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 xmlns:a16="http://schemas.microsoft.com/office/drawing/2014/main" id="{96DC0341-9424-4BF9-8D14-9208BE1B51E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 xmlns:a16="http://schemas.microsoft.com/office/drawing/2014/main" id="{4867C00B-7D89-4D01-8519-AFD1C31F227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 xmlns:a16="http://schemas.microsoft.com/office/drawing/2014/main" id="{59994F8D-E70D-48AB-A448-86728D94EB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 xmlns:a16="http://schemas.microsoft.com/office/drawing/2014/main" id="{F1A9967E-FE89-4EBF-9473-1465860BB7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 xmlns:a16="http://schemas.microsoft.com/office/drawing/2014/main"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 xmlns:a16="http://schemas.microsoft.com/office/drawing/2014/main"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 xmlns:a16="http://schemas.microsoft.com/office/drawing/2014/main"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 xmlns:a16="http://schemas.microsoft.com/office/drawing/2014/main"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 xmlns:a16="http://schemas.microsoft.com/office/drawing/2014/main"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 xmlns:a16="http://schemas.microsoft.com/office/drawing/2014/main"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 xmlns:a16="http://schemas.microsoft.com/office/drawing/2014/main"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 xmlns:a16="http://schemas.microsoft.com/office/drawing/2014/main"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 xmlns:a16="http://schemas.microsoft.com/office/drawing/2014/main"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 xmlns:a16="http://schemas.microsoft.com/office/drawing/2014/main"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 xmlns:a16="http://schemas.microsoft.com/office/drawing/2014/main"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 xmlns:a16="http://schemas.microsoft.com/office/drawing/2014/main"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 xmlns:a16="http://schemas.microsoft.com/office/drawing/2014/main"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 xmlns:a16="http://schemas.microsoft.com/office/drawing/2014/main"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 xmlns:a16="http://schemas.microsoft.com/office/drawing/2014/main"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 xmlns:a16="http://schemas.microsoft.com/office/drawing/2014/main"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 xmlns:a16="http://schemas.microsoft.com/office/drawing/2014/main"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 xmlns:a16="http://schemas.microsoft.com/office/drawing/2014/main"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 xmlns:a16="http://schemas.microsoft.com/office/drawing/2014/main"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 xmlns:a16="http://schemas.microsoft.com/office/drawing/2014/main"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 xmlns:a16="http://schemas.microsoft.com/office/drawing/2014/main"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 xmlns:a16="http://schemas.microsoft.com/office/drawing/2014/main"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 xmlns:a16="http://schemas.microsoft.com/office/drawing/2014/main"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 xmlns:a16="http://schemas.microsoft.com/office/drawing/2014/main"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 xmlns:a16="http://schemas.microsoft.com/office/drawing/2014/main"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 xmlns:a16="http://schemas.microsoft.com/office/drawing/2014/main"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 xmlns:a16="http://schemas.microsoft.com/office/drawing/2014/main"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 xmlns:a16="http://schemas.microsoft.com/office/drawing/2014/main" id="{847713BE-7387-4F3B-9AFC-2183B095C5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 xmlns:a16="http://schemas.microsoft.com/office/drawing/2014/main"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 xmlns:a16="http://schemas.microsoft.com/office/drawing/2014/main"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 xmlns:a16="http://schemas.microsoft.com/office/drawing/2014/main"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 xmlns:a16="http://schemas.microsoft.com/office/drawing/2014/main"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 xmlns:a16="http://schemas.microsoft.com/office/drawing/2014/main"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 xmlns:a16="http://schemas.microsoft.com/office/drawing/2014/main"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 xmlns:a16="http://schemas.microsoft.com/office/drawing/2014/main"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 xmlns:a16="http://schemas.microsoft.com/office/drawing/2014/main"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 xmlns:a16="http://schemas.microsoft.com/office/drawing/2014/main"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 xmlns:a16="http://schemas.microsoft.com/office/drawing/2014/main"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 xmlns:a16="http://schemas.microsoft.com/office/drawing/2014/main"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 xmlns:a16="http://schemas.microsoft.com/office/drawing/2014/main"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 xmlns:a16="http://schemas.microsoft.com/office/drawing/2014/main"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 xmlns:a16="http://schemas.microsoft.com/office/drawing/2014/main"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 xmlns:a16="http://schemas.microsoft.com/office/drawing/2014/main"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 xmlns:a16="http://schemas.microsoft.com/office/drawing/2014/main"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 xmlns:a16="http://schemas.microsoft.com/office/drawing/2014/main"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 xmlns:a16="http://schemas.microsoft.com/office/drawing/2014/main"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 xmlns:a16="http://schemas.microsoft.com/office/drawing/2014/main"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 xmlns:a16="http://schemas.microsoft.com/office/drawing/2014/main" id="{50CCC6BE-0594-4002-B0ED-C21B209D64B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 xmlns:a16="http://schemas.microsoft.com/office/drawing/2014/main"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 xmlns:a16="http://schemas.microsoft.com/office/drawing/2014/main"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 xmlns:a16="http://schemas.microsoft.com/office/drawing/2014/main"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 xmlns:a16="http://schemas.microsoft.com/office/drawing/2014/main"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 xmlns:a16="http://schemas.microsoft.com/office/drawing/2014/main"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 xmlns:a16="http://schemas.microsoft.com/office/drawing/2014/main"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 xmlns:a16="http://schemas.microsoft.com/office/drawing/2014/main"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 xmlns:a16="http://schemas.microsoft.com/office/drawing/2014/main"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 xmlns:a16="http://schemas.microsoft.com/office/drawing/2014/main"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 xmlns:a16="http://schemas.microsoft.com/office/drawing/2014/main"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 xmlns:a16="http://schemas.microsoft.com/office/drawing/2014/main"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 xmlns:a16="http://schemas.microsoft.com/office/drawing/2014/main"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 xmlns:a16="http://schemas.microsoft.com/office/drawing/2014/main"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 xmlns:a16="http://schemas.microsoft.com/office/drawing/2014/main"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 xmlns:a16="http://schemas.microsoft.com/office/drawing/2014/main"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 xmlns:a16="http://schemas.microsoft.com/office/drawing/2014/main"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 xmlns:a16="http://schemas.microsoft.com/office/drawing/2014/main"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 xmlns:a16="http://schemas.microsoft.com/office/drawing/2014/main"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 xmlns:a16="http://schemas.microsoft.com/office/drawing/2014/main"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 xmlns:a16="http://schemas.microsoft.com/office/drawing/2014/main"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 xmlns:a16="http://schemas.microsoft.com/office/drawing/2014/main"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 xmlns:a16="http://schemas.microsoft.com/office/drawing/2014/main"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 xmlns:a16="http://schemas.microsoft.com/office/drawing/2014/main"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 xmlns:a16="http://schemas.microsoft.com/office/drawing/2014/main"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 xmlns:a16="http://schemas.microsoft.com/office/drawing/2014/main"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 xmlns:a16="http://schemas.microsoft.com/office/drawing/2014/main"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 xmlns:a16="http://schemas.microsoft.com/office/drawing/2014/main"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 xmlns:a16="http://schemas.microsoft.com/office/drawing/2014/main"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 xmlns:a16="http://schemas.microsoft.com/office/drawing/2014/main"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 xmlns:a16="http://schemas.microsoft.com/office/drawing/2014/main"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 xmlns:a16="http://schemas.microsoft.com/office/drawing/2014/main"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 xmlns:a16="http://schemas.microsoft.com/office/drawing/2014/main"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 xmlns:a16="http://schemas.microsoft.com/office/drawing/2014/main"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 xmlns:a16="http://schemas.microsoft.com/office/drawing/2014/main"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 xmlns:a16="http://schemas.microsoft.com/office/drawing/2014/main"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 xmlns:a16="http://schemas.microsoft.com/office/drawing/2014/main"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 xmlns:a16="http://schemas.microsoft.com/office/drawing/2014/main"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 xmlns:a16="http://schemas.microsoft.com/office/drawing/2014/main"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 xmlns:a16="http://schemas.microsoft.com/office/drawing/2014/main"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 xmlns:a16="http://schemas.microsoft.com/office/drawing/2014/main"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 xmlns:a16="http://schemas.microsoft.com/office/drawing/2014/main"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 xmlns:a16="http://schemas.microsoft.com/office/drawing/2014/main"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 xmlns:a16="http://schemas.microsoft.com/office/drawing/2014/main"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 xmlns:a16="http://schemas.microsoft.com/office/drawing/2014/main"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 xmlns:a16="http://schemas.microsoft.com/office/drawing/2014/main"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 xmlns:a16="http://schemas.microsoft.com/office/drawing/2014/main"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 xmlns:a16="http://schemas.microsoft.com/office/drawing/2014/main"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 xmlns:a16="http://schemas.microsoft.com/office/drawing/2014/main"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 xmlns:a16="http://schemas.microsoft.com/office/drawing/2014/main"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 xmlns:a16="http://schemas.microsoft.com/office/drawing/2014/main"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 xmlns:a16="http://schemas.microsoft.com/office/drawing/2014/main"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 xmlns:a16="http://schemas.microsoft.com/office/drawing/2014/main"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 xmlns:a16="http://schemas.microsoft.com/office/drawing/2014/main"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 xmlns:a16="http://schemas.microsoft.com/office/drawing/2014/main"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 xmlns:a16="http://schemas.microsoft.com/office/drawing/2014/main"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 xmlns:a16="http://schemas.microsoft.com/office/drawing/2014/main"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 xmlns:a16="http://schemas.microsoft.com/office/drawing/2014/main"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 xmlns:a16="http://schemas.microsoft.com/office/drawing/2014/main"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 xmlns:a16="http://schemas.microsoft.com/office/drawing/2014/main"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 xmlns:a16="http://schemas.microsoft.com/office/drawing/2014/main"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 xmlns:a16="http://schemas.microsoft.com/office/drawing/2014/main"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 xmlns:a16="http://schemas.microsoft.com/office/drawing/2014/main"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 xmlns:a16="http://schemas.microsoft.com/office/drawing/2014/main" id="{09F23C74-3CC4-466E-A8B7-529C51AC7C0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 xmlns:a16="http://schemas.microsoft.com/office/drawing/2014/main" id="{F294778D-6629-4EE0-B98D-2C669BCFFF7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 xmlns:a16="http://schemas.microsoft.com/office/drawing/2014/main"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5"/>
          </a:graphicData>
        </a:graphic>
      </p:graphicFrame>
      <p:sp>
        <p:nvSpPr>
          <p:cNvPr id="24" name="Freeform 171">
            <a:extLst>
              <a:ext uri="{FF2B5EF4-FFF2-40B4-BE49-F238E27FC236}">
                <a16:creationId xmlns="" xmlns:a16="http://schemas.microsoft.com/office/drawing/2014/main"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 xmlns:a16="http://schemas.microsoft.com/office/drawing/2014/main"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 xmlns:a16="http://schemas.microsoft.com/office/drawing/2014/main"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 xmlns:a16="http://schemas.microsoft.com/office/drawing/2014/main"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 xmlns:a16="http://schemas.microsoft.com/office/drawing/2014/main"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 xmlns:a16="http://schemas.microsoft.com/office/drawing/2014/main"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 xmlns:a16="http://schemas.microsoft.com/office/drawing/2014/main"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 xmlns:a16="http://schemas.microsoft.com/office/drawing/2014/main"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 xmlns:a16="http://schemas.microsoft.com/office/drawing/2014/main"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 xmlns:a16="http://schemas.microsoft.com/office/drawing/2014/main"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 xmlns:a16="http://schemas.microsoft.com/office/drawing/2014/main"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5"/>
          </a:graphicData>
        </a:graphic>
      </p:graphicFrame>
      <p:sp>
        <p:nvSpPr>
          <p:cNvPr id="17" name="Freeform 171">
            <a:extLst>
              <a:ext uri="{FF2B5EF4-FFF2-40B4-BE49-F238E27FC236}">
                <a16:creationId xmlns="" xmlns:a16="http://schemas.microsoft.com/office/drawing/2014/main"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 xmlns:a16="http://schemas.microsoft.com/office/drawing/2014/main"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 xmlns:a16="http://schemas.microsoft.com/office/drawing/2014/main"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 xmlns:a16="http://schemas.microsoft.com/office/drawing/2014/main"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 xmlns:a16="http://schemas.microsoft.com/office/drawing/2014/main"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 xmlns:a16="http://schemas.microsoft.com/office/drawing/2014/main"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 xmlns:a16="http://schemas.microsoft.com/office/drawing/2014/main"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 xmlns:a16="http://schemas.microsoft.com/office/drawing/2014/main"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 xmlns:a16="http://schemas.microsoft.com/office/drawing/2014/main"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 xmlns:a16="http://schemas.microsoft.com/office/drawing/2014/main"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 xmlns:a16="http://schemas.microsoft.com/office/drawing/2014/main"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 xmlns:a16="http://schemas.microsoft.com/office/drawing/2014/main"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 xmlns:a16="http://schemas.microsoft.com/office/drawing/2014/main"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 xmlns:a16="http://schemas.microsoft.com/office/drawing/2014/main"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 xmlns:a16="http://schemas.microsoft.com/office/drawing/2014/main"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 xmlns:a16="http://schemas.microsoft.com/office/drawing/2014/main"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 xmlns:a16="http://schemas.microsoft.com/office/drawing/2014/main"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 xmlns:a16="http://schemas.microsoft.com/office/drawing/2014/main"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 xmlns:a16="http://schemas.microsoft.com/office/drawing/2014/main"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 xmlns:a16="http://schemas.microsoft.com/office/drawing/2014/main"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 xmlns:a16="http://schemas.microsoft.com/office/drawing/2014/main"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 xmlns:a16="http://schemas.microsoft.com/office/drawing/2014/main"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 xmlns:a16="http://schemas.microsoft.com/office/drawing/2014/main"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 xmlns:a16="http://schemas.microsoft.com/office/drawing/2014/main"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 xmlns:a16="http://schemas.microsoft.com/office/drawing/2014/main"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 xmlns:a16="http://schemas.microsoft.com/office/drawing/2014/main"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 xmlns:a16="http://schemas.microsoft.com/office/drawing/2014/main"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 xmlns:a16="http://schemas.microsoft.com/office/drawing/2014/main"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 xmlns:a16="http://schemas.microsoft.com/office/drawing/2014/main"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 xmlns:a16="http://schemas.microsoft.com/office/drawing/2014/main"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 xmlns:a16="http://schemas.microsoft.com/office/drawing/2014/main"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 xmlns:a16="http://schemas.microsoft.com/office/drawing/2014/main"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 xmlns:a16="http://schemas.microsoft.com/office/drawing/2014/main"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 xmlns:a16="http://schemas.microsoft.com/office/drawing/2014/main"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 xmlns:a16="http://schemas.microsoft.com/office/drawing/2014/main"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 xmlns:a16="http://schemas.microsoft.com/office/drawing/2014/main"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 xmlns:a16="http://schemas.microsoft.com/office/drawing/2014/main"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 xmlns:a16="http://schemas.microsoft.com/office/drawing/2014/main"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 xmlns:a16="http://schemas.microsoft.com/office/drawing/2014/main"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 xmlns:a16="http://schemas.microsoft.com/office/drawing/2014/main"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 xmlns:a16="http://schemas.microsoft.com/office/drawing/2014/main"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 xmlns:a16="http://schemas.microsoft.com/office/drawing/2014/main"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 xmlns:a16="http://schemas.microsoft.com/office/drawing/2014/main" id="{A84DF64D-4B81-4250-AA3E-FD7DF89C122D}"/>
                </a:ext>
              </a:extLst>
            </p:cNvPr>
            <p:cNvPicPr>
              <a:picLocks noChangeAspect="1"/>
            </p:cNvPicPr>
            <p:nvPr/>
          </p:nvPicPr>
          <p:blipFill>
            <a:blip r:embed="rId5"/>
            <a:stretch>
              <a:fillRect/>
            </a:stretch>
          </p:blipFill>
          <p:spPr>
            <a:xfrm>
              <a:off x="900404" y="3235908"/>
              <a:ext cx="326250" cy="517500"/>
            </a:xfrm>
            <a:prstGeom prst="rect">
              <a:avLst/>
            </a:prstGeom>
          </p:spPr>
        </p:pic>
      </p:grpSp>
      <p:grpSp>
        <p:nvGrpSpPr>
          <p:cNvPr id="60" name="组合 59">
            <a:extLst>
              <a:ext uri="{FF2B5EF4-FFF2-40B4-BE49-F238E27FC236}">
                <a16:creationId xmlns="" xmlns:a16="http://schemas.microsoft.com/office/drawing/2014/main"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 xmlns:a16="http://schemas.microsoft.com/office/drawing/2014/main"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 xmlns:a16="http://schemas.microsoft.com/office/drawing/2014/main" id="{5A6BD11D-C896-412E-92C1-059E930EEE12}"/>
                </a:ext>
              </a:extLst>
            </p:cNvPr>
            <p:cNvPicPr>
              <a:picLocks noChangeAspect="1"/>
            </p:cNvPicPr>
            <p:nvPr/>
          </p:nvPicPr>
          <p:blipFill>
            <a:blip r:embed="rId6"/>
            <a:stretch>
              <a:fillRect/>
            </a:stretch>
          </p:blipFill>
          <p:spPr>
            <a:xfrm>
              <a:off x="2990941" y="3222370"/>
              <a:ext cx="303750" cy="517500"/>
            </a:xfrm>
            <a:prstGeom prst="rect">
              <a:avLst/>
            </a:prstGeom>
          </p:spPr>
        </p:pic>
      </p:grpSp>
      <p:grpSp>
        <p:nvGrpSpPr>
          <p:cNvPr id="63" name="组合 62">
            <a:extLst>
              <a:ext uri="{FF2B5EF4-FFF2-40B4-BE49-F238E27FC236}">
                <a16:creationId xmlns="" xmlns:a16="http://schemas.microsoft.com/office/drawing/2014/main"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 xmlns:a16="http://schemas.microsoft.com/office/drawing/2014/main"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 xmlns:a16="http://schemas.microsoft.com/office/drawing/2014/main" id="{B3152643-A30F-492A-9FCC-38FBBCF742A3}"/>
                </a:ext>
              </a:extLst>
            </p:cNvPr>
            <p:cNvPicPr>
              <a:picLocks noChangeAspect="1"/>
            </p:cNvPicPr>
            <p:nvPr/>
          </p:nvPicPr>
          <p:blipFill>
            <a:blip r:embed="rId7"/>
            <a:stretch>
              <a:fillRect/>
            </a:stretch>
          </p:blipFill>
          <p:spPr>
            <a:xfrm>
              <a:off x="4875762" y="3298879"/>
              <a:ext cx="528750" cy="371250"/>
            </a:xfrm>
            <a:prstGeom prst="rect">
              <a:avLst/>
            </a:prstGeom>
          </p:spPr>
        </p:pic>
      </p:grpSp>
      <p:grpSp>
        <p:nvGrpSpPr>
          <p:cNvPr id="66" name="组合 65">
            <a:extLst>
              <a:ext uri="{FF2B5EF4-FFF2-40B4-BE49-F238E27FC236}">
                <a16:creationId xmlns="" xmlns:a16="http://schemas.microsoft.com/office/drawing/2014/main"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 xmlns:a16="http://schemas.microsoft.com/office/drawing/2014/main"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 xmlns:a16="http://schemas.microsoft.com/office/drawing/2014/main" id="{CE4BDABE-AF80-4065-811B-8C9A37D53D6F}"/>
                </a:ext>
              </a:extLst>
            </p:cNvPr>
            <p:cNvPicPr>
              <a:picLocks noChangeAspect="1"/>
            </p:cNvPicPr>
            <p:nvPr/>
          </p:nvPicPr>
          <p:blipFill>
            <a:blip r:embed="rId8"/>
            <a:stretch>
              <a:fillRect/>
            </a:stretch>
          </p:blipFill>
          <p:spPr>
            <a:xfrm>
              <a:off x="6298552" y="3298879"/>
              <a:ext cx="405000" cy="337500"/>
            </a:xfrm>
            <a:prstGeom prst="rect">
              <a:avLst/>
            </a:prstGeom>
          </p:spPr>
        </p:pic>
      </p:grpSp>
      <p:grpSp>
        <p:nvGrpSpPr>
          <p:cNvPr id="69" name="组合 68">
            <a:extLst>
              <a:ext uri="{FF2B5EF4-FFF2-40B4-BE49-F238E27FC236}">
                <a16:creationId xmlns="" xmlns:a16="http://schemas.microsoft.com/office/drawing/2014/main"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 xmlns:a16="http://schemas.microsoft.com/office/drawing/2014/main"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 xmlns:a16="http://schemas.microsoft.com/office/drawing/2014/main" id="{BD42C964-72A6-4D7F-97CD-0D6C4E475920}"/>
                </a:ext>
              </a:extLst>
            </p:cNvPr>
            <p:cNvPicPr>
              <a:picLocks noChangeAspect="1"/>
            </p:cNvPicPr>
            <p:nvPr/>
          </p:nvPicPr>
          <p:blipFill>
            <a:blip r:embed="rId9"/>
            <a:stretch>
              <a:fillRect/>
            </a:stretch>
          </p:blipFill>
          <p:spPr>
            <a:xfrm>
              <a:off x="8751202" y="3242630"/>
              <a:ext cx="461250" cy="483750"/>
            </a:xfrm>
            <a:prstGeom prst="rect">
              <a:avLst/>
            </a:prstGeom>
          </p:spPr>
        </p:pic>
      </p:grpSp>
      <p:grpSp>
        <p:nvGrpSpPr>
          <p:cNvPr id="72" name="组合 71">
            <a:extLst>
              <a:ext uri="{FF2B5EF4-FFF2-40B4-BE49-F238E27FC236}">
                <a16:creationId xmlns="" xmlns:a16="http://schemas.microsoft.com/office/drawing/2014/main"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 xmlns:a16="http://schemas.microsoft.com/office/drawing/2014/main"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 xmlns:a16="http://schemas.microsoft.com/office/drawing/2014/main" id="{DCFB687B-69BA-485A-8AF7-5B7B8E52840D}"/>
                </a:ext>
              </a:extLst>
            </p:cNvPr>
            <p:cNvPicPr>
              <a:picLocks noChangeAspect="1"/>
            </p:cNvPicPr>
            <p:nvPr/>
          </p:nvPicPr>
          <p:blipFill>
            <a:blip r:embed="rId10"/>
            <a:stretch>
              <a:fillRect/>
            </a:stretch>
          </p:blipFill>
          <p:spPr>
            <a:xfrm>
              <a:off x="10545736" y="3247158"/>
              <a:ext cx="371250" cy="506250"/>
            </a:xfrm>
            <a:prstGeom prst="rect">
              <a:avLst/>
            </a:prstGeom>
          </p:spPr>
        </p:pic>
      </p:grpSp>
      <p:sp>
        <p:nvSpPr>
          <p:cNvPr id="75" name="文本框 74">
            <a:extLst>
              <a:ext uri="{FF2B5EF4-FFF2-40B4-BE49-F238E27FC236}">
                <a16:creationId xmlns="" xmlns:a16="http://schemas.microsoft.com/office/drawing/2014/main"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 xmlns:a16="http://schemas.microsoft.com/office/drawing/2014/main"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sp>
        <p:nvSpPr>
          <p:cNvPr id="11" name="矩形 10"/>
          <p:cNvSpPr/>
          <p:nvPr/>
        </p:nvSpPr>
        <p:spPr>
          <a:xfrm>
            <a:off x="618143" y="402506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活动策划方案"/>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100</TotalTime>
  <Words>1497</Words>
  <Application>Microsoft Office PowerPoint</Application>
  <PresentationFormat>宽屏</PresentationFormat>
  <Paragraphs>244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活动策划方案</dc:title>
  <dc:creator>第一PPT模板网-WWW.1PPT.COM</dc:creator>
  <cp:keywords>第一PPT模板网-WWW.1PPT.COM</cp:keywords>
  <dc:description>www.1ppt.com</dc:description>
  <cp:lastModifiedBy>faith123</cp:lastModifiedBy>
  <cp:revision>32</cp:revision>
  <dcterms:created xsi:type="dcterms:W3CDTF">2017-08-22T13:33:09Z</dcterms:created>
  <dcterms:modified xsi:type="dcterms:W3CDTF">2019-07-06T06:18:44Z</dcterms:modified>
</cp:coreProperties>
</file>