
<file path=[Content_Types].xml><?xml version="1.0" encoding="utf-8"?>
<Types xmlns="http://schemas.openxmlformats.org/package/2006/content-types">
  <Default Extension="jpeg" ContentType="image/jpeg"/>
  <Default Extension="wav" ContentType="audio/x-wav"/>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0" r:id="rId3"/>
  </p:sldMasterIdLst>
  <p:notesMasterIdLst>
    <p:notesMasterId r:id="rId5"/>
  </p:notesMasterIdLst>
  <p:sldIdLst>
    <p:sldId id="257" r:id="rId4"/>
    <p:sldId id="258" r:id="rId6"/>
    <p:sldId id="266" r:id="rId7"/>
    <p:sldId id="275" r:id="rId8"/>
    <p:sldId id="259" r:id="rId9"/>
    <p:sldId id="260" r:id="rId10"/>
    <p:sldId id="297" r:id="rId11"/>
    <p:sldId id="268" r:id="rId12"/>
    <p:sldId id="273" r:id="rId13"/>
    <p:sldId id="278" r:id="rId14"/>
    <p:sldId id="298" r:id="rId15"/>
    <p:sldId id="271" r:id="rId16"/>
    <p:sldId id="279" r:id="rId17"/>
    <p:sldId id="262" r:id="rId18"/>
    <p:sldId id="299" r:id="rId19"/>
    <p:sldId id="276" r:id="rId20"/>
    <p:sldId id="264" r:id="rId21"/>
    <p:sldId id="261" r:id="rId22"/>
    <p:sldId id="300" r:id="rId23"/>
    <p:sldId id="282" r:id="rId24"/>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6C8E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76"/>
    <p:restoredTop sz="94671"/>
  </p:normalViewPr>
  <p:slideViewPr>
    <p:cSldViewPr snapToGrid="0" snapToObjects="1">
      <p:cViewPr varScale="1">
        <p:scale>
          <a:sx n="80" d="100"/>
          <a:sy n="80" d="100"/>
        </p:scale>
        <p:origin x="234" y="96"/>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8" Type="http://schemas.openxmlformats.org/officeDocument/2006/relationships/tags" Target="tags/tag78.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B90112-F432-4A01-9ECA-D3E76A8C36A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D9020D-7E24-4C93-9083-3511ABD6CBE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D9020D-7E24-4C93-9083-3511ABD6CBE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D9020D-7E24-4C93-9083-3511ABD6CBE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D9020D-7E24-4C93-9083-3511ABD6CBE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D9020D-7E24-4C93-9083-3511ABD6CBE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D9020D-7E24-4C93-9083-3511ABD6CBE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D9020D-7E24-4C93-9083-3511ABD6CBE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D9020D-7E24-4C93-9083-3511ABD6CBE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D9020D-7E24-4C93-9083-3511ABD6CBE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D9020D-7E24-4C93-9083-3511ABD6CBE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D9020D-7E24-4C93-9083-3511ABD6CBE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D9020D-7E24-4C93-9083-3511ABD6CBE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D9020D-7E24-4C93-9083-3511ABD6CBE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D9020D-7E24-4C93-9083-3511ABD6CBE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D9020D-7E24-4C93-9083-3511ABD6CBE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D9020D-7E24-4C93-9083-3511ABD6CBE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D9020D-7E24-4C93-9083-3511ABD6CBE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D9020D-7E24-4C93-9083-3511ABD6CBE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D9020D-7E24-4C93-9083-3511ABD6CBE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D9020D-7E24-4C93-9083-3511ABD6CBE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D9020D-7E24-4C93-9083-3511ABD6CBE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endParaRPr kumimoji="1" lang="zh-CN" altLang="en-US"/>
          </a:p>
        </p:txBody>
      </p:sp>
      <p:sp>
        <p:nvSpPr>
          <p:cNvPr id="4" name="日期占位符 3"/>
          <p:cNvSpPr>
            <a:spLocks noGrp="1"/>
          </p:cNvSpPr>
          <p:nvPr>
            <p:ph type="dt" sz="half" idx="10"/>
          </p:nvPr>
        </p:nvSpPr>
        <p:spPr/>
        <p:txBody>
          <a:bodyPr/>
          <a:lstStyle/>
          <a:p>
            <a:fld id="{BEFE4F69-DA33-5C48-94F9-4795973180C9}" type="datetimeFigureOut">
              <a:rPr/>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8A5F0C1A-38CF-8B4C-8981-659D557C1503}" type="slidenum">
              <a:rPr/>
            </a:fld>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hasCustomPrompt="1"/>
          </p:nvPr>
        </p:nvSpPr>
        <p:spPr/>
        <p:txBody>
          <a:bodyPr/>
          <a:lstStyle/>
          <a:p>
            <a:r>
              <a:rPr kumimoji="1" lang="zh-CN" altLang="en-US"/>
              <a:t>编辑母版文本样式
第二级
第三级
第四级
第五级</a:t>
            </a:r>
            <a:endParaRPr kumimoji="1" lang="zh-CN" altLang="en-US"/>
          </a:p>
        </p:txBody>
      </p:sp>
      <p:sp>
        <p:nvSpPr>
          <p:cNvPr id="4" name="日期占位符 3"/>
          <p:cNvSpPr>
            <a:spLocks noGrp="1"/>
          </p:cNvSpPr>
          <p:nvPr>
            <p:ph type="dt" sz="half" idx="10"/>
          </p:nvPr>
        </p:nvSpPr>
        <p:spPr/>
        <p:txBody>
          <a:bodyPr/>
          <a:lstStyle/>
          <a:p>
            <a:fld id="{BEFE4F69-DA33-5C48-94F9-4795973180C9}" type="datetimeFigureOut">
              <a:rPr/>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8A5F0C1A-38CF-8B4C-8981-659D557C1503}" type="slidenum">
              <a:rPr/>
            </a:fld>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endParaRPr kumimoji="1"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kumimoji="1" lang="zh-CN" altLang="en-US"/>
              <a:t>编辑母版文本样式
第二级
第三级
第四级
第五级</a:t>
            </a:r>
            <a:endParaRPr kumimoji="1" lang="zh-CN" altLang="en-US"/>
          </a:p>
        </p:txBody>
      </p:sp>
      <p:sp>
        <p:nvSpPr>
          <p:cNvPr id="4" name="日期占位符 3"/>
          <p:cNvSpPr>
            <a:spLocks noGrp="1"/>
          </p:cNvSpPr>
          <p:nvPr>
            <p:ph type="dt" sz="half" idx="10"/>
          </p:nvPr>
        </p:nvSpPr>
        <p:spPr/>
        <p:txBody>
          <a:bodyPr/>
          <a:lstStyle/>
          <a:p>
            <a:fld id="{BEFE4F69-DA33-5C48-94F9-4795973180C9}" type="datetimeFigureOut">
              <a:rPr/>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8A5F0C1A-38CF-8B4C-8981-659D557C1503}" type="slidenum">
              <a:rPr/>
            </a:fld>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sz="half" idx="1" hasCustomPrompt="1"/>
          </p:nvPr>
        </p:nvSpPr>
        <p:spPr>
          <a:xfrm>
            <a:off x="838200" y="1825625"/>
            <a:ext cx="5181600" cy="4351338"/>
          </a:xfrm>
        </p:spPr>
        <p:txBody>
          <a:bodyPr/>
          <a:lstStyle/>
          <a:p>
            <a:r>
              <a:rPr kumimoji="1" lang="zh-CN" altLang="en-US"/>
              <a:t>编辑母版文本样式
第二级
第三级
第四级
第五级</a:t>
            </a:r>
            <a:endParaRPr kumimoji="1" lang="zh-CN" altLang="en-US"/>
          </a:p>
        </p:txBody>
      </p:sp>
      <p:sp>
        <p:nvSpPr>
          <p:cNvPr id="4" name="内容占位符 3"/>
          <p:cNvSpPr>
            <a:spLocks noGrp="1"/>
          </p:cNvSpPr>
          <p:nvPr>
            <p:ph sz="half" idx="2" hasCustomPrompt="1"/>
          </p:nvPr>
        </p:nvSpPr>
        <p:spPr>
          <a:xfrm>
            <a:off x="6172200" y="1825625"/>
            <a:ext cx="5181600" cy="4351338"/>
          </a:xfrm>
        </p:spPr>
        <p:txBody>
          <a:bodyPr/>
          <a:lstStyle/>
          <a:p>
            <a:r>
              <a:rPr kumimoji="1" lang="zh-CN" altLang="en-US"/>
              <a:t>编辑母版文本样式
第二级
第三级
第四级
第五级</a:t>
            </a:r>
            <a:endParaRPr kumimoji="1" lang="zh-CN" altLang="en-US"/>
          </a:p>
        </p:txBody>
      </p:sp>
      <p:sp>
        <p:nvSpPr>
          <p:cNvPr id="5" name="日期占位符 4"/>
          <p:cNvSpPr>
            <a:spLocks noGrp="1"/>
          </p:cNvSpPr>
          <p:nvPr>
            <p:ph type="dt" sz="half" idx="10"/>
          </p:nvPr>
        </p:nvSpPr>
        <p:spPr/>
        <p:txBody>
          <a:bodyPr/>
          <a:lstStyle/>
          <a:p>
            <a:fld id="{BEFE4F69-DA33-5C48-94F9-4795973180C9}" type="datetimeFigureOut">
              <a:rPr/>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8A5F0C1A-38CF-8B4C-8981-659D557C1503}" type="slidenum">
              <a:rPr/>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endParaRPr kumimoji="1"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kumimoji="1" lang="zh-CN" altLang="en-US"/>
              <a:t>编辑母版文本样式
第二级
第三级
第四级
第五级</a:t>
            </a:r>
            <a:endParaRPr kumimoji="1" lang="zh-CN" altLang="en-US"/>
          </a:p>
        </p:txBody>
      </p:sp>
      <p:sp>
        <p:nvSpPr>
          <p:cNvPr id="4" name="内容占位符 3"/>
          <p:cNvSpPr>
            <a:spLocks noGrp="1"/>
          </p:cNvSpPr>
          <p:nvPr>
            <p:ph sz="half" idx="2" hasCustomPrompt="1"/>
          </p:nvPr>
        </p:nvSpPr>
        <p:spPr>
          <a:xfrm>
            <a:off x="839788" y="2505075"/>
            <a:ext cx="5157787" cy="3684588"/>
          </a:xfrm>
        </p:spPr>
        <p:txBody>
          <a:bodyPr/>
          <a:lstStyle/>
          <a:p>
            <a:r>
              <a:rPr kumimoji="1" lang="zh-CN" altLang="en-US"/>
              <a:t>编辑母版文本样式
第二级
第三级
第四级
第五级</a:t>
            </a:r>
            <a:endParaRPr kumimoji="1"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kumimoji="1" lang="zh-CN" altLang="en-US"/>
              <a:t>编辑母版文本样式
第二级
第三级
第四级
第五级</a:t>
            </a:r>
            <a:endParaRPr kumimoji="1" lang="zh-CN" altLang="en-US"/>
          </a:p>
        </p:txBody>
      </p:sp>
      <p:sp>
        <p:nvSpPr>
          <p:cNvPr id="6" name="内容占位符 5"/>
          <p:cNvSpPr>
            <a:spLocks noGrp="1"/>
          </p:cNvSpPr>
          <p:nvPr>
            <p:ph sz="quarter" idx="4" hasCustomPrompt="1"/>
          </p:nvPr>
        </p:nvSpPr>
        <p:spPr>
          <a:xfrm>
            <a:off x="6172200" y="2505075"/>
            <a:ext cx="5183188" cy="3684588"/>
          </a:xfrm>
        </p:spPr>
        <p:txBody>
          <a:bodyPr/>
          <a:lstStyle/>
          <a:p>
            <a:r>
              <a:rPr kumimoji="1" lang="zh-CN" altLang="en-US"/>
              <a:t>编辑母版文本样式
第二级
第三级
第四级
第五级</a:t>
            </a:r>
            <a:endParaRPr kumimoji="1" lang="zh-CN" altLang="en-US"/>
          </a:p>
        </p:txBody>
      </p:sp>
      <p:sp>
        <p:nvSpPr>
          <p:cNvPr id="7" name="日期占位符 6"/>
          <p:cNvSpPr>
            <a:spLocks noGrp="1"/>
          </p:cNvSpPr>
          <p:nvPr>
            <p:ph type="dt" sz="half" idx="10"/>
          </p:nvPr>
        </p:nvSpPr>
        <p:spPr/>
        <p:txBody>
          <a:bodyPr/>
          <a:lstStyle/>
          <a:p>
            <a:fld id="{BEFE4F69-DA33-5C48-94F9-4795973180C9}" type="datetimeFigureOut">
              <a:rPr/>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8A5F0C1A-38CF-8B4C-8981-659D557C1503}" type="slidenum">
              <a:rPr/>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日期占位符 2"/>
          <p:cNvSpPr>
            <a:spLocks noGrp="1"/>
          </p:cNvSpPr>
          <p:nvPr>
            <p:ph type="dt" sz="half" idx="10"/>
          </p:nvPr>
        </p:nvSpPr>
        <p:spPr/>
        <p:txBody>
          <a:bodyPr/>
          <a:lstStyle/>
          <a:p>
            <a:fld id="{BEFE4F69-DA33-5C48-94F9-4795973180C9}" type="datetimeFigureOut">
              <a:rPr/>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8A5F0C1A-38CF-8B4C-8981-659D557C1503}" type="slidenum">
              <a:rPr/>
            </a:fld>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EFE4F69-DA33-5C48-94F9-4795973180C9}" type="datetimeFigureOut">
              <a:rPr/>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8A5F0C1A-38CF-8B4C-8981-659D557C1503}" type="slidenum">
              <a:rPr/>
            </a:fld>
            <a:endParaRPr kumimoji="1"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kumimoji="1" lang="zh-CN" altLang="en-US"/>
              <a:t>编辑母版文本样式
第二级
第三级
第四级
第五级</a:t>
            </a:r>
            <a:endParaRPr kumimoji="1"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kumimoji="1" lang="zh-CN" altLang="en-US"/>
              <a:t>编辑母版文本样式
第二级
第三级
第四级
第五级</a:t>
            </a:r>
            <a:endParaRPr kumimoji="1" lang="zh-CN" altLang="en-US"/>
          </a:p>
        </p:txBody>
      </p:sp>
      <p:sp>
        <p:nvSpPr>
          <p:cNvPr id="5" name="日期占位符 4"/>
          <p:cNvSpPr>
            <a:spLocks noGrp="1"/>
          </p:cNvSpPr>
          <p:nvPr>
            <p:ph type="dt" sz="half" idx="10"/>
          </p:nvPr>
        </p:nvSpPr>
        <p:spPr/>
        <p:txBody>
          <a:bodyPr/>
          <a:lstStyle/>
          <a:p>
            <a:fld id="{BEFE4F69-DA33-5C48-94F9-4795973180C9}" type="datetimeFigureOut">
              <a:rPr/>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8A5F0C1A-38CF-8B4C-8981-659D557C1503}" type="slidenum">
              <a:rPr/>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kumimoji="1" lang="zh-CN" altLang="en-US"/>
              <a:t>编辑母版文本样式
第二级
第三级
第四级
第五级</a:t>
            </a:r>
            <a:endParaRPr kumimoji="1" lang="zh-CN" altLang="en-US"/>
          </a:p>
        </p:txBody>
      </p:sp>
      <p:sp>
        <p:nvSpPr>
          <p:cNvPr id="5" name="日期占位符 4"/>
          <p:cNvSpPr>
            <a:spLocks noGrp="1"/>
          </p:cNvSpPr>
          <p:nvPr>
            <p:ph type="dt" sz="half" idx="10"/>
          </p:nvPr>
        </p:nvSpPr>
        <p:spPr/>
        <p:txBody>
          <a:bodyPr/>
          <a:lstStyle/>
          <a:p>
            <a:fld id="{BEFE4F69-DA33-5C48-94F9-4795973180C9}" type="datetimeFigureOut">
              <a:rPr/>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8A5F0C1A-38CF-8B4C-8981-659D557C1503}" type="slidenum">
              <a:rPr/>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竖排文字占位符 2"/>
          <p:cNvSpPr>
            <a:spLocks noGrp="1"/>
          </p:cNvSpPr>
          <p:nvPr>
            <p:ph type="body" orient="vert" idx="1" hasCustomPrompt="1"/>
          </p:nvPr>
        </p:nvSpPr>
        <p:spPr/>
        <p:txBody>
          <a:bodyPr vert="eaVert"/>
          <a:lstStyle/>
          <a:p>
            <a:r>
              <a:rPr kumimoji="1" lang="zh-CN" altLang="en-US"/>
              <a:t>编辑母版文本样式
第二级
第三级
第四级
第五级</a:t>
            </a:r>
            <a:endParaRPr kumimoji="1" lang="zh-CN" altLang="en-US"/>
          </a:p>
        </p:txBody>
      </p:sp>
      <p:sp>
        <p:nvSpPr>
          <p:cNvPr id="4" name="日期占位符 3"/>
          <p:cNvSpPr>
            <a:spLocks noGrp="1"/>
          </p:cNvSpPr>
          <p:nvPr>
            <p:ph type="dt" sz="half" idx="10"/>
          </p:nvPr>
        </p:nvSpPr>
        <p:spPr/>
        <p:txBody>
          <a:bodyPr/>
          <a:lstStyle/>
          <a:p>
            <a:fld id="{BEFE4F69-DA33-5C48-94F9-4795973180C9}" type="datetimeFigureOut">
              <a:rPr/>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8A5F0C1A-38CF-8B4C-8981-659D557C1503}" type="slidenum">
              <a:rPr/>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endParaRPr kumimoji="1"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r>
              <a:rPr kumimoji="1" lang="zh-CN" altLang="en-US"/>
              <a:t>编辑母版文本样式
第二级
第三级
第四级
第五级</a:t>
            </a:r>
            <a:endParaRPr kumimoji="1" lang="zh-CN" altLang="en-US"/>
          </a:p>
        </p:txBody>
      </p:sp>
      <p:sp>
        <p:nvSpPr>
          <p:cNvPr id="4" name="日期占位符 3"/>
          <p:cNvSpPr>
            <a:spLocks noGrp="1"/>
          </p:cNvSpPr>
          <p:nvPr>
            <p:ph type="dt" sz="half" idx="10"/>
          </p:nvPr>
        </p:nvSpPr>
        <p:spPr/>
        <p:txBody>
          <a:bodyPr/>
          <a:lstStyle/>
          <a:p>
            <a:fld id="{BEFE4F69-DA33-5C48-94F9-4795973180C9}" type="datetimeFigureOut">
              <a:rPr/>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8A5F0C1A-38CF-8B4C-8981-659D557C1503}" type="slidenum">
              <a:rPr/>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endParaRPr kumimoji="1" lang="zh-CN" altLang="en-US"/>
          </a:p>
        </p:txBody>
      </p:sp>
      <p:sp>
        <p:nvSpPr>
          <p:cNvPr id="4" name="日期占位符 3"/>
          <p:cNvSpPr>
            <a:spLocks noGrp="1"/>
          </p:cNvSpPr>
          <p:nvPr>
            <p:ph type="dt" sz="half" idx="10"/>
          </p:nvPr>
        </p:nvSpPr>
        <p:spPr/>
        <p:txBody>
          <a:bodyPr/>
          <a:lstStyle/>
          <a:p>
            <a:fld id="{BEFE4F69-DA33-5C48-94F9-4795973180C9}" type="datetimeFigureOut">
              <a:rPr/>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8A5F0C1A-38CF-8B4C-8981-659D557C1503}" type="slidenum">
              <a:rPr/>
            </a:fld>
            <a:endParaRPr kumimoji="1"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hasCustomPrompt="1"/>
          </p:nvPr>
        </p:nvSpPr>
        <p:spPr/>
        <p:txBody>
          <a:bodyPr/>
          <a:lstStyle/>
          <a:p>
            <a:r>
              <a:rPr kumimoji="1" lang="zh-CN" altLang="en-US"/>
              <a:t>编辑母版文本样式
第二级
第三级
第四级
第五级</a:t>
            </a:r>
            <a:endParaRPr kumimoji="1" lang="zh-CN" altLang="en-US"/>
          </a:p>
        </p:txBody>
      </p:sp>
      <p:sp>
        <p:nvSpPr>
          <p:cNvPr id="4" name="日期占位符 3"/>
          <p:cNvSpPr>
            <a:spLocks noGrp="1"/>
          </p:cNvSpPr>
          <p:nvPr>
            <p:ph type="dt" sz="half" idx="10"/>
          </p:nvPr>
        </p:nvSpPr>
        <p:spPr/>
        <p:txBody>
          <a:bodyPr/>
          <a:lstStyle/>
          <a:p>
            <a:fld id="{BEFE4F69-DA33-5C48-94F9-4795973180C9}" type="datetimeFigureOut">
              <a:rPr/>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8A5F0C1A-38CF-8B4C-8981-659D557C1503}" type="slidenum">
              <a:rPr/>
            </a:fld>
            <a:endParaRPr kumimoji="1"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endParaRPr kumimoji="1"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kumimoji="1" lang="zh-CN" altLang="en-US"/>
              <a:t>编辑母版文本样式
第二级
第三级
第四级
第五级</a:t>
            </a:r>
            <a:endParaRPr kumimoji="1" lang="zh-CN" altLang="en-US"/>
          </a:p>
        </p:txBody>
      </p:sp>
      <p:sp>
        <p:nvSpPr>
          <p:cNvPr id="4" name="日期占位符 3"/>
          <p:cNvSpPr>
            <a:spLocks noGrp="1"/>
          </p:cNvSpPr>
          <p:nvPr>
            <p:ph type="dt" sz="half" idx="10"/>
          </p:nvPr>
        </p:nvSpPr>
        <p:spPr/>
        <p:txBody>
          <a:bodyPr/>
          <a:lstStyle/>
          <a:p>
            <a:fld id="{BEFE4F69-DA33-5C48-94F9-4795973180C9}" type="datetimeFigureOut">
              <a:rPr/>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8A5F0C1A-38CF-8B4C-8981-659D557C1503}" type="slidenum">
              <a:rPr/>
            </a:fld>
            <a:endParaRPr kumimoji="1"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sz="half" idx="1" hasCustomPrompt="1"/>
          </p:nvPr>
        </p:nvSpPr>
        <p:spPr>
          <a:xfrm>
            <a:off x="838200" y="1825625"/>
            <a:ext cx="5181600" cy="4351338"/>
          </a:xfrm>
        </p:spPr>
        <p:txBody>
          <a:bodyPr/>
          <a:lstStyle/>
          <a:p>
            <a:r>
              <a:rPr kumimoji="1" lang="zh-CN" altLang="en-US"/>
              <a:t>编辑母版文本样式
第二级
第三级
第四级
第五级</a:t>
            </a:r>
            <a:endParaRPr kumimoji="1" lang="zh-CN" altLang="en-US"/>
          </a:p>
        </p:txBody>
      </p:sp>
      <p:sp>
        <p:nvSpPr>
          <p:cNvPr id="4" name="内容占位符 3"/>
          <p:cNvSpPr>
            <a:spLocks noGrp="1"/>
          </p:cNvSpPr>
          <p:nvPr>
            <p:ph sz="half" idx="2" hasCustomPrompt="1"/>
          </p:nvPr>
        </p:nvSpPr>
        <p:spPr>
          <a:xfrm>
            <a:off x="6172200" y="1825625"/>
            <a:ext cx="5181600" cy="4351338"/>
          </a:xfrm>
        </p:spPr>
        <p:txBody>
          <a:bodyPr/>
          <a:lstStyle/>
          <a:p>
            <a:r>
              <a:rPr kumimoji="1" lang="zh-CN" altLang="en-US"/>
              <a:t>编辑母版文本样式
第二级
第三级
第四级
第五级</a:t>
            </a:r>
            <a:endParaRPr kumimoji="1" lang="zh-CN" altLang="en-US"/>
          </a:p>
        </p:txBody>
      </p:sp>
      <p:sp>
        <p:nvSpPr>
          <p:cNvPr id="5" name="日期占位符 4"/>
          <p:cNvSpPr>
            <a:spLocks noGrp="1"/>
          </p:cNvSpPr>
          <p:nvPr>
            <p:ph type="dt" sz="half" idx="10"/>
          </p:nvPr>
        </p:nvSpPr>
        <p:spPr/>
        <p:txBody>
          <a:bodyPr/>
          <a:lstStyle/>
          <a:p>
            <a:fld id="{BEFE4F69-DA33-5C48-94F9-4795973180C9}" type="datetimeFigureOut">
              <a:rPr/>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8A5F0C1A-38CF-8B4C-8981-659D557C1503}" type="slidenum">
              <a:rPr/>
            </a:fld>
            <a:endParaRPr kumimoji="1"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endParaRPr kumimoji="1"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kumimoji="1" lang="zh-CN" altLang="en-US"/>
              <a:t>编辑母版文本样式
第二级
第三级
第四级
第五级</a:t>
            </a:r>
            <a:endParaRPr kumimoji="1" lang="zh-CN" altLang="en-US"/>
          </a:p>
        </p:txBody>
      </p:sp>
      <p:sp>
        <p:nvSpPr>
          <p:cNvPr id="4" name="内容占位符 3"/>
          <p:cNvSpPr>
            <a:spLocks noGrp="1"/>
          </p:cNvSpPr>
          <p:nvPr>
            <p:ph sz="half" idx="2" hasCustomPrompt="1"/>
          </p:nvPr>
        </p:nvSpPr>
        <p:spPr>
          <a:xfrm>
            <a:off x="839788" y="2505075"/>
            <a:ext cx="5157787" cy="3684588"/>
          </a:xfrm>
        </p:spPr>
        <p:txBody>
          <a:bodyPr/>
          <a:lstStyle/>
          <a:p>
            <a:r>
              <a:rPr kumimoji="1" lang="zh-CN" altLang="en-US"/>
              <a:t>编辑母版文本样式
第二级
第三级
第四级
第五级</a:t>
            </a:r>
            <a:endParaRPr kumimoji="1"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kumimoji="1" lang="zh-CN" altLang="en-US"/>
              <a:t>编辑母版文本样式
第二级
第三级
第四级
第五级</a:t>
            </a:r>
            <a:endParaRPr kumimoji="1" lang="zh-CN" altLang="en-US"/>
          </a:p>
        </p:txBody>
      </p:sp>
      <p:sp>
        <p:nvSpPr>
          <p:cNvPr id="6" name="内容占位符 5"/>
          <p:cNvSpPr>
            <a:spLocks noGrp="1"/>
          </p:cNvSpPr>
          <p:nvPr>
            <p:ph sz="quarter" idx="4" hasCustomPrompt="1"/>
          </p:nvPr>
        </p:nvSpPr>
        <p:spPr>
          <a:xfrm>
            <a:off x="6172200" y="2505075"/>
            <a:ext cx="5183188" cy="3684588"/>
          </a:xfrm>
        </p:spPr>
        <p:txBody>
          <a:bodyPr/>
          <a:lstStyle/>
          <a:p>
            <a:r>
              <a:rPr kumimoji="1" lang="zh-CN" altLang="en-US"/>
              <a:t>编辑母版文本样式
第二级
第三级
第四级
第五级</a:t>
            </a:r>
            <a:endParaRPr kumimoji="1" lang="zh-CN" altLang="en-US"/>
          </a:p>
        </p:txBody>
      </p:sp>
      <p:sp>
        <p:nvSpPr>
          <p:cNvPr id="7" name="日期占位符 6"/>
          <p:cNvSpPr>
            <a:spLocks noGrp="1"/>
          </p:cNvSpPr>
          <p:nvPr>
            <p:ph type="dt" sz="half" idx="10"/>
          </p:nvPr>
        </p:nvSpPr>
        <p:spPr/>
        <p:txBody>
          <a:bodyPr/>
          <a:lstStyle/>
          <a:p>
            <a:fld id="{BEFE4F69-DA33-5C48-94F9-4795973180C9}" type="datetimeFigureOut">
              <a:rPr/>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8A5F0C1A-38CF-8B4C-8981-659D557C1503}" type="slidenum">
              <a:rPr/>
            </a:fld>
            <a:endParaRPr kumimoji="1"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日期占位符 2"/>
          <p:cNvSpPr>
            <a:spLocks noGrp="1"/>
          </p:cNvSpPr>
          <p:nvPr>
            <p:ph type="dt" sz="half" idx="10"/>
          </p:nvPr>
        </p:nvSpPr>
        <p:spPr/>
        <p:txBody>
          <a:bodyPr/>
          <a:lstStyle/>
          <a:p>
            <a:fld id="{BEFE4F69-DA33-5C48-94F9-4795973180C9}" type="datetimeFigureOut">
              <a:rPr/>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8A5F0C1A-38CF-8B4C-8981-659D557C1503}" type="slidenum">
              <a:rPr/>
            </a:fld>
            <a:endParaRPr kumimoji="1"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EFE4F69-DA33-5C48-94F9-4795973180C9}" type="datetimeFigureOut">
              <a:rPr/>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8A5F0C1A-38CF-8B4C-8981-659D557C1503}" type="slidenum">
              <a:rPr/>
            </a:fld>
            <a:endParaRPr kumimoji="1"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kumimoji="1" lang="zh-CN" altLang="en-US"/>
              <a:t>编辑母版文本样式
第二级
第三级
第四级
第五级</a:t>
            </a:r>
            <a:endParaRPr kumimoji="1"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kumimoji="1" lang="zh-CN" altLang="en-US"/>
              <a:t>编辑母版文本样式
第二级
第三级
第四级
第五级</a:t>
            </a:r>
            <a:endParaRPr kumimoji="1" lang="zh-CN" altLang="en-US"/>
          </a:p>
        </p:txBody>
      </p:sp>
      <p:sp>
        <p:nvSpPr>
          <p:cNvPr id="5" name="日期占位符 4"/>
          <p:cNvSpPr>
            <a:spLocks noGrp="1"/>
          </p:cNvSpPr>
          <p:nvPr>
            <p:ph type="dt" sz="half" idx="10"/>
          </p:nvPr>
        </p:nvSpPr>
        <p:spPr/>
        <p:txBody>
          <a:bodyPr/>
          <a:lstStyle/>
          <a:p>
            <a:fld id="{BEFE4F69-DA33-5C48-94F9-4795973180C9}" type="datetimeFigureOut">
              <a:rPr/>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8A5F0C1A-38CF-8B4C-8981-659D557C1503}" type="slidenum">
              <a:rPr/>
            </a:fld>
            <a:endParaRPr kumimoji="1"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kumimoji="1" lang="zh-CN" altLang="en-US"/>
              <a:t>编辑母版文本样式
第二级
第三级
第四级
第五级</a:t>
            </a:r>
            <a:endParaRPr kumimoji="1" lang="zh-CN" altLang="en-US"/>
          </a:p>
        </p:txBody>
      </p:sp>
      <p:sp>
        <p:nvSpPr>
          <p:cNvPr id="5" name="日期占位符 4"/>
          <p:cNvSpPr>
            <a:spLocks noGrp="1"/>
          </p:cNvSpPr>
          <p:nvPr>
            <p:ph type="dt" sz="half" idx="10"/>
          </p:nvPr>
        </p:nvSpPr>
        <p:spPr/>
        <p:txBody>
          <a:bodyPr/>
          <a:lstStyle/>
          <a:p>
            <a:fld id="{BEFE4F69-DA33-5C48-94F9-4795973180C9}" type="datetimeFigureOut">
              <a:rPr/>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8A5F0C1A-38CF-8B4C-8981-659D557C1503}" type="slidenum">
              <a:rPr/>
            </a:fld>
            <a:endParaRPr kumimoji="1"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竖排文字占位符 2"/>
          <p:cNvSpPr>
            <a:spLocks noGrp="1"/>
          </p:cNvSpPr>
          <p:nvPr>
            <p:ph type="body" orient="vert" idx="1" hasCustomPrompt="1"/>
          </p:nvPr>
        </p:nvSpPr>
        <p:spPr/>
        <p:txBody>
          <a:bodyPr vert="eaVert"/>
          <a:lstStyle/>
          <a:p>
            <a:r>
              <a:rPr kumimoji="1" lang="zh-CN" altLang="en-US"/>
              <a:t>编辑母版文本样式
第二级
第三级
第四级
第五级</a:t>
            </a:r>
            <a:endParaRPr kumimoji="1" lang="zh-CN" altLang="en-US"/>
          </a:p>
        </p:txBody>
      </p:sp>
      <p:sp>
        <p:nvSpPr>
          <p:cNvPr id="4" name="日期占位符 3"/>
          <p:cNvSpPr>
            <a:spLocks noGrp="1"/>
          </p:cNvSpPr>
          <p:nvPr>
            <p:ph type="dt" sz="half" idx="10"/>
          </p:nvPr>
        </p:nvSpPr>
        <p:spPr/>
        <p:txBody>
          <a:bodyPr/>
          <a:lstStyle/>
          <a:p>
            <a:fld id="{BEFE4F69-DA33-5C48-94F9-4795973180C9}" type="datetimeFigureOut">
              <a:rPr/>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8A5F0C1A-38CF-8B4C-8981-659D557C1503}" type="slidenum">
              <a:rPr/>
            </a:fld>
            <a:endParaRPr kumimoji="1"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endParaRPr kumimoji="1"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r>
              <a:rPr kumimoji="1" lang="zh-CN" altLang="en-US"/>
              <a:t>编辑母版文本样式
第二级
第三级
第四级
第五级</a:t>
            </a:r>
            <a:endParaRPr kumimoji="1" lang="zh-CN" altLang="en-US"/>
          </a:p>
        </p:txBody>
      </p:sp>
      <p:sp>
        <p:nvSpPr>
          <p:cNvPr id="4" name="日期占位符 3"/>
          <p:cNvSpPr>
            <a:spLocks noGrp="1"/>
          </p:cNvSpPr>
          <p:nvPr>
            <p:ph type="dt" sz="half" idx="10"/>
          </p:nvPr>
        </p:nvSpPr>
        <p:spPr/>
        <p:txBody>
          <a:bodyPr/>
          <a:lstStyle/>
          <a:p>
            <a:fld id="{BEFE4F69-DA33-5C48-94F9-4795973180C9}" type="datetimeFigureOut">
              <a:rPr/>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8A5F0C1A-38CF-8B4C-8981-659D557C1503}" type="slidenum">
              <a:rPr/>
            </a:fld>
            <a:endParaRPr kumimoji="1"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kumimoji="1" lang="zh-CN" altLang="en-US"/>
              <a:t>编辑母版文本样式
第二级
第三级
第四级
第五级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FE4F69-DA33-5C48-94F9-4795973180C9}" type="datetimeFigureOut">
              <a:rPr/>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5F0C1A-38CF-8B4C-8981-659D557C1503}" type="slidenum">
              <a:rPr/>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kumimoji="1" lang="zh-CN" altLang="en-US"/>
              <a:t>编辑母版文本样式
第二级
第三级
第四级
第五级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FE4F69-DA33-5C48-94F9-4795973180C9}" type="datetimeFigureOut">
              <a:rPr/>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5F0C1A-38CF-8B4C-8981-659D557C1503}" type="slidenum">
              <a:rPr/>
            </a:fld>
            <a:endParaRPr kumimoji="1"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2.png"/><Relationship Id="rId3" Type="http://schemas.microsoft.com/office/2007/relationships/media" Target="../media/audio1.wav"/><Relationship Id="rId2" Type="http://schemas.openxmlformats.org/officeDocument/2006/relationships/audio" Target="../media/audio1.wav"/><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2" Type="http://schemas.openxmlformats.org/officeDocument/2006/relationships/notesSlide" Target="../notesSlides/notesSlide2.xml"/><Relationship Id="rId11" Type="http://schemas.openxmlformats.org/officeDocument/2006/relationships/slideLayout" Target="../slideLayouts/slideLayout7.xml"/><Relationship Id="rId10" Type="http://schemas.openxmlformats.org/officeDocument/2006/relationships/image" Target="../media/image1.jpeg"/><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7.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image" Target="../media/image1.jpeg"/><Relationship Id="rId3" Type="http://schemas.openxmlformats.org/officeDocument/2006/relationships/tags" Target="../tags/tag11.xml"/><Relationship Id="rId2" Type="http://schemas.openxmlformats.org/officeDocument/2006/relationships/image" Target="../media/image3.png"/><Relationship Id="rId1" Type="http://schemas.openxmlformats.org/officeDocument/2006/relationships/tags" Target="../tags/tag10.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7.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8.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9" Type="http://schemas.openxmlformats.org/officeDocument/2006/relationships/tags" Target="../tags/tag27.xml"/><Relationship Id="rId8" Type="http://schemas.openxmlformats.org/officeDocument/2006/relationships/tags" Target="../tags/tag26.xml"/><Relationship Id="rId7" Type="http://schemas.openxmlformats.org/officeDocument/2006/relationships/tags" Target="../tags/tag25.xml"/><Relationship Id="rId6" Type="http://schemas.openxmlformats.org/officeDocument/2006/relationships/tags" Target="../tags/tag24.xml"/><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1" Type="http://schemas.openxmlformats.org/officeDocument/2006/relationships/notesSlide" Target="../notesSlides/notesSlide8.xml"/><Relationship Id="rId20" Type="http://schemas.openxmlformats.org/officeDocument/2006/relationships/slideLayout" Target="../slideLayouts/slideLayout7.xml"/><Relationship Id="rId2" Type="http://schemas.openxmlformats.org/officeDocument/2006/relationships/image" Target="../media/image5.png"/><Relationship Id="rId19" Type="http://schemas.openxmlformats.org/officeDocument/2006/relationships/tags" Target="../tags/tag37.xml"/><Relationship Id="rId18" Type="http://schemas.openxmlformats.org/officeDocument/2006/relationships/tags" Target="../tags/tag36.xml"/><Relationship Id="rId17" Type="http://schemas.openxmlformats.org/officeDocument/2006/relationships/tags" Target="../tags/tag35.xml"/><Relationship Id="rId16" Type="http://schemas.openxmlformats.org/officeDocument/2006/relationships/tags" Target="../tags/tag34.xml"/><Relationship Id="rId15" Type="http://schemas.openxmlformats.org/officeDocument/2006/relationships/tags" Target="../tags/tag33.xml"/><Relationship Id="rId14" Type="http://schemas.openxmlformats.org/officeDocument/2006/relationships/tags" Target="../tags/tag32.xml"/><Relationship Id="rId13" Type="http://schemas.openxmlformats.org/officeDocument/2006/relationships/tags" Target="../tags/tag31.xml"/><Relationship Id="rId12" Type="http://schemas.openxmlformats.org/officeDocument/2006/relationships/tags" Target="../tags/tag30.xml"/><Relationship Id="rId11" Type="http://schemas.openxmlformats.org/officeDocument/2006/relationships/tags" Target="../tags/tag29.xml"/><Relationship Id="rId10" Type="http://schemas.openxmlformats.org/officeDocument/2006/relationships/tags" Target="../tags/tag28.xml"/><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tags" Target="../tags/tag39.xml"/><Relationship Id="rId1" Type="http://schemas.openxmlformats.org/officeDocument/2006/relationships/tags" Target="../tags/tag38.xml"/></Relationships>
</file>

<file path=ppt/slides/_rels/slide10.xml.rels><?xml version="1.0" encoding="UTF-8" standalone="yes"?>
<Relationships xmlns="http://schemas.openxmlformats.org/package/2006/relationships"><Relationship Id="rId9" Type="http://schemas.openxmlformats.org/officeDocument/2006/relationships/tags" Target="../tags/tag48.xml"/><Relationship Id="rId8" Type="http://schemas.openxmlformats.org/officeDocument/2006/relationships/tags" Target="../tags/tag47.xml"/><Relationship Id="rId7" Type="http://schemas.openxmlformats.org/officeDocument/2006/relationships/tags" Target="../tags/tag46.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tags" Target="../tags/tag42.xml"/><Relationship Id="rId2" Type="http://schemas.openxmlformats.org/officeDocument/2006/relationships/tags" Target="../tags/tag41.xml"/><Relationship Id="rId19" Type="http://schemas.openxmlformats.org/officeDocument/2006/relationships/notesSlide" Target="../notesSlides/notesSlide10.xml"/><Relationship Id="rId18" Type="http://schemas.openxmlformats.org/officeDocument/2006/relationships/slideLayout" Target="../slideLayouts/slideLayout7.xml"/><Relationship Id="rId17" Type="http://schemas.openxmlformats.org/officeDocument/2006/relationships/tags" Target="../tags/tag56.xml"/><Relationship Id="rId16" Type="http://schemas.openxmlformats.org/officeDocument/2006/relationships/tags" Target="../tags/tag55.xml"/><Relationship Id="rId15" Type="http://schemas.openxmlformats.org/officeDocument/2006/relationships/tags" Target="../tags/tag54.xml"/><Relationship Id="rId14" Type="http://schemas.openxmlformats.org/officeDocument/2006/relationships/tags" Target="../tags/tag53.xml"/><Relationship Id="rId13" Type="http://schemas.openxmlformats.org/officeDocument/2006/relationships/tags" Target="../tags/tag52.xml"/><Relationship Id="rId12" Type="http://schemas.openxmlformats.org/officeDocument/2006/relationships/tags" Target="../tags/tag51.xml"/><Relationship Id="rId11" Type="http://schemas.openxmlformats.org/officeDocument/2006/relationships/tags" Target="../tags/tag50.xml"/><Relationship Id="rId10" Type="http://schemas.openxmlformats.org/officeDocument/2006/relationships/tags" Target="../tags/tag49.xml"/><Relationship Id="rId1" Type="http://schemas.openxmlformats.org/officeDocument/2006/relationships/tags" Target="../tags/tag4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8.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7.xml"/><Relationship Id="rId2" Type="http://schemas.openxmlformats.org/officeDocument/2006/relationships/tags" Target="../tags/tag58.xml"/><Relationship Id="rId1" Type="http://schemas.openxmlformats.org/officeDocument/2006/relationships/tags" Target="../tags/tag57.xml"/></Relationships>
</file>

<file path=ppt/slides/_rels/slide13.xml.rels><?xml version="1.0" encoding="UTF-8" standalone="yes"?>
<Relationships xmlns="http://schemas.openxmlformats.org/package/2006/relationships"><Relationship Id="rId9" Type="http://schemas.openxmlformats.org/officeDocument/2006/relationships/notesSlide" Target="../notesSlides/notesSlide13.xml"/><Relationship Id="rId8" Type="http://schemas.openxmlformats.org/officeDocument/2006/relationships/slideLayout" Target="../slideLayouts/slideLayout7.xml"/><Relationship Id="rId7" Type="http://schemas.openxmlformats.org/officeDocument/2006/relationships/image" Target="../media/image1.jpeg"/><Relationship Id="rId6" Type="http://schemas.openxmlformats.org/officeDocument/2006/relationships/image" Target="../media/image9.png"/><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7.xml"/><Relationship Id="rId2" Type="http://schemas.openxmlformats.org/officeDocument/2006/relationships/tags" Target="../tags/tag65.xml"/><Relationship Id="rId1" Type="http://schemas.openxmlformats.org/officeDocument/2006/relationships/tags" Target="../tags/tag6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8.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7.xml"/><Relationship Id="rId4" Type="http://schemas.openxmlformats.org/officeDocument/2006/relationships/tags" Target="../tags/tag67.xml"/><Relationship Id="rId3" Type="http://schemas.openxmlformats.org/officeDocument/2006/relationships/tags" Target="../tags/tag66.xml"/><Relationship Id="rId2" Type="http://schemas.openxmlformats.org/officeDocument/2006/relationships/image" Target="../media/image1.jpeg"/><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openxmlformats.org/officeDocument/2006/relationships/tags" Target="../tags/tag69.xml"/><Relationship Id="rId1" Type="http://schemas.openxmlformats.org/officeDocument/2006/relationships/tags" Target="../tags/tag68.xml"/></Relationships>
</file>

<file path=ppt/slides/_rels/slide18.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77.xml"/><Relationship Id="rId7" Type="http://schemas.openxmlformats.org/officeDocument/2006/relationships/tags" Target="../tags/tag76.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3" Type="http://schemas.openxmlformats.org/officeDocument/2006/relationships/tags" Target="../tags/tag72.xml"/><Relationship Id="rId2" Type="http://schemas.openxmlformats.org/officeDocument/2006/relationships/tags" Target="../tags/tag71.xml"/><Relationship Id="rId10" Type="http://schemas.openxmlformats.org/officeDocument/2006/relationships/notesSlide" Target="../notesSlides/notesSlide18.xml"/><Relationship Id="rId1" Type="http://schemas.openxmlformats.org/officeDocument/2006/relationships/tags" Target="../tags/tag70.xml"/></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8.xml"/><Relationship Id="rId4" Type="http://schemas.openxmlformats.org/officeDocument/2006/relationships/image" Target="../media/image2.png"/><Relationship Id="rId3" Type="http://schemas.microsoft.com/office/2007/relationships/media" Target="../media/audio1.wav"/><Relationship Id="rId2" Type="http://schemas.openxmlformats.org/officeDocument/2006/relationships/audio" Target="../media/audio1.wav"/><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招聘蓝色渐变企业公司人才招聘创意海报"/>
          <p:cNvPicPr>
            <a:picLocks noChangeAspect="1"/>
          </p:cNvPicPr>
          <p:nvPr/>
        </p:nvPicPr>
        <p:blipFill>
          <a:blip r:embed="rId1"/>
          <a:srcRect t="57566"/>
          <a:stretch>
            <a:fillRect/>
          </a:stretch>
        </p:blipFill>
        <p:spPr>
          <a:xfrm>
            <a:off x="0" y="-40005"/>
            <a:ext cx="12192000" cy="6898005"/>
          </a:xfrm>
          <a:prstGeom prst="rect">
            <a:avLst/>
          </a:prstGeom>
        </p:spPr>
      </p:pic>
      <p:sp>
        <p:nvSpPr>
          <p:cNvPr id="8" name="矩形 7"/>
          <p:cNvSpPr/>
          <p:nvPr/>
        </p:nvSpPr>
        <p:spPr>
          <a:xfrm>
            <a:off x="0" y="1145029"/>
            <a:ext cx="12192000" cy="4704442"/>
          </a:xfrm>
          <a:prstGeom prst="rect">
            <a:avLst/>
          </a:prstGeom>
          <a:solidFill>
            <a:schemeClr val="accent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文本框 1"/>
          <p:cNvSpPr txBox="1"/>
          <p:nvPr/>
        </p:nvSpPr>
        <p:spPr>
          <a:xfrm>
            <a:off x="2233584" y="1807210"/>
            <a:ext cx="7724831" cy="923330"/>
          </a:xfrm>
          <a:prstGeom prst="rect">
            <a:avLst/>
          </a:prstGeom>
          <a:solidFill>
            <a:schemeClr val="accent2"/>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kumimoji="1" lang="en-US" altLang="zh-CN" sz="5400" b="1" dirty="0">
                <a:solidFill>
                  <a:schemeClr val="bg1"/>
                </a:solidFill>
                <a:latin typeface="FZHei-B01S" panose="02010601030101010101" pitchFamily="2" charset="-122"/>
                <a:ea typeface="FZHei-B01S" panose="02010601030101010101" pitchFamily="2" charset="-122"/>
                <a:cs typeface="+mn-ea"/>
                <a:sym typeface="FZHei-B01S" panose="02010601030101010101" pitchFamily="2" charset="-122"/>
              </a:rPr>
              <a:t>INTERNET</a:t>
            </a:r>
            <a:r>
              <a:rPr kumimoji="1" lang="zh-CN" altLang="en-US" sz="5400" b="1" dirty="0">
                <a:solidFill>
                  <a:schemeClr val="bg1"/>
                </a:solidFill>
                <a:latin typeface="FZHei-B01S" panose="02010601030101010101" pitchFamily="2" charset="-122"/>
                <a:ea typeface="FZHei-B01S" panose="02010601030101010101" pitchFamily="2" charset="-122"/>
                <a:cs typeface="+mn-ea"/>
                <a:sym typeface="FZHei-B01S" panose="02010601030101010101" pitchFamily="2" charset="-122"/>
              </a:rPr>
              <a:t> </a:t>
            </a:r>
            <a:r>
              <a:rPr kumimoji="1" lang="en-US" altLang="zh-CN" sz="5400" b="1" dirty="0">
                <a:solidFill>
                  <a:schemeClr val="bg1"/>
                </a:solidFill>
                <a:latin typeface="FZHei-B01S" panose="02010601030101010101" pitchFamily="2" charset="-122"/>
                <a:ea typeface="FZHei-B01S" panose="02010601030101010101" pitchFamily="2" charset="-122"/>
                <a:cs typeface="+mn-ea"/>
                <a:sym typeface="FZHei-B01S" panose="02010601030101010101" pitchFamily="2" charset="-122"/>
              </a:rPr>
              <a:t>REPORT</a:t>
            </a:r>
            <a:endParaRPr kumimoji="1" lang="en-US" altLang="zh-CN" sz="5400" b="1" dirty="0">
              <a:solidFill>
                <a:schemeClr val="bg1"/>
              </a:solidFill>
              <a:latin typeface="FZHei-B01S" panose="02010601030101010101" pitchFamily="2" charset="-122"/>
              <a:ea typeface="FZHei-B01S" panose="02010601030101010101" pitchFamily="2" charset="-122"/>
              <a:cs typeface="+mn-ea"/>
              <a:sym typeface="FZHei-B01S" panose="02010601030101010101" pitchFamily="2" charset="-122"/>
            </a:endParaRPr>
          </a:p>
        </p:txBody>
      </p:sp>
      <p:sp>
        <p:nvSpPr>
          <p:cNvPr id="3" name="文本框 2"/>
          <p:cNvSpPr txBox="1"/>
          <p:nvPr/>
        </p:nvSpPr>
        <p:spPr>
          <a:xfrm>
            <a:off x="2095609" y="2926286"/>
            <a:ext cx="7862806" cy="1015663"/>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algn="dist">
              <a:defRPr sz="9600"/>
            </a:lvl1p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6000" dirty="0">
                <a:solidFill>
                  <a:schemeClr val="bg1"/>
                </a:solidFill>
                <a:effectLst>
                  <a:outerShdw blurRad="63500" sx="102000" sy="102000" algn="ctr" rotWithShape="0">
                    <a:schemeClr val="bg1">
                      <a:alpha val="20000"/>
                    </a:schemeClr>
                  </a:outerShdw>
                </a:effectLst>
                <a:latin typeface="思源黑体 CN Medium" panose="020B0600000000000000" pitchFamily="34" charset="-122"/>
                <a:ea typeface="思源黑体 CN Medium" panose="020B0600000000000000" pitchFamily="34" charset="-122"/>
                <a:sym typeface="Arial" panose="020B0604020202020204" pitchFamily="34" charset="0"/>
              </a:rPr>
              <a:t>市场销售部年终述职</a:t>
            </a:r>
            <a:endParaRPr kumimoji="0" lang="zh-CN" altLang="en-US" sz="6000" b="0" i="0" u="none" strike="noStrike" kern="1200" cap="none" spc="0" normalizeH="0" baseline="0" noProof="0" dirty="0">
              <a:ln>
                <a:noFill/>
              </a:ln>
              <a:solidFill>
                <a:schemeClr val="bg1"/>
              </a:solidFill>
              <a:effectLst>
                <a:outerShdw blurRad="63500" sx="102000" sy="102000" algn="ctr" rotWithShape="0">
                  <a:schemeClr val="bg1">
                    <a:alpha val="20000"/>
                  </a:schemeClr>
                </a:outerShdw>
              </a:effectLst>
              <a:uLnTx/>
              <a:uFillTx/>
              <a:latin typeface="思源黑体 CN Medium" panose="020B0600000000000000" pitchFamily="34" charset="-122"/>
              <a:ea typeface="思源黑体 CN Medium" panose="020B0600000000000000" pitchFamily="34" charset="-122"/>
              <a:sym typeface="Arial" panose="020B0604020202020204" pitchFamily="34" charset="0"/>
            </a:endParaRPr>
          </a:p>
        </p:txBody>
      </p:sp>
      <p:sp>
        <p:nvSpPr>
          <p:cNvPr id="4" name="文本框 3"/>
          <p:cNvSpPr txBox="1"/>
          <p:nvPr/>
        </p:nvSpPr>
        <p:spPr>
          <a:xfrm>
            <a:off x="3421074" y="3987162"/>
            <a:ext cx="5211876" cy="415498"/>
          </a:xfrm>
          <a:prstGeom prst="rect">
            <a:avLst/>
          </a:prstGeom>
          <a:noFill/>
        </p:spPr>
        <p:txBody>
          <a:bodyPr wrap="square" rtlCol="0">
            <a:spAutoFit/>
            <a:scene3d>
              <a:camera prst="orthographicFront"/>
              <a:lightRig rig="threePt" dir="t"/>
            </a:scene3d>
            <a:sp3d contourW="12700"/>
          </a:bodyPr>
          <a:lstStyle/>
          <a:p>
            <a:pPr lvl="0" algn="ctr">
              <a:defRPr/>
            </a:pPr>
            <a:r>
              <a:rPr lang="pt-BR" altLang="zh-CN" sz="1050">
                <a:solidFill>
                  <a:schemeClr val="bg1"/>
                </a:solidFill>
                <a:latin typeface="思源黑体 CN Normal" panose="020B0400000000000000" pitchFamily="34" charset="-122"/>
                <a:ea typeface="思源黑体 CN Normal" panose="020B0400000000000000" pitchFamily="34" charset="-122"/>
                <a:sym typeface="Arial" panose="020B0604020202020204" pitchFamily="34" charset="0"/>
              </a:rPr>
              <a:t>Etiam porta sem malesuada magna mollis euismod. Cum sociis natoque penatibus et magnis dis parturient montes</a:t>
            </a:r>
            <a:endParaRPr kumimoji="0" lang="en-US" altLang="zh-CN" sz="1050" b="0" i="0" u="none" strike="noStrike" kern="1200" cap="none" spc="0" normalizeH="0" baseline="0" noProof="0" dirty="0">
              <a:ln>
                <a:noFill/>
              </a:ln>
              <a:solidFill>
                <a:schemeClr val="bg1"/>
              </a:solidFill>
              <a:effectLst/>
              <a:uLnTx/>
              <a:uFillTx/>
              <a:latin typeface="思源黑体 CN Normal" panose="020B0400000000000000" pitchFamily="34" charset="-122"/>
              <a:ea typeface="思源黑体 CN Normal" panose="020B0400000000000000" pitchFamily="34" charset="-122"/>
              <a:sym typeface="Arial" panose="020B0604020202020204" pitchFamily="34" charset="0"/>
            </a:endParaRPr>
          </a:p>
        </p:txBody>
      </p:sp>
      <p:sp>
        <p:nvSpPr>
          <p:cNvPr id="5" name="矩形: 圆角 6"/>
          <p:cNvSpPr/>
          <p:nvPr/>
        </p:nvSpPr>
        <p:spPr>
          <a:xfrm>
            <a:off x="5225376" y="4773052"/>
            <a:ext cx="1603272" cy="443185"/>
          </a:xfrm>
          <a:prstGeom prst="roundRect">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方正黑体简体" panose="02010601030101010101" pitchFamily="2" charset="-122"/>
                <a:ea typeface="方正黑体简体" panose="02010601030101010101" pitchFamily="2" charset="-122"/>
              </a:rPr>
              <a:t>汇报人：</a:t>
            </a:r>
            <a:r>
              <a:rPr lang="en-US" altLang="zh-CN" sz="1400" dirty="0">
                <a:solidFill>
                  <a:schemeClr val="bg1"/>
                </a:solidFill>
                <a:latin typeface="方正黑体简体" panose="02010601030101010101" pitchFamily="2" charset="-122"/>
                <a:ea typeface="方正黑体简体" panose="02010601030101010101" pitchFamily="2" charset="-122"/>
              </a:rPr>
              <a:t>PPTCN</a:t>
            </a:r>
            <a:endParaRPr lang="en-US" altLang="zh-CN" sz="1400" dirty="0">
              <a:solidFill>
                <a:schemeClr val="bg1"/>
              </a:solidFill>
              <a:latin typeface="方正黑体简体" panose="02010601030101010101" pitchFamily="2" charset="-122"/>
              <a:ea typeface="方正黑体简体" panose="02010601030101010101" pitchFamily="2" charset="-122"/>
            </a:endParaRPr>
          </a:p>
        </p:txBody>
      </p:sp>
      <p:pic>
        <p:nvPicPr>
          <p:cNvPr id="6" name="背景音乐01 (2)">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5882774" y="-110155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 calcmode="lin" valueType="num">
                                      <p:cBhvr>
                                        <p:cTn id="10" dur="10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1" dur="1000" fill="hold"/>
                                        <p:tgtEl>
                                          <p:spTgt spid="2"/>
                                        </p:tgtEl>
                                        <p:attrNameLst>
                                          <p:attrName>ppt_y</p:attrName>
                                        </p:attrNameLst>
                                      </p:cBhvr>
                                      <p:tavLst>
                                        <p:tav tm="0">
                                          <p:val>
                                            <p:strVal val="#ppt_y"/>
                                          </p:val>
                                        </p:tav>
                                        <p:tav tm="100000">
                                          <p:val>
                                            <p:strVal val="#ppt_y"/>
                                          </p:val>
                                        </p:tav>
                                      </p:tavLst>
                                    </p:anim>
                                    <p:anim calcmode="lin" valueType="num">
                                      <p:cBhvr>
                                        <p:cTn id="12" dur="10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3" dur="10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4" dur="1000" tmFilter="0,0; .5, 1; 1, 1"/>
                                        <p:tgtEl>
                                          <p:spTgt spid="2"/>
                                        </p:tgtEl>
                                      </p:cBhvr>
                                    </p:animEffect>
                                  </p:childTnLst>
                                </p:cTn>
                              </p:par>
                            </p:childTnLst>
                          </p:cTn>
                        </p:par>
                        <p:par>
                          <p:cTn id="15" fill="hold">
                            <p:stCondLst>
                              <p:cond delay="2401"/>
                            </p:stCondLst>
                            <p:childTnLst>
                              <p:par>
                                <p:cTn id="16" presetID="12" presetClass="entr" presetSubtype="1"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p:tgtEl>
                                          <p:spTgt spid="3"/>
                                        </p:tgtEl>
                                        <p:attrNameLst>
                                          <p:attrName>ppt_y</p:attrName>
                                        </p:attrNameLst>
                                      </p:cBhvr>
                                      <p:tavLst>
                                        <p:tav tm="0">
                                          <p:val>
                                            <p:strVal val="#ppt_y-#ppt_h*1.125000"/>
                                          </p:val>
                                        </p:tav>
                                        <p:tav tm="100000">
                                          <p:val>
                                            <p:strVal val="#ppt_y"/>
                                          </p:val>
                                        </p:tav>
                                      </p:tavLst>
                                    </p:anim>
                                    <p:animEffect transition="in" filter="wipe(down)">
                                      <p:cBhvr>
                                        <p:cTn id="19" dur="500"/>
                                        <p:tgtEl>
                                          <p:spTgt spid="3"/>
                                        </p:tgtEl>
                                      </p:cBhvr>
                                    </p:animEffect>
                                  </p:childTnLst>
                                </p:cTn>
                              </p:par>
                            </p:childTnLst>
                          </p:cTn>
                        </p:par>
                        <p:par>
                          <p:cTn id="20" fill="hold">
                            <p:stCondLst>
                              <p:cond delay="2901"/>
                            </p:stCondLst>
                            <p:childTnLst>
                              <p:par>
                                <p:cTn id="21" presetID="42"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1" repeatCount="indefinite" fill="hold" display="0">
                  <p:stCondLst>
                    <p:cond delay="indefinite"/>
                  </p:stCondLst>
                  <p:endCondLst>
                    <p:cond evt="onStopAudio" delay="0">
                      <p:tgtEl>
                        <p:sldTgt/>
                      </p:tgtEl>
                    </p:cond>
                  </p:endCondLst>
                </p:cTn>
                <p:tgtEl>
                  <p:spTgt spid="6"/>
                </p:tgtEl>
              </p:cMediaNode>
            </p:audio>
          </p:childTnLst>
        </p:cTn>
      </p:par>
    </p:tnLst>
    <p:bldLst>
      <p:bldP spid="2" grpId="0" animBg="1"/>
      <p:bldP spid="3" grpId="0"/>
      <p:bldP spid="4" grpId="0"/>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004261" y="1117159"/>
            <a:ext cx="4036626" cy="1014730"/>
          </a:xfrm>
          <a:prstGeom prst="rect">
            <a:avLst/>
          </a:prstGeom>
        </p:spPr>
        <p:txBody>
          <a:bodyPr wrap="square">
            <a:spAutoFit/>
          </a:bodyPr>
          <a:lstStyle/>
          <a:p>
            <a:pPr algn="ctr"/>
            <a:r>
              <a:rPr lang="en-US" altLang="zh-CN" sz="6000" b="1" dirty="0">
                <a:solidFill>
                  <a:schemeClr val="accent1"/>
                </a:solidFill>
                <a:latin typeface="微软雅黑" panose="020B0503020204020204" pitchFamily="34" charset="-122"/>
                <a:ea typeface="微软雅黑" panose="020B0503020204020204" pitchFamily="34" charset="-122"/>
                <a:cs typeface="Bebas Neue" charset="0"/>
                <a:sym typeface="Bebas Neue" charset="0"/>
              </a:rPr>
              <a:t>Contents</a:t>
            </a:r>
            <a:endParaRPr lang="en-US" altLang="zh-CN" sz="6000" b="1" dirty="0">
              <a:solidFill>
                <a:schemeClr val="accent1"/>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16" name="文本框 15"/>
          <p:cNvSpPr txBox="1"/>
          <p:nvPr/>
        </p:nvSpPr>
        <p:spPr>
          <a:xfrm>
            <a:off x="954119" y="2829231"/>
            <a:ext cx="1651000" cy="1200329"/>
          </a:xfrm>
          <a:prstGeom prst="rect">
            <a:avLst/>
          </a:prstGeom>
          <a:noFill/>
        </p:spPr>
        <p:txBody>
          <a:bodyPr wrap="square" rtlCol="0" anchor="ctr" anchorCtr="0">
            <a:spAutoFit/>
          </a:bodyPr>
          <a:lstStyle/>
          <a:p>
            <a:pPr algn="ctr"/>
            <a:r>
              <a:rPr lang="en-US" altLang="zh-CN" sz="7200" dirty="0">
                <a:solidFill>
                  <a:schemeClr val="accent2"/>
                </a:solidFill>
                <a:latin typeface="微软雅黑" panose="020B0503020204020204" pitchFamily="34" charset="-122"/>
                <a:ea typeface="微软雅黑" panose="020B0503020204020204" pitchFamily="34" charset="-122"/>
              </a:rPr>
              <a:t>1</a:t>
            </a:r>
            <a:endParaRPr lang="en-US" altLang="zh-CN" sz="7200" dirty="0">
              <a:solidFill>
                <a:schemeClr val="accent2"/>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3789204" y="2829231"/>
            <a:ext cx="1651000" cy="1200329"/>
          </a:xfrm>
          <a:prstGeom prst="rect">
            <a:avLst/>
          </a:prstGeom>
          <a:noFill/>
        </p:spPr>
        <p:txBody>
          <a:bodyPr wrap="square" rtlCol="0" anchor="ctr" anchorCtr="0">
            <a:spAutoFit/>
          </a:bodyPr>
          <a:lstStyle/>
          <a:p>
            <a:pPr algn="ctr"/>
            <a:r>
              <a:rPr lang="en-US" altLang="zh-CN" sz="7200" dirty="0">
                <a:solidFill>
                  <a:schemeClr val="accent2"/>
                </a:solidFill>
                <a:latin typeface="微软雅黑" panose="020B0503020204020204" pitchFamily="34" charset="-122"/>
                <a:ea typeface="微软雅黑" panose="020B0503020204020204" pitchFamily="34" charset="-122"/>
              </a:rPr>
              <a:t>2</a:t>
            </a:r>
            <a:endParaRPr lang="en-US" altLang="zh-CN" sz="7200" dirty="0">
              <a:solidFill>
                <a:schemeClr val="accent2"/>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6624289" y="2829231"/>
            <a:ext cx="1651000" cy="1200329"/>
          </a:xfrm>
          <a:prstGeom prst="rect">
            <a:avLst/>
          </a:prstGeom>
          <a:noFill/>
        </p:spPr>
        <p:txBody>
          <a:bodyPr wrap="square" rtlCol="0" anchor="ctr" anchorCtr="0">
            <a:spAutoFit/>
          </a:bodyPr>
          <a:lstStyle/>
          <a:p>
            <a:pPr algn="ctr"/>
            <a:r>
              <a:rPr lang="en-US" altLang="zh-CN" sz="7200" dirty="0">
                <a:solidFill>
                  <a:schemeClr val="accent2"/>
                </a:solidFill>
                <a:latin typeface="微软雅黑" panose="020B0503020204020204" pitchFamily="34" charset="-122"/>
                <a:ea typeface="微软雅黑" panose="020B0503020204020204" pitchFamily="34" charset="-122"/>
              </a:rPr>
              <a:t>3</a:t>
            </a:r>
            <a:endParaRPr lang="en-US" altLang="zh-CN" sz="7200" dirty="0">
              <a:solidFill>
                <a:schemeClr val="accent2"/>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9459374" y="2829231"/>
            <a:ext cx="1651000" cy="1200329"/>
          </a:xfrm>
          <a:prstGeom prst="rect">
            <a:avLst/>
          </a:prstGeom>
          <a:noFill/>
        </p:spPr>
        <p:txBody>
          <a:bodyPr wrap="square" rtlCol="0" anchor="ctr" anchorCtr="0">
            <a:spAutoFit/>
          </a:bodyPr>
          <a:lstStyle/>
          <a:p>
            <a:pPr algn="ctr"/>
            <a:r>
              <a:rPr lang="en-US" altLang="zh-CN" sz="7200" dirty="0">
                <a:solidFill>
                  <a:schemeClr val="accent2"/>
                </a:solidFill>
                <a:latin typeface="微软雅黑" panose="020B0503020204020204" pitchFamily="34" charset="-122"/>
                <a:ea typeface="微软雅黑" panose="020B0503020204020204" pitchFamily="34" charset="-122"/>
              </a:rPr>
              <a:t>4</a:t>
            </a:r>
            <a:endParaRPr lang="en-US" altLang="zh-CN" sz="7200" dirty="0">
              <a:solidFill>
                <a:schemeClr val="accent2"/>
              </a:solidFill>
              <a:latin typeface="微软雅黑" panose="020B0503020204020204" pitchFamily="34" charset="-122"/>
              <a:ea typeface="微软雅黑" panose="020B0503020204020204" pitchFamily="34" charset="-122"/>
            </a:endParaRPr>
          </a:p>
        </p:txBody>
      </p:sp>
      <p:sp>
        <p:nvSpPr>
          <p:cNvPr id="20" name="文本框 10"/>
          <p:cNvSpPr txBox="1"/>
          <p:nvPr>
            <p:custDataLst>
              <p:tags r:id="rId1"/>
            </p:custDataLst>
          </p:nvPr>
        </p:nvSpPr>
        <p:spPr>
          <a:xfrm>
            <a:off x="635096" y="4029560"/>
            <a:ext cx="2562065" cy="429348"/>
          </a:xfrm>
          <a:prstGeom prst="rect">
            <a:avLst/>
          </a:prstGeom>
          <a:noFill/>
        </p:spPr>
        <p:txBody>
          <a:bodyPr wrap="square" rtlCol="0">
            <a:spAutoFit/>
          </a:bodyPr>
          <a:lstStyle/>
          <a:p>
            <a:pPr algn="ctr">
              <a:lnSpc>
                <a:spcPct val="13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此处添加标题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文本框 11"/>
          <p:cNvSpPr txBox="1"/>
          <p:nvPr>
            <p:custDataLst>
              <p:tags r:id="rId2"/>
            </p:custDataLst>
          </p:nvPr>
        </p:nvSpPr>
        <p:spPr>
          <a:xfrm>
            <a:off x="698128" y="4440219"/>
            <a:ext cx="2436001" cy="442493"/>
          </a:xfrm>
          <a:prstGeom prst="rect">
            <a:avLst/>
          </a:prstGeom>
          <a:noFill/>
        </p:spPr>
        <p:txBody>
          <a:bodyPr wrap="square" rtlCol="0">
            <a:spAutoFit/>
          </a:bodyPr>
          <a:lstStyle/>
          <a:p>
            <a:pPr algn="ctr">
              <a:lnSpc>
                <a:spcPct val="15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文本框 10"/>
          <p:cNvSpPr txBox="1"/>
          <p:nvPr>
            <p:custDataLst>
              <p:tags r:id="rId3"/>
            </p:custDataLst>
          </p:nvPr>
        </p:nvSpPr>
        <p:spPr>
          <a:xfrm>
            <a:off x="3396598" y="4029560"/>
            <a:ext cx="2562065" cy="429348"/>
          </a:xfrm>
          <a:prstGeom prst="rect">
            <a:avLst/>
          </a:prstGeom>
          <a:noFill/>
        </p:spPr>
        <p:txBody>
          <a:bodyPr wrap="square" rtlCol="0">
            <a:spAutoFit/>
          </a:bodyPr>
          <a:lstStyle/>
          <a:p>
            <a:pPr algn="ctr">
              <a:lnSpc>
                <a:spcPct val="13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此处添加标题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文本框 11"/>
          <p:cNvSpPr txBox="1"/>
          <p:nvPr>
            <p:custDataLst>
              <p:tags r:id="rId4"/>
            </p:custDataLst>
          </p:nvPr>
        </p:nvSpPr>
        <p:spPr>
          <a:xfrm>
            <a:off x="3459630" y="4440219"/>
            <a:ext cx="2436001" cy="442493"/>
          </a:xfrm>
          <a:prstGeom prst="rect">
            <a:avLst/>
          </a:prstGeom>
          <a:noFill/>
        </p:spPr>
        <p:txBody>
          <a:bodyPr wrap="square" rtlCol="0">
            <a:spAutoFit/>
          </a:bodyPr>
          <a:lstStyle/>
          <a:p>
            <a:pPr algn="ctr">
              <a:lnSpc>
                <a:spcPct val="15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文本框 23"/>
          <p:cNvSpPr txBox="1"/>
          <p:nvPr>
            <p:custDataLst>
              <p:tags r:id="rId5"/>
            </p:custDataLst>
          </p:nvPr>
        </p:nvSpPr>
        <p:spPr>
          <a:xfrm>
            <a:off x="6158100" y="4029560"/>
            <a:ext cx="2562065" cy="429348"/>
          </a:xfrm>
          <a:prstGeom prst="rect">
            <a:avLst/>
          </a:prstGeom>
          <a:noFill/>
        </p:spPr>
        <p:txBody>
          <a:bodyPr wrap="square" rtlCol="0">
            <a:spAutoFit/>
          </a:bodyPr>
          <a:lstStyle/>
          <a:p>
            <a:pPr algn="ctr">
              <a:lnSpc>
                <a:spcPct val="13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此处添加标题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文本框 24"/>
          <p:cNvSpPr txBox="1"/>
          <p:nvPr>
            <p:custDataLst>
              <p:tags r:id="rId6"/>
            </p:custDataLst>
          </p:nvPr>
        </p:nvSpPr>
        <p:spPr>
          <a:xfrm>
            <a:off x="6221132" y="4440219"/>
            <a:ext cx="2436001" cy="442493"/>
          </a:xfrm>
          <a:prstGeom prst="rect">
            <a:avLst/>
          </a:prstGeom>
          <a:noFill/>
        </p:spPr>
        <p:txBody>
          <a:bodyPr wrap="square" rtlCol="0">
            <a:spAutoFit/>
          </a:bodyPr>
          <a:lstStyle/>
          <a:p>
            <a:pPr algn="ctr">
              <a:lnSpc>
                <a:spcPct val="15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文本框 10"/>
          <p:cNvSpPr txBox="1"/>
          <p:nvPr>
            <p:custDataLst>
              <p:tags r:id="rId7"/>
            </p:custDataLst>
          </p:nvPr>
        </p:nvSpPr>
        <p:spPr>
          <a:xfrm>
            <a:off x="8919602" y="4029560"/>
            <a:ext cx="2562065" cy="429348"/>
          </a:xfrm>
          <a:prstGeom prst="rect">
            <a:avLst/>
          </a:prstGeom>
          <a:noFill/>
        </p:spPr>
        <p:txBody>
          <a:bodyPr wrap="square" rtlCol="0">
            <a:spAutoFit/>
          </a:bodyPr>
          <a:lstStyle/>
          <a:p>
            <a:pPr algn="ctr">
              <a:lnSpc>
                <a:spcPct val="13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此处添加标题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文本框 11"/>
          <p:cNvSpPr txBox="1"/>
          <p:nvPr>
            <p:custDataLst>
              <p:tags r:id="rId8"/>
            </p:custDataLst>
          </p:nvPr>
        </p:nvSpPr>
        <p:spPr>
          <a:xfrm>
            <a:off x="8982634" y="4440219"/>
            <a:ext cx="2436001" cy="442493"/>
          </a:xfrm>
          <a:prstGeom prst="rect">
            <a:avLst/>
          </a:prstGeom>
          <a:noFill/>
        </p:spPr>
        <p:txBody>
          <a:bodyPr wrap="square" rtlCol="0">
            <a:spAutoFit/>
          </a:bodyPr>
          <a:lstStyle/>
          <a:p>
            <a:pPr algn="ctr">
              <a:lnSpc>
                <a:spcPct val="15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MH_Others_1"/>
          <p:cNvSpPr txBox="1"/>
          <p:nvPr>
            <p:custDataLst>
              <p:tags r:id="rId9"/>
            </p:custDataLst>
          </p:nvPr>
        </p:nvSpPr>
        <p:spPr>
          <a:xfrm>
            <a:off x="432412" y="1158049"/>
            <a:ext cx="3382645" cy="923290"/>
          </a:xfrm>
          <a:prstGeom prst="rect">
            <a:avLst/>
          </a:prstGeom>
          <a:noFill/>
        </p:spPr>
        <p:txBody>
          <a:bodyPr wrap="square" lIns="108000" tIns="0" rIns="0" bIns="0" rtlCol="0" anchor="ctr" anchorCtr="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600" normalizeH="0" baseline="0" noProof="0" dirty="0">
                <a:ln>
                  <a:noFill/>
                </a:ln>
                <a:solidFill>
                  <a:schemeClr val="bg1">
                    <a:lumMod val="50000"/>
                  </a:schemeClr>
                </a:solidFill>
                <a:uLnTx/>
                <a:uFillTx/>
                <a:latin typeface="微软雅黑" panose="020B0503020204020204" pitchFamily="34" charset="-122"/>
                <a:ea typeface="微软雅黑" panose="020B0503020204020204" pitchFamily="34" charset="-122"/>
                <a:cs typeface="微软雅黑" panose="020B0503020204020204" pitchFamily="34" charset="-122"/>
                <a:sym typeface="+mn-lt"/>
              </a:rPr>
              <a:t>目录</a:t>
            </a:r>
            <a:endParaRPr kumimoji="0" lang="zh-CN" altLang="en-US" sz="6000" b="1" i="0" u="none" strike="noStrike" kern="1200" cap="none" spc="600" normalizeH="0" baseline="0" noProof="0" dirty="0">
              <a:ln>
                <a:noFill/>
              </a:ln>
              <a:solidFill>
                <a:schemeClr val="bg1">
                  <a:lumMod val="50000"/>
                </a:schemeClr>
              </a:solidFill>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pic>
        <p:nvPicPr>
          <p:cNvPr id="9" name="图片 8" descr="招聘蓝色渐变企业公司人才招聘创意海报"/>
          <p:cNvPicPr>
            <a:picLocks noChangeAspect="1"/>
          </p:cNvPicPr>
          <p:nvPr/>
        </p:nvPicPr>
        <p:blipFill>
          <a:blip r:embed="rId10"/>
          <a:srcRect t="95687"/>
          <a:stretch>
            <a:fillRect/>
          </a:stretch>
        </p:blipFill>
        <p:spPr>
          <a:xfrm>
            <a:off x="0" y="6156960"/>
            <a:ext cx="12192000" cy="7010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anim calcmode="lin" valueType="num">
                                      <p:cBhvr>
                                        <p:cTn id="17" dur="1000" fill="hold"/>
                                        <p:tgtEl>
                                          <p:spTgt spid="17"/>
                                        </p:tgtEl>
                                        <p:attrNameLst>
                                          <p:attrName>ppt_x</p:attrName>
                                        </p:attrNameLst>
                                      </p:cBhvr>
                                      <p:tavLst>
                                        <p:tav tm="0">
                                          <p:val>
                                            <p:strVal val="#ppt_x"/>
                                          </p:val>
                                        </p:tav>
                                        <p:tav tm="100000">
                                          <p:val>
                                            <p:strVal val="#ppt_x"/>
                                          </p:val>
                                        </p:tav>
                                      </p:tavLst>
                                    </p:anim>
                                    <p:anim calcmode="lin" valueType="num">
                                      <p:cBhvr>
                                        <p:cTn id="18" dur="1000" fill="hold"/>
                                        <p:tgtEl>
                                          <p:spTgt spid="17"/>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12" presetClass="entr" presetSubtype="1"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p:tgtEl>
                                          <p:spTgt spid="20"/>
                                        </p:tgtEl>
                                        <p:attrNameLst>
                                          <p:attrName>ppt_y</p:attrName>
                                        </p:attrNameLst>
                                      </p:cBhvr>
                                      <p:tavLst>
                                        <p:tav tm="0">
                                          <p:val>
                                            <p:strVal val="#ppt_y-#ppt_h*1.125000"/>
                                          </p:val>
                                        </p:tav>
                                        <p:tav tm="100000">
                                          <p:val>
                                            <p:strVal val="#ppt_y"/>
                                          </p:val>
                                        </p:tav>
                                      </p:tavLst>
                                    </p:anim>
                                    <p:animEffect transition="in" filter="wipe(down)">
                                      <p:cBhvr>
                                        <p:cTn id="33" dur="500"/>
                                        <p:tgtEl>
                                          <p:spTgt spid="20"/>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p:tgtEl>
                                          <p:spTgt spid="21"/>
                                        </p:tgtEl>
                                        <p:attrNameLst>
                                          <p:attrName>ppt_y</p:attrName>
                                        </p:attrNameLst>
                                      </p:cBhvr>
                                      <p:tavLst>
                                        <p:tav tm="0">
                                          <p:val>
                                            <p:strVal val="#ppt_y-#ppt_h*1.125000"/>
                                          </p:val>
                                        </p:tav>
                                        <p:tav tm="100000">
                                          <p:val>
                                            <p:strVal val="#ppt_y"/>
                                          </p:val>
                                        </p:tav>
                                      </p:tavLst>
                                    </p:anim>
                                    <p:animEffect transition="in" filter="wipe(down)">
                                      <p:cBhvr>
                                        <p:cTn id="37" dur="500"/>
                                        <p:tgtEl>
                                          <p:spTgt spid="21"/>
                                        </p:tgtEl>
                                      </p:cBhvr>
                                    </p:animEffect>
                                  </p:childTnLst>
                                </p:cTn>
                              </p:par>
                            </p:childTnLst>
                          </p:cTn>
                        </p:par>
                        <p:par>
                          <p:cTn id="38" fill="hold">
                            <p:stCondLst>
                              <p:cond delay="2000"/>
                            </p:stCondLst>
                            <p:childTnLst>
                              <p:par>
                                <p:cTn id="39" presetID="12" presetClass="entr" presetSubtype="1"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p:tgtEl>
                                          <p:spTgt spid="22"/>
                                        </p:tgtEl>
                                        <p:attrNameLst>
                                          <p:attrName>ppt_y</p:attrName>
                                        </p:attrNameLst>
                                      </p:cBhvr>
                                      <p:tavLst>
                                        <p:tav tm="0">
                                          <p:val>
                                            <p:strVal val="#ppt_y-#ppt_h*1.125000"/>
                                          </p:val>
                                        </p:tav>
                                        <p:tav tm="100000">
                                          <p:val>
                                            <p:strVal val="#ppt_y"/>
                                          </p:val>
                                        </p:tav>
                                      </p:tavLst>
                                    </p:anim>
                                    <p:animEffect transition="in" filter="wipe(down)">
                                      <p:cBhvr>
                                        <p:cTn id="42" dur="500"/>
                                        <p:tgtEl>
                                          <p:spTgt spid="22"/>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additive="base">
                                        <p:cTn id="45" dur="500"/>
                                        <p:tgtEl>
                                          <p:spTgt spid="23"/>
                                        </p:tgtEl>
                                        <p:attrNameLst>
                                          <p:attrName>ppt_y</p:attrName>
                                        </p:attrNameLst>
                                      </p:cBhvr>
                                      <p:tavLst>
                                        <p:tav tm="0">
                                          <p:val>
                                            <p:strVal val="#ppt_y-#ppt_h*1.125000"/>
                                          </p:val>
                                        </p:tav>
                                        <p:tav tm="100000">
                                          <p:val>
                                            <p:strVal val="#ppt_y"/>
                                          </p:val>
                                        </p:tav>
                                      </p:tavLst>
                                    </p:anim>
                                    <p:animEffect transition="in" filter="wipe(down)">
                                      <p:cBhvr>
                                        <p:cTn id="46" dur="500"/>
                                        <p:tgtEl>
                                          <p:spTgt spid="23"/>
                                        </p:tgtEl>
                                      </p:cBhvr>
                                    </p:animEffect>
                                  </p:childTnLst>
                                </p:cTn>
                              </p:par>
                            </p:childTnLst>
                          </p:cTn>
                        </p:par>
                        <p:par>
                          <p:cTn id="47" fill="hold">
                            <p:stCondLst>
                              <p:cond delay="2500"/>
                            </p:stCondLst>
                            <p:childTnLst>
                              <p:par>
                                <p:cTn id="48" presetID="12" presetClass="entr" presetSubtype="1"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p:tgtEl>
                                          <p:spTgt spid="24"/>
                                        </p:tgtEl>
                                        <p:attrNameLst>
                                          <p:attrName>ppt_y</p:attrName>
                                        </p:attrNameLst>
                                      </p:cBhvr>
                                      <p:tavLst>
                                        <p:tav tm="0">
                                          <p:val>
                                            <p:strVal val="#ppt_y-#ppt_h*1.125000"/>
                                          </p:val>
                                        </p:tav>
                                        <p:tav tm="100000">
                                          <p:val>
                                            <p:strVal val="#ppt_y"/>
                                          </p:val>
                                        </p:tav>
                                      </p:tavLst>
                                    </p:anim>
                                    <p:animEffect transition="in" filter="wipe(down)">
                                      <p:cBhvr>
                                        <p:cTn id="51" dur="500"/>
                                        <p:tgtEl>
                                          <p:spTgt spid="24"/>
                                        </p:tgtEl>
                                      </p:cBhvr>
                                    </p:animEffect>
                                  </p:childTnLst>
                                </p:cTn>
                              </p:par>
                              <p:par>
                                <p:cTn id="52" presetID="12" presetClass="entr" presetSubtype="1"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500"/>
                                        <p:tgtEl>
                                          <p:spTgt spid="25"/>
                                        </p:tgtEl>
                                        <p:attrNameLst>
                                          <p:attrName>ppt_y</p:attrName>
                                        </p:attrNameLst>
                                      </p:cBhvr>
                                      <p:tavLst>
                                        <p:tav tm="0">
                                          <p:val>
                                            <p:strVal val="#ppt_y-#ppt_h*1.125000"/>
                                          </p:val>
                                        </p:tav>
                                        <p:tav tm="100000">
                                          <p:val>
                                            <p:strVal val="#ppt_y"/>
                                          </p:val>
                                        </p:tav>
                                      </p:tavLst>
                                    </p:anim>
                                    <p:animEffect transition="in" filter="wipe(down)">
                                      <p:cBhvr>
                                        <p:cTn id="55" dur="500"/>
                                        <p:tgtEl>
                                          <p:spTgt spid="25"/>
                                        </p:tgtEl>
                                      </p:cBhvr>
                                    </p:animEffect>
                                  </p:childTnLst>
                                </p:cTn>
                              </p:par>
                            </p:childTnLst>
                          </p:cTn>
                        </p:par>
                        <p:par>
                          <p:cTn id="56" fill="hold">
                            <p:stCondLst>
                              <p:cond delay="3000"/>
                            </p:stCondLst>
                            <p:childTnLst>
                              <p:par>
                                <p:cTn id="57" presetID="12" presetClass="entr" presetSubtype="1"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additive="base">
                                        <p:cTn id="59" dur="500"/>
                                        <p:tgtEl>
                                          <p:spTgt spid="26"/>
                                        </p:tgtEl>
                                        <p:attrNameLst>
                                          <p:attrName>ppt_y</p:attrName>
                                        </p:attrNameLst>
                                      </p:cBhvr>
                                      <p:tavLst>
                                        <p:tav tm="0">
                                          <p:val>
                                            <p:strVal val="#ppt_y-#ppt_h*1.125000"/>
                                          </p:val>
                                        </p:tav>
                                        <p:tav tm="100000">
                                          <p:val>
                                            <p:strVal val="#ppt_y"/>
                                          </p:val>
                                        </p:tav>
                                      </p:tavLst>
                                    </p:anim>
                                    <p:animEffect transition="in" filter="wipe(down)">
                                      <p:cBhvr>
                                        <p:cTn id="60" dur="500"/>
                                        <p:tgtEl>
                                          <p:spTgt spid="26"/>
                                        </p:tgtEl>
                                      </p:cBhvr>
                                    </p:animEffect>
                                  </p:childTnLst>
                                </p:cTn>
                              </p:par>
                              <p:par>
                                <p:cTn id="61" presetID="12" presetClass="entr" presetSubtype="1"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p:tgtEl>
                                          <p:spTgt spid="27"/>
                                        </p:tgtEl>
                                        <p:attrNameLst>
                                          <p:attrName>ppt_y</p:attrName>
                                        </p:attrNameLst>
                                      </p:cBhvr>
                                      <p:tavLst>
                                        <p:tav tm="0">
                                          <p:val>
                                            <p:strVal val="#ppt_y-#ppt_h*1.125000"/>
                                          </p:val>
                                        </p:tav>
                                        <p:tav tm="100000">
                                          <p:val>
                                            <p:strVal val="#ppt_y"/>
                                          </p:val>
                                        </p:tav>
                                      </p:tavLst>
                                    </p:anim>
                                    <p:animEffect transition="in" filter="wipe(down)">
                                      <p:cBhvr>
                                        <p:cTn id="64" dur="500"/>
                                        <p:tgtEl>
                                          <p:spTgt spid="27"/>
                                        </p:tgtEl>
                                      </p:cBhvr>
                                    </p:animEffect>
                                  </p:childTnLst>
                                </p:cTn>
                              </p:par>
                            </p:childTnLst>
                          </p:cTn>
                        </p:par>
                        <p:par>
                          <p:cTn id="65" fill="hold">
                            <p:stCondLst>
                              <p:cond delay="3500"/>
                            </p:stCondLst>
                            <p:childTnLst>
                              <p:par>
                                <p:cTn id="66" presetID="55" presetClass="entr" presetSubtype="0"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p:cTn id="68" dur="1000" fill="hold"/>
                                        <p:tgtEl>
                                          <p:spTgt spid="28"/>
                                        </p:tgtEl>
                                        <p:attrNameLst>
                                          <p:attrName>ppt_w</p:attrName>
                                        </p:attrNameLst>
                                      </p:cBhvr>
                                      <p:tavLst>
                                        <p:tav tm="0">
                                          <p:val>
                                            <p:strVal val="#ppt_w*0.70"/>
                                          </p:val>
                                        </p:tav>
                                        <p:tav tm="100000">
                                          <p:val>
                                            <p:strVal val="#ppt_w"/>
                                          </p:val>
                                        </p:tav>
                                      </p:tavLst>
                                    </p:anim>
                                    <p:anim calcmode="lin" valueType="num">
                                      <p:cBhvr>
                                        <p:cTn id="69" dur="1000" fill="hold"/>
                                        <p:tgtEl>
                                          <p:spTgt spid="28"/>
                                        </p:tgtEl>
                                        <p:attrNameLst>
                                          <p:attrName>ppt_h</p:attrName>
                                        </p:attrNameLst>
                                      </p:cBhvr>
                                      <p:tavLst>
                                        <p:tav tm="0">
                                          <p:val>
                                            <p:strVal val="#ppt_h"/>
                                          </p:val>
                                        </p:tav>
                                        <p:tav tm="100000">
                                          <p:val>
                                            <p:strVal val="#ppt_h"/>
                                          </p:val>
                                        </p:tav>
                                      </p:tavLst>
                                    </p:anim>
                                    <p:animEffect transition="in" filter="fade">
                                      <p:cBhvr>
                                        <p:cTn id="70"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1145029"/>
            <a:ext cx="12192000" cy="4704442"/>
          </a:xfrm>
          <a:prstGeom prst="rect">
            <a:avLst/>
          </a:prstGeom>
          <a:solidFill>
            <a:schemeClr val="accent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p>
        </p:txBody>
      </p:sp>
      <p:sp>
        <p:nvSpPr>
          <p:cNvPr id="32" name="文本框 31"/>
          <p:cNvSpPr txBox="1"/>
          <p:nvPr/>
        </p:nvSpPr>
        <p:spPr>
          <a:xfrm>
            <a:off x="5145619" y="2866283"/>
            <a:ext cx="4800600" cy="769441"/>
          </a:xfrm>
          <a:prstGeom prst="rect">
            <a:avLst/>
          </a:prstGeom>
          <a:noFill/>
        </p:spPr>
        <p:txBody>
          <a:bodyPr wrap="square" rtlCol="0">
            <a:spAutoFit/>
          </a:bodyPr>
          <a:lstStyle/>
          <a:p>
            <a:r>
              <a:rPr lang="zh-CN" altLang="en-US" sz="4400" dirty="0">
                <a:latin typeface="微软雅黑" panose="020B0503020204020204" pitchFamily="34" charset="-122"/>
                <a:ea typeface="微软雅黑" panose="020B0503020204020204" pitchFamily="34" charset="-122"/>
              </a:rPr>
              <a:t>输入您的标题</a:t>
            </a:r>
            <a:endParaRPr lang="zh-CN" altLang="en-US" sz="4400" dirty="0">
              <a:latin typeface="微软雅黑" panose="020B0503020204020204" pitchFamily="34" charset="-122"/>
              <a:ea typeface="微软雅黑" panose="020B0503020204020204" pitchFamily="34" charset="-122"/>
            </a:endParaRPr>
          </a:p>
        </p:txBody>
      </p:sp>
      <p:sp>
        <p:nvSpPr>
          <p:cNvPr id="33" name="文本框 32"/>
          <p:cNvSpPr txBox="1"/>
          <p:nvPr/>
        </p:nvSpPr>
        <p:spPr>
          <a:xfrm>
            <a:off x="5225955" y="3722366"/>
            <a:ext cx="4347730" cy="891270"/>
          </a:xfrm>
          <a:prstGeom prst="rect">
            <a:avLst/>
          </a:prstGeom>
          <a:noFill/>
        </p:spPr>
        <p:txBody>
          <a:bodyPr wrap="square" rtlCol="0">
            <a:spAutoFit/>
          </a:bodyPr>
          <a:lstStyle/>
          <a:p>
            <a:pPr>
              <a:lnSpc>
                <a:spcPct val="150000"/>
              </a:lnSpc>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would laugh it off and scold her for being silly. Some might even ignore what was said. But this was a moment of affirmation in a young child's life. Tim e when innocent</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9" name="图片 8" descr="招聘蓝色渐变企业公司人才招聘创意海报"/>
          <p:cNvPicPr>
            <a:picLocks noChangeAspect="1"/>
          </p:cNvPicPr>
          <p:nvPr/>
        </p:nvPicPr>
        <p:blipFill>
          <a:blip r:embed="rId1"/>
          <a:srcRect l="1667" t="77453" r="72552" b="3984"/>
          <a:stretch>
            <a:fillRect/>
          </a:stretch>
        </p:blipFill>
        <p:spPr>
          <a:xfrm>
            <a:off x="971550" y="1742440"/>
            <a:ext cx="3143250" cy="3017520"/>
          </a:xfrm>
          <a:prstGeom prst="rect">
            <a:avLst/>
          </a:prstGeom>
        </p:spPr>
      </p:pic>
      <p:sp>
        <p:nvSpPr>
          <p:cNvPr id="30" name="文本框 47"/>
          <p:cNvSpPr>
            <a:spLocks noChangeArrowheads="1"/>
          </p:cNvSpPr>
          <p:nvPr/>
        </p:nvSpPr>
        <p:spPr bwMode="auto">
          <a:xfrm>
            <a:off x="1956435" y="2505075"/>
            <a:ext cx="2682875" cy="255778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endParaRPr lang="zh-CN" altLang="en-US" sz="2665" b="1" dirty="0">
              <a:solidFill>
                <a:schemeClr val="bg1"/>
              </a:solidFill>
              <a:latin typeface="微软雅黑" panose="020B0503020204020204" pitchFamily="34" charset="-122"/>
              <a:ea typeface="微软雅黑" panose="020B0503020204020204" pitchFamily="34" charset="-122"/>
              <a:sym typeface="方正兰亭细黑_GBK" charset="-122"/>
            </a:endParaRPr>
          </a:p>
        </p:txBody>
      </p:sp>
      <p:sp>
        <p:nvSpPr>
          <p:cNvPr id="31" name="文本框 30"/>
          <p:cNvSpPr txBox="1"/>
          <p:nvPr/>
        </p:nvSpPr>
        <p:spPr>
          <a:xfrm>
            <a:off x="2593670" y="3100175"/>
            <a:ext cx="1695450" cy="1323439"/>
          </a:xfrm>
          <a:prstGeom prst="rect">
            <a:avLst/>
          </a:prstGeom>
          <a:noFill/>
        </p:spPr>
        <p:txBody>
          <a:bodyPr wrap="square" rtlCol="0">
            <a:spAutoFit/>
          </a:bodyPr>
          <a:lstStyle/>
          <a:p>
            <a:r>
              <a:rPr lang="en-US" altLang="zh-CN" sz="8000" dirty="0">
                <a:solidFill>
                  <a:schemeClr val="bg1"/>
                </a:solidFill>
                <a:latin typeface="微软雅黑" panose="020B0503020204020204" pitchFamily="34" charset="-122"/>
                <a:ea typeface="微软雅黑" panose="020B0503020204020204" pitchFamily="34" charset="-122"/>
              </a:rPr>
              <a:t>01.</a:t>
            </a:r>
            <a:endParaRPr lang="en-US" altLang="zh-CN" sz="8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randombar(horizontal)">
                                      <p:cBhvr>
                                        <p:cTn id="7" dur="500"/>
                                        <p:tgtEl>
                                          <p:spTgt spid="3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randombar(horizontal)">
                                      <p:cBhvr>
                                        <p:cTn id="10" dur="500"/>
                                        <p:tgtEl>
                                          <p:spTgt spid="3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randombar(horizontal)">
                                      <p:cBhvr>
                                        <p:cTn id="1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641080" y="707390"/>
            <a:ext cx="2752090" cy="5624195"/>
            <a:chOff x="2208" y="859"/>
            <a:chExt cx="4606" cy="9412"/>
          </a:xfrm>
        </p:grpSpPr>
        <p:pic>
          <p:nvPicPr>
            <p:cNvPr id="10" name="图片 9"/>
            <p:cNvPicPr>
              <a:picLocks noChangeAspect="1"/>
            </p:cNvPicPr>
            <p:nvPr>
              <p:custDataLst>
                <p:tags r:id="rId1"/>
              </p:custDataLst>
            </p:nvPr>
          </p:nvPicPr>
          <p:blipFill>
            <a:blip r:embed="rId2">
              <a:extLst>
                <a:ext uri="{28A0092B-C50C-407E-A947-70E740481C1C}">
                  <a14:useLocalDpi xmlns:a14="http://schemas.microsoft.com/office/drawing/2010/main" val="0"/>
                </a:ext>
              </a:extLst>
            </a:blip>
            <a:stretch>
              <a:fillRect/>
            </a:stretch>
          </p:blipFill>
          <p:spPr>
            <a:xfrm>
              <a:off x="2208" y="859"/>
              <a:ext cx="4607" cy="9413"/>
            </a:xfrm>
            <a:prstGeom prst="rect">
              <a:avLst/>
            </a:prstGeom>
          </p:spPr>
        </p:pic>
        <p:sp>
          <p:nvSpPr>
            <p:cNvPr id="11" name="矩形 10"/>
            <p:cNvSpPr/>
            <p:nvPr>
              <p:custDataLst>
                <p:tags r:id="rId3"/>
              </p:custDataLst>
            </p:nvPr>
          </p:nvSpPr>
          <p:spPr>
            <a:xfrm>
              <a:off x="2505" y="2009"/>
              <a:ext cx="4009" cy="7140"/>
            </a:xfrm>
            <a:prstGeom prst="rect">
              <a:avLst/>
            </a:prstGeom>
            <a:blipFill rotWithShape="1">
              <a:blip r:embed="rId4"/>
              <a:stretch>
                <a:fillRect l="-6674" r="-667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kumimoji="1" lang="zh-CN" altLang="en-US"/>
            </a:p>
          </p:txBody>
        </p:sp>
      </p:grpSp>
      <p:grpSp>
        <p:nvGrpSpPr>
          <p:cNvPr id="13" name="组合 12"/>
          <p:cNvGrpSpPr/>
          <p:nvPr/>
        </p:nvGrpSpPr>
        <p:grpSpPr>
          <a:xfrm>
            <a:off x="523875" y="398780"/>
            <a:ext cx="4646930" cy="650875"/>
            <a:chOff x="9462" y="2048"/>
            <a:chExt cx="7318" cy="1025"/>
          </a:xfrm>
        </p:grpSpPr>
        <p:sp>
          <p:nvSpPr>
            <p:cNvPr id="26" name="PA-文本框 25"/>
            <p:cNvSpPr txBox="1"/>
            <p:nvPr>
              <p:custDataLst>
                <p:tags r:id="rId5"/>
              </p:custDataLst>
            </p:nvPr>
          </p:nvSpPr>
          <p:spPr>
            <a:xfrm>
              <a:off x="9462" y="2048"/>
              <a:ext cx="7318" cy="1025"/>
            </a:xfrm>
            <a:prstGeom prst="rect">
              <a:avLst/>
            </a:prstGeom>
            <a:noFill/>
          </p:spPr>
          <p:txBody>
            <a:bodyPr wrap="square" rtlCol="0">
              <a:spAutoFit/>
            </a:bodyPr>
            <a:p>
              <a:pPr algn="l" fontAlgn="base">
                <a:lnSpc>
                  <a:spcPct val="130000"/>
                </a:lnSpc>
                <a:spcBef>
                  <a:spcPct val="0"/>
                </a:spcBef>
                <a:spcAft>
                  <a:spcPct val="0"/>
                </a:spcAft>
              </a:pPr>
              <a:r>
                <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rPr>
                <a:t>您的标题打在这里</a:t>
              </a:r>
              <a:endPar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endParaRPr>
            </a:p>
          </p:txBody>
        </p:sp>
        <p:cxnSp>
          <p:nvCxnSpPr>
            <p:cNvPr id="28" name="PA-直接连接符 27"/>
            <p:cNvCxnSpPr/>
            <p:nvPr>
              <p:custDataLst>
                <p:tags r:id="rId6"/>
              </p:custDataLst>
            </p:nvPr>
          </p:nvCxnSpPr>
          <p:spPr>
            <a:xfrm>
              <a:off x="9462" y="3073"/>
              <a:ext cx="5628" cy="0"/>
            </a:xfrm>
            <a:prstGeom prst="line">
              <a:avLst/>
            </a:prstGeom>
            <a:noFill/>
            <a:ln w="19050" cap="flat" cmpd="sng" algn="ctr">
              <a:solidFill>
                <a:srgbClr val="6C8EFA"/>
              </a:solidFill>
              <a:prstDash val="solid"/>
              <a:round/>
              <a:headEnd type="none" w="med" len="med"/>
              <a:tailEnd type="none" w="med" len="med"/>
            </a:ln>
            <a:effectLst/>
          </p:spPr>
        </p:cxnSp>
      </p:grpSp>
      <p:grpSp>
        <p:nvGrpSpPr>
          <p:cNvPr id="50" name="组合 49"/>
          <p:cNvGrpSpPr/>
          <p:nvPr/>
        </p:nvGrpSpPr>
        <p:grpSpPr>
          <a:xfrm>
            <a:off x="1193165" y="1922780"/>
            <a:ext cx="6664325" cy="3982085"/>
            <a:chOff x="2639" y="3428"/>
            <a:chExt cx="9056" cy="5411"/>
          </a:xfrm>
        </p:grpSpPr>
        <p:grpSp>
          <p:nvGrpSpPr>
            <p:cNvPr id="15" name="组合 14"/>
            <p:cNvGrpSpPr/>
            <p:nvPr/>
          </p:nvGrpSpPr>
          <p:grpSpPr>
            <a:xfrm>
              <a:off x="2639" y="3428"/>
              <a:ext cx="8516" cy="957"/>
              <a:chOff x="4926919" y="1922680"/>
              <a:chExt cx="5407706" cy="607862"/>
            </a:xfrm>
          </p:grpSpPr>
          <p:sp>
            <p:nvSpPr>
              <p:cNvPr id="16" name="ïṧḷïḓê-Oval 9"/>
              <p:cNvSpPr/>
              <p:nvPr/>
            </p:nvSpPr>
            <p:spPr bwMode="auto">
              <a:xfrm>
                <a:off x="5775619" y="2148609"/>
                <a:ext cx="144016" cy="144016"/>
              </a:xfrm>
              <a:prstGeom prst="ellipse">
                <a:avLst/>
              </a:prstGeom>
              <a:solidFill>
                <a:schemeClr val="bg1"/>
              </a:solidFill>
              <a:ln w="19050" cap="flat" cmpd="sng" algn="ctr">
                <a:solidFill>
                  <a:srgbClr val="6C8EFA"/>
                </a:solidFill>
                <a:prstDash val="solid"/>
                <a:round/>
                <a:headEnd type="none" w="med" len="med"/>
                <a:tailEnd type="none" w="med" len="med"/>
              </a:ln>
            </p:spPr>
            <p:txBody>
              <a:bodyPr anchor="ctr"/>
              <a:p>
                <a:pPr algn="ctr">
                  <a:lnSpc>
                    <a:spcPct val="140000"/>
                  </a:lnSpc>
                </a:pPr>
                <a:endParaRPr sz="2000">
                  <a:latin typeface="微软雅黑" panose="020B0503020204020204" pitchFamily="34" charset="-122"/>
                  <a:ea typeface="微软雅黑" panose="020B0503020204020204" pitchFamily="34" charset="-122"/>
                  <a:sym typeface="思源黑体 CN Light" panose="020B0300000000000000" pitchFamily="34" charset="-122"/>
                </a:endParaRPr>
              </a:p>
            </p:txBody>
          </p:sp>
          <p:grpSp>
            <p:nvGrpSpPr>
              <p:cNvPr id="17" name="Group 52"/>
              <p:cNvGrpSpPr/>
              <p:nvPr/>
            </p:nvGrpSpPr>
            <p:grpSpPr>
              <a:xfrm>
                <a:off x="4926919" y="1922680"/>
                <a:ext cx="595872" cy="595872"/>
                <a:chOff x="5283305" y="1269560"/>
                <a:chExt cx="595872" cy="595872"/>
              </a:xfrm>
              <a:solidFill>
                <a:srgbClr val="009C86"/>
              </a:solidFill>
            </p:grpSpPr>
            <p:sp>
              <p:nvSpPr>
                <p:cNvPr id="18" name="ïṧḷïḓê-Teardrop 15"/>
                <p:cNvSpPr/>
                <p:nvPr/>
              </p:nvSpPr>
              <p:spPr bwMode="auto">
                <a:xfrm rot="2691234">
                  <a:off x="5283305" y="1269560"/>
                  <a:ext cx="595872" cy="595872"/>
                </a:xfrm>
                <a:prstGeom prst="teardrop">
                  <a:avLst/>
                </a:prstGeom>
                <a:solidFill>
                  <a:srgbClr val="6C8EFA"/>
                </a:solidFill>
                <a:ln w="19050">
                  <a:noFill/>
                  <a:round/>
                </a:ln>
              </p:spPr>
              <p:txBody>
                <a:bodyPr anchor="ctr"/>
                <a:p>
                  <a:pPr algn="ctr">
                    <a:lnSpc>
                      <a:spcPct val="140000"/>
                    </a:lnSpc>
                  </a:pPr>
                  <a:endParaRPr sz="2000">
                    <a:latin typeface="微软雅黑" panose="020B0503020204020204" pitchFamily="34" charset="-122"/>
                    <a:ea typeface="微软雅黑" panose="020B0503020204020204" pitchFamily="34" charset="-122"/>
                    <a:sym typeface="思源黑体 CN Light" panose="020B0300000000000000" pitchFamily="34" charset="-122"/>
                  </a:endParaRPr>
                </a:p>
              </p:txBody>
            </p:sp>
            <p:sp>
              <p:nvSpPr>
                <p:cNvPr id="19" name="ïṧḷïḓê-Oval 22"/>
                <p:cNvSpPr/>
                <p:nvPr/>
              </p:nvSpPr>
              <p:spPr bwMode="auto">
                <a:xfrm>
                  <a:off x="5298039" y="1280434"/>
                  <a:ext cx="574124" cy="574124"/>
                </a:xfrm>
                <a:prstGeom prst="ellipse">
                  <a:avLst/>
                </a:prstGeom>
                <a:solidFill>
                  <a:srgbClr val="6C8EFA"/>
                </a:solidFill>
                <a:ln w="19050">
                  <a:noFill/>
                  <a:round/>
                </a:ln>
              </p:spPr>
              <p:txBody>
                <a:bodyPr rot="0" spcFirstLastPara="0" vert="horz" wrap="none" lIns="91440" tIns="45720" rIns="91440" bIns="45720" anchor="ctr" anchorCtr="1" forceAA="0" compatLnSpc="1">
                  <a:noAutofit/>
                </a:bodyPr>
                <a:p>
                  <a:pPr algn="ctr">
                    <a:lnSpc>
                      <a:spcPct val="140000"/>
                    </a:lnSpc>
                  </a:pPr>
                  <a:r>
                    <a:rPr lang="en-US" altLang="zh-CN" dirty="0">
                      <a:solidFill>
                        <a:schemeClr val="bg1">
                          <a:lumMod val="100000"/>
                        </a:schemeClr>
                      </a:solidFill>
                      <a:latin typeface="微软雅黑" panose="020B0503020204020204" pitchFamily="34" charset="-122"/>
                      <a:ea typeface="微软雅黑" panose="020B0503020204020204" pitchFamily="34" charset="-122"/>
                      <a:sym typeface="思源黑体 CN Light" panose="020B0300000000000000" pitchFamily="34" charset="-122"/>
                    </a:rPr>
                    <a:t>1</a:t>
                  </a:r>
                  <a:endParaRPr lang="en-US" altLang="zh-CN" dirty="0">
                    <a:solidFill>
                      <a:schemeClr val="bg1">
                        <a:lumMod val="100000"/>
                      </a:schemeClr>
                    </a:solidFill>
                    <a:latin typeface="微软雅黑" panose="020B0503020204020204" pitchFamily="34" charset="-122"/>
                    <a:ea typeface="微软雅黑" panose="020B0503020204020204" pitchFamily="34" charset="-122"/>
                    <a:sym typeface="思源黑体 CN Light" panose="020B0300000000000000" pitchFamily="34" charset="-122"/>
                  </a:endParaRPr>
                </a:p>
              </p:txBody>
            </p:sp>
          </p:grpSp>
          <p:grpSp>
            <p:nvGrpSpPr>
              <p:cNvPr id="20" name="Group 29"/>
              <p:cNvGrpSpPr/>
              <p:nvPr/>
            </p:nvGrpSpPr>
            <p:grpSpPr>
              <a:xfrm>
                <a:off x="6062583" y="1933554"/>
                <a:ext cx="4272042" cy="596988"/>
                <a:chOff x="3943834" y="704409"/>
                <a:chExt cx="4747850" cy="596988"/>
              </a:xfrm>
            </p:grpSpPr>
            <p:sp>
              <p:nvSpPr>
                <p:cNvPr id="21" name="ïṧḷïḓê-TextBox 30"/>
                <p:cNvSpPr txBox="1"/>
                <p:nvPr/>
              </p:nvSpPr>
              <p:spPr>
                <a:xfrm>
                  <a:off x="3943834" y="704409"/>
                  <a:ext cx="3962574" cy="242864"/>
                </a:xfrm>
                <a:prstGeom prst="rect">
                  <a:avLst/>
                </a:prstGeom>
                <a:noFill/>
              </p:spPr>
              <p:txBody>
                <a:bodyPr wrap="none" lIns="0" tIns="0" rIns="0" bIns="0" anchor="b" anchorCtr="0"/>
                <a:p>
                  <a:pPr algn="l">
                    <a:lnSpc>
                      <a:spcPct val="15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ïṧḷïḓê-TextBox 31"/>
                <p:cNvSpPr txBox="1"/>
                <p:nvPr/>
              </p:nvSpPr>
              <p:spPr>
                <a:xfrm>
                  <a:off x="3943834" y="981029"/>
                  <a:ext cx="4747850" cy="320368"/>
                </a:xfrm>
                <a:prstGeom prst="rect">
                  <a:avLst/>
                </a:prstGeom>
              </p:spPr>
              <p:txBody>
                <a:bodyPr vert="horz" wrap="square" lIns="0" tIns="0" rIns="0" bIns="0" anchor="ctr" anchorCtr="0">
                  <a:noAutofit/>
                </a:bodyPr>
                <a:p>
                  <a:pPr algn="l"/>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您的内容打在这里，或者通过复制您的文本后，在此框中选择粘贴，并选择只保留文字。</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grpSp>
          <p:nvGrpSpPr>
            <p:cNvPr id="23" name="组合 22"/>
            <p:cNvGrpSpPr/>
            <p:nvPr/>
          </p:nvGrpSpPr>
          <p:grpSpPr>
            <a:xfrm>
              <a:off x="2639" y="4894"/>
              <a:ext cx="8651" cy="1012"/>
              <a:chOff x="4926918" y="2853432"/>
              <a:chExt cx="5493432" cy="642686"/>
            </a:xfrm>
          </p:grpSpPr>
          <p:sp>
            <p:nvSpPr>
              <p:cNvPr id="24" name="ïṧḷïḓê-Oval 10"/>
              <p:cNvSpPr/>
              <p:nvPr/>
            </p:nvSpPr>
            <p:spPr bwMode="auto">
              <a:xfrm>
                <a:off x="5775618" y="3079360"/>
                <a:ext cx="144016" cy="144016"/>
              </a:xfrm>
              <a:prstGeom prst="ellipse">
                <a:avLst/>
              </a:prstGeom>
              <a:solidFill>
                <a:schemeClr val="bg1"/>
              </a:solidFill>
              <a:ln w="19050" cap="flat" cmpd="sng" algn="ctr">
                <a:solidFill>
                  <a:srgbClr val="6C8EFA"/>
                </a:solidFill>
                <a:prstDash val="solid"/>
                <a:round/>
                <a:headEnd type="none" w="med" len="med"/>
                <a:tailEnd type="none" w="med" len="med"/>
              </a:ln>
            </p:spPr>
            <p:txBody>
              <a:bodyPr anchor="ctr"/>
              <a:p>
                <a:pPr algn="ctr">
                  <a:lnSpc>
                    <a:spcPct val="140000"/>
                  </a:lnSpc>
                </a:pPr>
                <a:endParaRPr sz="2000">
                  <a:latin typeface="微软雅黑" panose="020B0503020204020204" pitchFamily="34" charset="-122"/>
                  <a:ea typeface="微软雅黑" panose="020B0503020204020204" pitchFamily="34" charset="-122"/>
                  <a:sym typeface="思源黑体 CN Light" panose="020B0300000000000000" pitchFamily="34" charset="-122"/>
                </a:endParaRPr>
              </a:p>
            </p:txBody>
          </p:sp>
          <p:grpSp>
            <p:nvGrpSpPr>
              <p:cNvPr id="25" name="Group 53"/>
              <p:cNvGrpSpPr/>
              <p:nvPr/>
            </p:nvGrpSpPr>
            <p:grpSpPr>
              <a:xfrm>
                <a:off x="4926918" y="2853432"/>
                <a:ext cx="595872" cy="595872"/>
                <a:chOff x="5283304" y="2200312"/>
                <a:chExt cx="595872" cy="595872"/>
              </a:xfrm>
              <a:solidFill>
                <a:srgbClr val="009C86"/>
              </a:solidFill>
            </p:grpSpPr>
            <p:sp>
              <p:nvSpPr>
                <p:cNvPr id="29" name="ïṧḷïḓê-Teardrop 16"/>
                <p:cNvSpPr/>
                <p:nvPr/>
              </p:nvSpPr>
              <p:spPr bwMode="auto">
                <a:xfrm rot="2691234">
                  <a:off x="5283304" y="2200312"/>
                  <a:ext cx="595872" cy="595872"/>
                </a:xfrm>
                <a:prstGeom prst="teardrop">
                  <a:avLst/>
                </a:prstGeom>
                <a:solidFill>
                  <a:srgbClr val="6C8EFA"/>
                </a:solidFill>
                <a:ln w="19050">
                  <a:noFill/>
                  <a:round/>
                </a:ln>
              </p:spPr>
              <p:txBody>
                <a:bodyPr anchor="ctr"/>
                <a:p>
                  <a:pPr algn="ctr">
                    <a:lnSpc>
                      <a:spcPct val="140000"/>
                    </a:lnSpc>
                  </a:pPr>
                  <a:endParaRPr sz="2000">
                    <a:latin typeface="微软雅黑" panose="020B0503020204020204" pitchFamily="34" charset="-122"/>
                    <a:ea typeface="微软雅黑" panose="020B0503020204020204" pitchFamily="34" charset="-122"/>
                    <a:sym typeface="思源黑体 CN Light" panose="020B0300000000000000" pitchFamily="34" charset="-122"/>
                  </a:endParaRPr>
                </a:p>
              </p:txBody>
            </p:sp>
            <p:sp>
              <p:nvSpPr>
                <p:cNvPr id="30" name="ïṧḷïḓê-Oval 23"/>
                <p:cNvSpPr/>
                <p:nvPr/>
              </p:nvSpPr>
              <p:spPr bwMode="auto">
                <a:xfrm>
                  <a:off x="5298039" y="2211186"/>
                  <a:ext cx="574124" cy="574124"/>
                </a:xfrm>
                <a:prstGeom prst="ellipse">
                  <a:avLst/>
                </a:prstGeom>
                <a:solidFill>
                  <a:srgbClr val="6C8EFA"/>
                </a:solidFill>
                <a:ln w="19050">
                  <a:noFill/>
                  <a:round/>
                </a:ln>
              </p:spPr>
              <p:txBody>
                <a:bodyPr rot="0" spcFirstLastPara="0" vert="horz" wrap="none" lIns="91440" tIns="45720" rIns="91440" bIns="45720" anchor="ctr" anchorCtr="1" forceAA="0" compatLnSpc="1">
                  <a:noAutofit/>
                </a:bodyPr>
                <a:p>
                  <a:pPr algn="ctr">
                    <a:lnSpc>
                      <a:spcPct val="140000"/>
                    </a:lnSpc>
                  </a:pPr>
                  <a:r>
                    <a:rPr lang="en-US" altLang="zh-CN" dirty="0">
                      <a:solidFill>
                        <a:schemeClr val="bg1">
                          <a:lumMod val="100000"/>
                        </a:schemeClr>
                      </a:solidFill>
                      <a:latin typeface="微软雅黑" panose="020B0503020204020204" pitchFamily="34" charset="-122"/>
                      <a:ea typeface="微软雅黑" panose="020B0503020204020204" pitchFamily="34" charset="-122"/>
                      <a:sym typeface="思源黑体 CN Light" panose="020B0300000000000000" pitchFamily="34" charset="-122"/>
                    </a:rPr>
                    <a:t>2</a:t>
                  </a:r>
                  <a:endParaRPr lang="en-US" altLang="zh-CN" dirty="0">
                    <a:solidFill>
                      <a:schemeClr val="bg1">
                        <a:lumMod val="100000"/>
                      </a:schemeClr>
                    </a:solidFill>
                    <a:latin typeface="微软雅黑" panose="020B0503020204020204" pitchFamily="34" charset="-122"/>
                    <a:ea typeface="微软雅黑" panose="020B0503020204020204" pitchFamily="34" charset="-122"/>
                    <a:sym typeface="思源黑体 CN Light" panose="020B0300000000000000" pitchFamily="34" charset="-122"/>
                  </a:endParaRPr>
                </a:p>
              </p:txBody>
            </p:sp>
          </p:grpSp>
          <p:grpSp>
            <p:nvGrpSpPr>
              <p:cNvPr id="31" name="Group 34"/>
              <p:cNvGrpSpPr/>
              <p:nvPr/>
            </p:nvGrpSpPr>
            <p:grpSpPr>
              <a:xfrm>
                <a:off x="6062583" y="2864306"/>
                <a:ext cx="4357767" cy="631812"/>
                <a:chOff x="3943834" y="704409"/>
                <a:chExt cx="4843123" cy="631812"/>
              </a:xfrm>
            </p:grpSpPr>
            <p:sp>
              <p:nvSpPr>
                <p:cNvPr id="32" name="ïṧḷïḓê-TextBox 35"/>
                <p:cNvSpPr txBox="1"/>
                <p:nvPr/>
              </p:nvSpPr>
              <p:spPr>
                <a:xfrm>
                  <a:off x="3943834" y="704409"/>
                  <a:ext cx="3962574" cy="242864"/>
                </a:xfrm>
                <a:prstGeom prst="rect">
                  <a:avLst/>
                </a:prstGeom>
                <a:noFill/>
              </p:spPr>
              <p:txBody>
                <a:bodyPr wrap="none" lIns="0" tIns="0" rIns="0" bIns="0" anchor="b" anchorCtr="0"/>
                <a:p>
                  <a:pPr algn="l">
                    <a:lnSpc>
                      <a:spcPct val="15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ïṧḷïḓê-TextBox 36"/>
                <p:cNvSpPr txBox="1"/>
                <p:nvPr/>
              </p:nvSpPr>
              <p:spPr>
                <a:xfrm>
                  <a:off x="3943834" y="1015853"/>
                  <a:ext cx="4843123" cy="320368"/>
                </a:xfrm>
                <a:prstGeom prst="rect">
                  <a:avLst/>
                </a:prstGeom>
              </p:spPr>
              <p:txBody>
                <a:bodyPr vert="horz" wrap="square" lIns="0" tIns="0" rIns="0" bIns="0" anchor="ctr" anchorCtr="0"/>
                <a:p>
                  <a:pPr algn="l"/>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您的内容打在这里，或者通过复制您的文本后，在此框中选择粘贴，并选择只保留文字。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grpSp>
          <p:nvGrpSpPr>
            <p:cNvPr id="34" name="组合 33"/>
            <p:cNvGrpSpPr/>
            <p:nvPr/>
          </p:nvGrpSpPr>
          <p:grpSpPr>
            <a:xfrm>
              <a:off x="2639" y="6359"/>
              <a:ext cx="9056" cy="1012"/>
              <a:chOff x="4926918" y="3784184"/>
              <a:chExt cx="5750607" cy="642686"/>
            </a:xfrm>
          </p:grpSpPr>
          <p:sp>
            <p:nvSpPr>
              <p:cNvPr id="35" name="ïṧḷïḓê-Oval 11"/>
              <p:cNvSpPr/>
              <p:nvPr/>
            </p:nvSpPr>
            <p:spPr bwMode="auto">
              <a:xfrm>
                <a:off x="5775618" y="4010111"/>
                <a:ext cx="144016" cy="144016"/>
              </a:xfrm>
              <a:prstGeom prst="ellipse">
                <a:avLst/>
              </a:prstGeom>
              <a:solidFill>
                <a:schemeClr val="bg1"/>
              </a:solidFill>
              <a:ln w="19050" cap="flat" cmpd="sng" algn="ctr">
                <a:solidFill>
                  <a:srgbClr val="6C8EFA"/>
                </a:solidFill>
                <a:prstDash val="solid"/>
                <a:round/>
                <a:headEnd type="none" w="med" len="med"/>
                <a:tailEnd type="none" w="med" len="med"/>
              </a:ln>
            </p:spPr>
            <p:txBody>
              <a:bodyPr anchor="ctr"/>
              <a:p>
                <a:pPr algn="ctr">
                  <a:lnSpc>
                    <a:spcPct val="140000"/>
                  </a:lnSpc>
                </a:pPr>
                <a:endParaRPr sz="2000">
                  <a:latin typeface="微软雅黑" panose="020B0503020204020204" pitchFamily="34" charset="-122"/>
                  <a:ea typeface="微软雅黑" panose="020B0503020204020204" pitchFamily="34" charset="-122"/>
                  <a:sym typeface="思源黑体 CN Light" panose="020B0300000000000000" pitchFamily="34" charset="-122"/>
                </a:endParaRPr>
              </a:p>
            </p:txBody>
          </p:sp>
          <p:grpSp>
            <p:nvGrpSpPr>
              <p:cNvPr id="36" name="Group 54"/>
              <p:cNvGrpSpPr/>
              <p:nvPr/>
            </p:nvGrpSpPr>
            <p:grpSpPr>
              <a:xfrm>
                <a:off x="4926918" y="3784184"/>
                <a:ext cx="595872" cy="595872"/>
                <a:chOff x="5283304" y="3131064"/>
                <a:chExt cx="595872" cy="595872"/>
              </a:xfrm>
              <a:solidFill>
                <a:srgbClr val="009C86"/>
              </a:solidFill>
            </p:grpSpPr>
            <p:sp>
              <p:nvSpPr>
                <p:cNvPr id="37" name="ïṧḷïḓê-Teardrop 17"/>
                <p:cNvSpPr/>
                <p:nvPr/>
              </p:nvSpPr>
              <p:spPr bwMode="auto">
                <a:xfrm rot="2691234">
                  <a:off x="5283304" y="3131064"/>
                  <a:ext cx="595872" cy="595872"/>
                </a:xfrm>
                <a:prstGeom prst="teardrop">
                  <a:avLst/>
                </a:prstGeom>
                <a:solidFill>
                  <a:srgbClr val="6C8EFA"/>
                </a:solidFill>
                <a:ln w="19050">
                  <a:noFill/>
                  <a:round/>
                </a:ln>
              </p:spPr>
              <p:txBody>
                <a:bodyPr anchor="ctr"/>
                <a:p>
                  <a:pPr algn="ctr">
                    <a:lnSpc>
                      <a:spcPct val="140000"/>
                    </a:lnSpc>
                  </a:pPr>
                  <a:endParaRPr sz="2000">
                    <a:latin typeface="微软雅黑" panose="020B0503020204020204" pitchFamily="34" charset="-122"/>
                    <a:ea typeface="微软雅黑" panose="020B0503020204020204" pitchFamily="34" charset="-122"/>
                    <a:sym typeface="思源黑体 CN Light" panose="020B0300000000000000" pitchFamily="34" charset="-122"/>
                  </a:endParaRPr>
                </a:p>
              </p:txBody>
            </p:sp>
            <p:sp>
              <p:nvSpPr>
                <p:cNvPr id="38" name="ïṧḷïḓê-Oval 24"/>
                <p:cNvSpPr/>
                <p:nvPr/>
              </p:nvSpPr>
              <p:spPr bwMode="auto">
                <a:xfrm>
                  <a:off x="5298039" y="3141938"/>
                  <a:ext cx="574124" cy="574124"/>
                </a:xfrm>
                <a:prstGeom prst="ellipse">
                  <a:avLst/>
                </a:prstGeom>
                <a:solidFill>
                  <a:srgbClr val="6C8EFA"/>
                </a:solidFill>
                <a:ln w="19050">
                  <a:noFill/>
                  <a:round/>
                </a:ln>
              </p:spPr>
              <p:txBody>
                <a:bodyPr rot="0" spcFirstLastPara="0" vert="horz" wrap="none" lIns="91440" tIns="45720" rIns="91440" bIns="45720" anchor="ctr" anchorCtr="1" forceAA="0" compatLnSpc="1">
                  <a:noAutofit/>
                </a:bodyPr>
                <a:p>
                  <a:pPr algn="ctr">
                    <a:lnSpc>
                      <a:spcPct val="140000"/>
                    </a:lnSpc>
                  </a:pPr>
                  <a:r>
                    <a:rPr lang="en-US" altLang="zh-CN" dirty="0">
                      <a:solidFill>
                        <a:schemeClr val="bg1">
                          <a:lumMod val="100000"/>
                        </a:schemeClr>
                      </a:solidFill>
                      <a:latin typeface="微软雅黑" panose="020B0503020204020204" pitchFamily="34" charset="-122"/>
                      <a:ea typeface="微软雅黑" panose="020B0503020204020204" pitchFamily="34" charset="-122"/>
                      <a:sym typeface="思源黑体 CN Light" panose="020B0300000000000000" pitchFamily="34" charset="-122"/>
                    </a:rPr>
                    <a:t>3</a:t>
                  </a:r>
                  <a:endParaRPr lang="en-US" altLang="zh-CN" dirty="0">
                    <a:solidFill>
                      <a:schemeClr val="bg1">
                        <a:lumMod val="100000"/>
                      </a:schemeClr>
                    </a:solidFill>
                    <a:latin typeface="微软雅黑" panose="020B0503020204020204" pitchFamily="34" charset="-122"/>
                    <a:ea typeface="微软雅黑" panose="020B0503020204020204" pitchFamily="34" charset="-122"/>
                    <a:sym typeface="思源黑体 CN Light" panose="020B0300000000000000" pitchFamily="34" charset="-122"/>
                  </a:endParaRPr>
                </a:p>
              </p:txBody>
            </p:sp>
          </p:grpSp>
          <p:grpSp>
            <p:nvGrpSpPr>
              <p:cNvPr id="39" name="Group 39"/>
              <p:cNvGrpSpPr/>
              <p:nvPr/>
            </p:nvGrpSpPr>
            <p:grpSpPr>
              <a:xfrm>
                <a:off x="6062583" y="3795058"/>
                <a:ext cx="4614942" cy="631812"/>
                <a:chOff x="3943834" y="704409"/>
                <a:chExt cx="5128941" cy="631812"/>
              </a:xfrm>
            </p:grpSpPr>
            <p:sp>
              <p:nvSpPr>
                <p:cNvPr id="40" name="ïṧḷïḓê-TextBox 40"/>
                <p:cNvSpPr txBox="1"/>
                <p:nvPr/>
              </p:nvSpPr>
              <p:spPr>
                <a:xfrm>
                  <a:off x="3943834" y="704409"/>
                  <a:ext cx="3962574" cy="242864"/>
                </a:xfrm>
                <a:prstGeom prst="rect">
                  <a:avLst/>
                </a:prstGeom>
                <a:noFill/>
              </p:spPr>
              <p:txBody>
                <a:bodyPr wrap="none" lIns="0" tIns="0" rIns="0" bIns="0" anchor="b" anchorCtr="0"/>
                <a:p>
                  <a:pPr algn="l">
                    <a:lnSpc>
                      <a:spcPct val="15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ïṧḷïḓê-TextBox 41"/>
                <p:cNvSpPr txBox="1"/>
                <p:nvPr/>
              </p:nvSpPr>
              <p:spPr>
                <a:xfrm>
                  <a:off x="3943834" y="1015853"/>
                  <a:ext cx="5128941" cy="320368"/>
                </a:xfrm>
                <a:prstGeom prst="rect">
                  <a:avLst/>
                </a:prstGeom>
              </p:spPr>
              <p:txBody>
                <a:bodyPr vert="horz" wrap="square" lIns="0" tIns="0" rIns="0" bIns="0" anchor="ctr" anchorCtr="0"/>
                <a:p>
                  <a:pPr algn="l"/>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您的内容打在这里，或者通过复制您的文本后，在此框中选择粘贴，并选择只保留文字。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grpSp>
          <p:nvGrpSpPr>
            <p:cNvPr id="42" name="组合 41"/>
            <p:cNvGrpSpPr/>
            <p:nvPr/>
          </p:nvGrpSpPr>
          <p:grpSpPr>
            <a:xfrm>
              <a:off x="2639" y="7825"/>
              <a:ext cx="8771" cy="1015"/>
              <a:chOff x="4926918" y="4714936"/>
              <a:chExt cx="5569632" cy="644591"/>
            </a:xfrm>
          </p:grpSpPr>
          <p:sp>
            <p:nvSpPr>
              <p:cNvPr id="43" name="ïṧḷïḓê-Oval 12"/>
              <p:cNvSpPr/>
              <p:nvPr/>
            </p:nvSpPr>
            <p:spPr bwMode="auto">
              <a:xfrm>
                <a:off x="5775618" y="4940862"/>
                <a:ext cx="144016" cy="144016"/>
              </a:xfrm>
              <a:prstGeom prst="ellipse">
                <a:avLst/>
              </a:prstGeom>
              <a:solidFill>
                <a:schemeClr val="bg1"/>
              </a:solidFill>
              <a:ln w="19050" cap="flat" cmpd="sng" algn="ctr">
                <a:solidFill>
                  <a:srgbClr val="6C8EFA"/>
                </a:solidFill>
                <a:prstDash val="solid"/>
                <a:round/>
                <a:headEnd type="none" w="med" len="med"/>
                <a:tailEnd type="none" w="med" len="med"/>
              </a:ln>
            </p:spPr>
            <p:txBody>
              <a:bodyPr anchor="ctr"/>
              <a:p>
                <a:pPr algn="ctr">
                  <a:lnSpc>
                    <a:spcPct val="140000"/>
                  </a:lnSpc>
                </a:pPr>
                <a:endParaRPr sz="2000">
                  <a:latin typeface="微软雅黑" panose="020B0503020204020204" pitchFamily="34" charset="-122"/>
                  <a:ea typeface="微软雅黑" panose="020B0503020204020204" pitchFamily="34" charset="-122"/>
                  <a:sym typeface="思源黑体 CN Light" panose="020B0300000000000000" pitchFamily="34" charset="-122"/>
                </a:endParaRPr>
              </a:p>
            </p:txBody>
          </p:sp>
          <p:grpSp>
            <p:nvGrpSpPr>
              <p:cNvPr id="44" name="Group 55"/>
              <p:cNvGrpSpPr/>
              <p:nvPr/>
            </p:nvGrpSpPr>
            <p:grpSpPr>
              <a:xfrm>
                <a:off x="4926918" y="4714936"/>
                <a:ext cx="595872" cy="595872"/>
                <a:chOff x="5283304" y="4061816"/>
                <a:chExt cx="595872" cy="595872"/>
              </a:xfrm>
              <a:solidFill>
                <a:srgbClr val="009C86"/>
              </a:solidFill>
            </p:grpSpPr>
            <p:sp>
              <p:nvSpPr>
                <p:cNvPr id="45" name="ïṧḷïḓê-Teardrop 18"/>
                <p:cNvSpPr/>
                <p:nvPr/>
              </p:nvSpPr>
              <p:spPr bwMode="auto">
                <a:xfrm rot="2691234">
                  <a:off x="5283304" y="4061816"/>
                  <a:ext cx="595872" cy="595872"/>
                </a:xfrm>
                <a:prstGeom prst="teardrop">
                  <a:avLst/>
                </a:prstGeom>
                <a:solidFill>
                  <a:srgbClr val="6C8EFA"/>
                </a:solidFill>
                <a:ln w="19050">
                  <a:noFill/>
                  <a:round/>
                </a:ln>
              </p:spPr>
              <p:txBody>
                <a:bodyPr anchor="ctr"/>
                <a:p>
                  <a:pPr algn="ctr">
                    <a:lnSpc>
                      <a:spcPct val="140000"/>
                    </a:lnSpc>
                  </a:pPr>
                  <a:endParaRPr sz="2000">
                    <a:latin typeface="微软雅黑" panose="020B0503020204020204" pitchFamily="34" charset="-122"/>
                    <a:ea typeface="微软雅黑" panose="020B0503020204020204" pitchFamily="34" charset="-122"/>
                    <a:sym typeface="思源黑体 CN Light" panose="020B0300000000000000" pitchFamily="34" charset="-122"/>
                  </a:endParaRPr>
                </a:p>
              </p:txBody>
            </p:sp>
            <p:sp>
              <p:nvSpPr>
                <p:cNvPr id="46" name="ïṧḷïḓê-Oval 25"/>
                <p:cNvSpPr/>
                <p:nvPr/>
              </p:nvSpPr>
              <p:spPr bwMode="auto">
                <a:xfrm>
                  <a:off x="5298039" y="4072690"/>
                  <a:ext cx="574124" cy="574124"/>
                </a:xfrm>
                <a:prstGeom prst="ellipse">
                  <a:avLst/>
                </a:prstGeom>
                <a:solidFill>
                  <a:srgbClr val="6C8EFA"/>
                </a:solidFill>
                <a:ln w="19050">
                  <a:noFill/>
                  <a:round/>
                </a:ln>
              </p:spPr>
              <p:txBody>
                <a:bodyPr rot="0" spcFirstLastPara="0" vert="horz" wrap="none" lIns="91440" tIns="45720" rIns="91440" bIns="45720" anchor="ctr" anchorCtr="1" forceAA="0" compatLnSpc="1">
                  <a:noAutofit/>
                </a:bodyPr>
                <a:p>
                  <a:pPr algn="ctr">
                    <a:lnSpc>
                      <a:spcPct val="140000"/>
                    </a:lnSpc>
                  </a:pPr>
                  <a:r>
                    <a:rPr lang="en-US" altLang="zh-CN" dirty="0">
                      <a:solidFill>
                        <a:schemeClr val="bg1">
                          <a:lumMod val="100000"/>
                        </a:schemeClr>
                      </a:solidFill>
                      <a:latin typeface="微软雅黑" panose="020B0503020204020204" pitchFamily="34" charset="-122"/>
                      <a:ea typeface="微软雅黑" panose="020B0503020204020204" pitchFamily="34" charset="-122"/>
                      <a:sym typeface="思源黑体 CN Light" panose="020B0300000000000000" pitchFamily="34" charset="-122"/>
                    </a:rPr>
                    <a:t>4</a:t>
                  </a:r>
                  <a:endParaRPr lang="en-US" altLang="zh-CN" dirty="0">
                    <a:solidFill>
                      <a:schemeClr val="bg1">
                        <a:lumMod val="100000"/>
                      </a:schemeClr>
                    </a:solidFill>
                    <a:latin typeface="微软雅黑" panose="020B0503020204020204" pitchFamily="34" charset="-122"/>
                    <a:ea typeface="微软雅黑" panose="020B0503020204020204" pitchFamily="34" charset="-122"/>
                    <a:sym typeface="思源黑体 CN Light" panose="020B0300000000000000" pitchFamily="34" charset="-122"/>
                  </a:endParaRPr>
                </a:p>
              </p:txBody>
            </p:sp>
          </p:grpSp>
          <p:grpSp>
            <p:nvGrpSpPr>
              <p:cNvPr id="47" name="Group 44"/>
              <p:cNvGrpSpPr/>
              <p:nvPr/>
            </p:nvGrpSpPr>
            <p:grpSpPr>
              <a:xfrm>
                <a:off x="6062583" y="4725810"/>
                <a:ext cx="4433967" cy="633717"/>
                <a:chOff x="3943834" y="704409"/>
                <a:chExt cx="4927809" cy="633717"/>
              </a:xfrm>
            </p:grpSpPr>
            <p:sp>
              <p:nvSpPr>
                <p:cNvPr id="48" name="ïṧḷïḓê-TextBox 45"/>
                <p:cNvSpPr txBox="1"/>
                <p:nvPr/>
              </p:nvSpPr>
              <p:spPr>
                <a:xfrm>
                  <a:off x="3943834" y="704409"/>
                  <a:ext cx="3962574" cy="242864"/>
                </a:xfrm>
                <a:prstGeom prst="rect">
                  <a:avLst/>
                </a:prstGeom>
                <a:noFill/>
              </p:spPr>
              <p:txBody>
                <a:bodyPr wrap="none" lIns="0" tIns="0" rIns="0" bIns="0" anchor="b" anchorCtr="0"/>
                <a:p>
                  <a:pPr algn="l">
                    <a:lnSpc>
                      <a:spcPct val="15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ïṧḷïḓê-TextBox 46"/>
                <p:cNvSpPr txBox="1"/>
                <p:nvPr/>
              </p:nvSpPr>
              <p:spPr>
                <a:xfrm>
                  <a:off x="3943834" y="1017758"/>
                  <a:ext cx="4927809" cy="320368"/>
                </a:xfrm>
                <a:prstGeom prst="rect">
                  <a:avLst/>
                </a:prstGeom>
              </p:spPr>
              <p:txBody>
                <a:bodyPr vert="horz" wrap="square" lIns="0" tIns="0" rIns="0" bIns="0" anchor="ctr" anchorCtr="0"/>
                <a:p>
                  <a:pPr algn="l"/>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您的内容打在这里，或者通过复制您的文本后，在此框中选择粘贴，并选择只保留文字。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
                                        <p:tgtEl>
                                          <p:spTgt spid="50"/>
                                        </p:tgtEl>
                                      </p:cBhvr>
                                    </p:animEffect>
                                    <p:anim calcmode="lin" valueType="num">
                                      <p:cBhvr>
                                        <p:cTn id="8" dur="400" fill="hold"/>
                                        <p:tgtEl>
                                          <p:spTgt spid="50"/>
                                        </p:tgtEl>
                                        <p:attrNameLst>
                                          <p:attrName>ppt_x</p:attrName>
                                        </p:attrNameLst>
                                      </p:cBhvr>
                                      <p:tavLst>
                                        <p:tav tm="0">
                                          <p:val>
                                            <p:strVal val="#ppt_x"/>
                                          </p:val>
                                        </p:tav>
                                        <p:tav tm="100000">
                                          <p:val>
                                            <p:strVal val="#ppt_x"/>
                                          </p:val>
                                        </p:tav>
                                      </p:tavLst>
                                    </p:anim>
                                    <p:anim calcmode="lin" valueType="num">
                                      <p:cBhvr>
                                        <p:cTn id="9" dur="400" fill="hold"/>
                                        <p:tgtEl>
                                          <p:spTgt spid="50"/>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5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5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ppt_x"/>
                                          </p:val>
                                        </p:tav>
                                        <p:tav tm="100000">
                                          <p:val>
                                            <p:strVal val="#ppt_x"/>
                                          </p:val>
                                        </p:tav>
                                      </p:tavLst>
                                    </p:anim>
                                    <p:anim calcmode="lin" valueType="num">
                                      <p:cBhvr additive="base">
                                        <p:cTn id="1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PA-矩形 12"/>
          <p:cNvSpPr/>
          <p:nvPr>
            <p:custDataLst>
              <p:tags r:id="rId1"/>
            </p:custDataLst>
          </p:nvPr>
        </p:nvSpPr>
        <p:spPr>
          <a:xfrm>
            <a:off x="0" y="5224145"/>
            <a:ext cx="12192000" cy="1634067"/>
          </a:xfrm>
          <a:prstGeom prst="rect">
            <a:avLst/>
          </a:prstGeom>
          <a:solidFill>
            <a:srgbClr val="6C8E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0" name="PA-矩形 13"/>
          <p:cNvSpPr/>
          <p:nvPr>
            <p:custDataLst>
              <p:tags r:id="rId2"/>
            </p:custDataLst>
          </p:nvPr>
        </p:nvSpPr>
        <p:spPr>
          <a:xfrm>
            <a:off x="973729" y="5776687"/>
            <a:ext cx="251226" cy="64633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1" name="PA-文本框 6"/>
          <p:cNvSpPr txBox="1"/>
          <p:nvPr>
            <p:custDataLst>
              <p:tags r:id="rId3"/>
            </p:custDataLst>
          </p:nvPr>
        </p:nvSpPr>
        <p:spPr>
          <a:xfrm>
            <a:off x="1508709" y="5684355"/>
            <a:ext cx="3466512" cy="830997"/>
          </a:xfrm>
          <a:prstGeom prst="rect">
            <a:avLst/>
          </a:prstGeom>
          <a:noFill/>
        </p:spPr>
        <p:txBody>
          <a:bodyPr wrap="squar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输入您的标题</a:t>
            </a:r>
            <a:endParaRPr 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r>
              <a:rPr 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Our Company</a:t>
            </a:r>
            <a:endParaRPr 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42" name="PA-文本框 9"/>
          <p:cNvSpPr txBox="1"/>
          <p:nvPr>
            <p:custDataLst>
              <p:tags r:id="rId4"/>
            </p:custDataLst>
          </p:nvPr>
        </p:nvSpPr>
        <p:spPr>
          <a:xfrm>
            <a:off x="4677508" y="5726669"/>
            <a:ext cx="6676525" cy="629018"/>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1" name="TextBox 4"/>
          <p:cNvSpPr txBox="1"/>
          <p:nvPr/>
        </p:nvSpPr>
        <p:spPr>
          <a:xfrm flipH="1">
            <a:off x="7707313" y="3492387"/>
            <a:ext cx="4471987" cy="337185"/>
          </a:xfrm>
          <a:prstGeom prst="rect">
            <a:avLst/>
          </a:prstGeom>
          <a:noFill/>
        </p:spPr>
        <p:txBody>
          <a:bodyPr>
            <a:spAutoFit/>
          </a:bodyPr>
          <a:p>
            <a:pPr algn="ctr">
              <a:defRPr/>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添加文本标题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2" name="TextBox 5"/>
          <p:cNvSpPr txBox="1"/>
          <p:nvPr/>
        </p:nvSpPr>
        <p:spPr>
          <a:xfrm flipH="1">
            <a:off x="1009650" y="3492387"/>
            <a:ext cx="2276475" cy="338137"/>
          </a:xfrm>
          <a:prstGeom prst="rect">
            <a:avLst/>
          </a:prstGeom>
          <a:noFill/>
        </p:spPr>
        <p:txBody>
          <a:bodyPr>
            <a:spAutoFit/>
          </a:bodyPr>
          <a:p>
            <a:pPr algn="ctr" eaLnBrk="1" fontAlgn="auto" hangingPunct="1">
              <a:spcBef>
                <a:spcPts val="0"/>
              </a:spcBef>
              <a:spcAft>
                <a:spcPts val="0"/>
              </a:spcAft>
              <a:defRPr/>
            </a:pP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添加文本标题</a:t>
            </a:r>
            <a:endPar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cxnSp>
        <p:nvCxnSpPr>
          <p:cNvPr id="73" name="Straight Connector 8"/>
          <p:cNvCxnSpPr/>
          <p:nvPr/>
        </p:nvCxnSpPr>
        <p:spPr>
          <a:xfrm>
            <a:off x="3495675" y="2441462"/>
            <a:ext cx="1060450" cy="0"/>
          </a:xfrm>
          <a:prstGeom prst="line">
            <a:avLst/>
          </a:prstGeom>
          <a:ln w="63500" cap="rnd">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74" name="Straight Connector 41"/>
          <p:cNvCxnSpPr/>
          <p:nvPr/>
        </p:nvCxnSpPr>
        <p:spPr>
          <a:xfrm>
            <a:off x="7477125" y="2441462"/>
            <a:ext cx="1058863" cy="0"/>
          </a:xfrm>
          <a:prstGeom prst="line">
            <a:avLst/>
          </a:prstGeom>
          <a:ln w="63500" cap="rnd">
            <a:solidFill>
              <a:schemeClr val="bg2"/>
            </a:solidFill>
            <a:prstDash val="solid"/>
          </a:ln>
        </p:spPr>
        <p:style>
          <a:lnRef idx="1">
            <a:schemeClr val="accent1"/>
          </a:lnRef>
          <a:fillRef idx="0">
            <a:schemeClr val="accent1"/>
          </a:fillRef>
          <a:effectRef idx="0">
            <a:schemeClr val="accent1"/>
          </a:effectRef>
          <a:fontRef idx="minor">
            <a:schemeClr val="tx1"/>
          </a:fontRef>
        </p:style>
      </p:cxnSp>
      <p:sp>
        <p:nvSpPr>
          <p:cNvPr id="75" name="TextBox 8"/>
          <p:cNvSpPr txBox="1"/>
          <p:nvPr/>
        </p:nvSpPr>
        <p:spPr>
          <a:xfrm flipH="1">
            <a:off x="3860800" y="3492387"/>
            <a:ext cx="4470400" cy="338137"/>
          </a:xfrm>
          <a:prstGeom prst="rect">
            <a:avLst/>
          </a:prstGeom>
          <a:noFill/>
        </p:spPr>
        <p:txBody>
          <a:bodyPr>
            <a:spAutoFit/>
          </a:bodyPr>
          <a:p>
            <a:pPr algn="ctr">
              <a:defRPr/>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添加文本标题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6" name="Freeform 20"/>
          <p:cNvSpPr>
            <a:spLocks noEditPoints="1"/>
          </p:cNvSpPr>
          <p:nvPr/>
        </p:nvSpPr>
        <p:spPr bwMode="auto">
          <a:xfrm>
            <a:off x="1654175" y="2068399"/>
            <a:ext cx="989013" cy="990600"/>
          </a:xfrm>
          <a:custGeom>
            <a:avLst/>
            <a:gdLst>
              <a:gd name="T0" fmla="*/ 957759 w 198"/>
              <a:gd name="T1" fmla="*/ 94981 h 198"/>
              <a:gd name="T2" fmla="*/ 917852 w 198"/>
              <a:gd name="T3" fmla="*/ 84983 h 198"/>
              <a:gd name="T4" fmla="*/ 947782 w 198"/>
              <a:gd name="T5" fmla="*/ 109978 h 198"/>
              <a:gd name="T6" fmla="*/ 882934 w 198"/>
              <a:gd name="T7" fmla="*/ 124975 h 198"/>
              <a:gd name="T8" fmla="*/ 907876 w 198"/>
              <a:gd name="T9" fmla="*/ 144971 h 198"/>
              <a:gd name="T10" fmla="*/ 843027 w 198"/>
              <a:gd name="T11" fmla="*/ 164967 h 198"/>
              <a:gd name="T12" fmla="*/ 488856 w 198"/>
              <a:gd name="T13" fmla="*/ 519894 h 198"/>
              <a:gd name="T14" fmla="*/ 468903 w 198"/>
              <a:gd name="T15" fmla="*/ 499898 h 198"/>
              <a:gd name="T16" fmla="*/ 823074 w 198"/>
              <a:gd name="T17" fmla="*/ 144971 h 198"/>
              <a:gd name="T18" fmla="*/ 838039 w 198"/>
              <a:gd name="T19" fmla="*/ 79984 h 198"/>
              <a:gd name="T20" fmla="*/ 862981 w 198"/>
              <a:gd name="T21" fmla="*/ 104979 h 198"/>
              <a:gd name="T22" fmla="*/ 877946 w 198"/>
              <a:gd name="T23" fmla="*/ 39992 h 198"/>
              <a:gd name="T24" fmla="*/ 902887 w 198"/>
              <a:gd name="T25" fmla="*/ 69986 h 198"/>
              <a:gd name="T26" fmla="*/ 887922 w 198"/>
              <a:gd name="T27" fmla="*/ 24995 h 198"/>
              <a:gd name="T28" fmla="*/ 927829 w 198"/>
              <a:gd name="T29" fmla="*/ 39992 h 198"/>
              <a:gd name="T30" fmla="*/ 962747 w 198"/>
              <a:gd name="T31" fmla="*/ 44991 h 198"/>
              <a:gd name="T32" fmla="*/ 987689 w 198"/>
              <a:gd name="T33" fmla="*/ 69986 h 198"/>
              <a:gd name="T34" fmla="*/ 518786 w 198"/>
              <a:gd name="T35" fmla="*/ 404918 h 198"/>
              <a:gd name="T36" fmla="*/ 354171 w 198"/>
              <a:gd name="T37" fmla="*/ 514895 h 198"/>
              <a:gd name="T38" fmla="*/ 593611 w 198"/>
              <a:gd name="T39" fmla="*/ 514895 h 198"/>
              <a:gd name="T40" fmla="*/ 508809 w 198"/>
              <a:gd name="T41" fmla="*/ 539890 h 198"/>
              <a:gd name="T42" fmla="*/ 478880 w 198"/>
              <a:gd name="T43" fmla="*/ 554887 h 198"/>
              <a:gd name="T44" fmla="*/ 433985 w 198"/>
              <a:gd name="T45" fmla="*/ 514895 h 198"/>
              <a:gd name="T46" fmla="*/ 448950 w 198"/>
              <a:gd name="T47" fmla="*/ 479903 h 198"/>
              <a:gd name="T48" fmla="*/ 473891 w 198"/>
              <a:gd name="T49" fmla="*/ 219955 h 198"/>
              <a:gd name="T50" fmla="*/ 473891 w 198"/>
              <a:gd name="T51" fmla="*/ 809836 h 198"/>
              <a:gd name="T52" fmla="*/ 713331 w 198"/>
              <a:gd name="T53" fmla="*/ 339931 h 198"/>
              <a:gd name="T54" fmla="*/ 688389 w 198"/>
              <a:gd name="T55" fmla="*/ 514895 h 198"/>
              <a:gd name="T56" fmla="*/ 259393 w 198"/>
              <a:gd name="T57" fmla="*/ 514895 h 198"/>
              <a:gd name="T58" fmla="*/ 593611 w 198"/>
              <a:gd name="T59" fmla="*/ 334932 h 198"/>
              <a:gd name="T60" fmla="*/ 783168 w 198"/>
              <a:gd name="T61" fmla="*/ 269945 h 198"/>
              <a:gd name="T62" fmla="*/ 473891 w 198"/>
              <a:gd name="T63" fmla="*/ 909815 h 198"/>
              <a:gd name="T64" fmla="*/ 473891 w 198"/>
              <a:gd name="T65" fmla="*/ 119976 h 198"/>
              <a:gd name="T66" fmla="*/ 778179 w 198"/>
              <a:gd name="T67" fmla="*/ 149970 h 198"/>
              <a:gd name="T68" fmla="*/ 0 w 198"/>
              <a:gd name="T69" fmla="*/ 514895 h 198"/>
              <a:gd name="T70" fmla="*/ 947782 w 198"/>
              <a:gd name="T71" fmla="*/ 514895 h 198"/>
              <a:gd name="T72" fmla="*/ 783168 w 198"/>
              <a:gd name="T73" fmla="*/ 269945 h 19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98" h="198">
                <a:moveTo>
                  <a:pt x="198" y="14"/>
                </a:moveTo>
                <a:cubicBezTo>
                  <a:pt x="192" y="19"/>
                  <a:pt x="192" y="19"/>
                  <a:pt x="192" y="19"/>
                </a:cubicBezTo>
                <a:cubicBezTo>
                  <a:pt x="185" y="17"/>
                  <a:pt x="185" y="17"/>
                  <a:pt x="185" y="17"/>
                </a:cubicBezTo>
                <a:cubicBezTo>
                  <a:pt x="184" y="17"/>
                  <a:pt x="184" y="17"/>
                  <a:pt x="184" y="17"/>
                </a:cubicBezTo>
                <a:cubicBezTo>
                  <a:pt x="183" y="19"/>
                  <a:pt x="183" y="19"/>
                  <a:pt x="183" y="19"/>
                </a:cubicBezTo>
                <a:cubicBezTo>
                  <a:pt x="190" y="22"/>
                  <a:pt x="190" y="22"/>
                  <a:pt x="190" y="22"/>
                </a:cubicBezTo>
                <a:cubicBezTo>
                  <a:pt x="184" y="27"/>
                  <a:pt x="184" y="27"/>
                  <a:pt x="184" y="27"/>
                </a:cubicBezTo>
                <a:cubicBezTo>
                  <a:pt x="177" y="25"/>
                  <a:pt x="177" y="25"/>
                  <a:pt x="177" y="25"/>
                </a:cubicBezTo>
                <a:cubicBezTo>
                  <a:pt x="175" y="27"/>
                  <a:pt x="175" y="27"/>
                  <a:pt x="175" y="27"/>
                </a:cubicBezTo>
                <a:cubicBezTo>
                  <a:pt x="182" y="29"/>
                  <a:pt x="182" y="29"/>
                  <a:pt x="182" y="29"/>
                </a:cubicBezTo>
                <a:cubicBezTo>
                  <a:pt x="176" y="35"/>
                  <a:pt x="176" y="35"/>
                  <a:pt x="176" y="35"/>
                </a:cubicBezTo>
                <a:cubicBezTo>
                  <a:pt x="169" y="33"/>
                  <a:pt x="169" y="33"/>
                  <a:pt x="169" y="33"/>
                </a:cubicBezTo>
                <a:cubicBezTo>
                  <a:pt x="106" y="95"/>
                  <a:pt x="106" y="95"/>
                  <a:pt x="106" y="95"/>
                </a:cubicBezTo>
                <a:cubicBezTo>
                  <a:pt x="98" y="104"/>
                  <a:pt x="98" y="104"/>
                  <a:pt x="98" y="104"/>
                </a:cubicBezTo>
                <a:cubicBezTo>
                  <a:pt x="97" y="105"/>
                  <a:pt x="95" y="105"/>
                  <a:pt x="94" y="104"/>
                </a:cubicBezTo>
                <a:cubicBezTo>
                  <a:pt x="93" y="103"/>
                  <a:pt x="93" y="101"/>
                  <a:pt x="94" y="100"/>
                </a:cubicBezTo>
                <a:cubicBezTo>
                  <a:pt x="103" y="92"/>
                  <a:pt x="103" y="92"/>
                  <a:pt x="103" y="92"/>
                </a:cubicBezTo>
                <a:cubicBezTo>
                  <a:pt x="165" y="29"/>
                  <a:pt x="165" y="29"/>
                  <a:pt x="165" y="29"/>
                </a:cubicBezTo>
                <a:cubicBezTo>
                  <a:pt x="163" y="21"/>
                  <a:pt x="163" y="21"/>
                  <a:pt x="163" y="21"/>
                </a:cubicBezTo>
                <a:cubicBezTo>
                  <a:pt x="168" y="16"/>
                  <a:pt x="168" y="16"/>
                  <a:pt x="168" y="16"/>
                </a:cubicBezTo>
                <a:cubicBezTo>
                  <a:pt x="171" y="24"/>
                  <a:pt x="171" y="24"/>
                  <a:pt x="171" y="24"/>
                </a:cubicBezTo>
                <a:cubicBezTo>
                  <a:pt x="173" y="21"/>
                  <a:pt x="173" y="21"/>
                  <a:pt x="173" y="21"/>
                </a:cubicBezTo>
                <a:cubicBezTo>
                  <a:pt x="170" y="13"/>
                  <a:pt x="170" y="13"/>
                  <a:pt x="170" y="13"/>
                </a:cubicBezTo>
                <a:cubicBezTo>
                  <a:pt x="176" y="8"/>
                  <a:pt x="176" y="8"/>
                  <a:pt x="176" y="8"/>
                </a:cubicBezTo>
                <a:cubicBezTo>
                  <a:pt x="178" y="16"/>
                  <a:pt x="178" y="16"/>
                  <a:pt x="178" y="16"/>
                </a:cubicBezTo>
                <a:cubicBezTo>
                  <a:pt x="181" y="14"/>
                  <a:pt x="181" y="14"/>
                  <a:pt x="181" y="14"/>
                </a:cubicBezTo>
                <a:cubicBezTo>
                  <a:pt x="181" y="13"/>
                  <a:pt x="181" y="13"/>
                  <a:pt x="181" y="13"/>
                </a:cubicBezTo>
                <a:cubicBezTo>
                  <a:pt x="178" y="5"/>
                  <a:pt x="178" y="5"/>
                  <a:pt x="178" y="5"/>
                </a:cubicBezTo>
                <a:cubicBezTo>
                  <a:pt x="184" y="0"/>
                  <a:pt x="184" y="0"/>
                  <a:pt x="184" y="0"/>
                </a:cubicBezTo>
                <a:cubicBezTo>
                  <a:pt x="186" y="8"/>
                  <a:pt x="186" y="8"/>
                  <a:pt x="186" y="8"/>
                </a:cubicBezTo>
                <a:cubicBezTo>
                  <a:pt x="189" y="5"/>
                  <a:pt x="189" y="5"/>
                  <a:pt x="189" y="5"/>
                </a:cubicBezTo>
                <a:cubicBezTo>
                  <a:pt x="193" y="9"/>
                  <a:pt x="193" y="9"/>
                  <a:pt x="193" y="9"/>
                </a:cubicBezTo>
                <a:cubicBezTo>
                  <a:pt x="190" y="11"/>
                  <a:pt x="190" y="11"/>
                  <a:pt x="190" y="11"/>
                </a:cubicBezTo>
                <a:lnTo>
                  <a:pt x="198" y="14"/>
                </a:lnTo>
                <a:close/>
                <a:moveTo>
                  <a:pt x="90" y="96"/>
                </a:moveTo>
                <a:cubicBezTo>
                  <a:pt x="104" y="81"/>
                  <a:pt x="104" y="81"/>
                  <a:pt x="104" y="81"/>
                </a:cubicBezTo>
                <a:cubicBezTo>
                  <a:pt x="102" y="80"/>
                  <a:pt x="98" y="79"/>
                  <a:pt x="95" y="79"/>
                </a:cubicBezTo>
                <a:cubicBezTo>
                  <a:pt x="82" y="79"/>
                  <a:pt x="71" y="90"/>
                  <a:pt x="71" y="103"/>
                </a:cubicBezTo>
                <a:cubicBezTo>
                  <a:pt x="71" y="116"/>
                  <a:pt x="82" y="127"/>
                  <a:pt x="95" y="127"/>
                </a:cubicBezTo>
                <a:cubicBezTo>
                  <a:pt x="108" y="127"/>
                  <a:pt x="119" y="116"/>
                  <a:pt x="119" y="103"/>
                </a:cubicBezTo>
                <a:cubicBezTo>
                  <a:pt x="119" y="100"/>
                  <a:pt x="118" y="96"/>
                  <a:pt x="117" y="94"/>
                </a:cubicBezTo>
                <a:cubicBezTo>
                  <a:pt x="102" y="108"/>
                  <a:pt x="102" y="108"/>
                  <a:pt x="102" y="108"/>
                </a:cubicBezTo>
                <a:cubicBezTo>
                  <a:pt x="101" y="110"/>
                  <a:pt x="98" y="111"/>
                  <a:pt x="96" y="111"/>
                </a:cubicBezTo>
                <a:cubicBezTo>
                  <a:pt x="96" y="111"/>
                  <a:pt x="96" y="111"/>
                  <a:pt x="96" y="111"/>
                </a:cubicBezTo>
                <a:cubicBezTo>
                  <a:pt x="96" y="111"/>
                  <a:pt x="95" y="111"/>
                  <a:pt x="95" y="111"/>
                </a:cubicBezTo>
                <a:cubicBezTo>
                  <a:pt x="91" y="111"/>
                  <a:pt x="87" y="107"/>
                  <a:pt x="87" y="103"/>
                </a:cubicBezTo>
                <a:cubicBezTo>
                  <a:pt x="87" y="103"/>
                  <a:pt x="87" y="103"/>
                  <a:pt x="87" y="103"/>
                </a:cubicBezTo>
                <a:cubicBezTo>
                  <a:pt x="87" y="100"/>
                  <a:pt x="88" y="98"/>
                  <a:pt x="90" y="96"/>
                </a:cubicBezTo>
                <a:close/>
                <a:moveTo>
                  <a:pt x="130" y="55"/>
                </a:moveTo>
                <a:cubicBezTo>
                  <a:pt x="120" y="48"/>
                  <a:pt x="108" y="44"/>
                  <a:pt x="95" y="44"/>
                </a:cubicBezTo>
                <a:cubicBezTo>
                  <a:pt x="62" y="44"/>
                  <a:pt x="36" y="70"/>
                  <a:pt x="36" y="103"/>
                </a:cubicBezTo>
                <a:cubicBezTo>
                  <a:pt x="36" y="136"/>
                  <a:pt x="62" y="162"/>
                  <a:pt x="95" y="162"/>
                </a:cubicBezTo>
                <a:cubicBezTo>
                  <a:pt x="128" y="162"/>
                  <a:pt x="154" y="136"/>
                  <a:pt x="154" y="103"/>
                </a:cubicBezTo>
                <a:cubicBezTo>
                  <a:pt x="154" y="90"/>
                  <a:pt x="150" y="78"/>
                  <a:pt x="143" y="68"/>
                </a:cubicBezTo>
                <a:cubicBezTo>
                  <a:pt x="131" y="79"/>
                  <a:pt x="131" y="79"/>
                  <a:pt x="131" y="79"/>
                </a:cubicBezTo>
                <a:cubicBezTo>
                  <a:pt x="136" y="86"/>
                  <a:pt x="138" y="94"/>
                  <a:pt x="138" y="103"/>
                </a:cubicBezTo>
                <a:cubicBezTo>
                  <a:pt x="138" y="127"/>
                  <a:pt x="119" y="146"/>
                  <a:pt x="95" y="146"/>
                </a:cubicBezTo>
                <a:cubicBezTo>
                  <a:pt x="71" y="146"/>
                  <a:pt x="52" y="127"/>
                  <a:pt x="52" y="103"/>
                </a:cubicBezTo>
                <a:cubicBezTo>
                  <a:pt x="52" y="79"/>
                  <a:pt x="71" y="60"/>
                  <a:pt x="95" y="60"/>
                </a:cubicBezTo>
                <a:cubicBezTo>
                  <a:pt x="104" y="60"/>
                  <a:pt x="112" y="62"/>
                  <a:pt x="119" y="67"/>
                </a:cubicBezTo>
                <a:lnTo>
                  <a:pt x="130" y="55"/>
                </a:lnTo>
                <a:close/>
                <a:moveTo>
                  <a:pt x="157" y="54"/>
                </a:moveTo>
                <a:cubicBezTo>
                  <a:pt x="167" y="67"/>
                  <a:pt x="174" y="84"/>
                  <a:pt x="174" y="103"/>
                </a:cubicBezTo>
                <a:cubicBezTo>
                  <a:pt x="174" y="147"/>
                  <a:pt x="139" y="182"/>
                  <a:pt x="95" y="182"/>
                </a:cubicBezTo>
                <a:cubicBezTo>
                  <a:pt x="52" y="182"/>
                  <a:pt x="16" y="147"/>
                  <a:pt x="16" y="103"/>
                </a:cubicBezTo>
                <a:cubicBezTo>
                  <a:pt x="16" y="59"/>
                  <a:pt x="52" y="24"/>
                  <a:pt x="95" y="24"/>
                </a:cubicBezTo>
                <a:cubicBezTo>
                  <a:pt x="114" y="24"/>
                  <a:pt x="131" y="31"/>
                  <a:pt x="144" y="41"/>
                </a:cubicBezTo>
                <a:cubicBezTo>
                  <a:pt x="156" y="30"/>
                  <a:pt x="156" y="30"/>
                  <a:pt x="156" y="30"/>
                </a:cubicBezTo>
                <a:cubicBezTo>
                  <a:pt x="139" y="16"/>
                  <a:pt x="118" y="8"/>
                  <a:pt x="95" y="8"/>
                </a:cubicBezTo>
                <a:cubicBezTo>
                  <a:pt x="43" y="8"/>
                  <a:pt x="0" y="51"/>
                  <a:pt x="0" y="103"/>
                </a:cubicBezTo>
                <a:cubicBezTo>
                  <a:pt x="0" y="155"/>
                  <a:pt x="43" y="198"/>
                  <a:pt x="95" y="198"/>
                </a:cubicBezTo>
                <a:cubicBezTo>
                  <a:pt x="147" y="198"/>
                  <a:pt x="190" y="155"/>
                  <a:pt x="190" y="103"/>
                </a:cubicBezTo>
                <a:cubicBezTo>
                  <a:pt x="190" y="80"/>
                  <a:pt x="182" y="59"/>
                  <a:pt x="168" y="42"/>
                </a:cubicBezTo>
                <a:lnTo>
                  <a:pt x="157" y="54"/>
                </a:lnTo>
                <a:close/>
              </a:path>
            </a:pathLst>
          </a:custGeom>
          <a:solidFill>
            <a:srgbClr val="6C8EFA"/>
          </a:solidFill>
          <a:ln>
            <a:noFill/>
          </a:ln>
        </p:spPr>
        <p:txBody>
          <a:bodyPr/>
          <a:p>
            <a:pPr>
              <a:defRPr/>
            </a:pPr>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7" name="Freeform 93"/>
          <p:cNvSpPr>
            <a:spLocks noEditPoints="1"/>
          </p:cNvSpPr>
          <p:nvPr/>
        </p:nvSpPr>
        <p:spPr bwMode="auto">
          <a:xfrm>
            <a:off x="5543550" y="1976324"/>
            <a:ext cx="1241425" cy="973138"/>
          </a:xfrm>
          <a:custGeom>
            <a:avLst/>
            <a:gdLst>
              <a:gd name="T0" fmla="*/ 306016 w 211"/>
              <a:gd name="T1" fmla="*/ 908104 h 165"/>
              <a:gd name="T2" fmla="*/ 241282 w 211"/>
              <a:gd name="T3" fmla="*/ 972969 h 165"/>
              <a:gd name="T4" fmla="*/ 182433 w 211"/>
              <a:gd name="T5" fmla="*/ 908104 h 165"/>
              <a:gd name="T6" fmla="*/ 241282 w 211"/>
              <a:gd name="T7" fmla="*/ 849137 h 165"/>
              <a:gd name="T8" fmla="*/ 306016 w 211"/>
              <a:gd name="T9" fmla="*/ 908104 h 165"/>
              <a:gd name="T10" fmla="*/ 747385 w 211"/>
              <a:gd name="T11" fmla="*/ 849137 h 165"/>
              <a:gd name="T12" fmla="*/ 682651 w 211"/>
              <a:gd name="T13" fmla="*/ 908104 h 165"/>
              <a:gd name="T14" fmla="*/ 747385 w 211"/>
              <a:gd name="T15" fmla="*/ 972969 h 165"/>
              <a:gd name="T16" fmla="*/ 806235 w 211"/>
              <a:gd name="T17" fmla="*/ 908104 h 165"/>
              <a:gd name="T18" fmla="*/ 747385 w 211"/>
              <a:gd name="T19" fmla="*/ 849137 h 165"/>
              <a:gd name="T20" fmla="*/ 1206409 w 211"/>
              <a:gd name="T21" fmla="*/ 117936 h 165"/>
              <a:gd name="T22" fmla="*/ 1059286 w 211"/>
              <a:gd name="T23" fmla="*/ 117936 h 165"/>
              <a:gd name="T24" fmla="*/ 1035747 w 211"/>
              <a:gd name="T25" fmla="*/ 129729 h 165"/>
              <a:gd name="T26" fmla="*/ 988667 w 211"/>
              <a:gd name="T27" fmla="*/ 129729 h 165"/>
              <a:gd name="T28" fmla="*/ 965128 w 211"/>
              <a:gd name="T29" fmla="*/ 147420 h 165"/>
              <a:gd name="T30" fmla="*/ 841544 w 211"/>
              <a:gd name="T31" fmla="*/ 566091 h 165"/>
              <a:gd name="T32" fmla="*/ 182433 w 211"/>
              <a:gd name="T33" fmla="*/ 642749 h 165"/>
              <a:gd name="T34" fmla="*/ 47079 w 211"/>
              <a:gd name="T35" fmla="*/ 312529 h 165"/>
              <a:gd name="T36" fmla="*/ 11770 w 211"/>
              <a:gd name="T37" fmla="*/ 300736 h 165"/>
              <a:gd name="T38" fmla="*/ 0 w 211"/>
              <a:gd name="T39" fmla="*/ 330220 h 165"/>
              <a:gd name="T40" fmla="*/ 147123 w 211"/>
              <a:gd name="T41" fmla="*/ 666336 h 165"/>
              <a:gd name="T42" fmla="*/ 111814 w 211"/>
              <a:gd name="T43" fmla="*/ 790169 h 165"/>
              <a:gd name="T44" fmla="*/ 111814 w 211"/>
              <a:gd name="T45" fmla="*/ 813756 h 165"/>
              <a:gd name="T46" fmla="*/ 129468 w 211"/>
              <a:gd name="T47" fmla="*/ 825549 h 165"/>
              <a:gd name="T48" fmla="*/ 876854 w 211"/>
              <a:gd name="T49" fmla="*/ 825549 h 165"/>
              <a:gd name="T50" fmla="*/ 900393 w 211"/>
              <a:gd name="T51" fmla="*/ 801962 h 165"/>
              <a:gd name="T52" fmla="*/ 876854 w 211"/>
              <a:gd name="T53" fmla="*/ 778375 h 165"/>
              <a:gd name="T54" fmla="*/ 164778 w 211"/>
              <a:gd name="T55" fmla="*/ 778375 h 165"/>
              <a:gd name="T56" fmla="*/ 182433 w 211"/>
              <a:gd name="T57" fmla="*/ 689923 h 165"/>
              <a:gd name="T58" fmla="*/ 859199 w 211"/>
              <a:gd name="T59" fmla="*/ 613265 h 165"/>
              <a:gd name="T60" fmla="*/ 876854 w 211"/>
              <a:gd name="T61" fmla="*/ 595575 h 165"/>
              <a:gd name="T62" fmla="*/ 1006322 w 211"/>
              <a:gd name="T63" fmla="*/ 176903 h 165"/>
              <a:gd name="T64" fmla="*/ 1035747 w 211"/>
              <a:gd name="T65" fmla="*/ 176903 h 165"/>
              <a:gd name="T66" fmla="*/ 1059286 w 211"/>
              <a:gd name="T67" fmla="*/ 188697 h 165"/>
              <a:gd name="T68" fmla="*/ 1206409 w 211"/>
              <a:gd name="T69" fmla="*/ 188697 h 165"/>
              <a:gd name="T70" fmla="*/ 1241719 w 211"/>
              <a:gd name="T71" fmla="*/ 153316 h 165"/>
              <a:gd name="T72" fmla="*/ 1206409 w 211"/>
              <a:gd name="T73" fmla="*/ 117936 h 165"/>
              <a:gd name="T74" fmla="*/ 588492 w 211"/>
              <a:gd name="T75" fmla="*/ 112039 h 165"/>
              <a:gd name="T76" fmla="*/ 441369 w 211"/>
              <a:gd name="T77" fmla="*/ 112039 h 165"/>
              <a:gd name="T78" fmla="*/ 441369 w 211"/>
              <a:gd name="T79" fmla="*/ 430465 h 165"/>
              <a:gd name="T80" fmla="*/ 588492 w 211"/>
              <a:gd name="T81" fmla="*/ 430465 h 165"/>
              <a:gd name="T82" fmla="*/ 588492 w 211"/>
              <a:gd name="T83" fmla="*/ 112039 h 165"/>
              <a:gd name="T84" fmla="*/ 818004 w 211"/>
              <a:gd name="T85" fmla="*/ 0 h 165"/>
              <a:gd name="T86" fmla="*/ 670881 w 211"/>
              <a:gd name="T87" fmla="*/ 0 h 165"/>
              <a:gd name="T88" fmla="*/ 670881 w 211"/>
              <a:gd name="T89" fmla="*/ 430465 h 165"/>
              <a:gd name="T90" fmla="*/ 818004 w 211"/>
              <a:gd name="T91" fmla="*/ 430465 h 165"/>
              <a:gd name="T92" fmla="*/ 818004 w 211"/>
              <a:gd name="T93" fmla="*/ 0 h 165"/>
              <a:gd name="T94" fmla="*/ 364865 w 211"/>
              <a:gd name="T95" fmla="*/ 224078 h 165"/>
              <a:gd name="T96" fmla="*/ 217742 w 211"/>
              <a:gd name="T97" fmla="*/ 224078 h 165"/>
              <a:gd name="T98" fmla="*/ 217742 w 211"/>
              <a:gd name="T99" fmla="*/ 430465 h 165"/>
              <a:gd name="T100" fmla="*/ 364865 w 211"/>
              <a:gd name="T101" fmla="*/ 430465 h 165"/>
              <a:gd name="T102" fmla="*/ 364865 w 211"/>
              <a:gd name="T103" fmla="*/ 224078 h 16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11" h="165">
                <a:moveTo>
                  <a:pt x="52" y="154"/>
                </a:moveTo>
                <a:cubicBezTo>
                  <a:pt x="52" y="160"/>
                  <a:pt x="47" y="165"/>
                  <a:pt x="41" y="165"/>
                </a:cubicBezTo>
                <a:cubicBezTo>
                  <a:pt x="35" y="165"/>
                  <a:pt x="31" y="160"/>
                  <a:pt x="31" y="154"/>
                </a:cubicBezTo>
                <a:cubicBezTo>
                  <a:pt x="31" y="149"/>
                  <a:pt x="35" y="144"/>
                  <a:pt x="41" y="144"/>
                </a:cubicBezTo>
                <a:cubicBezTo>
                  <a:pt x="47" y="144"/>
                  <a:pt x="52" y="149"/>
                  <a:pt x="52" y="154"/>
                </a:cubicBezTo>
                <a:close/>
                <a:moveTo>
                  <a:pt x="127" y="144"/>
                </a:moveTo>
                <a:cubicBezTo>
                  <a:pt x="121" y="144"/>
                  <a:pt x="116" y="149"/>
                  <a:pt x="116" y="154"/>
                </a:cubicBezTo>
                <a:cubicBezTo>
                  <a:pt x="116" y="160"/>
                  <a:pt x="121" y="165"/>
                  <a:pt x="127" y="165"/>
                </a:cubicBezTo>
                <a:cubicBezTo>
                  <a:pt x="133" y="165"/>
                  <a:pt x="137" y="160"/>
                  <a:pt x="137" y="154"/>
                </a:cubicBezTo>
                <a:cubicBezTo>
                  <a:pt x="137" y="149"/>
                  <a:pt x="133" y="144"/>
                  <a:pt x="127" y="144"/>
                </a:cubicBezTo>
                <a:close/>
                <a:moveTo>
                  <a:pt x="205" y="20"/>
                </a:moveTo>
                <a:cubicBezTo>
                  <a:pt x="180" y="20"/>
                  <a:pt x="180" y="20"/>
                  <a:pt x="180" y="20"/>
                </a:cubicBezTo>
                <a:cubicBezTo>
                  <a:pt x="179" y="20"/>
                  <a:pt x="177" y="21"/>
                  <a:pt x="176" y="22"/>
                </a:cubicBezTo>
                <a:cubicBezTo>
                  <a:pt x="168" y="22"/>
                  <a:pt x="168" y="22"/>
                  <a:pt x="168" y="22"/>
                </a:cubicBezTo>
                <a:cubicBezTo>
                  <a:pt x="166" y="22"/>
                  <a:pt x="165" y="23"/>
                  <a:pt x="164" y="25"/>
                </a:cubicBezTo>
                <a:cubicBezTo>
                  <a:pt x="143" y="96"/>
                  <a:pt x="143" y="96"/>
                  <a:pt x="143" y="96"/>
                </a:cubicBezTo>
                <a:cubicBezTo>
                  <a:pt x="31" y="109"/>
                  <a:pt x="31" y="109"/>
                  <a:pt x="31" y="109"/>
                </a:cubicBezTo>
                <a:cubicBezTo>
                  <a:pt x="8" y="53"/>
                  <a:pt x="8" y="53"/>
                  <a:pt x="8" y="53"/>
                </a:cubicBezTo>
                <a:cubicBezTo>
                  <a:pt x="7" y="51"/>
                  <a:pt x="4" y="50"/>
                  <a:pt x="2" y="51"/>
                </a:cubicBezTo>
                <a:cubicBezTo>
                  <a:pt x="1" y="52"/>
                  <a:pt x="0" y="54"/>
                  <a:pt x="0" y="56"/>
                </a:cubicBezTo>
                <a:cubicBezTo>
                  <a:pt x="25" y="113"/>
                  <a:pt x="25" y="113"/>
                  <a:pt x="25" y="113"/>
                </a:cubicBezTo>
                <a:cubicBezTo>
                  <a:pt x="19" y="134"/>
                  <a:pt x="19" y="134"/>
                  <a:pt x="19" y="134"/>
                </a:cubicBezTo>
                <a:cubicBezTo>
                  <a:pt x="18" y="136"/>
                  <a:pt x="18" y="137"/>
                  <a:pt x="19" y="138"/>
                </a:cubicBezTo>
                <a:cubicBezTo>
                  <a:pt x="20" y="139"/>
                  <a:pt x="21" y="140"/>
                  <a:pt x="22" y="140"/>
                </a:cubicBezTo>
                <a:cubicBezTo>
                  <a:pt x="149" y="140"/>
                  <a:pt x="149" y="140"/>
                  <a:pt x="149" y="140"/>
                </a:cubicBezTo>
                <a:cubicBezTo>
                  <a:pt x="151" y="140"/>
                  <a:pt x="153" y="138"/>
                  <a:pt x="153" y="136"/>
                </a:cubicBezTo>
                <a:cubicBezTo>
                  <a:pt x="153" y="134"/>
                  <a:pt x="151" y="132"/>
                  <a:pt x="149" y="132"/>
                </a:cubicBezTo>
                <a:cubicBezTo>
                  <a:pt x="28" y="132"/>
                  <a:pt x="28" y="132"/>
                  <a:pt x="28" y="132"/>
                </a:cubicBezTo>
                <a:cubicBezTo>
                  <a:pt x="31" y="117"/>
                  <a:pt x="31" y="117"/>
                  <a:pt x="31" y="117"/>
                </a:cubicBezTo>
                <a:cubicBezTo>
                  <a:pt x="146" y="104"/>
                  <a:pt x="146" y="104"/>
                  <a:pt x="146" y="104"/>
                </a:cubicBezTo>
                <a:cubicBezTo>
                  <a:pt x="148" y="103"/>
                  <a:pt x="149" y="102"/>
                  <a:pt x="149" y="101"/>
                </a:cubicBezTo>
                <a:cubicBezTo>
                  <a:pt x="171" y="30"/>
                  <a:pt x="171" y="30"/>
                  <a:pt x="171" y="30"/>
                </a:cubicBezTo>
                <a:cubicBezTo>
                  <a:pt x="176" y="30"/>
                  <a:pt x="176" y="30"/>
                  <a:pt x="176" y="30"/>
                </a:cubicBezTo>
                <a:cubicBezTo>
                  <a:pt x="177" y="31"/>
                  <a:pt x="179" y="32"/>
                  <a:pt x="180" y="32"/>
                </a:cubicBezTo>
                <a:cubicBezTo>
                  <a:pt x="205" y="32"/>
                  <a:pt x="205" y="32"/>
                  <a:pt x="205" y="32"/>
                </a:cubicBezTo>
                <a:cubicBezTo>
                  <a:pt x="209" y="32"/>
                  <a:pt x="211" y="29"/>
                  <a:pt x="211" y="26"/>
                </a:cubicBezTo>
                <a:cubicBezTo>
                  <a:pt x="211" y="23"/>
                  <a:pt x="209" y="20"/>
                  <a:pt x="205" y="20"/>
                </a:cubicBezTo>
                <a:close/>
                <a:moveTo>
                  <a:pt x="100" y="19"/>
                </a:moveTo>
                <a:cubicBezTo>
                  <a:pt x="75" y="19"/>
                  <a:pt x="75" y="19"/>
                  <a:pt x="75" y="19"/>
                </a:cubicBezTo>
                <a:cubicBezTo>
                  <a:pt x="75" y="73"/>
                  <a:pt x="75" y="73"/>
                  <a:pt x="75" y="73"/>
                </a:cubicBezTo>
                <a:cubicBezTo>
                  <a:pt x="100" y="73"/>
                  <a:pt x="100" y="73"/>
                  <a:pt x="100" y="73"/>
                </a:cubicBezTo>
                <a:lnTo>
                  <a:pt x="100" y="19"/>
                </a:lnTo>
                <a:close/>
                <a:moveTo>
                  <a:pt x="139" y="0"/>
                </a:moveTo>
                <a:cubicBezTo>
                  <a:pt x="114" y="0"/>
                  <a:pt x="114" y="0"/>
                  <a:pt x="114" y="0"/>
                </a:cubicBezTo>
                <a:cubicBezTo>
                  <a:pt x="114" y="73"/>
                  <a:pt x="114" y="73"/>
                  <a:pt x="114" y="73"/>
                </a:cubicBezTo>
                <a:cubicBezTo>
                  <a:pt x="139" y="73"/>
                  <a:pt x="139" y="73"/>
                  <a:pt x="139" y="73"/>
                </a:cubicBezTo>
                <a:lnTo>
                  <a:pt x="139" y="0"/>
                </a:lnTo>
                <a:close/>
                <a:moveTo>
                  <a:pt x="62" y="38"/>
                </a:moveTo>
                <a:cubicBezTo>
                  <a:pt x="37" y="38"/>
                  <a:pt x="37" y="38"/>
                  <a:pt x="37" y="38"/>
                </a:cubicBezTo>
                <a:cubicBezTo>
                  <a:pt x="37" y="73"/>
                  <a:pt x="37" y="73"/>
                  <a:pt x="37" y="73"/>
                </a:cubicBezTo>
                <a:cubicBezTo>
                  <a:pt x="62" y="73"/>
                  <a:pt x="62" y="73"/>
                  <a:pt x="62" y="73"/>
                </a:cubicBezTo>
                <a:lnTo>
                  <a:pt x="62" y="38"/>
                </a:lnTo>
                <a:close/>
              </a:path>
            </a:pathLst>
          </a:custGeom>
          <a:solidFill>
            <a:schemeClr val="accent1"/>
          </a:solidFill>
          <a:ln>
            <a:noFill/>
          </a:ln>
        </p:spPr>
        <p:txBody>
          <a:bodyPr/>
          <a:p>
            <a:pPr>
              <a:defRPr/>
            </a:pPr>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8" name="Freeform 22"/>
          <p:cNvSpPr>
            <a:spLocks noEditPoints="1"/>
          </p:cNvSpPr>
          <p:nvPr/>
        </p:nvSpPr>
        <p:spPr bwMode="auto">
          <a:xfrm>
            <a:off x="9550400" y="2068399"/>
            <a:ext cx="785813" cy="993775"/>
          </a:xfrm>
          <a:custGeom>
            <a:avLst/>
            <a:gdLst>
              <a:gd name="T0" fmla="*/ 548048 w 158"/>
              <a:gd name="T1" fmla="*/ 919093 h 199"/>
              <a:gd name="T2" fmla="*/ 572959 w 158"/>
              <a:gd name="T3" fmla="*/ 994019 h 199"/>
              <a:gd name="T4" fmla="*/ 184343 w 158"/>
              <a:gd name="T5" fmla="*/ 994019 h 199"/>
              <a:gd name="T6" fmla="*/ 159432 w 158"/>
              <a:gd name="T7" fmla="*/ 919093 h 199"/>
              <a:gd name="T8" fmla="*/ 204272 w 158"/>
              <a:gd name="T9" fmla="*/ 919093 h 199"/>
              <a:gd name="T10" fmla="*/ 179361 w 158"/>
              <a:gd name="T11" fmla="*/ 864147 h 199"/>
              <a:gd name="T12" fmla="*/ 308900 w 158"/>
              <a:gd name="T13" fmla="*/ 864147 h 199"/>
              <a:gd name="T14" fmla="*/ 34876 w 158"/>
              <a:gd name="T15" fmla="*/ 89911 h 199"/>
              <a:gd name="T16" fmla="*/ 0 w 158"/>
              <a:gd name="T17" fmla="*/ 44956 h 199"/>
              <a:gd name="T18" fmla="*/ 44840 w 158"/>
              <a:gd name="T19" fmla="*/ 0 h 199"/>
              <a:gd name="T20" fmla="*/ 89681 w 158"/>
              <a:gd name="T21" fmla="*/ 44956 h 199"/>
              <a:gd name="T22" fmla="*/ 74734 w 158"/>
              <a:gd name="T23" fmla="*/ 74926 h 199"/>
              <a:gd name="T24" fmla="*/ 353740 w 158"/>
              <a:gd name="T25" fmla="*/ 864147 h 199"/>
              <a:gd name="T26" fmla="*/ 483279 w 158"/>
              <a:gd name="T27" fmla="*/ 864147 h 199"/>
              <a:gd name="T28" fmla="*/ 503208 w 158"/>
              <a:gd name="T29" fmla="*/ 919093 h 199"/>
              <a:gd name="T30" fmla="*/ 548048 w 158"/>
              <a:gd name="T31" fmla="*/ 919093 h 199"/>
              <a:gd name="T32" fmla="*/ 373669 w 158"/>
              <a:gd name="T33" fmla="*/ 364640 h 199"/>
              <a:gd name="T34" fmla="*/ 288971 w 158"/>
              <a:gd name="T35" fmla="*/ 134867 h 199"/>
              <a:gd name="T36" fmla="*/ 358722 w 158"/>
              <a:gd name="T37" fmla="*/ 94906 h 199"/>
              <a:gd name="T38" fmla="*/ 99645 w 158"/>
              <a:gd name="T39" fmla="*/ 94906 h 199"/>
              <a:gd name="T40" fmla="*/ 194308 w 158"/>
              <a:gd name="T41" fmla="*/ 364640 h 199"/>
              <a:gd name="T42" fmla="*/ 373669 w 158"/>
              <a:gd name="T43" fmla="*/ 364640 h 199"/>
              <a:gd name="T44" fmla="*/ 328829 w 158"/>
              <a:gd name="T45" fmla="*/ 164837 h 199"/>
              <a:gd name="T46" fmla="*/ 423492 w 158"/>
              <a:gd name="T47" fmla="*/ 434571 h 199"/>
              <a:gd name="T48" fmla="*/ 787196 w 158"/>
              <a:gd name="T49" fmla="*/ 434571 h 199"/>
              <a:gd name="T50" fmla="*/ 617799 w 158"/>
              <a:gd name="T51" fmla="*/ 299704 h 199"/>
              <a:gd name="T52" fmla="*/ 692533 w 158"/>
              <a:gd name="T53" fmla="*/ 164837 h 199"/>
              <a:gd name="T54" fmla="*/ 328829 w 158"/>
              <a:gd name="T55" fmla="*/ 164837 h 199"/>
              <a:gd name="T56" fmla="*/ 418509 w 158"/>
              <a:gd name="T57" fmla="*/ 139862 h 199"/>
              <a:gd name="T58" fmla="*/ 403563 w 158"/>
              <a:gd name="T59" fmla="*/ 94906 h 199"/>
              <a:gd name="T60" fmla="*/ 328829 w 158"/>
              <a:gd name="T61" fmla="*/ 139862 h 199"/>
              <a:gd name="T62" fmla="*/ 418509 w 158"/>
              <a:gd name="T63" fmla="*/ 139862 h 19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58" h="199">
                <a:moveTo>
                  <a:pt x="110" y="184"/>
                </a:moveTo>
                <a:cubicBezTo>
                  <a:pt x="115" y="199"/>
                  <a:pt x="115" y="199"/>
                  <a:pt x="115" y="199"/>
                </a:cubicBezTo>
                <a:cubicBezTo>
                  <a:pt x="37" y="199"/>
                  <a:pt x="37" y="199"/>
                  <a:pt x="37" y="199"/>
                </a:cubicBezTo>
                <a:cubicBezTo>
                  <a:pt x="32" y="184"/>
                  <a:pt x="32" y="184"/>
                  <a:pt x="32" y="184"/>
                </a:cubicBezTo>
                <a:cubicBezTo>
                  <a:pt x="41" y="184"/>
                  <a:pt x="41" y="184"/>
                  <a:pt x="41" y="184"/>
                </a:cubicBezTo>
                <a:cubicBezTo>
                  <a:pt x="36" y="173"/>
                  <a:pt x="36" y="173"/>
                  <a:pt x="36" y="173"/>
                </a:cubicBezTo>
                <a:cubicBezTo>
                  <a:pt x="62" y="173"/>
                  <a:pt x="62" y="173"/>
                  <a:pt x="62" y="173"/>
                </a:cubicBezTo>
                <a:cubicBezTo>
                  <a:pt x="7" y="18"/>
                  <a:pt x="7" y="18"/>
                  <a:pt x="7" y="18"/>
                </a:cubicBezTo>
                <a:cubicBezTo>
                  <a:pt x="3" y="17"/>
                  <a:pt x="0" y="13"/>
                  <a:pt x="0" y="9"/>
                </a:cubicBezTo>
                <a:cubicBezTo>
                  <a:pt x="0" y="4"/>
                  <a:pt x="4" y="0"/>
                  <a:pt x="9" y="0"/>
                </a:cubicBezTo>
                <a:cubicBezTo>
                  <a:pt x="14" y="0"/>
                  <a:pt x="18" y="4"/>
                  <a:pt x="18" y="9"/>
                </a:cubicBezTo>
                <a:cubicBezTo>
                  <a:pt x="18" y="11"/>
                  <a:pt x="17" y="14"/>
                  <a:pt x="15" y="15"/>
                </a:cubicBezTo>
                <a:cubicBezTo>
                  <a:pt x="71" y="173"/>
                  <a:pt x="71" y="173"/>
                  <a:pt x="71" y="173"/>
                </a:cubicBezTo>
                <a:cubicBezTo>
                  <a:pt x="97" y="173"/>
                  <a:pt x="97" y="173"/>
                  <a:pt x="97" y="173"/>
                </a:cubicBezTo>
                <a:cubicBezTo>
                  <a:pt x="101" y="184"/>
                  <a:pt x="101" y="184"/>
                  <a:pt x="101" y="184"/>
                </a:cubicBezTo>
                <a:lnTo>
                  <a:pt x="110" y="184"/>
                </a:lnTo>
                <a:close/>
                <a:moveTo>
                  <a:pt x="75" y="73"/>
                </a:moveTo>
                <a:cubicBezTo>
                  <a:pt x="58" y="27"/>
                  <a:pt x="58" y="27"/>
                  <a:pt x="58" y="27"/>
                </a:cubicBezTo>
                <a:cubicBezTo>
                  <a:pt x="72" y="19"/>
                  <a:pt x="72" y="19"/>
                  <a:pt x="72" y="19"/>
                </a:cubicBezTo>
                <a:cubicBezTo>
                  <a:pt x="20" y="19"/>
                  <a:pt x="20" y="19"/>
                  <a:pt x="20" y="19"/>
                </a:cubicBezTo>
                <a:cubicBezTo>
                  <a:pt x="39" y="73"/>
                  <a:pt x="39" y="73"/>
                  <a:pt x="39" y="73"/>
                </a:cubicBezTo>
                <a:lnTo>
                  <a:pt x="75" y="73"/>
                </a:lnTo>
                <a:close/>
                <a:moveTo>
                  <a:pt x="66" y="33"/>
                </a:moveTo>
                <a:cubicBezTo>
                  <a:pt x="85" y="87"/>
                  <a:pt x="85" y="87"/>
                  <a:pt x="85" y="87"/>
                </a:cubicBezTo>
                <a:cubicBezTo>
                  <a:pt x="158" y="87"/>
                  <a:pt x="158" y="87"/>
                  <a:pt x="158" y="87"/>
                </a:cubicBezTo>
                <a:cubicBezTo>
                  <a:pt x="124" y="60"/>
                  <a:pt x="124" y="60"/>
                  <a:pt x="124" y="60"/>
                </a:cubicBezTo>
                <a:cubicBezTo>
                  <a:pt x="139" y="33"/>
                  <a:pt x="139" y="33"/>
                  <a:pt x="139" y="33"/>
                </a:cubicBezTo>
                <a:lnTo>
                  <a:pt x="66" y="33"/>
                </a:lnTo>
                <a:close/>
                <a:moveTo>
                  <a:pt x="84" y="28"/>
                </a:moveTo>
                <a:cubicBezTo>
                  <a:pt x="81" y="19"/>
                  <a:pt x="81" y="19"/>
                  <a:pt x="81" y="19"/>
                </a:cubicBezTo>
                <a:cubicBezTo>
                  <a:pt x="66" y="28"/>
                  <a:pt x="66" y="28"/>
                  <a:pt x="66" y="28"/>
                </a:cubicBezTo>
                <a:lnTo>
                  <a:pt x="84" y="28"/>
                </a:lnTo>
                <a:close/>
              </a:path>
            </a:pathLst>
          </a:custGeom>
          <a:solidFill>
            <a:srgbClr val="6C8EFA"/>
          </a:solidFill>
          <a:ln>
            <a:noFill/>
          </a:ln>
        </p:spPr>
        <p:txBody>
          <a:bodyPr/>
          <a:p>
            <a:pPr>
              <a:defRPr/>
            </a:pPr>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9" name="TextBox 15"/>
          <p:cNvSpPr txBox="1"/>
          <p:nvPr/>
        </p:nvSpPr>
        <p:spPr>
          <a:xfrm>
            <a:off x="755650" y="3884045"/>
            <a:ext cx="2740025" cy="645160"/>
          </a:xfrm>
          <a:prstGeom prst="rect">
            <a:avLst/>
          </a:prstGeom>
          <a:noFill/>
        </p:spPr>
        <p:txBody>
          <a:bodyPr wrap="square">
            <a:spAutoFit/>
          </a:bodyPr>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您的内容打在这里，或者通过复制您的文本后，在此框中选择粘贴，并选择只保留文字。</a:t>
            </a:r>
            <a:endParaRPr lang="id-ID"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0" name="TextBox 16"/>
          <p:cNvSpPr txBox="1"/>
          <p:nvPr/>
        </p:nvSpPr>
        <p:spPr>
          <a:xfrm>
            <a:off x="4794249" y="3884045"/>
            <a:ext cx="2740025" cy="645160"/>
          </a:xfrm>
          <a:prstGeom prst="rect">
            <a:avLst/>
          </a:prstGeom>
          <a:noFill/>
        </p:spPr>
        <p:txBody>
          <a:bodyPr wrap="square">
            <a:spAutoFit/>
          </a:bodyPr>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您的内容打在这里，或者通过复制您的文本后，在此框中选择粘贴，并选择只保留文字。</a:t>
            </a:r>
            <a:endParaRPr lang="id-ID"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1" name="TextBox 17"/>
          <p:cNvSpPr txBox="1"/>
          <p:nvPr/>
        </p:nvSpPr>
        <p:spPr>
          <a:xfrm>
            <a:off x="8573293" y="3884045"/>
            <a:ext cx="2740025" cy="645160"/>
          </a:xfrm>
          <a:prstGeom prst="rect">
            <a:avLst/>
          </a:prstGeom>
          <a:noFill/>
        </p:spPr>
        <p:txBody>
          <a:bodyPr wrap="square">
            <a:spAutoFit/>
          </a:bodyPr>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您的内容打在这里，或者通过复制您的文本后，在此框中选择粘贴，并选择只保留文字。</a:t>
            </a:r>
            <a:endParaRPr lang="id-ID"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82" name="组合 81"/>
          <p:cNvGrpSpPr/>
          <p:nvPr/>
        </p:nvGrpSpPr>
        <p:grpSpPr>
          <a:xfrm>
            <a:off x="523875" y="398780"/>
            <a:ext cx="4646930" cy="650875"/>
            <a:chOff x="9462" y="2048"/>
            <a:chExt cx="7318" cy="1025"/>
          </a:xfrm>
        </p:grpSpPr>
        <p:sp>
          <p:nvSpPr>
            <p:cNvPr id="83" name="PA-文本框 25"/>
            <p:cNvSpPr txBox="1"/>
            <p:nvPr>
              <p:custDataLst>
                <p:tags r:id="rId5"/>
              </p:custDataLst>
            </p:nvPr>
          </p:nvSpPr>
          <p:spPr>
            <a:xfrm>
              <a:off x="9462" y="2048"/>
              <a:ext cx="7318" cy="1025"/>
            </a:xfrm>
            <a:prstGeom prst="rect">
              <a:avLst/>
            </a:prstGeom>
            <a:noFill/>
          </p:spPr>
          <p:txBody>
            <a:bodyPr wrap="square" rtlCol="0">
              <a:spAutoFit/>
            </a:bodyPr>
            <a:p>
              <a:pPr algn="l" fontAlgn="base">
                <a:lnSpc>
                  <a:spcPct val="130000"/>
                </a:lnSpc>
                <a:spcBef>
                  <a:spcPct val="0"/>
                </a:spcBef>
                <a:spcAft>
                  <a:spcPct val="0"/>
                </a:spcAft>
              </a:pPr>
              <a:r>
                <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rPr>
                <a:t>您的标题打在这里</a:t>
              </a:r>
              <a:endPar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endParaRPr>
            </a:p>
          </p:txBody>
        </p:sp>
        <p:cxnSp>
          <p:nvCxnSpPr>
            <p:cNvPr id="84" name="PA-直接连接符 27"/>
            <p:cNvCxnSpPr/>
            <p:nvPr>
              <p:custDataLst>
                <p:tags r:id="rId6"/>
              </p:custDataLst>
            </p:nvPr>
          </p:nvCxnSpPr>
          <p:spPr>
            <a:xfrm>
              <a:off x="9462" y="3073"/>
              <a:ext cx="5628" cy="0"/>
            </a:xfrm>
            <a:prstGeom prst="line">
              <a:avLst/>
            </a:prstGeom>
            <a:noFill/>
            <a:ln w="19050" cap="flat" cmpd="sng" algn="ctr">
              <a:solidFill>
                <a:srgbClr val="6C8EFA"/>
              </a:solidFill>
              <a:prstDash val="solid"/>
              <a:round/>
              <a:headEnd type="none" w="med" len="med"/>
              <a:tailEnd type="none" w="med" len="med"/>
            </a:ln>
            <a:effectLst/>
          </p:spPr>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1000" fill="hold"/>
                                        <p:tgtEl>
                                          <p:spTgt spid="39"/>
                                        </p:tgtEl>
                                        <p:attrNameLst>
                                          <p:attrName>ppt_x</p:attrName>
                                        </p:attrNameLst>
                                      </p:cBhvr>
                                      <p:tavLst>
                                        <p:tav tm="0">
                                          <p:val>
                                            <p:strVal val="#ppt_x"/>
                                          </p:val>
                                        </p:tav>
                                        <p:tav tm="100000">
                                          <p:val>
                                            <p:strVal val="#ppt_x"/>
                                          </p:val>
                                        </p:tav>
                                      </p:tavLst>
                                    </p:anim>
                                    <p:anim calcmode="lin" valueType="num">
                                      <p:cBhvr additive="base">
                                        <p:cTn id="8" dur="1000" fill="hold"/>
                                        <p:tgtEl>
                                          <p:spTgt spid="39"/>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70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800" fill="hold"/>
                                        <p:tgtEl>
                                          <p:spTgt spid="40"/>
                                        </p:tgtEl>
                                        <p:attrNameLst>
                                          <p:attrName>ppt_x</p:attrName>
                                        </p:attrNameLst>
                                      </p:cBhvr>
                                      <p:tavLst>
                                        <p:tav tm="0">
                                          <p:val>
                                            <p:strVal val="0-#ppt_w/2"/>
                                          </p:val>
                                        </p:tav>
                                        <p:tav tm="100000">
                                          <p:val>
                                            <p:strVal val="#ppt_x"/>
                                          </p:val>
                                        </p:tav>
                                      </p:tavLst>
                                    </p:anim>
                                    <p:anim calcmode="lin" valueType="num">
                                      <p:cBhvr additive="base">
                                        <p:cTn id="12" dur="800" fill="hold"/>
                                        <p:tgtEl>
                                          <p:spTgt spid="40"/>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130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1000"/>
                                        <p:tgtEl>
                                          <p:spTgt spid="41"/>
                                        </p:tgtEl>
                                      </p:cBhvr>
                                    </p:animEffect>
                                  </p:childTnLst>
                                </p:cTn>
                              </p:par>
                              <p:par>
                                <p:cTn id="16" presetID="42" presetClass="path" presetSubtype="0" accel="50000" decel="50000" fill="hold" grpId="1" nodeType="withEffect">
                                  <p:stCondLst>
                                    <p:cond delay="1300"/>
                                  </p:stCondLst>
                                  <p:childTnLst>
                                    <p:animMotion origin="layout" path="M 0.05 -0.00092 L 0 0.00023 " pathEditMode="relative" ptsTypes="">
                                      <p:cBhvr>
                                        <p:cTn id="17" dur="1000" fill="hold"/>
                                        <p:tgtEl>
                                          <p:spTgt spid="41"/>
                                        </p:tgtEl>
                                        <p:attrNameLst>
                                          <p:attrName>ppt_x</p:attrName>
                                          <p:attrName>ppt_y</p:attrName>
                                        </p:attrNameLst>
                                      </p:cBhvr>
                                    </p:animMotion>
                                  </p:childTnLst>
                                </p:cTn>
                              </p:par>
                              <p:par>
                                <p:cTn id="18" presetID="22" presetClass="entr" presetSubtype="8" fill="hold" grpId="0" nodeType="withEffect">
                                  <p:stCondLst>
                                    <p:cond delay="2200"/>
                                  </p:stCondLst>
                                  <p:childTnLst>
                                    <p:set>
                                      <p:cBhvr>
                                        <p:cTn id="19" dur="1" fill="hold">
                                          <p:stCondLst>
                                            <p:cond delay="0"/>
                                          </p:stCondLst>
                                        </p:cTn>
                                        <p:tgtEl>
                                          <p:spTgt spid="42"/>
                                        </p:tgtEl>
                                        <p:attrNameLst>
                                          <p:attrName>style.visibility</p:attrName>
                                        </p:attrNameLst>
                                      </p:cBhvr>
                                      <p:to>
                                        <p:strVal val="visible"/>
                                      </p:to>
                                    </p:set>
                                    <p:animEffect transition="in" filter="wipe(left)">
                                      <p:cBhvr>
                                        <p:cTn id="20" dur="500"/>
                                        <p:tgtEl>
                                          <p:spTgt spid="42"/>
                                        </p:tgtEl>
                                      </p:cBhvr>
                                    </p:animEffect>
                                  </p:childTnLst>
                                </p:cTn>
                              </p:par>
                              <p:par>
                                <p:cTn id="21" presetID="53" presetClass="entr" presetSubtype="16" fill="hold" nodeType="withEffect">
                                  <p:stCondLst>
                                    <p:cond delay="0"/>
                                  </p:stCondLst>
                                  <p:childTnLst>
                                    <p:set>
                                      <p:cBhvr>
                                        <p:cTn id="22" dur="1" fill="hold">
                                          <p:stCondLst>
                                            <p:cond delay="0"/>
                                          </p:stCondLst>
                                        </p:cTn>
                                        <p:tgtEl>
                                          <p:spTgt spid="76"/>
                                        </p:tgtEl>
                                        <p:attrNameLst>
                                          <p:attrName>style.visibility</p:attrName>
                                        </p:attrNameLst>
                                      </p:cBhvr>
                                      <p:to>
                                        <p:strVal val="visible"/>
                                      </p:to>
                                    </p:set>
                                    <p:anim calcmode="lin" valueType="num">
                                      <p:cBhvr>
                                        <p:cTn id="23" dur="500" fill="hold"/>
                                        <p:tgtEl>
                                          <p:spTgt spid="76"/>
                                        </p:tgtEl>
                                        <p:attrNameLst>
                                          <p:attrName>ppt_w</p:attrName>
                                        </p:attrNameLst>
                                      </p:cBhvr>
                                      <p:tavLst>
                                        <p:tav tm="0">
                                          <p:val>
                                            <p:fltVal val="0"/>
                                          </p:val>
                                        </p:tav>
                                        <p:tav tm="100000">
                                          <p:val>
                                            <p:strVal val="#ppt_w"/>
                                          </p:val>
                                        </p:tav>
                                      </p:tavLst>
                                    </p:anim>
                                    <p:anim calcmode="lin" valueType="num">
                                      <p:cBhvr>
                                        <p:cTn id="24" dur="500" fill="hold"/>
                                        <p:tgtEl>
                                          <p:spTgt spid="76"/>
                                        </p:tgtEl>
                                        <p:attrNameLst>
                                          <p:attrName>ppt_h</p:attrName>
                                        </p:attrNameLst>
                                      </p:cBhvr>
                                      <p:tavLst>
                                        <p:tav tm="0">
                                          <p:val>
                                            <p:fltVal val="0"/>
                                          </p:val>
                                        </p:tav>
                                        <p:tav tm="100000">
                                          <p:val>
                                            <p:strVal val="#ppt_h"/>
                                          </p:val>
                                        </p:tav>
                                      </p:tavLst>
                                    </p:anim>
                                    <p:animEffect transition="in" filter="fade">
                                      <p:cBhvr>
                                        <p:cTn id="25" dur="500"/>
                                        <p:tgtEl>
                                          <p:spTgt spid="76"/>
                                        </p:tgtEl>
                                      </p:cBhvr>
                                    </p:animEffect>
                                  </p:childTnLst>
                                </p:cTn>
                              </p:par>
                              <p:par>
                                <p:cTn id="26" presetID="53" presetClass="entr" presetSubtype="16" fill="hold" nodeType="withEffect">
                                  <p:stCondLst>
                                    <p:cond delay="0"/>
                                  </p:stCondLst>
                                  <p:childTnLst>
                                    <p:set>
                                      <p:cBhvr>
                                        <p:cTn id="27" dur="1" fill="hold">
                                          <p:stCondLst>
                                            <p:cond delay="0"/>
                                          </p:stCondLst>
                                        </p:cTn>
                                        <p:tgtEl>
                                          <p:spTgt spid="77"/>
                                        </p:tgtEl>
                                        <p:attrNameLst>
                                          <p:attrName>style.visibility</p:attrName>
                                        </p:attrNameLst>
                                      </p:cBhvr>
                                      <p:to>
                                        <p:strVal val="visible"/>
                                      </p:to>
                                    </p:set>
                                    <p:anim calcmode="lin" valueType="num">
                                      <p:cBhvr>
                                        <p:cTn id="28" dur="500" fill="hold"/>
                                        <p:tgtEl>
                                          <p:spTgt spid="77"/>
                                        </p:tgtEl>
                                        <p:attrNameLst>
                                          <p:attrName>ppt_w</p:attrName>
                                        </p:attrNameLst>
                                      </p:cBhvr>
                                      <p:tavLst>
                                        <p:tav tm="0">
                                          <p:val>
                                            <p:fltVal val="0"/>
                                          </p:val>
                                        </p:tav>
                                        <p:tav tm="100000">
                                          <p:val>
                                            <p:strVal val="#ppt_w"/>
                                          </p:val>
                                        </p:tav>
                                      </p:tavLst>
                                    </p:anim>
                                    <p:anim calcmode="lin" valueType="num">
                                      <p:cBhvr>
                                        <p:cTn id="29" dur="500" fill="hold"/>
                                        <p:tgtEl>
                                          <p:spTgt spid="77"/>
                                        </p:tgtEl>
                                        <p:attrNameLst>
                                          <p:attrName>ppt_h</p:attrName>
                                        </p:attrNameLst>
                                      </p:cBhvr>
                                      <p:tavLst>
                                        <p:tav tm="0">
                                          <p:val>
                                            <p:fltVal val="0"/>
                                          </p:val>
                                        </p:tav>
                                        <p:tav tm="100000">
                                          <p:val>
                                            <p:strVal val="#ppt_h"/>
                                          </p:val>
                                        </p:tav>
                                      </p:tavLst>
                                    </p:anim>
                                    <p:animEffect transition="in" filter="fade">
                                      <p:cBhvr>
                                        <p:cTn id="30" dur="500"/>
                                        <p:tgtEl>
                                          <p:spTgt spid="77"/>
                                        </p:tgtEl>
                                      </p:cBhvr>
                                    </p:animEffect>
                                  </p:childTnLst>
                                </p:cTn>
                              </p:par>
                              <p:par>
                                <p:cTn id="31" presetID="53" presetClass="entr" presetSubtype="16" fill="hold" nodeType="withEffect">
                                  <p:stCondLst>
                                    <p:cond delay="0"/>
                                  </p:stCondLst>
                                  <p:childTnLst>
                                    <p:set>
                                      <p:cBhvr>
                                        <p:cTn id="32" dur="1" fill="hold">
                                          <p:stCondLst>
                                            <p:cond delay="0"/>
                                          </p:stCondLst>
                                        </p:cTn>
                                        <p:tgtEl>
                                          <p:spTgt spid="78"/>
                                        </p:tgtEl>
                                        <p:attrNameLst>
                                          <p:attrName>style.visibility</p:attrName>
                                        </p:attrNameLst>
                                      </p:cBhvr>
                                      <p:to>
                                        <p:strVal val="visible"/>
                                      </p:to>
                                    </p:set>
                                    <p:anim calcmode="lin" valueType="num">
                                      <p:cBhvr>
                                        <p:cTn id="33" dur="500" fill="hold"/>
                                        <p:tgtEl>
                                          <p:spTgt spid="78"/>
                                        </p:tgtEl>
                                        <p:attrNameLst>
                                          <p:attrName>ppt_w</p:attrName>
                                        </p:attrNameLst>
                                      </p:cBhvr>
                                      <p:tavLst>
                                        <p:tav tm="0">
                                          <p:val>
                                            <p:fltVal val="0"/>
                                          </p:val>
                                        </p:tav>
                                        <p:tav tm="100000">
                                          <p:val>
                                            <p:strVal val="#ppt_w"/>
                                          </p:val>
                                        </p:tav>
                                      </p:tavLst>
                                    </p:anim>
                                    <p:anim calcmode="lin" valueType="num">
                                      <p:cBhvr>
                                        <p:cTn id="34" dur="500" fill="hold"/>
                                        <p:tgtEl>
                                          <p:spTgt spid="78"/>
                                        </p:tgtEl>
                                        <p:attrNameLst>
                                          <p:attrName>ppt_h</p:attrName>
                                        </p:attrNameLst>
                                      </p:cBhvr>
                                      <p:tavLst>
                                        <p:tav tm="0">
                                          <p:val>
                                            <p:fltVal val="0"/>
                                          </p:val>
                                        </p:tav>
                                        <p:tav tm="100000">
                                          <p:val>
                                            <p:strVal val="#ppt_h"/>
                                          </p:val>
                                        </p:tav>
                                      </p:tavLst>
                                    </p:anim>
                                    <p:animEffect transition="in" filter="fade">
                                      <p:cBhvr>
                                        <p:cTn id="35" dur="500"/>
                                        <p:tgtEl>
                                          <p:spTgt spid="78"/>
                                        </p:tgtEl>
                                      </p:cBhvr>
                                    </p:animEffect>
                                  </p:childTnLst>
                                </p:cTn>
                              </p:par>
                            </p:childTnLst>
                          </p:cTn>
                        </p:par>
                        <p:par>
                          <p:cTn id="36" fill="hold">
                            <p:stCondLst>
                              <p:cond delay="1000"/>
                            </p:stCondLst>
                            <p:childTnLst>
                              <p:par>
                                <p:cTn id="37" presetID="16" presetClass="entr" presetSubtype="37" fill="hold" nodeType="afterEffect">
                                  <p:stCondLst>
                                    <p:cond delay="0"/>
                                  </p:stCondLst>
                                  <p:childTnLst>
                                    <p:set>
                                      <p:cBhvr>
                                        <p:cTn id="38" dur="1" fill="hold">
                                          <p:stCondLst>
                                            <p:cond delay="0"/>
                                          </p:stCondLst>
                                        </p:cTn>
                                        <p:tgtEl>
                                          <p:spTgt spid="73"/>
                                        </p:tgtEl>
                                        <p:attrNameLst>
                                          <p:attrName>style.visibility</p:attrName>
                                        </p:attrNameLst>
                                      </p:cBhvr>
                                      <p:to>
                                        <p:strVal val="visible"/>
                                      </p:to>
                                    </p:set>
                                    <p:animEffect transition="in" filter="barn(outVertical)">
                                      <p:cBhvr>
                                        <p:cTn id="39" dur="500"/>
                                        <p:tgtEl>
                                          <p:spTgt spid="73"/>
                                        </p:tgtEl>
                                      </p:cBhvr>
                                    </p:animEffect>
                                  </p:childTnLst>
                                </p:cTn>
                              </p:par>
                              <p:par>
                                <p:cTn id="40" presetID="16" presetClass="entr" presetSubtype="37" fill="hold" nodeType="withEffect">
                                  <p:stCondLst>
                                    <p:cond delay="0"/>
                                  </p:stCondLst>
                                  <p:childTnLst>
                                    <p:set>
                                      <p:cBhvr>
                                        <p:cTn id="41" dur="1" fill="hold">
                                          <p:stCondLst>
                                            <p:cond delay="0"/>
                                          </p:stCondLst>
                                        </p:cTn>
                                        <p:tgtEl>
                                          <p:spTgt spid="74"/>
                                        </p:tgtEl>
                                        <p:attrNameLst>
                                          <p:attrName>style.visibility</p:attrName>
                                        </p:attrNameLst>
                                      </p:cBhvr>
                                      <p:to>
                                        <p:strVal val="visible"/>
                                      </p:to>
                                    </p:set>
                                    <p:animEffect transition="in" filter="barn(outVertical)">
                                      <p:cBhvr>
                                        <p:cTn id="42" dur="500"/>
                                        <p:tgtEl>
                                          <p:spTgt spid="74"/>
                                        </p:tgtEl>
                                      </p:cBhvr>
                                    </p:animEffect>
                                  </p:childTnLst>
                                </p:cTn>
                              </p:par>
                            </p:childTnLst>
                          </p:cTn>
                        </p:par>
                        <p:par>
                          <p:cTn id="43" fill="hold">
                            <p:stCondLst>
                              <p:cond delay="1500"/>
                            </p:stCondLst>
                            <p:childTnLst>
                              <p:par>
                                <p:cTn id="44" presetID="42" presetClass="entr" presetSubtype="0" fill="hold" grpId="0" nodeType="afterEffect">
                                  <p:stCondLst>
                                    <p:cond delay="0"/>
                                  </p:stCondLst>
                                  <p:childTnLst>
                                    <p:set>
                                      <p:cBhvr>
                                        <p:cTn id="45" dur="1" fill="hold">
                                          <p:stCondLst>
                                            <p:cond delay="0"/>
                                          </p:stCondLst>
                                        </p:cTn>
                                        <p:tgtEl>
                                          <p:spTgt spid="72"/>
                                        </p:tgtEl>
                                        <p:attrNameLst>
                                          <p:attrName>style.visibility</p:attrName>
                                        </p:attrNameLst>
                                      </p:cBhvr>
                                      <p:to>
                                        <p:strVal val="visible"/>
                                      </p:to>
                                    </p:set>
                                    <p:animEffect transition="in" filter="fade">
                                      <p:cBhvr>
                                        <p:cTn id="46" dur="1000"/>
                                        <p:tgtEl>
                                          <p:spTgt spid="72"/>
                                        </p:tgtEl>
                                      </p:cBhvr>
                                    </p:animEffect>
                                    <p:anim calcmode="lin" valueType="num">
                                      <p:cBhvr>
                                        <p:cTn id="47" dur="1000" fill="hold"/>
                                        <p:tgtEl>
                                          <p:spTgt spid="72"/>
                                        </p:tgtEl>
                                        <p:attrNameLst>
                                          <p:attrName>ppt_x</p:attrName>
                                        </p:attrNameLst>
                                      </p:cBhvr>
                                      <p:tavLst>
                                        <p:tav tm="0">
                                          <p:val>
                                            <p:strVal val="#ppt_x"/>
                                          </p:val>
                                        </p:tav>
                                        <p:tav tm="100000">
                                          <p:val>
                                            <p:strVal val="#ppt_x"/>
                                          </p:val>
                                        </p:tav>
                                      </p:tavLst>
                                    </p:anim>
                                    <p:anim calcmode="lin" valueType="num">
                                      <p:cBhvr>
                                        <p:cTn id="48" dur="1000" fill="hold"/>
                                        <p:tgtEl>
                                          <p:spTgt spid="7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75"/>
                                        </p:tgtEl>
                                        <p:attrNameLst>
                                          <p:attrName>style.visibility</p:attrName>
                                        </p:attrNameLst>
                                      </p:cBhvr>
                                      <p:to>
                                        <p:strVal val="visible"/>
                                      </p:to>
                                    </p:set>
                                    <p:animEffect transition="in" filter="fade">
                                      <p:cBhvr>
                                        <p:cTn id="51" dur="1000"/>
                                        <p:tgtEl>
                                          <p:spTgt spid="75"/>
                                        </p:tgtEl>
                                      </p:cBhvr>
                                    </p:animEffect>
                                    <p:anim calcmode="lin" valueType="num">
                                      <p:cBhvr>
                                        <p:cTn id="52" dur="1000" fill="hold"/>
                                        <p:tgtEl>
                                          <p:spTgt spid="75"/>
                                        </p:tgtEl>
                                        <p:attrNameLst>
                                          <p:attrName>ppt_x</p:attrName>
                                        </p:attrNameLst>
                                      </p:cBhvr>
                                      <p:tavLst>
                                        <p:tav tm="0">
                                          <p:val>
                                            <p:strVal val="#ppt_x"/>
                                          </p:val>
                                        </p:tav>
                                        <p:tav tm="100000">
                                          <p:val>
                                            <p:strVal val="#ppt_x"/>
                                          </p:val>
                                        </p:tav>
                                      </p:tavLst>
                                    </p:anim>
                                    <p:anim calcmode="lin" valueType="num">
                                      <p:cBhvr>
                                        <p:cTn id="53" dur="1000" fill="hold"/>
                                        <p:tgtEl>
                                          <p:spTgt spid="75"/>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71"/>
                                        </p:tgtEl>
                                        <p:attrNameLst>
                                          <p:attrName>style.visibility</p:attrName>
                                        </p:attrNameLst>
                                      </p:cBhvr>
                                      <p:to>
                                        <p:strVal val="visible"/>
                                      </p:to>
                                    </p:set>
                                    <p:animEffect transition="in" filter="fade">
                                      <p:cBhvr>
                                        <p:cTn id="56" dur="1000"/>
                                        <p:tgtEl>
                                          <p:spTgt spid="71"/>
                                        </p:tgtEl>
                                      </p:cBhvr>
                                    </p:animEffect>
                                    <p:anim calcmode="lin" valueType="num">
                                      <p:cBhvr>
                                        <p:cTn id="57" dur="1000" fill="hold"/>
                                        <p:tgtEl>
                                          <p:spTgt spid="71"/>
                                        </p:tgtEl>
                                        <p:attrNameLst>
                                          <p:attrName>ppt_x</p:attrName>
                                        </p:attrNameLst>
                                      </p:cBhvr>
                                      <p:tavLst>
                                        <p:tav tm="0">
                                          <p:val>
                                            <p:strVal val="#ppt_x"/>
                                          </p:val>
                                        </p:tav>
                                        <p:tav tm="100000">
                                          <p:val>
                                            <p:strVal val="#ppt_x"/>
                                          </p:val>
                                        </p:tav>
                                      </p:tavLst>
                                    </p:anim>
                                    <p:anim calcmode="lin" valueType="num">
                                      <p:cBhvr>
                                        <p:cTn id="58"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ldLvl="0" animBg="1"/>
      <p:bldP spid="40" grpId="0" bldLvl="0" animBg="1" autoUpdateAnimBg="0"/>
      <p:bldP spid="41" grpId="0"/>
      <p:bldP spid="41" grpId="1"/>
      <p:bldP spid="42" grpId="0"/>
      <p:bldP spid="71" grpId="0"/>
      <p:bldP spid="72" grpId="0"/>
      <p:bldP spid="7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bwMode="auto">
          <a:xfrm>
            <a:off x="5459037" y="5295688"/>
            <a:ext cx="438156" cy="113849"/>
            <a:chOff x="0" y="0"/>
            <a:chExt cx="438150" cy="114300"/>
          </a:xfrm>
          <a:noFill/>
        </p:grpSpPr>
        <p:sp>
          <p:nvSpPr>
            <p:cNvPr id="3" name="同心圆 4"/>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chemeClr val="bg1">
                  <a:lumMod val="75000"/>
                </a:schemeClr>
              </a:solidFill>
              <a:bevel/>
            </a:ln>
          </p:spPr>
          <p:txBody>
            <a:bodyPr anchor="ctr"/>
            <a:lstStyle/>
            <a:p>
              <a:pPr algn="ctr"/>
              <a:endParaRPr lang="zh-CN" altLang="zh-CN" sz="2400">
                <a:solidFill>
                  <a:srgbClr val="0070C0"/>
                </a:solidFill>
                <a:latin typeface="微软雅黑" panose="020B0503020204020204" pitchFamily="34" charset="-122"/>
                <a:ea typeface="微软雅黑" panose="020B0503020204020204" pitchFamily="34" charset="-122"/>
              </a:endParaRPr>
            </a:p>
          </p:txBody>
        </p:sp>
        <p:sp>
          <p:nvSpPr>
            <p:cNvPr id="4" name="椭圆 5"/>
            <p:cNvSpPr>
              <a:spLocks noChangeArrowheads="1"/>
            </p:cNvSpPr>
            <p:nvPr/>
          </p:nvSpPr>
          <p:spPr bwMode="auto">
            <a:xfrm>
              <a:off x="129075" y="39150"/>
              <a:ext cx="180000" cy="36000"/>
            </a:xfrm>
            <a:prstGeom prst="ellipse">
              <a:avLst/>
            </a:prstGeom>
            <a:grpFill/>
            <a:ln w="12700" cap="flat" cmpd="sng">
              <a:solidFill>
                <a:schemeClr val="bg1">
                  <a:lumMod val="75000"/>
                </a:schemeClr>
              </a:solidFill>
              <a:bevel/>
            </a:ln>
          </p:spPr>
          <p:txBody>
            <a:bodyPr anchor="ctr"/>
            <a:lstStyle/>
            <a:p>
              <a:pPr algn="ctr"/>
              <a:endParaRPr lang="zh-CN" altLang="zh-CN" sz="2400">
                <a:solidFill>
                  <a:srgbClr val="0070C0"/>
                </a:solidFill>
                <a:latin typeface="微软雅黑" panose="020B0503020204020204" pitchFamily="34" charset="-122"/>
                <a:ea typeface="微软雅黑" panose="020B0503020204020204" pitchFamily="34" charset="-122"/>
              </a:endParaRPr>
            </a:p>
          </p:txBody>
        </p:sp>
      </p:grpSp>
      <p:grpSp>
        <p:nvGrpSpPr>
          <p:cNvPr id="5" name="Group 11"/>
          <p:cNvGrpSpPr/>
          <p:nvPr/>
        </p:nvGrpSpPr>
        <p:grpSpPr bwMode="auto">
          <a:xfrm>
            <a:off x="6630629" y="5256692"/>
            <a:ext cx="438156" cy="113849"/>
            <a:chOff x="0" y="0"/>
            <a:chExt cx="438150" cy="114300"/>
          </a:xfrm>
          <a:noFill/>
        </p:grpSpPr>
        <p:sp>
          <p:nvSpPr>
            <p:cNvPr id="6" name="同心圆 60"/>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chemeClr val="bg1">
                  <a:lumMod val="75000"/>
                </a:schemeClr>
              </a:solidFill>
              <a:bevel/>
            </a:ln>
          </p:spPr>
          <p:txBody>
            <a:bodyPr anchor="ctr"/>
            <a:lstStyle/>
            <a:p>
              <a:pPr algn="ctr"/>
              <a:endParaRPr lang="zh-CN" altLang="zh-CN" sz="2400">
                <a:solidFill>
                  <a:srgbClr val="0070C0"/>
                </a:solidFill>
                <a:latin typeface="微软雅黑" panose="020B0503020204020204" pitchFamily="34" charset="-122"/>
                <a:ea typeface="微软雅黑" panose="020B0503020204020204" pitchFamily="34" charset="-122"/>
              </a:endParaRPr>
            </a:p>
          </p:txBody>
        </p:sp>
        <p:sp>
          <p:nvSpPr>
            <p:cNvPr id="7" name="椭圆 61"/>
            <p:cNvSpPr>
              <a:spLocks noChangeArrowheads="1"/>
            </p:cNvSpPr>
            <p:nvPr/>
          </p:nvSpPr>
          <p:spPr bwMode="auto">
            <a:xfrm>
              <a:off x="129075" y="39150"/>
              <a:ext cx="180000" cy="36000"/>
            </a:xfrm>
            <a:prstGeom prst="ellipse">
              <a:avLst/>
            </a:prstGeom>
            <a:grpFill/>
            <a:ln w="12700" cap="flat" cmpd="sng">
              <a:solidFill>
                <a:schemeClr val="bg1">
                  <a:lumMod val="75000"/>
                </a:schemeClr>
              </a:solidFill>
              <a:bevel/>
            </a:ln>
          </p:spPr>
          <p:txBody>
            <a:bodyPr anchor="ctr"/>
            <a:lstStyle/>
            <a:p>
              <a:pPr algn="ctr"/>
              <a:endParaRPr lang="zh-CN" altLang="zh-CN" sz="2400">
                <a:solidFill>
                  <a:srgbClr val="0070C0"/>
                </a:solidFill>
                <a:latin typeface="微软雅黑" panose="020B0503020204020204" pitchFamily="34" charset="-122"/>
                <a:ea typeface="微软雅黑" panose="020B0503020204020204" pitchFamily="34" charset="-122"/>
              </a:endParaRPr>
            </a:p>
          </p:txBody>
        </p:sp>
      </p:grpSp>
      <p:grpSp>
        <p:nvGrpSpPr>
          <p:cNvPr id="8" name="Group 14"/>
          <p:cNvGrpSpPr/>
          <p:nvPr/>
        </p:nvGrpSpPr>
        <p:grpSpPr bwMode="auto">
          <a:xfrm>
            <a:off x="7335488" y="5513900"/>
            <a:ext cx="511186" cy="132825"/>
            <a:chOff x="0" y="0"/>
            <a:chExt cx="438150" cy="114300"/>
          </a:xfrm>
          <a:noFill/>
        </p:grpSpPr>
        <p:sp>
          <p:nvSpPr>
            <p:cNvPr id="9" name="同心圆 64"/>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chemeClr val="bg1">
                  <a:lumMod val="75000"/>
                </a:schemeClr>
              </a:solidFill>
              <a:bevel/>
            </a:ln>
          </p:spPr>
          <p:txBody>
            <a:bodyPr anchor="ctr"/>
            <a:lstStyle/>
            <a:p>
              <a:pPr algn="ctr"/>
              <a:endParaRPr lang="zh-CN" altLang="zh-CN" sz="2400">
                <a:solidFill>
                  <a:srgbClr val="0070C0"/>
                </a:solidFill>
                <a:latin typeface="微软雅黑" panose="020B0503020204020204" pitchFamily="34" charset="-122"/>
                <a:ea typeface="微软雅黑" panose="020B0503020204020204" pitchFamily="34" charset="-122"/>
              </a:endParaRPr>
            </a:p>
          </p:txBody>
        </p:sp>
        <p:sp>
          <p:nvSpPr>
            <p:cNvPr id="10" name="椭圆 66"/>
            <p:cNvSpPr>
              <a:spLocks noChangeArrowheads="1"/>
            </p:cNvSpPr>
            <p:nvPr/>
          </p:nvSpPr>
          <p:spPr bwMode="auto">
            <a:xfrm>
              <a:off x="129075" y="39150"/>
              <a:ext cx="180000" cy="36000"/>
            </a:xfrm>
            <a:prstGeom prst="ellipse">
              <a:avLst/>
            </a:prstGeom>
            <a:grpFill/>
            <a:ln w="12700" cap="flat" cmpd="sng">
              <a:solidFill>
                <a:schemeClr val="bg1">
                  <a:lumMod val="75000"/>
                </a:schemeClr>
              </a:solidFill>
              <a:bevel/>
            </a:ln>
          </p:spPr>
          <p:txBody>
            <a:bodyPr anchor="ctr"/>
            <a:lstStyle/>
            <a:p>
              <a:pPr algn="ctr"/>
              <a:endParaRPr lang="zh-CN" altLang="zh-CN" sz="2400">
                <a:solidFill>
                  <a:srgbClr val="0070C0"/>
                </a:solidFill>
                <a:latin typeface="微软雅黑" panose="020B0503020204020204" pitchFamily="34" charset="-122"/>
                <a:ea typeface="微软雅黑" panose="020B0503020204020204" pitchFamily="34" charset="-122"/>
              </a:endParaRPr>
            </a:p>
          </p:txBody>
        </p:sp>
      </p:grpSp>
      <p:grpSp>
        <p:nvGrpSpPr>
          <p:cNvPr id="11" name="Group 17"/>
          <p:cNvGrpSpPr/>
          <p:nvPr/>
        </p:nvGrpSpPr>
        <p:grpSpPr bwMode="auto">
          <a:xfrm>
            <a:off x="8261133" y="5328372"/>
            <a:ext cx="438156" cy="113849"/>
            <a:chOff x="0" y="0"/>
            <a:chExt cx="438150" cy="114300"/>
          </a:xfrm>
          <a:noFill/>
        </p:grpSpPr>
        <p:sp>
          <p:nvSpPr>
            <p:cNvPr id="12" name="同心圆 68"/>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chemeClr val="bg1">
                  <a:lumMod val="75000"/>
                </a:schemeClr>
              </a:solidFill>
              <a:bevel/>
            </a:ln>
          </p:spPr>
          <p:txBody>
            <a:bodyPr anchor="ctr"/>
            <a:lstStyle/>
            <a:p>
              <a:pPr algn="ctr"/>
              <a:endParaRPr lang="zh-CN" altLang="zh-CN" sz="2400">
                <a:solidFill>
                  <a:srgbClr val="0070C0"/>
                </a:solidFill>
                <a:latin typeface="微软雅黑" panose="020B0503020204020204" pitchFamily="34" charset="-122"/>
                <a:ea typeface="微软雅黑" panose="020B0503020204020204" pitchFamily="34" charset="-122"/>
              </a:endParaRPr>
            </a:p>
          </p:txBody>
        </p:sp>
        <p:sp>
          <p:nvSpPr>
            <p:cNvPr id="13" name="椭圆 73"/>
            <p:cNvSpPr>
              <a:spLocks noChangeArrowheads="1"/>
            </p:cNvSpPr>
            <p:nvPr/>
          </p:nvSpPr>
          <p:spPr bwMode="auto">
            <a:xfrm>
              <a:off x="129075" y="39150"/>
              <a:ext cx="180000" cy="36000"/>
            </a:xfrm>
            <a:prstGeom prst="ellipse">
              <a:avLst/>
            </a:prstGeom>
            <a:grpFill/>
            <a:ln w="12700" cap="flat" cmpd="sng">
              <a:solidFill>
                <a:schemeClr val="bg1">
                  <a:lumMod val="75000"/>
                </a:schemeClr>
              </a:solidFill>
              <a:bevel/>
            </a:ln>
          </p:spPr>
          <p:txBody>
            <a:bodyPr anchor="ctr"/>
            <a:lstStyle/>
            <a:p>
              <a:pPr algn="ctr"/>
              <a:endParaRPr lang="zh-CN" altLang="zh-CN" sz="2400">
                <a:solidFill>
                  <a:srgbClr val="0070C0"/>
                </a:solidFill>
                <a:latin typeface="微软雅黑" panose="020B0503020204020204" pitchFamily="34" charset="-122"/>
                <a:ea typeface="微软雅黑" panose="020B0503020204020204" pitchFamily="34" charset="-122"/>
              </a:endParaRPr>
            </a:p>
          </p:txBody>
        </p:sp>
      </p:grpSp>
      <p:grpSp>
        <p:nvGrpSpPr>
          <p:cNvPr id="14" name="Group 20"/>
          <p:cNvGrpSpPr/>
          <p:nvPr/>
        </p:nvGrpSpPr>
        <p:grpSpPr bwMode="auto">
          <a:xfrm>
            <a:off x="9065716" y="5689930"/>
            <a:ext cx="661275" cy="171823"/>
            <a:chOff x="0" y="0"/>
            <a:chExt cx="438150" cy="114300"/>
          </a:xfrm>
          <a:noFill/>
        </p:grpSpPr>
        <p:sp>
          <p:nvSpPr>
            <p:cNvPr id="15" name="同心圆 75"/>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chemeClr val="bg1">
                  <a:lumMod val="75000"/>
                </a:schemeClr>
              </a:solidFill>
              <a:bevel/>
            </a:ln>
          </p:spPr>
          <p:txBody>
            <a:bodyPr anchor="ctr"/>
            <a:lstStyle/>
            <a:p>
              <a:pPr algn="ctr"/>
              <a:endParaRPr lang="zh-CN" altLang="zh-CN" sz="2400">
                <a:solidFill>
                  <a:srgbClr val="0070C0"/>
                </a:solidFill>
                <a:latin typeface="微软雅黑" panose="020B0503020204020204" pitchFamily="34" charset="-122"/>
                <a:ea typeface="微软雅黑" panose="020B0503020204020204" pitchFamily="34" charset="-122"/>
              </a:endParaRPr>
            </a:p>
          </p:txBody>
        </p:sp>
        <p:sp>
          <p:nvSpPr>
            <p:cNvPr id="16" name="椭圆 77"/>
            <p:cNvSpPr>
              <a:spLocks noChangeArrowheads="1"/>
            </p:cNvSpPr>
            <p:nvPr/>
          </p:nvSpPr>
          <p:spPr bwMode="auto">
            <a:xfrm>
              <a:off x="129075" y="39150"/>
              <a:ext cx="180000" cy="36000"/>
            </a:xfrm>
            <a:prstGeom prst="ellipse">
              <a:avLst/>
            </a:prstGeom>
            <a:grpFill/>
            <a:ln w="12700" cap="flat" cmpd="sng">
              <a:solidFill>
                <a:schemeClr val="bg1">
                  <a:lumMod val="75000"/>
                </a:schemeClr>
              </a:solidFill>
              <a:bevel/>
            </a:ln>
          </p:spPr>
          <p:txBody>
            <a:bodyPr anchor="ctr"/>
            <a:lstStyle/>
            <a:p>
              <a:pPr algn="ctr"/>
              <a:endParaRPr lang="zh-CN" altLang="zh-CN" sz="2400">
                <a:solidFill>
                  <a:srgbClr val="0070C0"/>
                </a:solidFill>
                <a:latin typeface="微软雅黑" panose="020B0503020204020204" pitchFamily="34" charset="-122"/>
                <a:ea typeface="微软雅黑" panose="020B0503020204020204" pitchFamily="34" charset="-122"/>
              </a:endParaRPr>
            </a:p>
          </p:txBody>
        </p:sp>
      </p:grpSp>
      <p:grpSp>
        <p:nvGrpSpPr>
          <p:cNvPr id="17" name="Group 23"/>
          <p:cNvGrpSpPr/>
          <p:nvPr/>
        </p:nvGrpSpPr>
        <p:grpSpPr bwMode="auto">
          <a:xfrm>
            <a:off x="9931293" y="4978034"/>
            <a:ext cx="438156" cy="113849"/>
            <a:chOff x="0" y="0"/>
            <a:chExt cx="438150" cy="114300"/>
          </a:xfrm>
          <a:noFill/>
        </p:grpSpPr>
        <p:sp>
          <p:nvSpPr>
            <p:cNvPr id="18" name="同心圆 79"/>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chemeClr val="bg1">
                  <a:lumMod val="75000"/>
                </a:schemeClr>
              </a:solidFill>
              <a:bevel/>
            </a:ln>
          </p:spPr>
          <p:txBody>
            <a:bodyPr anchor="ctr"/>
            <a:lstStyle/>
            <a:p>
              <a:pPr algn="ctr"/>
              <a:endParaRPr lang="zh-CN" altLang="zh-CN" sz="2400">
                <a:solidFill>
                  <a:srgbClr val="0070C0"/>
                </a:solidFill>
                <a:latin typeface="微软雅黑" panose="020B0503020204020204" pitchFamily="34" charset="-122"/>
                <a:ea typeface="微软雅黑" panose="020B0503020204020204" pitchFamily="34" charset="-122"/>
              </a:endParaRPr>
            </a:p>
          </p:txBody>
        </p:sp>
        <p:sp>
          <p:nvSpPr>
            <p:cNvPr id="19" name="椭圆 80"/>
            <p:cNvSpPr>
              <a:spLocks noChangeArrowheads="1"/>
            </p:cNvSpPr>
            <p:nvPr/>
          </p:nvSpPr>
          <p:spPr bwMode="auto">
            <a:xfrm>
              <a:off x="129075" y="39150"/>
              <a:ext cx="180000" cy="36000"/>
            </a:xfrm>
            <a:prstGeom prst="ellipse">
              <a:avLst/>
            </a:prstGeom>
            <a:grpFill/>
            <a:ln w="12700" cap="flat" cmpd="sng">
              <a:solidFill>
                <a:schemeClr val="bg1">
                  <a:lumMod val="75000"/>
                </a:schemeClr>
              </a:solidFill>
              <a:bevel/>
            </a:ln>
          </p:spPr>
          <p:txBody>
            <a:bodyPr anchor="ctr"/>
            <a:lstStyle/>
            <a:p>
              <a:pPr algn="ctr"/>
              <a:endParaRPr lang="zh-CN" altLang="zh-CN" sz="2400">
                <a:solidFill>
                  <a:srgbClr val="0070C0"/>
                </a:solidFill>
                <a:latin typeface="微软雅黑" panose="020B0503020204020204" pitchFamily="34" charset="-122"/>
                <a:ea typeface="微软雅黑" panose="020B0503020204020204" pitchFamily="34" charset="-122"/>
              </a:endParaRPr>
            </a:p>
          </p:txBody>
        </p:sp>
      </p:grpSp>
      <p:grpSp>
        <p:nvGrpSpPr>
          <p:cNvPr id="20" name="Group 26"/>
          <p:cNvGrpSpPr/>
          <p:nvPr/>
        </p:nvGrpSpPr>
        <p:grpSpPr bwMode="auto">
          <a:xfrm>
            <a:off x="10764742" y="5195195"/>
            <a:ext cx="438156" cy="113849"/>
            <a:chOff x="0" y="0"/>
            <a:chExt cx="438150" cy="114300"/>
          </a:xfrm>
          <a:noFill/>
        </p:grpSpPr>
        <p:sp>
          <p:nvSpPr>
            <p:cNvPr id="21" name="同心圆 82"/>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chemeClr val="bg1">
                  <a:lumMod val="75000"/>
                </a:schemeClr>
              </a:solidFill>
              <a:bevel/>
            </a:ln>
          </p:spPr>
          <p:txBody>
            <a:bodyPr anchor="ctr"/>
            <a:lstStyle/>
            <a:p>
              <a:pPr algn="ctr"/>
              <a:endParaRPr lang="zh-CN" altLang="zh-CN" sz="2400">
                <a:solidFill>
                  <a:srgbClr val="0070C0"/>
                </a:solidFill>
                <a:latin typeface="微软雅黑" panose="020B0503020204020204" pitchFamily="34" charset="-122"/>
                <a:ea typeface="微软雅黑" panose="020B0503020204020204" pitchFamily="34" charset="-122"/>
              </a:endParaRPr>
            </a:p>
          </p:txBody>
        </p:sp>
        <p:sp>
          <p:nvSpPr>
            <p:cNvPr id="22" name="椭圆 83"/>
            <p:cNvSpPr>
              <a:spLocks noChangeArrowheads="1"/>
            </p:cNvSpPr>
            <p:nvPr/>
          </p:nvSpPr>
          <p:spPr bwMode="auto">
            <a:xfrm>
              <a:off x="129075" y="39150"/>
              <a:ext cx="180000" cy="36000"/>
            </a:xfrm>
            <a:prstGeom prst="ellipse">
              <a:avLst/>
            </a:prstGeom>
            <a:grpFill/>
            <a:ln w="12700" cap="flat" cmpd="sng">
              <a:solidFill>
                <a:schemeClr val="bg1">
                  <a:lumMod val="75000"/>
                </a:schemeClr>
              </a:solidFill>
              <a:bevel/>
            </a:ln>
          </p:spPr>
          <p:txBody>
            <a:bodyPr anchor="ctr"/>
            <a:lstStyle/>
            <a:p>
              <a:pPr algn="ctr"/>
              <a:endParaRPr lang="zh-CN" altLang="zh-CN" sz="2400">
                <a:solidFill>
                  <a:srgbClr val="0070C0"/>
                </a:solidFill>
                <a:latin typeface="微软雅黑" panose="020B0503020204020204" pitchFamily="34" charset="-122"/>
                <a:ea typeface="微软雅黑" panose="020B0503020204020204" pitchFamily="34" charset="-122"/>
              </a:endParaRPr>
            </a:p>
          </p:txBody>
        </p:sp>
      </p:grpSp>
      <p:cxnSp>
        <p:nvCxnSpPr>
          <p:cNvPr id="23" name="直接连接符 15"/>
          <p:cNvCxnSpPr>
            <a:cxnSpLocks noChangeShapeType="1"/>
          </p:cNvCxnSpPr>
          <p:nvPr/>
        </p:nvCxnSpPr>
        <p:spPr bwMode="auto">
          <a:xfrm flipV="1">
            <a:off x="5795593" y="5529778"/>
            <a:ext cx="733425" cy="39370"/>
          </a:xfrm>
          <a:prstGeom prst="line">
            <a:avLst/>
          </a:prstGeom>
          <a:noFill/>
          <a:ln w="12700" cap="flat" cmpd="sng">
            <a:solidFill>
              <a:schemeClr val="bg1">
                <a:lumMod val="75000"/>
              </a:schemeClr>
            </a:solidFill>
            <a:bevel/>
          </a:ln>
        </p:spPr>
      </p:cxnSp>
      <p:cxnSp>
        <p:nvCxnSpPr>
          <p:cNvPr id="24" name="直接连接符 19"/>
          <p:cNvCxnSpPr>
            <a:cxnSpLocks noChangeShapeType="1"/>
          </p:cNvCxnSpPr>
          <p:nvPr/>
        </p:nvCxnSpPr>
        <p:spPr bwMode="auto">
          <a:xfrm>
            <a:off x="6903018" y="5569768"/>
            <a:ext cx="405765" cy="179705"/>
          </a:xfrm>
          <a:prstGeom prst="line">
            <a:avLst/>
          </a:prstGeom>
          <a:noFill/>
          <a:ln w="12700" cap="flat" cmpd="sng">
            <a:solidFill>
              <a:schemeClr val="bg1">
                <a:lumMod val="75000"/>
              </a:schemeClr>
            </a:solidFill>
            <a:bevel/>
          </a:ln>
        </p:spPr>
      </p:cxnSp>
      <p:sp>
        <p:nvSpPr>
          <p:cNvPr id="25" name="直接连接符 24"/>
          <p:cNvSpPr>
            <a:spLocks noChangeShapeType="1"/>
          </p:cNvSpPr>
          <p:nvPr/>
        </p:nvSpPr>
        <p:spPr bwMode="auto">
          <a:xfrm flipV="1">
            <a:off x="7768884" y="5425548"/>
            <a:ext cx="556417" cy="107804"/>
          </a:xfrm>
          <a:prstGeom prst="line">
            <a:avLst/>
          </a:prstGeom>
          <a:noFill/>
          <a:ln w="12700" cap="flat" cmpd="sng">
            <a:solidFill>
              <a:schemeClr val="bg1">
                <a:lumMod val="75000"/>
              </a:schemeClr>
            </a:solidFill>
            <a:bevel/>
          </a:ln>
        </p:spPr>
        <p:txBody>
          <a:bodyPr/>
          <a:lstStyle/>
          <a:p>
            <a:endParaRPr lang="zh-CN" altLang="en-US" sz="2400">
              <a:solidFill>
                <a:srgbClr val="0070C0"/>
              </a:solidFill>
              <a:latin typeface="Noto Sans S Chinese Regular" panose="020B0500000000000000" pitchFamily="34" charset="-122"/>
              <a:ea typeface="Noto Sans S Chinese Regular" panose="020B0500000000000000" pitchFamily="34" charset="-122"/>
            </a:endParaRPr>
          </a:p>
        </p:txBody>
      </p:sp>
      <p:sp>
        <p:nvSpPr>
          <p:cNvPr id="26" name="直接连接符 26"/>
          <p:cNvSpPr>
            <a:spLocks noChangeShapeType="1"/>
          </p:cNvSpPr>
          <p:nvPr/>
        </p:nvSpPr>
        <p:spPr bwMode="auto">
          <a:xfrm>
            <a:off x="8635122" y="5425548"/>
            <a:ext cx="638597" cy="305867"/>
          </a:xfrm>
          <a:prstGeom prst="line">
            <a:avLst/>
          </a:prstGeom>
          <a:noFill/>
          <a:ln w="12700" cap="flat" cmpd="sng">
            <a:solidFill>
              <a:schemeClr val="bg1">
                <a:lumMod val="75000"/>
              </a:schemeClr>
            </a:solidFill>
            <a:bevel/>
          </a:ln>
        </p:spPr>
        <p:txBody>
          <a:bodyPr/>
          <a:lstStyle/>
          <a:p>
            <a:endParaRPr lang="zh-CN" altLang="en-US" sz="2400">
              <a:solidFill>
                <a:srgbClr val="0070C0"/>
              </a:solidFill>
              <a:latin typeface="Noto Sans S Chinese Regular" panose="020B0500000000000000" pitchFamily="34" charset="-122"/>
              <a:ea typeface="Noto Sans S Chinese Regular" panose="020B0500000000000000" pitchFamily="34" charset="-122"/>
            </a:endParaRPr>
          </a:p>
        </p:txBody>
      </p:sp>
      <p:cxnSp>
        <p:nvCxnSpPr>
          <p:cNvPr id="27" name="直接连接符 29"/>
          <p:cNvCxnSpPr>
            <a:cxnSpLocks noChangeShapeType="1"/>
          </p:cNvCxnSpPr>
          <p:nvPr/>
        </p:nvCxnSpPr>
        <p:spPr bwMode="auto">
          <a:xfrm flipV="1">
            <a:off x="9528548" y="5508083"/>
            <a:ext cx="1198245" cy="423545"/>
          </a:xfrm>
          <a:prstGeom prst="line">
            <a:avLst/>
          </a:prstGeom>
          <a:noFill/>
          <a:ln w="12700" cap="flat" cmpd="sng">
            <a:solidFill>
              <a:schemeClr val="bg1">
                <a:lumMod val="75000"/>
              </a:schemeClr>
            </a:solidFill>
            <a:bevel/>
          </a:ln>
        </p:spPr>
      </p:cxnSp>
      <p:cxnSp>
        <p:nvCxnSpPr>
          <p:cNvPr id="28" name="直接连接符 32"/>
          <p:cNvCxnSpPr>
            <a:cxnSpLocks noChangeShapeType="1"/>
          </p:cNvCxnSpPr>
          <p:nvPr/>
        </p:nvCxnSpPr>
        <p:spPr bwMode="auto">
          <a:xfrm flipH="1" flipV="1">
            <a:off x="10204070" y="5290608"/>
            <a:ext cx="523240" cy="136525"/>
          </a:xfrm>
          <a:prstGeom prst="line">
            <a:avLst/>
          </a:prstGeom>
          <a:noFill/>
          <a:ln w="12700" cap="flat" cmpd="sng">
            <a:solidFill>
              <a:schemeClr val="bg1">
                <a:lumMod val="75000"/>
              </a:schemeClr>
            </a:solidFill>
            <a:bevel/>
          </a:ln>
        </p:spPr>
      </p:cxnSp>
      <p:cxnSp>
        <p:nvCxnSpPr>
          <p:cNvPr id="29" name="直接连接符 34"/>
          <p:cNvCxnSpPr>
            <a:cxnSpLocks noChangeShapeType="1"/>
          </p:cNvCxnSpPr>
          <p:nvPr/>
        </p:nvCxnSpPr>
        <p:spPr bwMode="auto">
          <a:xfrm flipV="1">
            <a:off x="8597689" y="5467847"/>
            <a:ext cx="2065020" cy="133350"/>
          </a:xfrm>
          <a:prstGeom prst="line">
            <a:avLst/>
          </a:prstGeom>
          <a:noFill/>
          <a:ln w="12700" cap="flat" cmpd="sng">
            <a:solidFill>
              <a:schemeClr val="bg1">
                <a:lumMod val="75000"/>
              </a:schemeClr>
            </a:solidFill>
            <a:bevel/>
          </a:ln>
        </p:spPr>
      </p:cxnSp>
      <p:sp>
        <p:nvSpPr>
          <p:cNvPr id="30" name="直接连接符 43"/>
          <p:cNvSpPr>
            <a:spLocks noChangeShapeType="1"/>
          </p:cNvSpPr>
          <p:nvPr/>
        </p:nvSpPr>
        <p:spPr bwMode="auto">
          <a:xfrm flipV="1">
            <a:off x="9504893" y="5086378"/>
            <a:ext cx="599106" cy="614719"/>
          </a:xfrm>
          <a:prstGeom prst="line">
            <a:avLst/>
          </a:prstGeom>
          <a:noFill/>
          <a:ln w="12700" cap="flat" cmpd="sng">
            <a:solidFill>
              <a:schemeClr val="bg1">
                <a:lumMod val="75000"/>
              </a:schemeClr>
            </a:solidFill>
            <a:bevel/>
          </a:ln>
        </p:spPr>
        <p:txBody>
          <a:bodyPr/>
          <a:lstStyle/>
          <a:p>
            <a:endParaRPr lang="zh-CN" altLang="en-US" sz="2400">
              <a:solidFill>
                <a:srgbClr val="0070C0"/>
              </a:solidFill>
              <a:latin typeface="Noto Sans S Chinese Regular" panose="020B0500000000000000" pitchFamily="34" charset="-122"/>
              <a:ea typeface="Noto Sans S Chinese Regular" panose="020B0500000000000000" pitchFamily="34" charset="-122"/>
            </a:endParaRPr>
          </a:p>
        </p:txBody>
      </p:sp>
      <p:sp>
        <p:nvSpPr>
          <p:cNvPr id="31" name="直接连接符 84"/>
          <p:cNvSpPr>
            <a:spLocks noChangeShapeType="1"/>
          </p:cNvSpPr>
          <p:nvPr/>
        </p:nvSpPr>
        <p:spPr bwMode="auto">
          <a:xfrm flipV="1">
            <a:off x="6848868" y="4115164"/>
            <a:ext cx="1" cy="1182242"/>
          </a:xfrm>
          <a:prstGeom prst="line">
            <a:avLst/>
          </a:prstGeom>
          <a:ln>
            <a:solidFill>
              <a:schemeClr val="bg1">
                <a:lumMod val="75000"/>
              </a:schemeClr>
            </a:solidFill>
          </a:ln>
        </p:spPr>
        <p:style>
          <a:lnRef idx="2">
            <a:schemeClr val="dk1"/>
          </a:lnRef>
          <a:fillRef idx="0">
            <a:schemeClr val="dk1"/>
          </a:fillRef>
          <a:effectRef idx="1">
            <a:schemeClr val="dk1"/>
          </a:effectRef>
          <a:fontRef idx="minor">
            <a:schemeClr val="tx1"/>
          </a:fontRef>
        </p:style>
        <p:txBody>
          <a:bodyPr/>
          <a:lstStyle/>
          <a:p>
            <a:endParaRPr lang="zh-CN" altLang="en-US" sz="2400">
              <a:solidFill>
                <a:srgbClr val="0070C0"/>
              </a:solidFill>
              <a:latin typeface="Noto Sans S Chinese Regular" panose="020B0500000000000000" pitchFamily="34" charset="-122"/>
              <a:ea typeface="Noto Sans S Chinese Regular" panose="020B0500000000000000" pitchFamily="34" charset="-122"/>
            </a:endParaRPr>
          </a:p>
        </p:txBody>
      </p:sp>
      <p:sp>
        <p:nvSpPr>
          <p:cNvPr id="32" name="椭圆 90"/>
          <p:cNvSpPr>
            <a:spLocks noChangeArrowheads="1"/>
          </p:cNvSpPr>
          <p:nvPr/>
        </p:nvSpPr>
        <p:spPr bwMode="auto">
          <a:xfrm>
            <a:off x="6370115" y="3689792"/>
            <a:ext cx="955788" cy="9513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zh-CN">
              <a:solidFill>
                <a:schemeClr val="lt1"/>
              </a:solidFill>
              <a:latin typeface="微软雅黑" panose="020B0503020204020204" pitchFamily="34" charset="-122"/>
              <a:ea typeface="微软雅黑" panose="020B0503020204020204" pitchFamily="34" charset="-122"/>
            </a:endParaRPr>
          </a:p>
        </p:txBody>
      </p:sp>
      <p:sp>
        <p:nvSpPr>
          <p:cNvPr id="33" name="矩形 111"/>
          <p:cNvSpPr>
            <a:spLocks noChangeArrowheads="1"/>
          </p:cNvSpPr>
          <p:nvPr/>
        </p:nvSpPr>
        <p:spPr bwMode="auto">
          <a:xfrm>
            <a:off x="6403467" y="4042220"/>
            <a:ext cx="901759" cy="301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5044" tIns="37522" rIns="75044" bIns="37522">
            <a:spAutoFit/>
          </a:bodyPr>
          <a:lstStyle/>
          <a:p>
            <a:pPr defTabSz="1218565"/>
            <a:r>
              <a:rPr lang="zh-CN" altLang="en-US" sz="1465" dirty="0">
                <a:solidFill>
                  <a:schemeClr val="bg1"/>
                </a:solidFill>
                <a:latin typeface="微软雅黑" panose="020B0503020204020204" pitchFamily="34" charset="-122"/>
                <a:ea typeface="微软雅黑" panose="020B0503020204020204" pitchFamily="34" charset="-122"/>
              </a:rPr>
              <a:t>输入标题</a:t>
            </a:r>
            <a:endParaRPr lang="zh-CN" altLang="en-US" sz="1465" dirty="0">
              <a:solidFill>
                <a:schemeClr val="bg1"/>
              </a:solidFill>
              <a:latin typeface="微软雅黑" panose="020B0503020204020204" pitchFamily="34" charset="-122"/>
              <a:ea typeface="微软雅黑" panose="020B0503020204020204" pitchFamily="34" charset="-122"/>
            </a:endParaRPr>
          </a:p>
        </p:txBody>
      </p:sp>
      <p:sp>
        <p:nvSpPr>
          <p:cNvPr id="34" name="直接连接符 12"/>
          <p:cNvSpPr>
            <a:spLocks noChangeShapeType="1"/>
          </p:cNvSpPr>
          <p:nvPr/>
        </p:nvSpPr>
        <p:spPr bwMode="auto">
          <a:xfrm flipV="1">
            <a:off x="5678140" y="4210579"/>
            <a:ext cx="1" cy="1183252"/>
          </a:xfrm>
          <a:prstGeom prst="line">
            <a:avLst/>
          </a:prstGeom>
          <a:ln>
            <a:solidFill>
              <a:schemeClr val="bg1">
                <a:lumMod val="75000"/>
              </a:schemeClr>
            </a:solidFill>
          </a:ln>
        </p:spPr>
        <p:style>
          <a:lnRef idx="2">
            <a:schemeClr val="dk1"/>
          </a:lnRef>
          <a:fillRef idx="0">
            <a:schemeClr val="dk1"/>
          </a:fillRef>
          <a:effectRef idx="1">
            <a:schemeClr val="dk1"/>
          </a:effectRef>
          <a:fontRef idx="minor">
            <a:schemeClr val="tx1"/>
          </a:fontRef>
        </p:style>
        <p:txBody>
          <a:bodyPr/>
          <a:lstStyle/>
          <a:p>
            <a:endParaRPr lang="zh-CN" altLang="en-US" sz="2400">
              <a:solidFill>
                <a:srgbClr val="0070C0"/>
              </a:solidFill>
              <a:latin typeface="Noto Sans S Chinese Regular" panose="020B0500000000000000" pitchFamily="34" charset="-122"/>
              <a:ea typeface="Noto Sans S Chinese Regular" panose="020B0500000000000000" pitchFamily="34" charset="-122"/>
            </a:endParaRPr>
          </a:p>
        </p:txBody>
      </p:sp>
      <p:sp>
        <p:nvSpPr>
          <p:cNvPr id="35" name="椭圆 95"/>
          <p:cNvSpPr>
            <a:spLocks noChangeArrowheads="1"/>
          </p:cNvSpPr>
          <p:nvPr/>
        </p:nvSpPr>
        <p:spPr bwMode="auto">
          <a:xfrm>
            <a:off x="5214283" y="3373643"/>
            <a:ext cx="930384" cy="925228"/>
          </a:xfrm>
          <a:prstGeom prst="ellipse">
            <a:avLst/>
          </a:prstGeom>
          <a:solidFill>
            <a:schemeClr val="accent2"/>
          </a:solidFill>
          <a:ln w="38100" cap="flat" cmpd="sng">
            <a:noFill/>
            <a:bevel/>
          </a:ln>
          <a:effectLst/>
        </p:spPr>
        <p:txBody>
          <a:bodyPr anchor="ctr"/>
          <a:lstStyle/>
          <a:p>
            <a:pPr algn="ctr"/>
            <a:endParaRPr lang="zh-CN" altLang="zh-CN" sz="2400">
              <a:solidFill>
                <a:srgbClr val="0070C0"/>
              </a:solidFill>
              <a:latin typeface="微软雅黑" panose="020B0503020204020204" pitchFamily="34" charset="-122"/>
              <a:ea typeface="微软雅黑" panose="020B0503020204020204" pitchFamily="34" charset="-122"/>
            </a:endParaRPr>
          </a:p>
        </p:txBody>
      </p:sp>
      <p:sp>
        <p:nvSpPr>
          <p:cNvPr id="36" name="矩形 112"/>
          <p:cNvSpPr>
            <a:spLocks noChangeArrowheads="1"/>
          </p:cNvSpPr>
          <p:nvPr/>
        </p:nvSpPr>
        <p:spPr bwMode="auto">
          <a:xfrm>
            <a:off x="5239536" y="3688532"/>
            <a:ext cx="901759" cy="301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5044" tIns="37522" rIns="75044" bIns="37522">
            <a:spAutoFit/>
          </a:bodyPr>
          <a:lstStyle/>
          <a:p>
            <a:pPr defTabSz="1218565"/>
            <a:r>
              <a:rPr lang="zh-CN" altLang="en-US" sz="1465" dirty="0">
                <a:solidFill>
                  <a:schemeClr val="bg1"/>
                </a:solidFill>
                <a:latin typeface="微软雅黑" panose="020B0503020204020204" pitchFamily="34" charset="-122"/>
                <a:ea typeface="微软雅黑" panose="020B0503020204020204" pitchFamily="34" charset="-122"/>
              </a:rPr>
              <a:t>输入标题</a:t>
            </a:r>
            <a:endParaRPr lang="zh-CN" altLang="en-US" sz="1465" dirty="0">
              <a:solidFill>
                <a:schemeClr val="bg1"/>
              </a:solidFill>
              <a:latin typeface="微软雅黑" panose="020B0503020204020204" pitchFamily="34" charset="-122"/>
              <a:ea typeface="微软雅黑" panose="020B0503020204020204" pitchFamily="34" charset="-122"/>
            </a:endParaRPr>
          </a:p>
        </p:txBody>
      </p:sp>
      <p:sp>
        <p:nvSpPr>
          <p:cNvPr id="37" name="直接连接符 86"/>
          <p:cNvSpPr>
            <a:spLocks noChangeShapeType="1"/>
          </p:cNvSpPr>
          <p:nvPr/>
        </p:nvSpPr>
        <p:spPr bwMode="auto">
          <a:xfrm flipV="1">
            <a:off x="8476834" y="3602471"/>
            <a:ext cx="1" cy="1756582"/>
          </a:xfrm>
          <a:prstGeom prst="line">
            <a:avLst/>
          </a:prstGeom>
          <a:ln>
            <a:solidFill>
              <a:schemeClr val="bg1">
                <a:lumMod val="75000"/>
              </a:schemeClr>
            </a:solidFill>
          </a:ln>
        </p:spPr>
        <p:style>
          <a:lnRef idx="2">
            <a:schemeClr val="dk1"/>
          </a:lnRef>
          <a:fillRef idx="0">
            <a:schemeClr val="dk1"/>
          </a:fillRef>
          <a:effectRef idx="1">
            <a:schemeClr val="dk1"/>
          </a:effectRef>
          <a:fontRef idx="minor">
            <a:schemeClr val="tx1"/>
          </a:fontRef>
        </p:style>
        <p:txBody>
          <a:bodyPr/>
          <a:lstStyle/>
          <a:p>
            <a:endParaRPr lang="zh-CN" altLang="en-US" sz="2400">
              <a:solidFill>
                <a:srgbClr val="0070C0"/>
              </a:solidFill>
              <a:latin typeface="Noto Sans S Chinese Regular" panose="020B0500000000000000" pitchFamily="34" charset="-122"/>
              <a:ea typeface="Noto Sans S Chinese Regular" panose="020B0500000000000000" pitchFamily="34" charset="-122"/>
            </a:endParaRPr>
          </a:p>
        </p:txBody>
      </p:sp>
      <p:sp>
        <p:nvSpPr>
          <p:cNvPr id="38" name="椭圆 91"/>
          <p:cNvSpPr>
            <a:spLocks noChangeArrowheads="1"/>
          </p:cNvSpPr>
          <p:nvPr/>
        </p:nvSpPr>
        <p:spPr bwMode="auto">
          <a:xfrm>
            <a:off x="7994319" y="3231375"/>
            <a:ext cx="955788" cy="9519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zh-CN">
              <a:solidFill>
                <a:schemeClr val="lt1"/>
              </a:solidFill>
              <a:latin typeface="微软雅黑" panose="020B0503020204020204" pitchFamily="34" charset="-122"/>
              <a:ea typeface="微软雅黑" panose="020B0503020204020204" pitchFamily="34" charset="-122"/>
            </a:endParaRPr>
          </a:p>
        </p:txBody>
      </p:sp>
      <p:sp>
        <p:nvSpPr>
          <p:cNvPr id="39" name="矩形 113"/>
          <p:cNvSpPr>
            <a:spLocks noChangeArrowheads="1"/>
          </p:cNvSpPr>
          <p:nvPr/>
        </p:nvSpPr>
        <p:spPr bwMode="auto">
          <a:xfrm>
            <a:off x="8027239" y="3577765"/>
            <a:ext cx="901759" cy="301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5044" tIns="37522" rIns="75044" bIns="37522">
            <a:spAutoFit/>
          </a:bodyPr>
          <a:lstStyle/>
          <a:p>
            <a:pPr defTabSz="1218565"/>
            <a:r>
              <a:rPr lang="zh-CN" altLang="en-US" sz="1465" dirty="0">
                <a:solidFill>
                  <a:schemeClr val="bg1"/>
                </a:solidFill>
                <a:latin typeface="微软雅黑" panose="020B0503020204020204" pitchFamily="34" charset="-122"/>
                <a:ea typeface="微软雅黑" panose="020B0503020204020204" pitchFamily="34" charset="-122"/>
              </a:rPr>
              <a:t>输入标题</a:t>
            </a:r>
            <a:endParaRPr lang="zh-CN" altLang="en-US" sz="1465" dirty="0">
              <a:solidFill>
                <a:schemeClr val="bg1"/>
              </a:solidFill>
              <a:latin typeface="微软雅黑" panose="020B0503020204020204" pitchFamily="34" charset="-122"/>
              <a:ea typeface="微软雅黑" panose="020B0503020204020204" pitchFamily="34" charset="-122"/>
            </a:endParaRPr>
          </a:p>
        </p:txBody>
      </p:sp>
      <p:sp>
        <p:nvSpPr>
          <p:cNvPr id="40" name="直接连接符 89"/>
          <p:cNvSpPr>
            <a:spLocks noChangeShapeType="1"/>
          </p:cNvSpPr>
          <p:nvPr/>
        </p:nvSpPr>
        <p:spPr bwMode="auto">
          <a:xfrm flipV="1">
            <a:off x="10984199" y="3347536"/>
            <a:ext cx="1" cy="1899286"/>
          </a:xfrm>
          <a:prstGeom prst="line">
            <a:avLst/>
          </a:prstGeom>
          <a:ln>
            <a:solidFill>
              <a:schemeClr val="bg1">
                <a:lumMod val="75000"/>
              </a:schemeClr>
            </a:solidFill>
          </a:ln>
        </p:spPr>
        <p:style>
          <a:lnRef idx="2">
            <a:schemeClr val="dk1"/>
          </a:lnRef>
          <a:fillRef idx="0">
            <a:schemeClr val="dk1"/>
          </a:fillRef>
          <a:effectRef idx="1">
            <a:schemeClr val="dk1"/>
          </a:effectRef>
          <a:fontRef idx="minor">
            <a:schemeClr val="tx1"/>
          </a:fontRef>
        </p:style>
        <p:txBody>
          <a:bodyPr/>
          <a:lstStyle/>
          <a:p>
            <a:endParaRPr lang="zh-CN" altLang="en-US" sz="2400">
              <a:solidFill>
                <a:srgbClr val="0070C0"/>
              </a:solidFill>
              <a:latin typeface="Noto Sans S Chinese Regular" panose="020B0500000000000000" pitchFamily="34" charset="-122"/>
              <a:ea typeface="Noto Sans S Chinese Regular" panose="020B0500000000000000" pitchFamily="34" charset="-122"/>
            </a:endParaRPr>
          </a:p>
        </p:txBody>
      </p:sp>
      <p:sp>
        <p:nvSpPr>
          <p:cNvPr id="41" name="椭圆 94"/>
          <p:cNvSpPr>
            <a:spLocks noChangeArrowheads="1"/>
          </p:cNvSpPr>
          <p:nvPr/>
        </p:nvSpPr>
        <p:spPr bwMode="auto">
          <a:xfrm>
            <a:off x="10488573" y="2559562"/>
            <a:ext cx="955788" cy="951592"/>
          </a:xfrm>
          <a:prstGeom prst="ellipse">
            <a:avLst/>
          </a:prstGeom>
          <a:solidFill>
            <a:schemeClr val="accent2"/>
          </a:solidFill>
          <a:ln w="38100" cap="flat" cmpd="sng">
            <a:noFill/>
            <a:bevel/>
          </a:ln>
          <a:effectLst/>
        </p:spPr>
        <p:txBody>
          <a:bodyPr anchor="ctr"/>
          <a:lstStyle/>
          <a:p>
            <a:pPr algn="ctr"/>
            <a:endParaRPr lang="zh-CN" altLang="zh-CN" sz="2400">
              <a:solidFill>
                <a:srgbClr val="0070C0"/>
              </a:solidFill>
              <a:latin typeface="微软雅黑" panose="020B0503020204020204" pitchFamily="34" charset="-122"/>
              <a:ea typeface="微软雅黑" panose="020B0503020204020204" pitchFamily="34" charset="-122"/>
            </a:endParaRPr>
          </a:p>
        </p:txBody>
      </p:sp>
      <p:sp>
        <p:nvSpPr>
          <p:cNvPr id="42" name="矩形 114"/>
          <p:cNvSpPr>
            <a:spLocks noChangeArrowheads="1"/>
          </p:cNvSpPr>
          <p:nvPr/>
        </p:nvSpPr>
        <p:spPr bwMode="auto">
          <a:xfrm>
            <a:off x="10506771" y="2870383"/>
            <a:ext cx="901759" cy="301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5044" tIns="37522" rIns="75044" bIns="37522">
            <a:spAutoFit/>
          </a:bodyPr>
          <a:lstStyle/>
          <a:p>
            <a:pPr defTabSz="1218565"/>
            <a:r>
              <a:rPr lang="zh-CN" altLang="en-US" sz="1465" dirty="0">
                <a:solidFill>
                  <a:schemeClr val="bg1"/>
                </a:solidFill>
                <a:latin typeface="微软雅黑" panose="020B0503020204020204" pitchFamily="34" charset="-122"/>
                <a:ea typeface="微软雅黑" panose="020B0503020204020204" pitchFamily="34" charset="-122"/>
              </a:rPr>
              <a:t>输入标题</a:t>
            </a:r>
            <a:endParaRPr lang="zh-CN" altLang="en-US" sz="1465" dirty="0">
              <a:solidFill>
                <a:schemeClr val="bg1"/>
              </a:solidFill>
              <a:latin typeface="微软雅黑" panose="020B0503020204020204" pitchFamily="34" charset="-122"/>
              <a:ea typeface="微软雅黑" panose="020B0503020204020204" pitchFamily="34" charset="-122"/>
            </a:endParaRPr>
          </a:p>
        </p:txBody>
      </p:sp>
      <p:sp>
        <p:nvSpPr>
          <p:cNvPr id="43" name="直接连接符 87"/>
          <p:cNvSpPr>
            <a:spLocks noChangeShapeType="1"/>
          </p:cNvSpPr>
          <p:nvPr/>
        </p:nvSpPr>
        <p:spPr bwMode="auto">
          <a:xfrm flipV="1">
            <a:off x="9385607" y="2873713"/>
            <a:ext cx="1" cy="2902655"/>
          </a:xfrm>
          <a:prstGeom prst="line">
            <a:avLst/>
          </a:prstGeom>
          <a:ln>
            <a:solidFill>
              <a:schemeClr val="bg1">
                <a:lumMod val="75000"/>
              </a:schemeClr>
            </a:solidFill>
          </a:ln>
        </p:spPr>
        <p:style>
          <a:lnRef idx="2">
            <a:schemeClr val="dk1"/>
          </a:lnRef>
          <a:fillRef idx="0">
            <a:schemeClr val="dk1"/>
          </a:fillRef>
          <a:effectRef idx="1">
            <a:schemeClr val="dk1"/>
          </a:effectRef>
          <a:fontRef idx="minor">
            <a:schemeClr val="tx1"/>
          </a:fontRef>
        </p:style>
        <p:txBody>
          <a:bodyPr/>
          <a:lstStyle/>
          <a:p>
            <a:endParaRPr lang="zh-CN" altLang="en-US" sz="2400">
              <a:solidFill>
                <a:srgbClr val="0070C0"/>
              </a:solidFill>
              <a:latin typeface="Noto Sans S Chinese Regular" panose="020B0500000000000000" pitchFamily="34" charset="-122"/>
              <a:ea typeface="Noto Sans S Chinese Regular" panose="020B0500000000000000" pitchFamily="34" charset="-122"/>
            </a:endParaRPr>
          </a:p>
        </p:txBody>
      </p:sp>
      <p:sp>
        <p:nvSpPr>
          <p:cNvPr id="44" name="椭圆 13"/>
          <p:cNvSpPr>
            <a:spLocks noChangeArrowheads="1"/>
          </p:cNvSpPr>
          <p:nvPr/>
        </p:nvSpPr>
        <p:spPr bwMode="auto">
          <a:xfrm>
            <a:off x="8824681" y="1870358"/>
            <a:ext cx="1106617" cy="1102028"/>
          </a:xfrm>
          <a:prstGeom prst="ellipse">
            <a:avLst/>
          </a:prstGeom>
          <a:solidFill>
            <a:schemeClr val="accent2"/>
          </a:solidFill>
          <a:ln w="38100" cap="flat" cmpd="sng">
            <a:noFill/>
            <a:bevel/>
          </a:ln>
          <a:effectLst/>
        </p:spPr>
        <p:txBody>
          <a:bodyPr anchor="ctr"/>
          <a:lstStyle/>
          <a:p>
            <a:pPr algn="ctr"/>
            <a:endParaRPr lang="zh-CN" altLang="zh-CN" sz="2400">
              <a:solidFill>
                <a:srgbClr val="0070C0"/>
              </a:solidFill>
              <a:latin typeface="微软雅黑" panose="020B0503020204020204" pitchFamily="34" charset="-122"/>
              <a:ea typeface="微软雅黑" panose="020B0503020204020204" pitchFamily="34" charset="-122"/>
            </a:endParaRPr>
          </a:p>
        </p:txBody>
      </p:sp>
      <p:sp>
        <p:nvSpPr>
          <p:cNvPr id="45" name="矩形 118"/>
          <p:cNvSpPr>
            <a:spLocks noChangeArrowheads="1"/>
          </p:cNvSpPr>
          <p:nvPr/>
        </p:nvSpPr>
        <p:spPr bwMode="auto">
          <a:xfrm>
            <a:off x="8898901" y="2231933"/>
            <a:ext cx="972291" cy="321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5044" tIns="37522" rIns="75044" bIns="37522">
            <a:spAutoFit/>
          </a:bodyPr>
          <a:lstStyle/>
          <a:p>
            <a:pPr defTabSz="1218565"/>
            <a:r>
              <a:rPr lang="zh-CN" altLang="en-US" sz="1600" dirty="0">
                <a:solidFill>
                  <a:schemeClr val="bg1"/>
                </a:solidFill>
                <a:latin typeface="微软雅黑" panose="020B0503020204020204" pitchFamily="34" charset="-122"/>
                <a:ea typeface="微软雅黑" panose="020B0503020204020204" pitchFamily="34" charset="-122"/>
              </a:rPr>
              <a:t>输入标题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6" name="直接连接符 85"/>
          <p:cNvSpPr>
            <a:spLocks noChangeShapeType="1"/>
          </p:cNvSpPr>
          <p:nvPr/>
        </p:nvSpPr>
        <p:spPr bwMode="auto">
          <a:xfrm flipV="1">
            <a:off x="7591285" y="2697948"/>
            <a:ext cx="1" cy="2866602"/>
          </a:xfrm>
          <a:prstGeom prst="line">
            <a:avLst/>
          </a:prstGeom>
          <a:ln>
            <a:solidFill>
              <a:schemeClr val="bg1">
                <a:lumMod val="75000"/>
              </a:schemeClr>
            </a:solidFill>
          </a:ln>
        </p:spPr>
        <p:style>
          <a:lnRef idx="2">
            <a:schemeClr val="dk1"/>
          </a:lnRef>
          <a:fillRef idx="0">
            <a:schemeClr val="dk1"/>
          </a:fillRef>
          <a:effectRef idx="1">
            <a:schemeClr val="dk1"/>
          </a:effectRef>
          <a:fontRef idx="minor">
            <a:schemeClr val="tx1"/>
          </a:fontRef>
        </p:style>
        <p:txBody>
          <a:bodyPr/>
          <a:lstStyle/>
          <a:p>
            <a:endParaRPr lang="zh-CN" altLang="en-US" sz="2400">
              <a:solidFill>
                <a:srgbClr val="0070C0"/>
              </a:solidFill>
              <a:latin typeface="Noto Sans S Chinese Regular" panose="020B0500000000000000" pitchFamily="34" charset="-122"/>
              <a:ea typeface="Noto Sans S Chinese Regular" panose="020B0500000000000000" pitchFamily="34" charset="-122"/>
            </a:endParaRPr>
          </a:p>
        </p:txBody>
      </p:sp>
      <p:sp>
        <p:nvSpPr>
          <p:cNvPr id="47" name="椭圆 93"/>
          <p:cNvSpPr>
            <a:spLocks noChangeArrowheads="1"/>
          </p:cNvSpPr>
          <p:nvPr/>
        </p:nvSpPr>
        <p:spPr bwMode="auto">
          <a:xfrm>
            <a:off x="7124267" y="2548497"/>
            <a:ext cx="955788" cy="951511"/>
          </a:xfrm>
          <a:prstGeom prst="ellipse">
            <a:avLst/>
          </a:prstGeom>
          <a:solidFill>
            <a:schemeClr val="accent2"/>
          </a:solidFill>
          <a:ln w="38100" cap="flat" cmpd="sng">
            <a:noFill/>
            <a:bevel/>
          </a:ln>
          <a:effectLst/>
        </p:spPr>
        <p:txBody>
          <a:bodyPr anchor="ctr"/>
          <a:lstStyle/>
          <a:p>
            <a:pPr algn="ctr"/>
            <a:endParaRPr lang="zh-CN" altLang="zh-CN" sz="2400">
              <a:solidFill>
                <a:srgbClr val="0070C0"/>
              </a:solidFill>
              <a:latin typeface="微软雅黑" panose="020B0503020204020204" pitchFamily="34" charset="-122"/>
              <a:ea typeface="微软雅黑" panose="020B0503020204020204" pitchFamily="34" charset="-122"/>
            </a:endParaRPr>
          </a:p>
        </p:txBody>
      </p:sp>
      <p:sp>
        <p:nvSpPr>
          <p:cNvPr id="48" name="矩形 119"/>
          <p:cNvSpPr>
            <a:spLocks noChangeArrowheads="1"/>
          </p:cNvSpPr>
          <p:nvPr/>
        </p:nvSpPr>
        <p:spPr bwMode="auto">
          <a:xfrm>
            <a:off x="7150331" y="2922200"/>
            <a:ext cx="901759" cy="301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5044" tIns="37522" rIns="75044" bIns="37522">
            <a:spAutoFit/>
          </a:bodyPr>
          <a:lstStyle/>
          <a:p>
            <a:pPr defTabSz="1218565"/>
            <a:r>
              <a:rPr lang="zh-CN" altLang="en-US" sz="1465" dirty="0">
                <a:solidFill>
                  <a:schemeClr val="bg1"/>
                </a:solidFill>
                <a:latin typeface="微软雅黑" panose="020B0503020204020204" pitchFamily="34" charset="-122"/>
                <a:ea typeface="微软雅黑" panose="020B0503020204020204" pitchFamily="34" charset="-122"/>
              </a:rPr>
              <a:t>输入标题</a:t>
            </a:r>
            <a:endParaRPr lang="zh-CN" altLang="en-US" sz="1465" dirty="0">
              <a:solidFill>
                <a:schemeClr val="bg1"/>
              </a:solidFill>
              <a:latin typeface="微软雅黑" panose="020B0503020204020204" pitchFamily="34" charset="-122"/>
              <a:ea typeface="微软雅黑" panose="020B0503020204020204" pitchFamily="34" charset="-122"/>
            </a:endParaRPr>
          </a:p>
        </p:txBody>
      </p:sp>
      <p:sp>
        <p:nvSpPr>
          <p:cNvPr id="49" name="直接连接符 88"/>
          <p:cNvSpPr>
            <a:spLocks noChangeShapeType="1"/>
          </p:cNvSpPr>
          <p:nvPr/>
        </p:nvSpPr>
        <p:spPr bwMode="auto">
          <a:xfrm flipV="1">
            <a:off x="10145949" y="4060652"/>
            <a:ext cx="1" cy="968028"/>
          </a:xfrm>
          <a:prstGeom prst="line">
            <a:avLst/>
          </a:prstGeom>
          <a:ln>
            <a:solidFill>
              <a:schemeClr val="bg1">
                <a:lumMod val="75000"/>
              </a:schemeClr>
            </a:solidFill>
          </a:ln>
        </p:spPr>
        <p:style>
          <a:lnRef idx="2">
            <a:schemeClr val="dk1"/>
          </a:lnRef>
          <a:fillRef idx="0">
            <a:schemeClr val="dk1"/>
          </a:fillRef>
          <a:effectRef idx="1">
            <a:schemeClr val="dk1"/>
          </a:effectRef>
          <a:fontRef idx="minor">
            <a:schemeClr val="tx1"/>
          </a:fontRef>
        </p:style>
        <p:txBody>
          <a:bodyPr/>
          <a:lstStyle/>
          <a:p>
            <a:endParaRPr lang="zh-CN" altLang="en-US" sz="2400">
              <a:solidFill>
                <a:srgbClr val="0070C0"/>
              </a:solidFill>
              <a:latin typeface="Noto Sans S Chinese Regular" panose="020B0500000000000000" pitchFamily="34" charset="-122"/>
              <a:ea typeface="Noto Sans S Chinese Regular" panose="020B0500000000000000" pitchFamily="34" charset="-122"/>
            </a:endParaRPr>
          </a:p>
        </p:txBody>
      </p:sp>
      <p:sp>
        <p:nvSpPr>
          <p:cNvPr id="50" name="椭圆 92"/>
          <p:cNvSpPr>
            <a:spLocks noChangeArrowheads="1"/>
          </p:cNvSpPr>
          <p:nvPr/>
        </p:nvSpPr>
        <p:spPr bwMode="auto">
          <a:xfrm>
            <a:off x="9616935" y="3410000"/>
            <a:ext cx="1046285" cy="10409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zh-CN">
              <a:solidFill>
                <a:schemeClr val="lt1"/>
              </a:solidFill>
              <a:latin typeface="微软雅黑" panose="020B0503020204020204" pitchFamily="34" charset="-122"/>
              <a:ea typeface="微软雅黑" panose="020B0503020204020204" pitchFamily="34" charset="-122"/>
            </a:endParaRPr>
          </a:p>
        </p:txBody>
      </p:sp>
      <p:sp>
        <p:nvSpPr>
          <p:cNvPr id="51" name="矩形 120"/>
          <p:cNvSpPr>
            <a:spLocks noChangeArrowheads="1"/>
          </p:cNvSpPr>
          <p:nvPr/>
        </p:nvSpPr>
        <p:spPr bwMode="auto">
          <a:xfrm>
            <a:off x="9697123" y="3754610"/>
            <a:ext cx="901759" cy="301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5044" tIns="37522" rIns="75044" bIns="37522">
            <a:spAutoFit/>
          </a:bodyPr>
          <a:lstStyle/>
          <a:p>
            <a:pPr defTabSz="1218565"/>
            <a:r>
              <a:rPr lang="zh-CN" altLang="en-US" sz="1465" dirty="0">
                <a:solidFill>
                  <a:schemeClr val="bg1"/>
                </a:solidFill>
                <a:latin typeface="微软雅黑" panose="020B0503020204020204" pitchFamily="34" charset="-122"/>
                <a:ea typeface="微软雅黑" panose="020B0503020204020204" pitchFamily="34" charset="-122"/>
              </a:rPr>
              <a:t>输入标题</a:t>
            </a:r>
            <a:endParaRPr lang="zh-CN" altLang="en-US" sz="1465" dirty="0">
              <a:solidFill>
                <a:schemeClr val="bg1"/>
              </a:solidFill>
              <a:latin typeface="微软雅黑" panose="020B0503020204020204" pitchFamily="34" charset="-122"/>
              <a:ea typeface="微软雅黑" panose="020B0503020204020204" pitchFamily="34" charset="-122"/>
            </a:endParaRPr>
          </a:p>
        </p:txBody>
      </p:sp>
      <p:sp>
        <p:nvSpPr>
          <p:cNvPr id="52" name="PA-文本框 6"/>
          <p:cNvSpPr txBox="1"/>
          <p:nvPr>
            <p:custDataLst>
              <p:tags r:id="rId1"/>
            </p:custDataLst>
          </p:nvPr>
        </p:nvSpPr>
        <p:spPr>
          <a:xfrm>
            <a:off x="1026808" y="2401751"/>
            <a:ext cx="3466512" cy="82994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输入您的标题</a:t>
            </a:r>
            <a:endParaRPr 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r>
              <a:rPr 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Our Company</a:t>
            </a:r>
            <a:endParaRPr 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57" name="PA-文本框 9"/>
          <p:cNvSpPr txBox="1"/>
          <p:nvPr>
            <p:custDataLst>
              <p:tags r:id="rId2"/>
            </p:custDataLst>
          </p:nvPr>
        </p:nvSpPr>
        <p:spPr>
          <a:xfrm>
            <a:off x="988174" y="3881680"/>
            <a:ext cx="3505300" cy="1749325"/>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9" name="组合 58"/>
          <p:cNvGrpSpPr/>
          <p:nvPr/>
        </p:nvGrpSpPr>
        <p:grpSpPr>
          <a:xfrm>
            <a:off x="523875" y="398780"/>
            <a:ext cx="4646930" cy="650875"/>
            <a:chOff x="9462" y="2048"/>
            <a:chExt cx="7318" cy="1025"/>
          </a:xfrm>
        </p:grpSpPr>
        <p:sp>
          <p:nvSpPr>
            <p:cNvPr id="60" name="PA-文本框 25"/>
            <p:cNvSpPr txBox="1"/>
            <p:nvPr>
              <p:custDataLst>
                <p:tags r:id="rId3"/>
              </p:custDataLst>
            </p:nvPr>
          </p:nvSpPr>
          <p:spPr>
            <a:xfrm>
              <a:off x="9462" y="2048"/>
              <a:ext cx="7318" cy="1025"/>
            </a:xfrm>
            <a:prstGeom prst="rect">
              <a:avLst/>
            </a:prstGeom>
            <a:noFill/>
          </p:spPr>
          <p:txBody>
            <a:bodyPr wrap="square" rtlCol="0">
              <a:spAutoFit/>
            </a:bodyPr>
            <a:p>
              <a:pPr algn="l" fontAlgn="base">
                <a:lnSpc>
                  <a:spcPct val="130000"/>
                </a:lnSpc>
                <a:spcBef>
                  <a:spcPct val="0"/>
                </a:spcBef>
                <a:spcAft>
                  <a:spcPct val="0"/>
                </a:spcAft>
              </a:pPr>
              <a:r>
                <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rPr>
                <a:t>您的标题打在这里</a:t>
              </a:r>
              <a:endPar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endParaRPr>
            </a:p>
          </p:txBody>
        </p:sp>
        <p:cxnSp>
          <p:nvCxnSpPr>
            <p:cNvPr id="61" name="PA-直接连接符 27"/>
            <p:cNvCxnSpPr/>
            <p:nvPr>
              <p:custDataLst>
                <p:tags r:id="rId4"/>
              </p:custDataLst>
            </p:nvPr>
          </p:nvCxnSpPr>
          <p:spPr>
            <a:xfrm>
              <a:off x="9462" y="3073"/>
              <a:ext cx="5628" cy="0"/>
            </a:xfrm>
            <a:prstGeom prst="line">
              <a:avLst/>
            </a:prstGeom>
            <a:noFill/>
            <a:ln w="19050" cap="flat" cmpd="sng" algn="ctr">
              <a:solidFill>
                <a:srgbClr val="6C8EFA"/>
              </a:solidFill>
              <a:prstDash val="solid"/>
              <a:round/>
              <a:headEnd type="none" w="med" len="med"/>
              <a:tailEnd type="none" w="med" len="med"/>
            </a:ln>
            <a:effectLst/>
          </p:spPr>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p:cTn id="13" dur="500" fill="hold"/>
                                        <p:tgtEl>
                                          <p:spTgt spid="33"/>
                                        </p:tgtEl>
                                        <p:attrNameLst>
                                          <p:attrName>ppt_w</p:attrName>
                                        </p:attrNameLst>
                                      </p:cBhvr>
                                      <p:tavLst>
                                        <p:tav tm="0">
                                          <p:val>
                                            <p:fltVal val="0"/>
                                          </p:val>
                                        </p:tav>
                                        <p:tav tm="100000">
                                          <p:val>
                                            <p:strVal val="#ppt_w"/>
                                          </p:val>
                                        </p:tav>
                                      </p:tavLst>
                                    </p:anim>
                                    <p:anim calcmode="lin" valueType="num">
                                      <p:cBhvr>
                                        <p:cTn id="14" dur="500" fill="hold"/>
                                        <p:tgtEl>
                                          <p:spTgt spid="33"/>
                                        </p:tgtEl>
                                        <p:attrNameLst>
                                          <p:attrName>ppt_h</p:attrName>
                                        </p:attrNameLst>
                                      </p:cBhvr>
                                      <p:tavLst>
                                        <p:tav tm="0">
                                          <p:val>
                                            <p:fltVal val="0"/>
                                          </p:val>
                                        </p:tav>
                                        <p:tav tm="100000">
                                          <p:val>
                                            <p:strVal val="#ppt_h"/>
                                          </p:val>
                                        </p:tav>
                                      </p:tavLst>
                                    </p:anim>
                                    <p:animEffect transition="in" filter="fade">
                                      <p:cBhvr>
                                        <p:cTn id="15" dur="500"/>
                                        <p:tgtEl>
                                          <p:spTgt spid="3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ppt_w</p:attrName>
                                        </p:attrNameLst>
                                      </p:cBhvr>
                                      <p:tavLst>
                                        <p:tav tm="0">
                                          <p:val>
                                            <p:fltVal val="0"/>
                                          </p:val>
                                        </p:tav>
                                        <p:tav tm="100000">
                                          <p:val>
                                            <p:strVal val="#ppt_w"/>
                                          </p:val>
                                        </p:tav>
                                      </p:tavLst>
                                    </p:anim>
                                    <p:anim calcmode="lin" valueType="num">
                                      <p:cBhvr>
                                        <p:cTn id="20" dur="500" fill="hold"/>
                                        <p:tgtEl>
                                          <p:spTgt spid="48"/>
                                        </p:tgtEl>
                                        <p:attrNameLst>
                                          <p:attrName>ppt_h</p:attrName>
                                        </p:attrNameLst>
                                      </p:cBhvr>
                                      <p:tavLst>
                                        <p:tav tm="0">
                                          <p:val>
                                            <p:fltVal val="0"/>
                                          </p:val>
                                        </p:tav>
                                        <p:tav tm="100000">
                                          <p:val>
                                            <p:strVal val="#ppt_h"/>
                                          </p:val>
                                        </p:tav>
                                      </p:tavLst>
                                    </p:anim>
                                    <p:animEffect transition="in" filter="fade">
                                      <p:cBhvr>
                                        <p:cTn id="21" dur="500"/>
                                        <p:tgtEl>
                                          <p:spTgt spid="48"/>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p:cTn id="25" dur="500" fill="hold"/>
                                        <p:tgtEl>
                                          <p:spTgt spid="39"/>
                                        </p:tgtEl>
                                        <p:attrNameLst>
                                          <p:attrName>ppt_w</p:attrName>
                                        </p:attrNameLst>
                                      </p:cBhvr>
                                      <p:tavLst>
                                        <p:tav tm="0">
                                          <p:val>
                                            <p:fltVal val="0"/>
                                          </p:val>
                                        </p:tav>
                                        <p:tav tm="100000">
                                          <p:val>
                                            <p:strVal val="#ppt_w"/>
                                          </p:val>
                                        </p:tav>
                                      </p:tavLst>
                                    </p:anim>
                                    <p:anim calcmode="lin" valueType="num">
                                      <p:cBhvr>
                                        <p:cTn id="26" dur="500" fill="hold"/>
                                        <p:tgtEl>
                                          <p:spTgt spid="39"/>
                                        </p:tgtEl>
                                        <p:attrNameLst>
                                          <p:attrName>ppt_h</p:attrName>
                                        </p:attrNameLst>
                                      </p:cBhvr>
                                      <p:tavLst>
                                        <p:tav tm="0">
                                          <p:val>
                                            <p:fltVal val="0"/>
                                          </p:val>
                                        </p:tav>
                                        <p:tav tm="100000">
                                          <p:val>
                                            <p:strVal val="#ppt_h"/>
                                          </p:val>
                                        </p:tav>
                                      </p:tavLst>
                                    </p:anim>
                                    <p:animEffect transition="in" filter="fade">
                                      <p:cBhvr>
                                        <p:cTn id="27" dur="500"/>
                                        <p:tgtEl>
                                          <p:spTgt spid="39"/>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p:cTn id="31" dur="500" fill="hold"/>
                                        <p:tgtEl>
                                          <p:spTgt spid="45"/>
                                        </p:tgtEl>
                                        <p:attrNameLst>
                                          <p:attrName>ppt_w</p:attrName>
                                        </p:attrNameLst>
                                      </p:cBhvr>
                                      <p:tavLst>
                                        <p:tav tm="0">
                                          <p:val>
                                            <p:fltVal val="0"/>
                                          </p:val>
                                        </p:tav>
                                        <p:tav tm="100000">
                                          <p:val>
                                            <p:strVal val="#ppt_w"/>
                                          </p:val>
                                        </p:tav>
                                      </p:tavLst>
                                    </p:anim>
                                    <p:anim calcmode="lin" valueType="num">
                                      <p:cBhvr>
                                        <p:cTn id="32" dur="500" fill="hold"/>
                                        <p:tgtEl>
                                          <p:spTgt spid="45"/>
                                        </p:tgtEl>
                                        <p:attrNameLst>
                                          <p:attrName>ppt_h</p:attrName>
                                        </p:attrNameLst>
                                      </p:cBhvr>
                                      <p:tavLst>
                                        <p:tav tm="0">
                                          <p:val>
                                            <p:fltVal val="0"/>
                                          </p:val>
                                        </p:tav>
                                        <p:tav tm="100000">
                                          <p:val>
                                            <p:strVal val="#ppt_h"/>
                                          </p:val>
                                        </p:tav>
                                      </p:tavLst>
                                    </p:anim>
                                    <p:animEffect transition="in" filter="fade">
                                      <p:cBhvr>
                                        <p:cTn id="33" dur="500"/>
                                        <p:tgtEl>
                                          <p:spTgt spid="45"/>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p:cTn id="37" dur="500" fill="hold"/>
                                        <p:tgtEl>
                                          <p:spTgt spid="51"/>
                                        </p:tgtEl>
                                        <p:attrNameLst>
                                          <p:attrName>ppt_w</p:attrName>
                                        </p:attrNameLst>
                                      </p:cBhvr>
                                      <p:tavLst>
                                        <p:tav tm="0">
                                          <p:val>
                                            <p:fltVal val="0"/>
                                          </p:val>
                                        </p:tav>
                                        <p:tav tm="100000">
                                          <p:val>
                                            <p:strVal val="#ppt_w"/>
                                          </p:val>
                                        </p:tav>
                                      </p:tavLst>
                                    </p:anim>
                                    <p:anim calcmode="lin" valueType="num">
                                      <p:cBhvr>
                                        <p:cTn id="38" dur="500" fill="hold"/>
                                        <p:tgtEl>
                                          <p:spTgt spid="51"/>
                                        </p:tgtEl>
                                        <p:attrNameLst>
                                          <p:attrName>ppt_h</p:attrName>
                                        </p:attrNameLst>
                                      </p:cBhvr>
                                      <p:tavLst>
                                        <p:tav tm="0">
                                          <p:val>
                                            <p:fltVal val="0"/>
                                          </p:val>
                                        </p:tav>
                                        <p:tav tm="100000">
                                          <p:val>
                                            <p:strVal val="#ppt_h"/>
                                          </p:val>
                                        </p:tav>
                                      </p:tavLst>
                                    </p:anim>
                                    <p:animEffect transition="in" filter="fade">
                                      <p:cBhvr>
                                        <p:cTn id="39" dur="500"/>
                                        <p:tgtEl>
                                          <p:spTgt spid="51"/>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cBhvr>
                                        <p:cTn id="43" dur="500" fill="hold"/>
                                        <p:tgtEl>
                                          <p:spTgt spid="42"/>
                                        </p:tgtEl>
                                        <p:attrNameLst>
                                          <p:attrName>ppt_w</p:attrName>
                                        </p:attrNameLst>
                                      </p:cBhvr>
                                      <p:tavLst>
                                        <p:tav tm="0">
                                          <p:val>
                                            <p:fltVal val="0"/>
                                          </p:val>
                                        </p:tav>
                                        <p:tav tm="100000">
                                          <p:val>
                                            <p:strVal val="#ppt_w"/>
                                          </p:val>
                                        </p:tav>
                                      </p:tavLst>
                                    </p:anim>
                                    <p:anim calcmode="lin" valueType="num">
                                      <p:cBhvr>
                                        <p:cTn id="44" dur="500" fill="hold"/>
                                        <p:tgtEl>
                                          <p:spTgt spid="42"/>
                                        </p:tgtEl>
                                        <p:attrNameLst>
                                          <p:attrName>ppt_h</p:attrName>
                                        </p:attrNameLst>
                                      </p:cBhvr>
                                      <p:tavLst>
                                        <p:tav tm="0">
                                          <p:val>
                                            <p:fltVal val="0"/>
                                          </p:val>
                                        </p:tav>
                                        <p:tav tm="100000">
                                          <p:val>
                                            <p:strVal val="#ppt_h"/>
                                          </p:val>
                                        </p:tav>
                                      </p:tavLst>
                                    </p:anim>
                                    <p:animEffect transition="in" filter="fade">
                                      <p:cBhvr>
                                        <p:cTn id="45" dur="500"/>
                                        <p:tgtEl>
                                          <p:spTgt spid="42"/>
                                        </p:tgtEl>
                                      </p:cBhvr>
                                    </p:animEffect>
                                  </p:childTnLst>
                                </p:cTn>
                              </p:par>
                              <p:par>
                                <p:cTn id="46" presetID="10" presetClass="entr" presetSubtype="0" fill="hold" grpId="0" nodeType="withEffect">
                                  <p:stCondLst>
                                    <p:cond delay="700"/>
                                  </p:stCondLst>
                                  <p:childTnLst>
                                    <p:set>
                                      <p:cBhvr>
                                        <p:cTn id="47" dur="1" fill="hold">
                                          <p:stCondLst>
                                            <p:cond delay="0"/>
                                          </p:stCondLst>
                                        </p:cTn>
                                        <p:tgtEl>
                                          <p:spTgt spid="52"/>
                                        </p:tgtEl>
                                        <p:attrNameLst>
                                          <p:attrName>style.visibility</p:attrName>
                                        </p:attrNameLst>
                                      </p:cBhvr>
                                      <p:to>
                                        <p:strVal val="visible"/>
                                      </p:to>
                                    </p:set>
                                    <p:animEffect transition="in" filter="fade">
                                      <p:cBhvr>
                                        <p:cTn id="48" dur="1000"/>
                                        <p:tgtEl>
                                          <p:spTgt spid="52"/>
                                        </p:tgtEl>
                                      </p:cBhvr>
                                    </p:animEffect>
                                  </p:childTnLst>
                                </p:cTn>
                              </p:par>
                              <p:par>
                                <p:cTn id="49" presetID="42" presetClass="path" presetSubtype="0" accel="50000" decel="50000" fill="hold" grpId="1" nodeType="withEffect">
                                  <p:stCondLst>
                                    <p:cond delay="700"/>
                                  </p:stCondLst>
                                  <p:childTnLst>
                                    <p:animMotion origin="layout" path="M 0.03555 -0.04583 L -4.79167E-6 0.00023 " pathEditMode="relative" ptsTypes="">
                                      <p:cBhvr>
                                        <p:cTn id="50" dur="1000" fill="hold"/>
                                        <p:tgtEl>
                                          <p:spTgt spid="52"/>
                                        </p:tgtEl>
                                        <p:attrNameLst>
                                          <p:attrName>ppt_x</p:attrName>
                                          <p:attrName>ppt_y</p:attrName>
                                        </p:attrNameLst>
                                      </p:cBhvr>
                                    </p:animMotion>
                                  </p:childTnLst>
                                </p:cTn>
                              </p:par>
                              <p:par>
                                <p:cTn id="51" presetID="22" presetClass="entr" presetSubtype="1" fill="hold" grpId="0" nodeType="withEffect">
                                  <p:stCondLst>
                                    <p:cond delay="800"/>
                                  </p:stCondLst>
                                  <p:childTnLst>
                                    <p:set>
                                      <p:cBhvr>
                                        <p:cTn id="52" dur="1" fill="hold">
                                          <p:stCondLst>
                                            <p:cond delay="0"/>
                                          </p:stCondLst>
                                        </p:cTn>
                                        <p:tgtEl>
                                          <p:spTgt spid="57"/>
                                        </p:tgtEl>
                                        <p:attrNameLst>
                                          <p:attrName>style.visibility</p:attrName>
                                        </p:attrNameLst>
                                      </p:cBhvr>
                                      <p:to>
                                        <p:strVal val="visible"/>
                                      </p:to>
                                    </p:set>
                                    <p:animEffect transition="in" filter="wipe(up)">
                                      <p:cBhvr>
                                        <p:cTn id="5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6" grpId="0"/>
      <p:bldP spid="39" grpId="0"/>
      <p:bldP spid="42" grpId="0"/>
      <p:bldP spid="45" grpId="0"/>
      <p:bldP spid="48" grpId="0"/>
      <p:bldP spid="51" grpId="0"/>
      <p:bldP spid="52" grpId="0"/>
      <p:bldP spid="52" grpId="1"/>
      <p:bldP spid="5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1145029"/>
            <a:ext cx="12192000" cy="4704442"/>
          </a:xfrm>
          <a:prstGeom prst="rect">
            <a:avLst/>
          </a:prstGeom>
          <a:solidFill>
            <a:schemeClr val="accent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p>
        </p:txBody>
      </p:sp>
      <p:sp>
        <p:nvSpPr>
          <p:cNvPr id="32" name="文本框 31"/>
          <p:cNvSpPr txBox="1"/>
          <p:nvPr/>
        </p:nvSpPr>
        <p:spPr>
          <a:xfrm>
            <a:off x="5145619" y="2866283"/>
            <a:ext cx="4800600" cy="769441"/>
          </a:xfrm>
          <a:prstGeom prst="rect">
            <a:avLst/>
          </a:prstGeom>
          <a:noFill/>
        </p:spPr>
        <p:txBody>
          <a:bodyPr wrap="square" rtlCol="0">
            <a:spAutoFit/>
          </a:bodyPr>
          <a:lstStyle/>
          <a:p>
            <a:r>
              <a:rPr lang="zh-CN" altLang="en-US" sz="4400" dirty="0">
                <a:latin typeface="微软雅黑" panose="020B0503020204020204" pitchFamily="34" charset="-122"/>
                <a:ea typeface="微软雅黑" panose="020B0503020204020204" pitchFamily="34" charset="-122"/>
              </a:rPr>
              <a:t>输入您的标题</a:t>
            </a:r>
            <a:endParaRPr lang="zh-CN" altLang="en-US" sz="4400" dirty="0">
              <a:latin typeface="微软雅黑" panose="020B0503020204020204" pitchFamily="34" charset="-122"/>
              <a:ea typeface="微软雅黑" panose="020B0503020204020204" pitchFamily="34" charset="-122"/>
            </a:endParaRPr>
          </a:p>
        </p:txBody>
      </p:sp>
      <p:sp>
        <p:nvSpPr>
          <p:cNvPr id="33" name="文本框 32"/>
          <p:cNvSpPr txBox="1"/>
          <p:nvPr/>
        </p:nvSpPr>
        <p:spPr>
          <a:xfrm>
            <a:off x="5225955" y="3722366"/>
            <a:ext cx="4347730" cy="891270"/>
          </a:xfrm>
          <a:prstGeom prst="rect">
            <a:avLst/>
          </a:prstGeom>
          <a:noFill/>
        </p:spPr>
        <p:txBody>
          <a:bodyPr wrap="square" rtlCol="0">
            <a:spAutoFit/>
          </a:bodyPr>
          <a:lstStyle/>
          <a:p>
            <a:pPr>
              <a:lnSpc>
                <a:spcPct val="150000"/>
              </a:lnSpc>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would laugh it off and scold her for being silly. Some might even ignore what was said. But this was a moment of affirmation in a young child's life. Tim e when innocent</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9" name="图片 8" descr="招聘蓝色渐变企业公司人才招聘创意海报"/>
          <p:cNvPicPr>
            <a:picLocks noChangeAspect="1"/>
          </p:cNvPicPr>
          <p:nvPr/>
        </p:nvPicPr>
        <p:blipFill>
          <a:blip r:embed="rId1"/>
          <a:srcRect l="1667" t="77453" r="72552" b="3984"/>
          <a:stretch>
            <a:fillRect/>
          </a:stretch>
        </p:blipFill>
        <p:spPr>
          <a:xfrm>
            <a:off x="971550" y="1742440"/>
            <a:ext cx="3143250" cy="3017520"/>
          </a:xfrm>
          <a:prstGeom prst="rect">
            <a:avLst/>
          </a:prstGeom>
        </p:spPr>
      </p:pic>
      <p:sp>
        <p:nvSpPr>
          <p:cNvPr id="30" name="文本框 47"/>
          <p:cNvSpPr>
            <a:spLocks noChangeArrowheads="1"/>
          </p:cNvSpPr>
          <p:nvPr/>
        </p:nvSpPr>
        <p:spPr bwMode="auto">
          <a:xfrm>
            <a:off x="1956435" y="2505075"/>
            <a:ext cx="2682875" cy="255778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endParaRPr lang="zh-CN" altLang="en-US" sz="2665" b="1" dirty="0">
              <a:solidFill>
                <a:schemeClr val="bg1"/>
              </a:solidFill>
              <a:latin typeface="微软雅黑" panose="020B0503020204020204" pitchFamily="34" charset="-122"/>
              <a:ea typeface="微软雅黑" panose="020B0503020204020204" pitchFamily="34" charset="-122"/>
              <a:sym typeface="方正兰亭细黑_GBK" charset="-122"/>
            </a:endParaRPr>
          </a:p>
        </p:txBody>
      </p:sp>
      <p:sp>
        <p:nvSpPr>
          <p:cNvPr id="31" name="文本框 30"/>
          <p:cNvSpPr txBox="1"/>
          <p:nvPr/>
        </p:nvSpPr>
        <p:spPr>
          <a:xfrm>
            <a:off x="2593670" y="3100175"/>
            <a:ext cx="1695450" cy="1322070"/>
          </a:xfrm>
          <a:prstGeom prst="rect">
            <a:avLst/>
          </a:prstGeom>
          <a:noFill/>
        </p:spPr>
        <p:txBody>
          <a:bodyPr wrap="square" rtlCol="0">
            <a:spAutoFit/>
          </a:bodyPr>
          <a:lstStyle/>
          <a:p>
            <a:r>
              <a:rPr lang="en-US" altLang="zh-CN" sz="8000" dirty="0">
                <a:solidFill>
                  <a:schemeClr val="bg1"/>
                </a:solidFill>
                <a:latin typeface="微软雅黑" panose="020B0503020204020204" pitchFamily="34" charset="-122"/>
                <a:ea typeface="微软雅黑" panose="020B0503020204020204" pitchFamily="34" charset="-122"/>
              </a:rPr>
              <a:t>02.</a:t>
            </a:r>
            <a:endParaRPr lang="en-US" altLang="zh-CN" sz="8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randombar(horizontal)">
                                      <p:cBhvr>
                                        <p:cTn id="7" dur="500"/>
                                        <p:tgtEl>
                                          <p:spTgt spid="3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randombar(horizontal)">
                                      <p:cBhvr>
                                        <p:cTn id="10" dur="500"/>
                                        <p:tgtEl>
                                          <p:spTgt spid="3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randombar(horizontal)">
                                      <p:cBhvr>
                                        <p:cTn id="1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íṡľíḍè-Rectangle: Rounded Corners 16"/>
          <p:cNvSpPr/>
          <p:nvPr/>
        </p:nvSpPr>
        <p:spPr>
          <a:xfrm>
            <a:off x="4460461" y="2115637"/>
            <a:ext cx="2882052" cy="2882052"/>
          </a:xfrm>
          <a:prstGeom prst="roundRect">
            <a:avLst/>
          </a:prstGeom>
          <a:blipFill rotWithShape="1">
            <a:blip r:embed="rId1"/>
            <a:srcRect/>
            <a:stretch>
              <a:fillRect l="-14231" r="-14231"/>
            </a:stretch>
          </a:blipFill>
          <a:ln w="3810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 name="组合 45"/>
          <p:cNvGrpSpPr/>
          <p:nvPr/>
        </p:nvGrpSpPr>
        <p:grpSpPr bwMode="auto">
          <a:xfrm>
            <a:off x="7070048" y="4209374"/>
            <a:ext cx="1166580" cy="1166578"/>
            <a:chOff x="6060123" y="3312060"/>
            <a:chExt cx="1920000" cy="1920000"/>
          </a:xfrm>
          <a:solidFill>
            <a:srgbClr val="97B4D3"/>
          </a:solidFill>
        </p:grpSpPr>
        <p:sp>
          <p:nvSpPr>
            <p:cNvPr id="4" name="椭圆 3"/>
            <p:cNvSpPr/>
            <p:nvPr/>
          </p:nvSpPr>
          <p:spPr>
            <a:xfrm>
              <a:off x="6060123" y="3312060"/>
              <a:ext cx="1920000" cy="19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5" name="图片 29" descr="145.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08555" y="3881102"/>
              <a:ext cx="975473" cy="97547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6" name="组合 27"/>
          <p:cNvGrpSpPr/>
          <p:nvPr/>
        </p:nvGrpSpPr>
        <p:grpSpPr bwMode="auto">
          <a:xfrm>
            <a:off x="7044648" y="1978937"/>
            <a:ext cx="1166580" cy="1166578"/>
            <a:chOff x="5964872" y="1883300"/>
            <a:chExt cx="1920000" cy="1920000"/>
          </a:xfrm>
          <a:solidFill>
            <a:srgbClr val="97B4D3"/>
          </a:solidFill>
        </p:grpSpPr>
        <p:sp>
          <p:nvSpPr>
            <p:cNvPr id="7" name="椭圆 6"/>
            <p:cNvSpPr/>
            <p:nvPr/>
          </p:nvSpPr>
          <p:spPr>
            <a:xfrm>
              <a:off x="5964872" y="1883300"/>
              <a:ext cx="1920000" cy="19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8" name="图片 30" descr="234.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31930" y="2169052"/>
              <a:ext cx="1238259" cy="123825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9" name="组合 26"/>
          <p:cNvGrpSpPr/>
          <p:nvPr/>
        </p:nvGrpSpPr>
        <p:grpSpPr bwMode="auto">
          <a:xfrm>
            <a:off x="3766149" y="1978936"/>
            <a:ext cx="1165616" cy="1166580"/>
            <a:chOff x="4345611" y="1883300"/>
            <a:chExt cx="1920000" cy="1920000"/>
          </a:xfrm>
          <a:solidFill>
            <a:srgbClr val="97B4D3"/>
          </a:solidFill>
        </p:grpSpPr>
        <p:sp>
          <p:nvSpPr>
            <p:cNvPr id="10" name="椭圆 9"/>
            <p:cNvSpPr/>
            <p:nvPr/>
          </p:nvSpPr>
          <p:spPr>
            <a:xfrm>
              <a:off x="4345611" y="1883300"/>
              <a:ext cx="1920000" cy="19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1" name="图片 31" descr="342.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2669" y="2264303"/>
              <a:ext cx="1165975" cy="116597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12" name="组合 28"/>
          <p:cNvGrpSpPr/>
          <p:nvPr/>
        </p:nvGrpSpPr>
        <p:grpSpPr bwMode="auto">
          <a:xfrm rot="5400000">
            <a:off x="3794724" y="4167787"/>
            <a:ext cx="1165616" cy="1165614"/>
            <a:chOff x="4345611" y="3312060"/>
            <a:chExt cx="1920000" cy="1920000"/>
          </a:xfrm>
          <a:solidFill>
            <a:srgbClr val="97B4D3"/>
          </a:solidFill>
        </p:grpSpPr>
        <p:sp>
          <p:nvSpPr>
            <p:cNvPr id="13" name="椭圆 12"/>
            <p:cNvSpPr/>
            <p:nvPr/>
          </p:nvSpPr>
          <p:spPr>
            <a:xfrm>
              <a:off x="4345611" y="3312060"/>
              <a:ext cx="1920000" cy="19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4" name="图片 32" descr="345 (2).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22168" y="3502562"/>
              <a:ext cx="1629655" cy="162965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15" name="PA-组合 27"/>
          <p:cNvGrpSpPr/>
          <p:nvPr>
            <p:custDataLst>
              <p:tags r:id="rId6"/>
            </p:custDataLst>
          </p:nvPr>
        </p:nvGrpSpPr>
        <p:grpSpPr>
          <a:xfrm>
            <a:off x="8434250" y="1978936"/>
            <a:ext cx="2525088" cy="1313227"/>
            <a:chOff x="6169650" y="4486172"/>
            <a:chExt cx="2525088" cy="1313227"/>
          </a:xfrm>
        </p:grpSpPr>
        <p:sp>
          <p:nvSpPr>
            <p:cNvPr id="16" name="PA-文本框 6"/>
            <p:cNvSpPr txBox="1"/>
            <p:nvPr>
              <p:custDataLst>
                <p:tags r:id="rId7"/>
              </p:custDataLst>
            </p:nvPr>
          </p:nvSpPr>
          <p:spPr>
            <a:xfrm>
              <a:off x="6185160" y="4486172"/>
              <a:ext cx="1926666" cy="584775"/>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输入您的标题</a:t>
              </a:r>
              <a:endParaRPr 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r>
                <a:rPr 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OUR COMPANY</a:t>
              </a:r>
              <a:endParaRPr 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17" name="PA-文本框 42"/>
            <p:cNvSpPr txBox="1"/>
            <p:nvPr>
              <p:custDataLst>
                <p:tags r:id="rId8"/>
              </p:custDataLst>
            </p:nvPr>
          </p:nvSpPr>
          <p:spPr>
            <a:xfrm>
              <a:off x="6169650" y="5024700"/>
              <a:ext cx="2525088" cy="774699"/>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8" name="PA-组合 27"/>
          <p:cNvGrpSpPr/>
          <p:nvPr>
            <p:custDataLst>
              <p:tags r:id="rId9"/>
            </p:custDataLst>
          </p:nvPr>
        </p:nvGrpSpPr>
        <p:grpSpPr>
          <a:xfrm>
            <a:off x="8434250" y="4194851"/>
            <a:ext cx="2525088" cy="1313227"/>
            <a:chOff x="6169650" y="4486172"/>
            <a:chExt cx="2525088" cy="1313227"/>
          </a:xfrm>
        </p:grpSpPr>
        <p:sp>
          <p:nvSpPr>
            <p:cNvPr id="19" name="PA-文本框 6"/>
            <p:cNvSpPr txBox="1"/>
            <p:nvPr>
              <p:custDataLst>
                <p:tags r:id="rId10"/>
              </p:custDataLst>
            </p:nvPr>
          </p:nvSpPr>
          <p:spPr>
            <a:xfrm>
              <a:off x="6185160" y="4486172"/>
              <a:ext cx="1926666" cy="584775"/>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输入您的标题</a:t>
              </a:r>
              <a:endParaRPr 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r>
                <a:rPr 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OUR COMPANY</a:t>
              </a:r>
              <a:endParaRPr 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0" name="PA-文本框 42"/>
            <p:cNvSpPr txBox="1"/>
            <p:nvPr>
              <p:custDataLst>
                <p:tags r:id="rId11"/>
              </p:custDataLst>
            </p:nvPr>
          </p:nvSpPr>
          <p:spPr>
            <a:xfrm>
              <a:off x="6169650" y="5024700"/>
              <a:ext cx="2525088" cy="774699"/>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1" name="PA-组合 27"/>
          <p:cNvGrpSpPr/>
          <p:nvPr>
            <p:custDataLst>
              <p:tags r:id="rId12"/>
            </p:custDataLst>
          </p:nvPr>
        </p:nvGrpSpPr>
        <p:grpSpPr>
          <a:xfrm>
            <a:off x="999561" y="4194851"/>
            <a:ext cx="2525130" cy="1313227"/>
            <a:chOff x="6169650" y="4486172"/>
            <a:chExt cx="2525130" cy="1313227"/>
          </a:xfrm>
        </p:grpSpPr>
        <p:sp>
          <p:nvSpPr>
            <p:cNvPr id="22" name="PA-文本框 6"/>
            <p:cNvSpPr txBox="1"/>
            <p:nvPr>
              <p:custDataLst>
                <p:tags r:id="rId13"/>
              </p:custDataLst>
            </p:nvPr>
          </p:nvSpPr>
          <p:spPr>
            <a:xfrm>
              <a:off x="6768114" y="4486172"/>
              <a:ext cx="1926666" cy="584775"/>
            </a:xfrm>
            <a:prstGeom prst="rect">
              <a:avLst/>
            </a:prstGeom>
            <a:noFill/>
          </p:spPr>
          <p:txBody>
            <a:bodyPr wrap="square" rtlCol="0">
              <a:spAutoFit/>
            </a:bodyPr>
            <a:lstStyle/>
            <a:p>
              <a:pPr algn="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输入您的标题</a:t>
              </a:r>
              <a:endParaRPr 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algn="r"/>
              <a:r>
                <a:rPr 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OUR COMPANY</a:t>
              </a:r>
              <a:endParaRPr 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3" name="PA-文本框 42"/>
            <p:cNvSpPr txBox="1"/>
            <p:nvPr>
              <p:custDataLst>
                <p:tags r:id="rId14"/>
              </p:custDataLst>
            </p:nvPr>
          </p:nvSpPr>
          <p:spPr>
            <a:xfrm>
              <a:off x="6169650" y="5024700"/>
              <a:ext cx="2525088" cy="774699"/>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4" name="PA-组合 27"/>
          <p:cNvGrpSpPr/>
          <p:nvPr>
            <p:custDataLst>
              <p:tags r:id="rId15"/>
            </p:custDataLst>
          </p:nvPr>
        </p:nvGrpSpPr>
        <p:grpSpPr>
          <a:xfrm>
            <a:off x="999561" y="1978936"/>
            <a:ext cx="2525130" cy="1313227"/>
            <a:chOff x="6169650" y="4486172"/>
            <a:chExt cx="2525130" cy="1313227"/>
          </a:xfrm>
        </p:grpSpPr>
        <p:sp>
          <p:nvSpPr>
            <p:cNvPr id="25" name="PA-文本框 6"/>
            <p:cNvSpPr txBox="1"/>
            <p:nvPr>
              <p:custDataLst>
                <p:tags r:id="rId16"/>
              </p:custDataLst>
            </p:nvPr>
          </p:nvSpPr>
          <p:spPr>
            <a:xfrm>
              <a:off x="6768114" y="4486172"/>
              <a:ext cx="1926666" cy="584775"/>
            </a:xfrm>
            <a:prstGeom prst="rect">
              <a:avLst/>
            </a:prstGeom>
            <a:noFill/>
          </p:spPr>
          <p:txBody>
            <a:bodyPr wrap="square" rtlCol="0">
              <a:spAutoFit/>
            </a:bodyPr>
            <a:lstStyle/>
            <a:p>
              <a:pPr algn="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输入您的标题</a:t>
              </a:r>
              <a:endParaRPr 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algn="r"/>
              <a:r>
                <a:rPr 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OUR COMPANY</a:t>
              </a:r>
              <a:endParaRPr 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6" name="PA-文本框 42"/>
            <p:cNvSpPr txBox="1"/>
            <p:nvPr>
              <p:custDataLst>
                <p:tags r:id="rId17"/>
              </p:custDataLst>
            </p:nvPr>
          </p:nvSpPr>
          <p:spPr>
            <a:xfrm>
              <a:off x="6169650" y="5024700"/>
              <a:ext cx="2525088" cy="774699"/>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523875" y="398780"/>
            <a:ext cx="4646930" cy="650875"/>
            <a:chOff x="9462" y="2048"/>
            <a:chExt cx="7318" cy="1025"/>
          </a:xfrm>
        </p:grpSpPr>
        <p:sp>
          <p:nvSpPr>
            <p:cNvPr id="60" name="PA-文本框 25"/>
            <p:cNvSpPr txBox="1"/>
            <p:nvPr>
              <p:custDataLst>
                <p:tags r:id="rId18"/>
              </p:custDataLst>
            </p:nvPr>
          </p:nvSpPr>
          <p:spPr>
            <a:xfrm>
              <a:off x="9462" y="2048"/>
              <a:ext cx="7318" cy="1025"/>
            </a:xfrm>
            <a:prstGeom prst="rect">
              <a:avLst/>
            </a:prstGeom>
            <a:noFill/>
          </p:spPr>
          <p:txBody>
            <a:bodyPr wrap="square" rtlCol="0">
              <a:spAutoFit/>
            </a:bodyPr>
            <a:p>
              <a:pPr algn="l" fontAlgn="base">
                <a:lnSpc>
                  <a:spcPct val="130000"/>
                </a:lnSpc>
                <a:spcBef>
                  <a:spcPct val="0"/>
                </a:spcBef>
                <a:spcAft>
                  <a:spcPct val="0"/>
                </a:spcAft>
              </a:pPr>
              <a:r>
                <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rPr>
                <a:t>您的标题打在这里</a:t>
              </a:r>
              <a:endPar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endParaRPr>
            </a:p>
          </p:txBody>
        </p:sp>
        <p:cxnSp>
          <p:nvCxnSpPr>
            <p:cNvPr id="61" name="PA-直接连接符 27"/>
            <p:cNvCxnSpPr/>
            <p:nvPr>
              <p:custDataLst>
                <p:tags r:id="rId19"/>
              </p:custDataLst>
            </p:nvPr>
          </p:nvCxnSpPr>
          <p:spPr>
            <a:xfrm>
              <a:off x="9462" y="3073"/>
              <a:ext cx="5628" cy="0"/>
            </a:xfrm>
            <a:prstGeom prst="line">
              <a:avLst/>
            </a:prstGeom>
            <a:noFill/>
            <a:ln w="19050" cap="flat" cmpd="sng" algn="ctr">
              <a:solidFill>
                <a:srgbClr val="6C8EFA"/>
              </a:solidFill>
              <a:prstDash val="solid"/>
              <a:round/>
              <a:headEnd type="none" w="med" len="med"/>
              <a:tailEnd type="none" w="med" len="med"/>
            </a:ln>
            <a:effectLst/>
          </p:spPr>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40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40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40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40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anim calcmode="lin" valueType="num">
                                      <p:cBhvr>
                                        <p:cTn id="23" dur="1000" fill="hold"/>
                                        <p:tgtEl>
                                          <p:spTgt spid="24"/>
                                        </p:tgtEl>
                                        <p:attrNameLst>
                                          <p:attrName>ppt_x</p:attrName>
                                        </p:attrNameLst>
                                      </p:cBhvr>
                                      <p:tavLst>
                                        <p:tav tm="0">
                                          <p:val>
                                            <p:strVal val="#ppt_x"/>
                                          </p:val>
                                        </p:tav>
                                        <p:tav tm="100000">
                                          <p:val>
                                            <p:strVal val="#ppt_x"/>
                                          </p:val>
                                        </p:tav>
                                      </p:tavLst>
                                    </p:anim>
                                    <p:anim calcmode="lin" valueType="num">
                                      <p:cBhvr>
                                        <p:cTn id="24" dur="1000" fill="hold"/>
                                        <p:tgtEl>
                                          <p:spTgt spid="24"/>
                                        </p:tgtEl>
                                        <p:attrNameLst>
                                          <p:attrName>ppt_y</p:attrName>
                                        </p:attrNameLst>
                                      </p:cBhvr>
                                      <p:tavLst>
                                        <p:tav tm="0">
                                          <p:val>
                                            <p:strVal val="#ppt_y+.1"/>
                                          </p:val>
                                        </p:tav>
                                        <p:tav tm="100000">
                                          <p:val>
                                            <p:strVal val="#ppt_y"/>
                                          </p:val>
                                        </p:tav>
                                      </p:tavLst>
                                    </p:anim>
                                  </p:childTnLst>
                                </p:cTn>
                              </p:par>
                              <p:par>
                                <p:cTn id="25" presetID="21" presetClass="entr" presetSubtype="1"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heel(1)">
                                      <p:cBhvr>
                                        <p:cTn id="2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p:cNvGrpSpPr/>
          <p:nvPr/>
        </p:nvGrpSpPr>
        <p:grpSpPr>
          <a:xfrm>
            <a:off x="523875" y="398780"/>
            <a:ext cx="4646930" cy="650875"/>
            <a:chOff x="9462" y="2048"/>
            <a:chExt cx="7318" cy="1025"/>
          </a:xfrm>
        </p:grpSpPr>
        <p:sp>
          <p:nvSpPr>
            <p:cNvPr id="60" name="PA-文本框 25"/>
            <p:cNvSpPr txBox="1"/>
            <p:nvPr>
              <p:custDataLst>
                <p:tags r:id="rId1"/>
              </p:custDataLst>
            </p:nvPr>
          </p:nvSpPr>
          <p:spPr>
            <a:xfrm>
              <a:off x="9462" y="2048"/>
              <a:ext cx="7318" cy="1025"/>
            </a:xfrm>
            <a:prstGeom prst="rect">
              <a:avLst/>
            </a:prstGeom>
            <a:noFill/>
          </p:spPr>
          <p:txBody>
            <a:bodyPr wrap="square" rtlCol="0">
              <a:spAutoFit/>
            </a:bodyPr>
            <a:p>
              <a:pPr algn="l" fontAlgn="base">
                <a:lnSpc>
                  <a:spcPct val="130000"/>
                </a:lnSpc>
                <a:spcBef>
                  <a:spcPct val="0"/>
                </a:spcBef>
                <a:spcAft>
                  <a:spcPct val="0"/>
                </a:spcAft>
              </a:pPr>
              <a:r>
                <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rPr>
                <a:t>您的标题打在这里</a:t>
              </a:r>
              <a:endPar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endParaRPr>
            </a:p>
          </p:txBody>
        </p:sp>
        <p:cxnSp>
          <p:nvCxnSpPr>
            <p:cNvPr id="61" name="PA-直接连接符 27"/>
            <p:cNvCxnSpPr/>
            <p:nvPr>
              <p:custDataLst>
                <p:tags r:id="rId2"/>
              </p:custDataLst>
            </p:nvPr>
          </p:nvCxnSpPr>
          <p:spPr>
            <a:xfrm>
              <a:off x="9462" y="3073"/>
              <a:ext cx="5628" cy="0"/>
            </a:xfrm>
            <a:prstGeom prst="line">
              <a:avLst/>
            </a:prstGeom>
            <a:noFill/>
            <a:ln w="19050" cap="flat" cmpd="sng" algn="ctr">
              <a:solidFill>
                <a:srgbClr val="6C8EFA"/>
              </a:solidFill>
              <a:prstDash val="solid"/>
              <a:round/>
              <a:headEnd type="none" w="med" len="med"/>
              <a:tailEnd type="none" w="med" len="med"/>
            </a:ln>
            <a:effectLst/>
          </p:spPr>
        </p:cxnSp>
      </p:grpSp>
      <p:grpSp>
        <p:nvGrpSpPr>
          <p:cNvPr id="2" name="Group 1"/>
          <p:cNvGrpSpPr>
            <a:grpSpLocks noChangeAspect="1"/>
          </p:cNvGrpSpPr>
          <p:nvPr/>
        </p:nvGrpSpPr>
        <p:grpSpPr bwMode="auto">
          <a:xfrm>
            <a:off x="6327775" y="2178050"/>
            <a:ext cx="4887913" cy="2247900"/>
            <a:chOff x="1227299" y="2969796"/>
            <a:chExt cx="4516630" cy="1599505"/>
          </a:xfrm>
        </p:grpSpPr>
        <p:sp>
          <p:nvSpPr>
            <p:cNvPr id="20" name="Freeform 18"/>
            <p:cNvSpPr/>
            <p:nvPr/>
          </p:nvSpPr>
          <p:spPr bwMode="auto">
            <a:xfrm>
              <a:off x="1227299" y="3638516"/>
              <a:ext cx="1194068" cy="930785"/>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rgbClr val="6C8EFA"/>
            </a:solidFill>
            <a:ln>
              <a:noFill/>
            </a:ln>
            <a:extLst>
              <a:ext uri="{91240B29-F687-4F45-9708-019B960494DF}">
                <a14:hiddenLine xmlns:a14="http://schemas.microsoft.com/office/drawing/2010/main" w="25400">
                  <a:solidFill>
                    <a:schemeClr val="tx1">
                      <a:alpha val="79999"/>
                    </a:schemeClr>
                  </a:solidFill>
                  <a:miter lim="800000"/>
                  <a:headEnd type="none" w="med" len="med"/>
                  <a:tailEnd type="none" w="med" len="med"/>
                </a14:hiddenLine>
              </a:ext>
            </a:extLst>
          </p:spPr>
          <p:txBody>
            <a:bodyPr lIns="0" tIns="0" rIns="0" bIns="0"/>
            <a:lstStyle/>
            <a:p>
              <a:pPr eaLnBrk="1" fontAlgn="auto" hangingPunct="1">
                <a:spcBef>
                  <a:spcPts val="0"/>
                </a:spcBef>
                <a:spcAft>
                  <a:spcPts val="0"/>
                </a:spcAft>
                <a:defRPr/>
              </a:pPr>
              <a:endParaRPr lang="en-US" sz="9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1" name="Freeform 21"/>
            <p:cNvSpPr/>
            <p:nvPr/>
          </p:nvSpPr>
          <p:spPr bwMode="auto">
            <a:xfrm>
              <a:off x="2017966" y="3952543"/>
              <a:ext cx="1192601" cy="615629"/>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rgbClr val="6C8EFA"/>
            </a:solidFill>
            <a:ln>
              <a:noFill/>
            </a:ln>
            <a:extLst>
              <a:ext uri="{91240B29-F687-4F45-9708-019B960494DF}">
                <a14:hiddenLine xmlns:a14="http://schemas.microsoft.com/office/drawing/2010/main" w="25400">
                  <a:solidFill>
                    <a:schemeClr val="tx1">
                      <a:alpha val="79999"/>
                    </a:schemeClr>
                  </a:solidFill>
                  <a:miter lim="800000"/>
                  <a:headEnd type="none" w="med" len="med"/>
                  <a:tailEnd type="none" w="med" len="med"/>
                </a14:hiddenLine>
              </a:ext>
            </a:extLst>
          </p:spPr>
          <p:txBody>
            <a:bodyPr lIns="0" tIns="0" rIns="0" bIns="0"/>
            <a:lstStyle/>
            <a:p>
              <a:pPr eaLnBrk="1" fontAlgn="auto" hangingPunct="1">
                <a:spcBef>
                  <a:spcPts val="0"/>
                </a:spcBef>
                <a:spcAft>
                  <a:spcPts val="0"/>
                </a:spcAft>
                <a:defRPr/>
              </a:pPr>
              <a:endParaRPr lang="en-US" sz="9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 name="Freeform 5"/>
            <p:cNvSpPr/>
            <p:nvPr/>
          </p:nvSpPr>
          <p:spPr bwMode="auto">
            <a:xfrm>
              <a:off x="3729855" y="3495058"/>
              <a:ext cx="1194068" cy="1065207"/>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rgbClr val="6C8EFA"/>
            </a:solidFill>
            <a:ln>
              <a:noFill/>
            </a:ln>
            <a:extLst>
              <a:ext uri="{91240B29-F687-4F45-9708-019B960494DF}">
                <a14:hiddenLine xmlns:a14="http://schemas.microsoft.com/office/drawing/2010/main" w="25400">
                  <a:solidFill>
                    <a:schemeClr val="tx1">
                      <a:alpha val="79999"/>
                    </a:schemeClr>
                  </a:solidFill>
                  <a:miter lim="800000"/>
                  <a:headEnd type="none" w="med" len="med"/>
                  <a:tailEnd type="none" w="med" len="med"/>
                </a14:hiddenLine>
              </a:ext>
            </a:extLst>
          </p:spPr>
          <p:txBody>
            <a:bodyPr lIns="0" tIns="0" rIns="0" bIns="0"/>
            <a:lstStyle/>
            <a:p>
              <a:pPr eaLnBrk="1" fontAlgn="auto" hangingPunct="1">
                <a:spcBef>
                  <a:spcPts val="0"/>
                </a:spcBef>
                <a:spcAft>
                  <a:spcPts val="0"/>
                </a:spcAft>
                <a:defRPr/>
              </a:pPr>
              <a:endParaRPr lang="en-US" sz="9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Freeform 15"/>
            <p:cNvSpPr/>
            <p:nvPr/>
          </p:nvSpPr>
          <p:spPr bwMode="auto">
            <a:xfrm>
              <a:off x="2842372" y="3552666"/>
              <a:ext cx="1194068" cy="1016635"/>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rgbClr val="123969"/>
            </a:solidFill>
            <a:ln>
              <a:noFill/>
            </a:ln>
            <a:extLst>
              <a:ext uri="{91240B29-F687-4F45-9708-019B960494DF}">
                <a14:hiddenLine xmlns:a14="http://schemas.microsoft.com/office/drawing/2010/main" w="25400">
                  <a:solidFill>
                    <a:schemeClr val="tx1">
                      <a:alpha val="79999"/>
                    </a:schemeClr>
                  </a:solidFill>
                  <a:miter lim="800000"/>
                  <a:headEnd type="none" w="med" len="med"/>
                  <a:tailEnd type="none" w="med" len="med"/>
                </a14:hiddenLine>
              </a:ext>
            </a:extLst>
          </p:spPr>
          <p:txBody>
            <a:bodyPr lIns="0" tIns="0" rIns="0" bIns="0"/>
            <a:lstStyle/>
            <a:p>
              <a:pPr eaLnBrk="1" fontAlgn="auto" hangingPunct="1">
                <a:spcBef>
                  <a:spcPts val="0"/>
                </a:spcBef>
                <a:spcAft>
                  <a:spcPts val="0"/>
                </a:spcAft>
                <a:defRPr/>
              </a:pPr>
              <a:endParaRPr lang="en-US" sz="9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4" name="Freeform 27"/>
            <p:cNvSpPr/>
            <p:nvPr/>
          </p:nvSpPr>
          <p:spPr bwMode="auto">
            <a:xfrm>
              <a:off x="4549861" y="2969796"/>
              <a:ext cx="1194068" cy="1590468"/>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chemeClr val="accent1"/>
            </a:solidFill>
            <a:ln>
              <a:noFill/>
            </a:ln>
            <a:extLst>
              <a:ext uri="{91240B29-F687-4F45-9708-019B960494DF}">
                <a14:hiddenLine xmlns:a14="http://schemas.microsoft.com/office/drawing/2010/main" w="25400">
                  <a:solidFill>
                    <a:schemeClr val="tx1">
                      <a:alpha val="79999"/>
                    </a:schemeClr>
                  </a:solidFill>
                  <a:miter lim="800000"/>
                  <a:headEnd type="none" w="med" len="med"/>
                  <a:tailEnd type="none" w="med" len="med"/>
                </a14:hiddenLine>
              </a:ext>
            </a:extLst>
          </p:spPr>
          <p:txBody>
            <a:bodyPr lIns="0" tIns="0" rIns="0" bIns="0"/>
            <a:lstStyle/>
            <a:p>
              <a:pPr eaLnBrk="1" fontAlgn="auto" hangingPunct="1">
                <a:spcBef>
                  <a:spcPts val="0"/>
                </a:spcBef>
                <a:spcAft>
                  <a:spcPts val="0"/>
                </a:spcAft>
                <a:defRPr/>
              </a:pPr>
              <a:endParaRPr lang="en-US" sz="9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25" name="TextBox 12"/>
          <p:cNvSpPr txBox="1">
            <a:spLocks noChangeArrowheads="1"/>
          </p:cNvSpPr>
          <p:nvPr/>
        </p:nvSpPr>
        <p:spPr bwMode="auto">
          <a:xfrm>
            <a:off x="1342073" y="4269423"/>
            <a:ext cx="6604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Roboto Light" pitchFamily="2" charset="0"/>
              </a:defRPr>
            </a:lvl1pPr>
            <a:lvl2pPr marL="742950" indent="-285750">
              <a:defRPr>
                <a:solidFill>
                  <a:schemeClr val="tx1"/>
                </a:solidFill>
                <a:latin typeface="Roboto Light" pitchFamily="2" charset="0"/>
              </a:defRPr>
            </a:lvl2pPr>
            <a:lvl3pPr marL="1143000" indent="-228600">
              <a:defRPr>
                <a:solidFill>
                  <a:schemeClr val="tx1"/>
                </a:solidFill>
                <a:latin typeface="Roboto Light" pitchFamily="2" charset="0"/>
              </a:defRPr>
            </a:lvl3pPr>
            <a:lvl4pPr marL="1600200" indent="-228600">
              <a:defRPr>
                <a:solidFill>
                  <a:schemeClr val="tx1"/>
                </a:solidFill>
                <a:latin typeface="Roboto Light" pitchFamily="2" charset="0"/>
              </a:defRPr>
            </a:lvl4pPr>
            <a:lvl5pPr marL="2057400" indent="-228600">
              <a:defRPr>
                <a:solidFill>
                  <a:schemeClr val="tx1"/>
                </a:solidFill>
                <a:latin typeface="Roboto Light" pitchFamily="2" charset="0"/>
              </a:defRPr>
            </a:lvl5pPr>
            <a:lvl6pPr marL="2514600" indent="-228600" fontAlgn="base">
              <a:spcBef>
                <a:spcPct val="0"/>
              </a:spcBef>
              <a:spcAft>
                <a:spcPct val="0"/>
              </a:spcAft>
              <a:defRPr>
                <a:solidFill>
                  <a:schemeClr val="tx1"/>
                </a:solidFill>
                <a:latin typeface="Roboto Light" pitchFamily="2" charset="0"/>
              </a:defRPr>
            </a:lvl6pPr>
            <a:lvl7pPr marL="2971800" indent="-228600" fontAlgn="base">
              <a:spcBef>
                <a:spcPct val="0"/>
              </a:spcBef>
              <a:spcAft>
                <a:spcPct val="0"/>
              </a:spcAft>
              <a:defRPr>
                <a:solidFill>
                  <a:schemeClr val="tx1"/>
                </a:solidFill>
                <a:latin typeface="Roboto Light" pitchFamily="2" charset="0"/>
              </a:defRPr>
            </a:lvl7pPr>
            <a:lvl8pPr marL="3429000" indent="-228600" fontAlgn="base">
              <a:spcBef>
                <a:spcPct val="0"/>
              </a:spcBef>
              <a:spcAft>
                <a:spcPct val="0"/>
              </a:spcAft>
              <a:defRPr>
                <a:solidFill>
                  <a:schemeClr val="tx1"/>
                </a:solidFill>
                <a:latin typeface="Roboto Light" pitchFamily="2" charset="0"/>
              </a:defRPr>
            </a:lvl8pPr>
            <a:lvl9pPr marL="3886200" indent="-228600" fontAlgn="base">
              <a:spcBef>
                <a:spcPct val="0"/>
              </a:spcBef>
              <a:spcAft>
                <a:spcPct val="0"/>
              </a:spcAft>
              <a:defRPr>
                <a:solidFill>
                  <a:schemeClr val="tx1"/>
                </a:solidFill>
                <a:latin typeface="Roboto Light" pitchFamily="2" charset="0"/>
              </a:defRPr>
            </a:lvl9pPr>
          </a:lstStyle>
          <a:p>
            <a:pPr algn="ctr" eaLnBrk="1" hangingPunct="1">
              <a:defRPr/>
            </a:pPr>
            <a:r>
              <a:rPr lang="id-ID" altLang="zh-CN" sz="1600" b="1"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65%</a:t>
            </a:r>
            <a:endParaRPr lang="id-ID" altLang="zh-CN" sz="1600" b="1"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TextBox 13"/>
          <p:cNvSpPr txBox="1">
            <a:spLocks noChangeArrowheads="1"/>
          </p:cNvSpPr>
          <p:nvPr/>
        </p:nvSpPr>
        <p:spPr bwMode="auto">
          <a:xfrm>
            <a:off x="2191385" y="4269423"/>
            <a:ext cx="660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Roboto Light" pitchFamily="2" charset="0"/>
              </a:defRPr>
            </a:lvl1pPr>
            <a:lvl2pPr marL="742950" indent="-285750">
              <a:defRPr>
                <a:solidFill>
                  <a:schemeClr val="tx1"/>
                </a:solidFill>
                <a:latin typeface="Roboto Light" pitchFamily="2" charset="0"/>
              </a:defRPr>
            </a:lvl2pPr>
            <a:lvl3pPr marL="1143000" indent="-228600">
              <a:defRPr>
                <a:solidFill>
                  <a:schemeClr val="tx1"/>
                </a:solidFill>
                <a:latin typeface="Roboto Light" pitchFamily="2" charset="0"/>
              </a:defRPr>
            </a:lvl3pPr>
            <a:lvl4pPr marL="1600200" indent="-228600">
              <a:defRPr>
                <a:solidFill>
                  <a:schemeClr val="tx1"/>
                </a:solidFill>
                <a:latin typeface="Roboto Light" pitchFamily="2" charset="0"/>
              </a:defRPr>
            </a:lvl4pPr>
            <a:lvl5pPr marL="2057400" indent="-228600">
              <a:defRPr>
                <a:solidFill>
                  <a:schemeClr val="tx1"/>
                </a:solidFill>
                <a:latin typeface="Roboto Light" pitchFamily="2" charset="0"/>
              </a:defRPr>
            </a:lvl5pPr>
            <a:lvl6pPr marL="2514600" indent="-228600" fontAlgn="base">
              <a:spcBef>
                <a:spcPct val="0"/>
              </a:spcBef>
              <a:spcAft>
                <a:spcPct val="0"/>
              </a:spcAft>
              <a:defRPr>
                <a:solidFill>
                  <a:schemeClr val="tx1"/>
                </a:solidFill>
                <a:latin typeface="Roboto Light" pitchFamily="2" charset="0"/>
              </a:defRPr>
            </a:lvl6pPr>
            <a:lvl7pPr marL="2971800" indent="-228600" fontAlgn="base">
              <a:spcBef>
                <a:spcPct val="0"/>
              </a:spcBef>
              <a:spcAft>
                <a:spcPct val="0"/>
              </a:spcAft>
              <a:defRPr>
                <a:solidFill>
                  <a:schemeClr val="tx1"/>
                </a:solidFill>
                <a:latin typeface="Roboto Light" pitchFamily="2" charset="0"/>
              </a:defRPr>
            </a:lvl7pPr>
            <a:lvl8pPr marL="3429000" indent="-228600" fontAlgn="base">
              <a:spcBef>
                <a:spcPct val="0"/>
              </a:spcBef>
              <a:spcAft>
                <a:spcPct val="0"/>
              </a:spcAft>
              <a:defRPr>
                <a:solidFill>
                  <a:schemeClr val="tx1"/>
                </a:solidFill>
                <a:latin typeface="Roboto Light" pitchFamily="2" charset="0"/>
              </a:defRPr>
            </a:lvl8pPr>
            <a:lvl9pPr marL="3886200" indent="-228600" fontAlgn="base">
              <a:spcBef>
                <a:spcPct val="0"/>
              </a:spcBef>
              <a:spcAft>
                <a:spcPct val="0"/>
              </a:spcAft>
              <a:defRPr>
                <a:solidFill>
                  <a:schemeClr val="tx1"/>
                </a:solidFill>
                <a:latin typeface="Roboto Light" pitchFamily="2" charset="0"/>
              </a:defRPr>
            </a:lvl9pPr>
          </a:lstStyle>
          <a:p>
            <a:pPr algn="ctr" eaLnBrk="1" hangingPunct="1">
              <a:defRPr/>
            </a:pPr>
            <a:r>
              <a:rPr lang="id-ID" altLang="zh-CN" sz="1600" b="1"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45%</a:t>
            </a:r>
            <a:endParaRPr lang="id-ID" altLang="zh-CN" sz="1600" b="1"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TextBox 15"/>
          <p:cNvSpPr txBox="1">
            <a:spLocks noChangeArrowheads="1"/>
          </p:cNvSpPr>
          <p:nvPr/>
        </p:nvSpPr>
        <p:spPr bwMode="auto">
          <a:xfrm>
            <a:off x="3089910" y="4269423"/>
            <a:ext cx="660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Roboto Light" pitchFamily="2" charset="0"/>
              </a:defRPr>
            </a:lvl1pPr>
            <a:lvl2pPr marL="742950" indent="-285750">
              <a:defRPr>
                <a:solidFill>
                  <a:schemeClr val="tx1"/>
                </a:solidFill>
                <a:latin typeface="Roboto Light" pitchFamily="2" charset="0"/>
              </a:defRPr>
            </a:lvl2pPr>
            <a:lvl3pPr marL="1143000" indent="-228600">
              <a:defRPr>
                <a:solidFill>
                  <a:schemeClr val="tx1"/>
                </a:solidFill>
                <a:latin typeface="Roboto Light" pitchFamily="2" charset="0"/>
              </a:defRPr>
            </a:lvl3pPr>
            <a:lvl4pPr marL="1600200" indent="-228600">
              <a:defRPr>
                <a:solidFill>
                  <a:schemeClr val="tx1"/>
                </a:solidFill>
                <a:latin typeface="Roboto Light" pitchFamily="2" charset="0"/>
              </a:defRPr>
            </a:lvl4pPr>
            <a:lvl5pPr marL="2057400" indent="-228600">
              <a:defRPr>
                <a:solidFill>
                  <a:schemeClr val="tx1"/>
                </a:solidFill>
                <a:latin typeface="Roboto Light" pitchFamily="2" charset="0"/>
              </a:defRPr>
            </a:lvl5pPr>
            <a:lvl6pPr marL="2514600" indent="-228600" fontAlgn="base">
              <a:spcBef>
                <a:spcPct val="0"/>
              </a:spcBef>
              <a:spcAft>
                <a:spcPct val="0"/>
              </a:spcAft>
              <a:defRPr>
                <a:solidFill>
                  <a:schemeClr val="tx1"/>
                </a:solidFill>
                <a:latin typeface="Roboto Light" pitchFamily="2" charset="0"/>
              </a:defRPr>
            </a:lvl6pPr>
            <a:lvl7pPr marL="2971800" indent="-228600" fontAlgn="base">
              <a:spcBef>
                <a:spcPct val="0"/>
              </a:spcBef>
              <a:spcAft>
                <a:spcPct val="0"/>
              </a:spcAft>
              <a:defRPr>
                <a:solidFill>
                  <a:schemeClr val="tx1"/>
                </a:solidFill>
                <a:latin typeface="Roboto Light" pitchFamily="2" charset="0"/>
              </a:defRPr>
            </a:lvl7pPr>
            <a:lvl8pPr marL="3429000" indent="-228600" fontAlgn="base">
              <a:spcBef>
                <a:spcPct val="0"/>
              </a:spcBef>
              <a:spcAft>
                <a:spcPct val="0"/>
              </a:spcAft>
              <a:defRPr>
                <a:solidFill>
                  <a:schemeClr val="tx1"/>
                </a:solidFill>
                <a:latin typeface="Roboto Light" pitchFamily="2" charset="0"/>
              </a:defRPr>
            </a:lvl8pPr>
            <a:lvl9pPr marL="3886200" indent="-228600" fontAlgn="base">
              <a:spcBef>
                <a:spcPct val="0"/>
              </a:spcBef>
              <a:spcAft>
                <a:spcPct val="0"/>
              </a:spcAft>
              <a:defRPr>
                <a:solidFill>
                  <a:schemeClr val="tx1"/>
                </a:solidFill>
                <a:latin typeface="Roboto Light" pitchFamily="2" charset="0"/>
              </a:defRPr>
            </a:lvl9pPr>
          </a:lstStyle>
          <a:p>
            <a:pPr algn="ctr" eaLnBrk="1" hangingPunct="1">
              <a:defRPr/>
            </a:pPr>
            <a:r>
              <a:rPr lang="id-ID" altLang="zh-CN" sz="1600" b="1"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80%</a:t>
            </a:r>
            <a:endParaRPr lang="id-ID" altLang="zh-CN" sz="1600" b="1"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TextBox 16"/>
          <p:cNvSpPr txBox="1">
            <a:spLocks noChangeArrowheads="1"/>
          </p:cNvSpPr>
          <p:nvPr/>
        </p:nvSpPr>
        <p:spPr bwMode="auto">
          <a:xfrm>
            <a:off x="4050348" y="4269423"/>
            <a:ext cx="660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Roboto Light" pitchFamily="2" charset="0"/>
              </a:defRPr>
            </a:lvl1pPr>
            <a:lvl2pPr marL="742950" indent="-285750">
              <a:defRPr>
                <a:solidFill>
                  <a:schemeClr val="tx1"/>
                </a:solidFill>
                <a:latin typeface="Roboto Light" pitchFamily="2" charset="0"/>
              </a:defRPr>
            </a:lvl2pPr>
            <a:lvl3pPr marL="1143000" indent="-228600">
              <a:defRPr>
                <a:solidFill>
                  <a:schemeClr val="tx1"/>
                </a:solidFill>
                <a:latin typeface="Roboto Light" pitchFamily="2" charset="0"/>
              </a:defRPr>
            </a:lvl3pPr>
            <a:lvl4pPr marL="1600200" indent="-228600">
              <a:defRPr>
                <a:solidFill>
                  <a:schemeClr val="tx1"/>
                </a:solidFill>
                <a:latin typeface="Roboto Light" pitchFamily="2" charset="0"/>
              </a:defRPr>
            </a:lvl4pPr>
            <a:lvl5pPr marL="2057400" indent="-228600">
              <a:defRPr>
                <a:solidFill>
                  <a:schemeClr val="tx1"/>
                </a:solidFill>
                <a:latin typeface="Roboto Light" pitchFamily="2" charset="0"/>
              </a:defRPr>
            </a:lvl5pPr>
            <a:lvl6pPr marL="2514600" indent="-228600" fontAlgn="base">
              <a:spcBef>
                <a:spcPct val="0"/>
              </a:spcBef>
              <a:spcAft>
                <a:spcPct val="0"/>
              </a:spcAft>
              <a:defRPr>
                <a:solidFill>
                  <a:schemeClr val="tx1"/>
                </a:solidFill>
                <a:latin typeface="Roboto Light" pitchFamily="2" charset="0"/>
              </a:defRPr>
            </a:lvl6pPr>
            <a:lvl7pPr marL="2971800" indent="-228600" fontAlgn="base">
              <a:spcBef>
                <a:spcPct val="0"/>
              </a:spcBef>
              <a:spcAft>
                <a:spcPct val="0"/>
              </a:spcAft>
              <a:defRPr>
                <a:solidFill>
                  <a:schemeClr val="tx1"/>
                </a:solidFill>
                <a:latin typeface="Roboto Light" pitchFamily="2" charset="0"/>
              </a:defRPr>
            </a:lvl7pPr>
            <a:lvl8pPr marL="3429000" indent="-228600" fontAlgn="base">
              <a:spcBef>
                <a:spcPct val="0"/>
              </a:spcBef>
              <a:spcAft>
                <a:spcPct val="0"/>
              </a:spcAft>
              <a:defRPr>
                <a:solidFill>
                  <a:schemeClr val="tx1"/>
                </a:solidFill>
                <a:latin typeface="Roboto Light" pitchFamily="2" charset="0"/>
              </a:defRPr>
            </a:lvl8pPr>
            <a:lvl9pPr marL="3886200" indent="-228600" fontAlgn="base">
              <a:spcBef>
                <a:spcPct val="0"/>
              </a:spcBef>
              <a:spcAft>
                <a:spcPct val="0"/>
              </a:spcAft>
              <a:defRPr>
                <a:solidFill>
                  <a:schemeClr val="tx1"/>
                </a:solidFill>
                <a:latin typeface="Roboto Light" pitchFamily="2" charset="0"/>
              </a:defRPr>
            </a:lvl9pPr>
          </a:lstStyle>
          <a:p>
            <a:pPr algn="ctr" eaLnBrk="1" hangingPunct="1">
              <a:defRPr/>
            </a:pPr>
            <a:r>
              <a:rPr lang="id-ID" altLang="zh-CN" sz="1600" b="1"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70%</a:t>
            </a:r>
            <a:endParaRPr lang="id-ID" altLang="zh-CN" sz="1600" b="1"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cxnSp>
        <p:nvCxnSpPr>
          <p:cNvPr id="30" name="Straight Connector 16"/>
          <p:cNvCxnSpPr/>
          <p:nvPr/>
        </p:nvCxnSpPr>
        <p:spPr>
          <a:xfrm>
            <a:off x="5486400" y="2325688"/>
            <a:ext cx="0" cy="2447925"/>
          </a:xfrm>
          <a:prstGeom prst="line">
            <a:avLst/>
          </a:prstGeom>
          <a:ln w="19050">
            <a:solidFill>
              <a:schemeClr val="bg1">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2" name="Oval 45"/>
          <p:cNvSpPr>
            <a:spLocks noChangeAspect="1"/>
          </p:cNvSpPr>
          <p:nvPr/>
        </p:nvSpPr>
        <p:spPr bwMode="auto">
          <a:xfrm>
            <a:off x="985838" y="2448243"/>
            <a:ext cx="179387" cy="179387"/>
          </a:xfrm>
          <a:prstGeom prst="rect">
            <a:avLst/>
          </a:prstGeom>
          <a:solidFill>
            <a:srgbClr val="6C8EFA"/>
          </a:solidFill>
          <a:ln w="25400" cap="flat">
            <a:solidFill>
              <a:srgbClr val="959AA2"/>
            </a:solidFill>
            <a:prstDash val="solid"/>
            <a:miter lim="800000"/>
            <a:headEnd type="none" w="med" len="med"/>
            <a:tailEnd type="none" w="med" len="med"/>
          </a:ln>
        </p:spPr>
        <p:txBody>
          <a:bodyPr lIns="0" tIns="0" rIns="0" bIns="0"/>
          <a:lstStyle/>
          <a:p>
            <a:pPr eaLnBrk="1" fontAlgn="auto" hangingPunct="1">
              <a:spcBef>
                <a:spcPts val="0"/>
              </a:spcBef>
              <a:spcAft>
                <a:spcPts val="0"/>
              </a:spcAft>
              <a:defRPr/>
            </a:pPr>
            <a:endParaRPr lang="en-US" sz="9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3" name="Oval 45"/>
          <p:cNvSpPr>
            <a:spLocks noChangeAspect="1"/>
          </p:cNvSpPr>
          <p:nvPr/>
        </p:nvSpPr>
        <p:spPr bwMode="auto">
          <a:xfrm>
            <a:off x="928688" y="3384233"/>
            <a:ext cx="179387" cy="179387"/>
          </a:xfrm>
          <a:prstGeom prst="rect">
            <a:avLst/>
          </a:prstGeom>
          <a:solidFill>
            <a:srgbClr val="6C8EFA"/>
          </a:solidFill>
          <a:ln w="25400" cap="flat">
            <a:solidFill>
              <a:srgbClr val="53585F"/>
            </a:solidFill>
            <a:prstDash val="solid"/>
            <a:miter lim="800000"/>
            <a:headEnd type="none" w="med" len="med"/>
            <a:tailEnd type="none" w="med" len="med"/>
          </a:ln>
        </p:spPr>
        <p:txBody>
          <a:bodyPr lIns="0" tIns="0" rIns="0" bIns="0"/>
          <a:lstStyle/>
          <a:p>
            <a:pPr eaLnBrk="1" fontAlgn="auto" hangingPunct="1">
              <a:spcBef>
                <a:spcPts val="0"/>
              </a:spcBef>
              <a:spcAft>
                <a:spcPts val="0"/>
              </a:spcAft>
              <a:defRPr/>
            </a:pPr>
            <a:endParaRPr lang="en-US" sz="9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5" name="Oval 45"/>
          <p:cNvSpPr>
            <a:spLocks noChangeAspect="1"/>
          </p:cNvSpPr>
          <p:nvPr/>
        </p:nvSpPr>
        <p:spPr bwMode="auto">
          <a:xfrm>
            <a:off x="970598" y="4339273"/>
            <a:ext cx="179387" cy="180975"/>
          </a:xfrm>
          <a:prstGeom prst="rect">
            <a:avLst/>
          </a:prstGeom>
          <a:solidFill>
            <a:srgbClr val="6C8EFA"/>
          </a:solidFill>
          <a:ln w="25400" cap="flat">
            <a:solidFill>
              <a:srgbClr val="959AA2"/>
            </a:solidFill>
            <a:prstDash val="solid"/>
            <a:miter lim="800000"/>
            <a:headEnd type="none" w="med" len="med"/>
            <a:tailEnd type="none" w="med" len="med"/>
          </a:ln>
        </p:spPr>
        <p:txBody>
          <a:bodyPr lIns="0" tIns="0" rIns="0" bIns="0"/>
          <a:lstStyle/>
          <a:p>
            <a:pPr eaLnBrk="1" fontAlgn="auto" hangingPunct="1">
              <a:spcBef>
                <a:spcPts val="0"/>
              </a:spcBef>
              <a:spcAft>
                <a:spcPts val="0"/>
              </a:spcAft>
              <a:defRPr/>
            </a:pPr>
            <a:endParaRPr lang="en-US" sz="9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8" name="Content Placeholder 2"/>
          <p:cNvSpPr txBox="1"/>
          <p:nvPr/>
        </p:nvSpPr>
        <p:spPr bwMode="auto">
          <a:xfrm>
            <a:off x="1209675" y="2627630"/>
            <a:ext cx="3910013"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boto Light" pitchFamily="2" charset="0"/>
              </a:defRPr>
            </a:lvl1pPr>
            <a:lvl2pPr marL="742950" indent="-285750">
              <a:defRPr>
                <a:solidFill>
                  <a:schemeClr val="tx1"/>
                </a:solidFill>
                <a:latin typeface="Roboto Light" pitchFamily="2" charset="0"/>
              </a:defRPr>
            </a:lvl2pPr>
            <a:lvl3pPr marL="1143000" indent="-228600">
              <a:defRPr>
                <a:solidFill>
                  <a:schemeClr val="tx1"/>
                </a:solidFill>
                <a:latin typeface="Roboto Light" pitchFamily="2" charset="0"/>
              </a:defRPr>
            </a:lvl3pPr>
            <a:lvl4pPr marL="1600200" indent="-228600">
              <a:defRPr>
                <a:solidFill>
                  <a:schemeClr val="tx1"/>
                </a:solidFill>
                <a:latin typeface="Roboto Light" pitchFamily="2" charset="0"/>
              </a:defRPr>
            </a:lvl4pPr>
            <a:lvl5pPr marL="2057400" indent="-228600">
              <a:defRPr>
                <a:solidFill>
                  <a:schemeClr val="tx1"/>
                </a:solidFill>
                <a:latin typeface="Roboto Light" pitchFamily="2" charset="0"/>
              </a:defRPr>
            </a:lvl5pPr>
            <a:lvl6pPr marL="2514600" indent="-228600" fontAlgn="base">
              <a:spcBef>
                <a:spcPct val="0"/>
              </a:spcBef>
              <a:spcAft>
                <a:spcPct val="0"/>
              </a:spcAft>
              <a:defRPr>
                <a:solidFill>
                  <a:schemeClr val="tx1"/>
                </a:solidFill>
                <a:latin typeface="Roboto Light" pitchFamily="2" charset="0"/>
              </a:defRPr>
            </a:lvl6pPr>
            <a:lvl7pPr marL="2971800" indent="-228600" fontAlgn="base">
              <a:spcBef>
                <a:spcPct val="0"/>
              </a:spcBef>
              <a:spcAft>
                <a:spcPct val="0"/>
              </a:spcAft>
              <a:defRPr>
                <a:solidFill>
                  <a:schemeClr val="tx1"/>
                </a:solidFill>
                <a:latin typeface="Roboto Light" pitchFamily="2" charset="0"/>
              </a:defRPr>
            </a:lvl7pPr>
            <a:lvl8pPr marL="3429000" indent="-228600" fontAlgn="base">
              <a:spcBef>
                <a:spcPct val="0"/>
              </a:spcBef>
              <a:spcAft>
                <a:spcPct val="0"/>
              </a:spcAft>
              <a:defRPr>
                <a:solidFill>
                  <a:schemeClr val="tx1"/>
                </a:solidFill>
                <a:latin typeface="Roboto Light" pitchFamily="2" charset="0"/>
              </a:defRPr>
            </a:lvl8pPr>
            <a:lvl9pPr marL="3886200" indent="-228600" fontAlgn="base">
              <a:spcBef>
                <a:spcPct val="0"/>
              </a:spcBef>
              <a:spcAft>
                <a:spcPct val="0"/>
              </a:spcAft>
              <a:defRPr>
                <a:solidFill>
                  <a:schemeClr val="tx1"/>
                </a:solidFill>
                <a:latin typeface="Roboto Light" pitchFamily="2" charset="0"/>
              </a:defRPr>
            </a:lvl9pPr>
          </a:lstStyle>
          <a:p>
            <a:pPr eaLnBrk="1" hangingPunct="1">
              <a:spcBef>
                <a:spcPct val="20000"/>
              </a:spcBef>
              <a:buFont typeface="Arial" panose="020B0604020202020204" pitchFamily="34" charset="0"/>
              <a:buNone/>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您的内容打在这里，或者通过复制您的文本后，在此框中选择粘贴，并选择只保留文字。</a:t>
            </a:r>
            <a:endParaRPr lang="en-US" altLang="zh-CN" sz="12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9" name="Title 13"/>
          <p:cNvSpPr txBox="1"/>
          <p:nvPr/>
        </p:nvSpPr>
        <p:spPr bwMode="auto">
          <a:xfrm>
            <a:off x="1209675" y="2326005"/>
            <a:ext cx="2322513"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Roboto Light" pitchFamily="2" charset="0"/>
              </a:defRPr>
            </a:lvl1pPr>
            <a:lvl2pPr marL="742950" indent="-285750">
              <a:defRPr>
                <a:solidFill>
                  <a:schemeClr val="tx1"/>
                </a:solidFill>
                <a:latin typeface="Roboto Light" pitchFamily="2" charset="0"/>
              </a:defRPr>
            </a:lvl2pPr>
            <a:lvl3pPr marL="1143000" indent="-228600">
              <a:defRPr>
                <a:solidFill>
                  <a:schemeClr val="tx1"/>
                </a:solidFill>
                <a:latin typeface="Roboto Light" pitchFamily="2" charset="0"/>
              </a:defRPr>
            </a:lvl3pPr>
            <a:lvl4pPr marL="1600200" indent="-228600">
              <a:defRPr>
                <a:solidFill>
                  <a:schemeClr val="tx1"/>
                </a:solidFill>
                <a:latin typeface="Roboto Light" pitchFamily="2" charset="0"/>
              </a:defRPr>
            </a:lvl4pPr>
            <a:lvl5pPr marL="2057400" indent="-228600">
              <a:defRPr>
                <a:solidFill>
                  <a:schemeClr val="tx1"/>
                </a:solidFill>
                <a:latin typeface="Roboto Light" pitchFamily="2" charset="0"/>
              </a:defRPr>
            </a:lvl5pPr>
            <a:lvl6pPr marL="2514600" indent="-228600" fontAlgn="base">
              <a:spcBef>
                <a:spcPct val="0"/>
              </a:spcBef>
              <a:spcAft>
                <a:spcPct val="0"/>
              </a:spcAft>
              <a:defRPr>
                <a:solidFill>
                  <a:schemeClr val="tx1"/>
                </a:solidFill>
                <a:latin typeface="Roboto Light" pitchFamily="2" charset="0"/>
              </a:defRPr>
            </a:lvl6pPr>
            <a:lvl7pPr marL="2971800" indent="-228600" fontAlgn="base">
              <a:spcBef>
                <a:spcPct val="0"/>
              </a:spcBef>
              <a:spcAft>
                <a:spcPct val="0"/>
              </a:spcAft>
              <a:defRPr>
                <a:solidFill>
                  <a:schemeClr val="tx1"/>
                </a:solidFill>
                <a:latin typeface="Roboto Light" pitchFamily="2" charset="0"/>
              </a:defRPr>
            </a:lvl7pPr>
            <a:lvl8pPr marL="3429000" indent="-228600" fontAlgn="base">
              <a:spcBef>
                <a:spcPct val="0"/>
              </a:spcBef>
              <a:spcAft>
                <a:spcPct val="0"/>
              </a:spcAft>
              <a:defRPr>
                <a:solidFill>
                  <a:schemeClr val="tx1"/>
                </a:solidFill>
                <a:latin typeface="Roboto Light" pitchFamily="2" charset="0"/>
              </a:defRPr>
            </a:lvl8pPr>
            <a:lvl9pPr marL="3886200" indent="-228600" fontAlgn="base">
              <a:spcBef>
                <a:spcPct val="0"/>
              </a:spcBef>
              <a:spcAft>
                <a:spcPct val="0"/>
              </a:spcAft>
              <a:defRPr>
                <a:solidFill>
                  <a:schemeClr val="tx1"/>
                </a:solidFill>
                <a:latin typeface="Roboto Light" pitchFamily="2" charset="0"/>
              </a:defRPr>
            </a:lvl9pPr>
          </a:lstStyle>
          <a:p>
            <a:pPr eaLnBrk="1" hangingPunct="1">
              <a:defRPr/>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单击此处添加标题</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0" name="Content Placeholder 2"/>
          <p:cNvSpPr txBox="1"/>
          <p:nvPr/>
        </p:nvSpPr>
        <p:spPr bwMode="auto">
          <a:xfrm>
            <a:off x="1181100" y="3492183"/>
            <a:ext cx="3910013"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boto Light" pitchFamily="2" charset="0"/>
              </a:defRPr>
            </a:lvl1pPr>
            <a:lvl2pPr marL="742950" indent="-285750">
              <a:defRPr>
                <a:solidFill>
                  <a:schemeClr val="tx1"/>
                </a:solidFill>
                <a:latin typeface="Roboto Light" pitchFamily="2" charset="0"/>
              </a:defRPr>
            </a:lvl2pPr>
            <a:lvl3pPr marL="1143000" indent="-228600">
              <a:defRPr>
                <a:solidFill>
                  <a:schemeClr val="tx1"/>
                </a:solidFill>
                <a:latin typeface="Roboto Light" pitchFamily="2" charset="0"/>
              </a:defRPr>
            </a:lvl3pPr>
            <a:lvl4pPr marL="1600200" indent="-228600">
              <a:defRPr>
                <a:solidFill>
                  <a:schemeClr val="tx1"/>
                </a:solidFill>
                <a:latin typeface="Roboto Light" pitchFamily="2" charset="0"/>
              </a:defRPr>
            </a:lvl4pPr>
            <a:lvl5pPr marL="2057400" indent="-228600">
              <a:defRPr>
                <a:solidFill>
                  <a:schemeClr val="tx1"/>
                </a:solidFill>
                <a:latin typeface="Roboto Light" pitchFamily="2" charset="0"/>
              </a:defRPr>
            </a:lvl5pPr>
            <a:lvl6pPr marL="2514600" indent="-228600" fontAlgn="base">
              <a:spcBef>
                <a:spcPct val="0"/>
              </a:spcBef>
              <a:spcAft>
                <a:spcPct val="0"/>
              </a:spcAft>
              <a:defRPr>
                <a:solidFill>
                  <a:schemeClr val="tx1"/>
                </a:solidFill>
                <a:latin typeface="Roboto Light" pitchFamily="2" charset="0"/>
              </a:defRPr>
            </a:lvl6pPr>
            <a:lvl7pPr marL="2971800" indent="-228600" fontAlgn="base">
              <a:spcBef>
                <a:spcPct val="0"/>
              </a:spcBef>
              <a:spcAft>
                <a:spcPct val="0"/>
              </a:spcAft>
              <a:defRPr>
                <a:solidFill>
                  <a:schemeClr val="tx1"/>
                </a:solidFill>
                <a:latin typeface="Roboto Light" pitchFamily="2" charset="0"/>
              </a:defRPr>
            </a:lvl7pPr>
            <a:lvl8pPr marL="3429000" indent="-228600" fontAlgn="base">
              <a:spcBef>
                <a:spcPct val="0"/>
              </a:spcBef>
              <a:spcAft>
                <a:spcPct val="0"/>
              </a:spcAft>
              <a:defRPr>
                <a:solidFill>
                  <a:schemeClr val="tx1"/>
                </a:solidFill>
                <a:latin typeface="Roboto Light" pitchFamily="2" charset="0"/>
              </a:defRPr>
            </a:lvl8pPr>
            <a:lvl9pPr marL="3886200" indent="-228600" fontAlgn="base">
              <a:spcBef>
                <a:spcPct val="0"/>
              </a:spcBef>
              <a:spcAft>
                <a:spcPct val="0"/>
              </a:spcAft>
              <a:defRPr>
                <a:solidFill>
                  <a:schemeClr val="tx1"/>
                </a:solidFill>
                <a:latin typeface="Roboto Light" pitchFamily="2" charset="0"/>
              </a:defRPr>
            </a:lvl9pPr>
          </a:lstStyle>
          <a:p>
            <a:pPr eaLnBrk="1" hangingPunct="1">
              <a:spcBef>
                <a:spcPct val="20000"/>
              </a:spcBef>
              <a:buFont typeface="Arial" panose="020B0604020202020204" pitchFamily="34" charset="0"/>
              <a:buNone/>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您的内容打在这里，或者通过复制您的文本后，在此框中选择粘贴，并选择只保留文字。</a:t>
            </a:r>
            <a:endParaRPr lang="en-US" altLang="zh-CN" sz="12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1" name="Title 13"/>
          <p:cNvSpPr txBox="1"/>
          <p:nvPr/>
        </p:nvSpPr>
        <p:spPr bwMode="auto">
          <a:xfrm>
            <a:off x="1165225" y="3263583"/>
            <a:ext cx="2322513"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Roboto Light" pitchFamily="2" charset="0"/>
              </a:defRPr>
            </a:lvl1pPr>
            <a:lvl2pPr marL="742950" indent="-285750">
              <a:defRPr>
                <a:solidFill>
                  <a:schemeClr val="tx1"/>
                </a:solidFill>
                <a:latin typeface="Roboto Light" pitchFamily="2" charset="0"/>
              </a:defRPr>
            </a:lvl2pPr>
            <a:lvl3pPr marL="1143000" indent="-228600">
              <a:defRPr>
                <a:solidFill>
                  <a:schemeClr val="tx1"/>
                </a:solidFill>
                <a:latin typeface="Roboto Light" pitchFamily="2" charset="0"/>
              </a:defRPr>
            </a:lvl3pPr>
            <a:lvl4pPr marL="1600200" indent="-228600">
              <a:defRPr>
                <a:solidFill>
                  <a:schemeClr val="tx1"/>
                </a:solidFill>
                <a:latin typeface="Roboto Light" pitchFamily="2" charset="0"/>
              </a:defRPr>
            </a:lvl4pPr>
            <a:lvl5pPr marL="2057400" indent="-228600">
              <a:defRPr>
                <a:solidFill>
                  <a:schemeClr val="tx1"/>
                </a:solidFill>
                <a:latin typeface="Roboto Light" pitchFamily="2" charset="0"/>
              </a:defRPr>
            </a:lvl5pPr>
            <a:lvl6pPr marL="2514600" indent="-228600" fontAlgn="base">
              <a:spcBef>
                <a:spcPct val="0"/>
              </a:spcBef>
              <a:spcAft>
                <a:spcPct val="0"/>
              </a:spcAft>
              <a:defRPr>
                <a:solidFill>
                  <a:schemeClr val="tx1"/>
                </a:solidFill>
                <a:latin typeface="Roboto Light" pitchFamily="2" charset="0"/>
              </a:defRPr>
            </a:lvl6pPr>
            <a:lvl7pPr marL="2971800" indent="-228600" fontAlgn="base">
              <a:spcBef>
                <a:spcPct val="0"/>
              </a:spcBef>
              <a:spcAft>
                <a:spcPct val="0"/>
              </a:spcAft>
              <a:defRPr>
                <a:solidFill>
                  <a:schemeClr val="tx1"/>
                </a:solidFill>
                <a:latin typeface="Roboto Light" pitchFamily="2" charset="0"/>
              </a:defRPr>
            </a:lvl7pPr>
            <a:lvl8pPr marL="3429000" indent="-228600" fontAlgn="base">
              <a:spcBef>
                <a:spcPct val="0"/>
              </a:spcBef>
              <a:spcAft>
                <a:spcPct val="0"/>
              </a:spcAft>
              <a:defRPr>
                <a:solidFill>
                  <a:schemeClr val="tx1"/>
                </a:solidFill>
                <a:latin typeface="Roboto Light" pitchFamily="2" charset="0"/>
              </a:defRPr>
            </a:lvl8pPr>
            <a:lvl9pPr marL="3886200" indent="-228600" fontAlgn="base">
              <a:spcBef>
                <a:spcPct val="0"/>
              </a:spcBef>
              <a:spcAft>
                <a:spcPct val="0"/>
              </a:spcAft>
              <a:defRPr>
                <a:solidFill>
                  <a:schemeClr val="tx1"/>
                </a:solidFill>
                <a:latin typeface="Roboto Light" pitchFamily="2" charset="0"/>
              </a:defRPr>
            </a:lvl9pPr>
          </a:lstStyle>
          <a:p>
            <a:pPr eaLnBrk="1" hangingPunct="1">
              <a:defRPr/>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单击此处添加标题</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4" name="Content Placeholder 2"/>
          <p:cNvSpPr txBox="1"/>
          <p:nvPr/>
        </p:nvSpPr>
        <p:spPr bwMode="auto">
          <a:xfrm>
            <a:off x="1260793" y="4520248"/>
            <a:ext cx="391001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boto Light" pitchFamily="2" charset="0"/>
              </a:defRPr>
            </a:lvl1pPr>
            <a:lvl2pPr marL="742950" indent="-285750">
              <a:defRPr>
                <a:solidFill>
                  <a:schemeClr val="tx1"/>
                </a:solidFill>
                <a:latin typeface="Roboto Light" pitchFamily="2" charset="0"/>
              </a:defRPr>
            </a:lvl2pPr>
            <a:lvl3pPr marL="1143000" indent="-228600">
              <a:defRPr>
                <a:solidFill>
                  <a:schemeClr val="tx1"/>
                </a:solidFill>
                <a:latin typeface="Roboto Light" pitchFamily="2" charset="0"/>
              </a:defRPr>
            </a:lvl3pPr>
            <a:lvl4pPr marL="1600200" indent="-228600">
              <a:defRPr>
                <a:solidFill>
                  <a:schemeClr val="tx1"/>
                </a:solidFill>
                <a:latin typeface="Roboto Light" pitchFamily="2" charset="0"/>
              </a:defRPr>
            </a:lvl4pPr>
            <a:lvl5pPr marL="2057400" indent="-228600">
              <a:defRPr>
                <a:solidFill>
                  <a:schemeClr val="tx1"/>
                </a:solidFill>
                <a:latin typeface="Roboto Light" pitchFamily="2" charset="0"/>
              </a:defRPr>
            </a:lvl5pPr>
            <a:lvl6pPr marL="2514600" indent="-228600" fontAlgn="base">
              <a:spcBef>
                <a:spcPct val="0"/>
              </a:spcBef>
              <a:spcAft>
                <a:spcPct val="0"/>
              </a:spcAft>
              <a:defRPr>
                <a:solidFill>
                  <a:schemeClr val="tx1"/>
                </a:solidFill>
                <a:latin typeface="Roboto Light" pitchFamily="2" charset="0"/>
              </a:defRPr>
            </a:lvl6pPr>
            <a:lvl7pPr marL="2971800" indent="-228600" fontAlgn="base">
              <a:spcBef>
                <a:spcPct val="0"/>
              </a:spcBef>
              <a:spcAft>
                <a:spcPct val="0"/>
              </a:spcAft>
              <a:defRPr>
                <a:solidFill>
                  <a:schemeClr val="tx1"/>
                </a:solidFill>
                <a:latin typeface="Roboto Light" pitchFamily="2" charset="0"/>
              </a:defRPr>
            </a:lvl7pPr>
            <a:lvl8pPr marL="3429000" indent="-228600" fontAlgn="base">
              <a:spcBef>
                <a:spcPct val="0"/>
              </a:spcBef>
              <a:spcAft>
                <a:spcPct val="0"/>
              </a:spcAft>
              <a:defRPr>
                <a:solidFill>
                  <a:schemeClr val="tx1"/>
                </a:solidFill>
                <a:latin typeface="Roboto Light" pitchFamily="2" charset="0"/>
              </a:defRPr>
            </a:lvl8pPr>
            <a:lvl9pPr marL="3886200" indent="-228600" fontAlgn="base">
              <a:spcBef>
                <a:spcPct val="0"/>
              </a:spcBef>
              <a:spcAft>
                <a:spcPct val="0"/>
              </a:spcAft>
              <a:defRPr>
                <a:solidFill>
                  <a:schemeClr val="tx1"/>
                </a:solidFill>
                <a:latin typeface="Roboto Light" pitchFamily="2" charset="0"/>
              </a:defRPr>
            </a:lvl9pPr>
          </a:lstStyle>
          <a:p>
            <a:pPr eaLnBrk="1" hangingPunct="1">
              <a:spcBef>
                <a:spcPct val="20000"/>
              </a:spcBef>
              <a:buFont typeface="Arial" panose="020B0604020202020204" pitchFamily="34" charset="0"/>
              <a:buNone/>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您的内容打在这里，或者通过复制您的文本后，在此框中选择粘贴，并选择只保留文字。</a:t>
            </a:r>
            <a:endParaRPr lang="en-US" altLang="zh-CN" sz="12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6" name="TextBox 34"/>
          <p:cNvSpPr txBox="1"/>
          <p:nvPr/>
        </p:nvSpPr>
        <p:spPr>
          <a:xfrm>
            <a:off x="795338" y="5384800"/>
            <a:ext cx="10298112" cy="727075"/>
          </a:xfrm>
          <a:prstGeom prst="rect">
            <a:avLst/>
          </a:prstGeom>
          <a:noFill/>
        </p:spPr>
        <p:txBody>
          <a:bodyPr rIns="144000" bIns="36000" spcCol="360000">
            <a:spAutoFit/>
          </a:bodyPr>
          <a:lstStyle/>
          <a:p>
            <a:pPr eaLnBrk="1" hangingPunct="1">
              <a:spcBef>
                <a:spcPct val="20000"/>
              </a:spcBef>
              <a:buFont typeface="Arial" panose="020B0604020202020204" pitchFamily="34" charset="0"/>
              <a:buNone/>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ea"/>
            </a:endParaRPr>
          </a:p>
        </p:txBody>
      </p:sp>
      <p:sp>
        <p:nvSpPr>
          <p:cNvPr id="47" name="Title 13"/>
          <p:cNvSpPr txBox="1"/>
          <p:nvPr/>
        </p:nvSpPr>
        <p:spPr>
          <a:xfrm>
            <a:off x="6688138" y="4532313"/>
            <a:ext cx="415925" cy="339725"/>
          </a:xfrm>
          <a:prstGeom prst="rect">
            <a:avLst/>
          </a:prstGeom>
        </p:spPr>
        <p:txBody>
          <a:bodyPr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01</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8" name="Title 13"/>
          <p:cNvSpPr txBox="1"/>
          <p:nvPr/>
        </p:nvSpPr>
        <p:spPr>
          <a:xfrm>
            <a:off x="7497763" y="4532313"/>
            <a:ext cx="415925" cy="339725"/>
          </a:xfrm>
          <a:prstGeom prst="rect">
            <a:avLst/>
          </a:prstGeom>
        </p:spPr>
        <p:txBody>
          <a:bodyPr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02</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9" name="Title 13"/>
          <p:cNvSpPr txBox="1"/>
          <p:nvPr/>
        </p:nvSpPr>
        <p:spPr>
          <a:xfrm>
            <a:off x="8513763" y="4532313"/>
            <a:ext cx="415925" cy="339725"/>
          </a:xfrm>
          <a:prstGeom prst="rect">
            <a:avLst/>
          </a:prstGeom>
        </p:spPr>
        <p:txBody>
          <a:bodyPr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03</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0" name="Title 13"/>
          <p:cNvSpPr txBox="1"/>
          <p:nvPr/>
        </p:nvSpPr>
        <p:spPr>
          <a:xfrm>
            <a:off x="9474200" y="4532313"/>
            <a:ext cx="415925" cy="339725"/>
          </a:xfrm>
          <a:prstGeom prst="rect">
            <a:avLst/>
          </a:prstGeom>
        </p:spPr>
        <p:txBody>
          <a:bodyPr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04</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1" name="Title 13"/>
          <p:cNvSpPr txBox="1"/>
          <p:nvPr/>
        </p:nvSpPr>
        <p:spPr>
          <a:xfrm>
            <a:off x="10363200" y="4532313"/>
            <a:ext cx="415925" cy="339725"/>
          </a:xfrm>
          <a:prstGeom prst="rect">
            <a:avLst/>
          </a:prstGeom>
        </p:spPr>
        <p:txBody>
          <a:bodyPr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05</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100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grpId="0" nodeType="withEffect">
                                  <p:stCondLst>
                                    <p:cond delay="100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grpId="0" nodeType="withEffect">
                                  <p:stCondLst>
                                    <p:cond delay="100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animEffect transition="in" filter="fade">
                                      <p:cBhvr>
                                        <p:cTn id="29" dur="500"/>
                                        <p:tgtEl>
                                          <p:spTgt spid="28"/>
                                        </p:tgtEl>
                                      </p:cBhvr>
                                    </p:animEffect>
                                  </p:childTnLst>
                                </p:cTn>
                              </p:par>
                            </p:childTnLst>
                          </p:cTn>
                        </p:par>
                        <p:par>
                          <p:cTn id="30" fill="hold">
                            <p:stCondLst>
                              <p:cond delay="1000"/>
                            </p:stCondLst>
                            <p:childTnLst>
                              <p:par>
                                <p:cTn id="31" presetID="16" presetClass="entr" presetSubtype="42"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barn(outHorizontal)">
                                      <p:cBhvr>
                                        <p:cTn id="33" dur="500"/>
                                        <p:tgtEl>
                                          <p:spTgt spid="3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p:cTn id="36" dur="500" fill="hold"/>
                                        <p:tgtEl>
                                          <p:spTgt spid="32"/>
                                        </p:tgtEl>
                                        <p:attrNameLst>
                                          <p:attrName>ppt_w</p:attrName>
                                        </p:attrNameLst>
                                      </p:cBhvr>
                                      <p:tavLst>
                                        <p:tav tm="0">
                                          <p:val>
                                            <p:fltVal val="0"/>
                                          </p:val>
                                        </p:tav>
                                        <p:tav tm="100000">
                                          <p:val>
                                            <p:strVal val="#ppt_w"/>
                                          </p:val>
                                        </p:tav>
                                      </p:tavLst>
                                    </p:anim>
                                    <p:anim calcmode="lin" valueType="num">
                                      <p:cBhvr>
                                        <p:cTn id="37" dur="500" fill="hold"/>
                                        <p:tgtEl>
                                          <p:spTgt spid="32"/>
                                        </p:tgtEl>
                                        <p:attrNameLst>
                                          <p:attrName>ppt_h</p:attrName>
                                        </p:attrNameLst>
                                      </p:cBhvr>
                                      <p:tavLst>
                                        <p:tav tm="0">
                                          <p:val>
                                            <p:fltVal val="0"/>
                                          </p:val>
                                        </p:tav>
                                        <p:tav tm="100000">
                                          <p:val>
                                            <p:strVal val="#ppt_h"/>
                                          </p:val>
                                        </p:tav>
                                      </p:tavLst>
                                    </p:anim>
                                    <p:animEffect transition="in" filter="fade">
                                      <p:cBhvr>
                                        <p:cTn id="38" dur="500"/>
                                        <p:tgtEl>
                                          <p:spTgt spid="32"/>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p:cTn id="41" dur="500" fill="hold"/>
                                        <p:tgtEl>
                                          <p:spTgt spid="33"/>
                                        </p:tgtEl>
                                        <p:attrNameLst>
                                          <p:attrName>ppt_w</p:attrName>
                                        </p:attrNameLst>
                                      </p:cBhvr>
                                      <p:tavLst>
                                        <p:tav tm="0">
                                          <p:val>
                                            <p:fltVal val="0"/>
                                          </p:val>
                                        </p:tav>
                                        <p:tav tm="100000">
                                          <p:val>
                                            <p:strVal val="#ppt_w"/>
                                          </p:val>
                                        </p:tav>
                                      </p:tavLst>
                                    </p:anim>
                                    <p:anim calcmode="lin" valueType="num">
                                      <p:cBhvr>
                                        <p:cTn id="42" dur="500" fill="hold"/>
                                        <p:tgtEl>
                                          <p:spTgt spid="33"/>
                                        </p:tgtEl>
                                        <p:attrNameLst>
                                          <p:attrName>ppt_h</p:attrName>
                                        </p:attrNameLst>
                                      </p:cBhvr>
                                      <p:tavLst>
                                        <p:tav tm="0">
                                          <p:val>
                                            <p:fltVal val="0"/>
                                          </p:val>
                                        </p:tav>
                                        <p:tav tm="100000">
                                          <p:val>
                                            <p:strVal val="#ppt_h"/>
                                          </p:val>
                                        </p:tav>
                                      </p:tavLst>
                                    </p:anim>
                                    <p:animEffect transition="in" filter="fade">
                                      <p:cBhvr>
                                        <p:cTn id="43" dur="500"/>
                                        <p:tgtEl>
                                          <p:spTgt spid="33"/>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Effect transition="in" filter="fade">
                                      <p:cBhvr>
                                        <p:cTn id="48" dur="500"/>
                                        <p:tgtEl>
                                          <p:spTgt spid="35"/>
                                        </p:tgtEl>
                                      </p:cBhvr>
                                    </p:animEffect>
                                  </p:childTnLst>
                                </p:cTn>
                              </p:par>
                            </p:childTnLst>
                          </p:cTn>
                        </p:par>
                        <p:par>
                          <p:cTn id="49" fill="hold">
                            <p:stCondLst>
                              <p:cond delay="1500"/>
                            </p:stCondLst>
                            <p:childTnLst>
                              <p:par>
                                <p:cTn id="50" presetID="42" presetClass="entr" presetSubtype="0" fill="hold" grpId="0" nodeType="after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1000"/>
                                        <p:tgtEl>
                                          <p:spTgt spid="46"/>
                                        </p:tgtEl>
                                      </p:cBhvr>
                                    </p:animEffect>
                                    <p:anim calcmode="lin" valueType="num">
                                      <p:cBhvr>
                                        <p:cTn id="53" dur="1000" fill="hold"/>
                                        <p:tgtEl>
                                          <p:spTgt spid="46"/>
                                        </p:tgtEl>
                                        <p:attrNameLst>
                                          <p:attrName>ppt_x</p:attrName>
                                        </p:attrNameLst>
                                      </p:cBhvr>
                                      <p:tavLst>
                                        <p:tav tm="0">
                                          <p:val>
                                            <p:strVal val="#ppt_x"/>
                                          </p:val>
                                        </p:tav>
                                        <p:tav tm="100000">
                                          <p:val>
                                            <p:strVal val="#ppt_x"/>
                                          </p:val>
                                        </p:tav>
                                      </p:tavLst>
                                    </p:anim>
                                    <p:anim calcmode="lin" valueType="num">
                                      <p:cBhvr>
                                        <p:cTn id="54"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32" grpId="0" bldLvl="0" animBg="1"/>
      <p:bldP spid="33" grpId="0" bldLvl="0" animBg="1"/>
      <p:bldP spid="35" grpId="0" bldLvl="0" animBg="1"/>
      <p:bldP spid="4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p:cNvGrpSpPr/>
          <p:nvPr/>
        </p:nvGrpSpPr>
        <p:grpSpPr>
          <a:xfrm>
            <a:off x="523875" y="398780"/>
            <a:ext cx="4646930" cy="650875"/>
            <a:chOff x="9462" y="2048"/>
            <a:chExt cx="7318" cy="1025"/>
          </a:xfrm>
        </p:grpSpPr>
        <p:sp>
          <p:nvSpPr>
            <p:cNvPr id="60" name="PA-文本框 25"/>
            <p:cNvSpPr txBox="1"/>
            <p:nvPr>
              <p:custDataLst>
                <p:tags r:id="rId1"/>
              </p:custDataLst>
            </p:nvPr>
          </p:nvSpPr>
          <p:spPr>
            <a:xfrm>
              <a:off x="9462" y="2048"/>
              <a:ext cx="7318" cy="1025"/>
            </a:xfrm>
            <a:prstGeom prst="rect">
              <a:avLst/>
            </a:prstGeom>
            <a:noFill/>
          </p:spPr>
          <p:txBody>
            <a:bodyPr wrap="square" rtlCol="0">
              <a:spAutoFit/>
            </a:bodyPr>
            <a:p>
              <a:pPr algn="l" fontAlgn="base">
                <a:lnSpc>
                  <a:spcPct val="130000"/>
                </a:lnSpc>
                <a:spcBef>
                  <a:spcPct val="0"/>
                </a:spcBef>
                <a:spcAft>
                  <a:spcPct val="0"/>
                </a:spcAft>
              </a:pPr>
              <a:r>
                <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rPr>
                <a:t>您的标题打在这里</a:t>
              </a:r>
              <a:endPar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endParaRPr>
            </a:p>
          </p:txBody>
        </p:sp>
        <p:cxnSp>
          <p:nvCxnSpPr>
            <p:cNvPr id="61" name="PA-直接连接符 27"/>
            <p:cNvCxnSpPr/>
            <p:nvPr>
              <p:custDataLst>
                <p:tags r:id="rId2"/>
              </p:custDataLst>
            </p:nvPr>
          </p:nvCxnSpPr>
          <p:spPr>
            <a:xfrm>
              <a:off x="9462" y="3073"/>
              <a:ext cx="5628" cy="0"/>
            </a:xfrm>
            <a:prstGeom prst="line">
              <a:avLst/>
            </a:prstGeom>
            <a:noFill/>
            <a:ln w="19050" cap="flat" cmpd="sng" algn="ctr">
              <a:solidFill>
                <a:srgbClr val="6C8EFA"/>
              </a:solidFill>
              <a:prstDash val="solid"/>
              <a:round/>
              <a:headEnd type="none" w="med" len="med"/>
              <a:tailEnd type="none" w="med" len="med"/>
            </a:ln>
            <a:effectLst/>
          </p:spPr>
        </p:cxnSp>
      </p:grpSp>
      <p:grpSp>
        <p:nvGrpSpPr>
          <p:cNvPr id="4" name="组合 3"/>
          <p:cNvGrpSpPr/>
          <p:nvPr/>
        </p:nvGrpSpPr>
        <p:grpSpPr>
          <a:xfrm>
            <a:off x="1184924" y="2191385"/>
            <a:ext cx="9620329" cy="3988277"/>
            <a:chOff x="169" y="2830"/>
            <a:chExt cx="18158" cy="7528"/>
          </a:xfrm>
        </p:grpSpPr>
        <p:sp>
          <p:nvSpPr>
            <p:cNvPr id="9" name="PA-椭圆 8"/>
            <p:cNvSpPr/>
            <p:nvPr>
              <p:custDataLst>
                <p:tags r:id="rId3"/>
              </p:custDataLst>
            </p:nvPr>
          </p:nvSpPr>
          <p:spPr>
            <a:xfrm>
              <a:off x="3734" y="4005"/>
              <a:ext cx="2640" cy="2640"/>
            </a:xfrm>
            <a:prstGeom prst="ellipse">
              <a:avLst/>
            </a:prstGeom>
            <a:solidFill>
              <a:srgbClr val="6C8EFA"/>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pitchFamily="34" charset="-122"/>
                <a:ea typeface="微软雅黑" panose="020B0503020204020204" pitchFamily="34" charset="-122"/>
                <a:cs typeface="字魂64号-萌趣软糖体" panose="00000500000000000000" charset="-122"/>
              </a:endParaRPr>
            </a:p>
          </p:txBody>
        </p:sp>
        <p:sp>
          <p:nvSpPr>
            <p:cNvPr id="7" name="PA-弧形 6"/>
            <p:cNvSpPr/>
            <p:nvPr>
              <p:custDataLst>
                <p:tags r:id="rId4"/>
              </p:custDataLst>
            </p:nvPr>
          </p:nvSpPr>
          <p:spPr>
            <a:xfrm>
              <a:off x="1853" y="2898"/>
              <a:ext cx="3367" cy="3326"/>
            </a:xfrm>
            <a:prstGeom prst="arc">
              <a:avLst>
                <a:gd name="adj1" fmla="val 11839608"/>
                <a:gd name="adj2" fmla="val 20486289"/>
              </a:avLst>
            </a:prstGeom>
            <a:ln w="6350" cap="flat" cmpd="sng" algn="ctr">
              <a:solidFill>
                <a:srgbClr val="6C8EFA"/>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sz="1600">
                <a:latin typeface="微软雅黑" panose="020B0503020204020204" pitchFamily="34" charset="-122"/>
                <a:ea typeface="微软雅黑" panose="020B0503020204020204" pitchFamily="34" charset="-122"/>
                <a:cs typeface="字魂64号-萌趣软糖体" panose="00000500000000000000" charset="-122"/>
              </a:endParaRPr>
            </a:p>
          </p:txBody>
        </p:sp>
        <p:sp>
          <p:nvSpPr>
            <p:cNvPr id="8" name="PA-椭圆 7"/>
            <p:cNvSpPr/>
            <p:nvPr>
              <p:custDataLst>
                <p:tags r:id="rId5"/>
              </p:custDataLst>
            </p:nvPr>
          </p:nvSpPr>
          <p:spPr>
            <a:xfrm>
              <a:off x="6943" y="2830"/>
              <a:ext cx="4990" cy="4990"/>
            </a:xfrm>
            <a:prstGeom prst="ellipse">
              <a:avLst/>
            </a:prstGeom>
            <a:solidFill>
              <a:srgbClr val="6C8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pitchFamily="34" charset="-122"/>
                <a:ea typeface="微软雅黑" panose="020B0503020204020204" pitchFamily="34" charset="-122"/>
                <a:cs typeface="字魂64号-萌趣软糖体" panose="00000500000000000000" charset="-122"/>
              </a:endParaRPr>
            </a:p>
          </p:txBody>
        </p:sp>
        <p:sp>
          <p:nvSpPr>
            <p:cNvPr id="10" name="PA-椭圆 9"/>
            <p:cNvSpPr/>
            <p:nvPr>
              <p:custDataLst>
                <p:tags r:id="rId6"/>
              </p:custDataLst>
            </p:nvPr>
          </p:nvSpPr>
          <p:spPr>
            <a:xfrm>
              <a:off x="803" y="4039"/>
              <a:ext cx="2640" cy="2640"/>
            </a:xfrm>
            <a:prstGeom prst="ellipse">
              <a:avLst/>
            </a:prstGeom>
            <a:solidFill>
              <a:srgbClr val="6C8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pitchFamily="34" charset="-122"/>
                <a:ea typeface="微软雅黑" panose="020B0503020204020204" pitchFamily="34" charset="-122"/>
                <a:cs typeface="字魂64号-萌趣软糖体" panose="00000500000000000000" charset="-122"/>
              </a:endParaRPr>
            </a:p>
          </p:txBody>
        </p:sp>
        <p:sp>
          <p:nvSpPr>
            <p:cNvPr id="11" name="PA-椭圆 10"/>
            <p:cNvSpPr/>
            <p:nvPr>
              <p:custDataLst>
                <p:tags r:id="rId7"/>
              </p:custDataLst>
            </p:nvPr>
          </p:nvSpPr>
          <p:spPr>
            <a:xfrm>
              <a:off x="15543" y="4039"/>
              <a:ext cx="2640" cy="2640"/>
            </a:xfrm>
            <a:prstGeom prst="ellipse">
              <a:avLst/>
            </a:prstGeom>
            <a:solidFill>
              <a:srgbClr val="6C8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pitchFamily="34" charset="-122"/>
                <a:ea typeface="微软雅黑" panose="020B0503020204020204" pitchFamily="34" charset="-122"/>
                <a:cs typeface="字魂64号-萌趣软糖体" panose="00000500000000000000" charset="-122"/>
              </a:endParaRPr>
            </a:p>
          </p:txBody>
        </p:sp>
        <p:sp>
          <p:nvSpPr>
            <p:cNvPr id="12" name="PA-椭圆 11"/>
            <p:cNvSpPr/>
            <p:nvPr>
              <p:custDataLst>
                <p:tags r:id="rId8"/>
              </p:custDataLst>
            </p:nvPr>
          </p:nvSpPr>
          <p:spPr>
            <a:xfrm>
              <a:off x="12613" y="4074"/>
              <a:ext cx="2640" cy="2640"/>
            </a:xfrm>
            <a:prstGeom prst="ellipse">
              <a:avLst/>
            </a:prstGeom>
            <a:solidFill>
              <a:srgbClr val="6C8E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latin typeface="微软雅黑" panose="020B0503020204020204" pitchFamily="34" charset="-122"/>
                <a:ea typeface="微软雅黑" panose="020B0503020204020204" pitchFamily="34" charset="-122"/>
                <a:cs typeface="字魂64号-萌趣软糖体" panose="00000500000000000000" charset="-122"/>
              </a:endParaRPr>
            </a:p>
          </p:txBody>
        </p:sp>
        <p:sp>
          <p:nvSpPr>
            <p:cNvPr id="13" name="PA-弧形 12"/>
            <p:cNvSpPr/>
            <p:nvPr>
              <p:custDataLst>
                <p:tags r:id="rId9"/>
              </p:custDataLst>
            </p:nvPr>
          </p:nvSpPr>
          <p:spPr>
            <a:xfrm flipV="1">
              <a:off x="13860" y="4561"/>
              <a:ext cx="3367" cy="3326"/>
            </a:xfrm>
            <a:prstGeom prst="arc">
              <a:avLst>
                <a:gd name="adj1" fmla="val 11839608"/>
                <a:gd name="adj2" fmla="val 20731723"/>
              </a:avLst>
            </a:prstGeom>
            <a:ln w="6350" cap="flat" cmpd="sng" algn="ctr">
              <a:solidFill>
                <a:srgbClr val="6C8EFA"/>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sz="1600">
                <a:latin typeface="微软雅黑" panose="020B0503020204020204" pitchFamily="34" charset="-122"/>
                <a:ea typeface="微软雅黑" panose="020B0503020204020204" pitchFamily="34" charset="-122"/>
                <a:cs typeface="字魂64号-萌趣软糖体" panose="00000500000000000000" charset="-122"/>
              </a:endParaRPr>
            </a:p>
          </p:txBody>
        </p:sp>
        <p:sp>
          <p:nvSpPr>
            <p:cNvPr id="14" name="PA-文本框 13"/>
            <p:cNvSpPr txBox="1"/>
            <p:nvPr>
              <p:custDataLst>
                <p:tags r:id="rId10"/>
              </p:custDataLst>
            </p:nvPr>
          </p:nvSpPr>
          <p:spPr>
            <a:xfrm>
              <a:off x="815" y="4810"/>
              <a:ext cx="2535" cy="985"/>
            </a:xfrm>
            <a:prstGeom prst="rect">
              <a:avLst/>
            </a:prstGeom>
            <a:noFill/>
          </p:spPr>
          <p:txBody>
            <a:bodyPr wrap="square" rtlCol="0">
              <a:spAutoFit/>
            </a:bodyPr>
            <a:p>
              <a:r>
                <a:rPr lang="zh-CN" sz="2800" b="1" dirty="0">
                  <a:solidFill>
                    <a:schemeClr val="bg1"/>
                  </a:solidFill>
                  <a:latin typeface="微软雅黑" panose="020B0503020204020204" pitchFamily="34" charset="-122"/>
                  <a:ea typeface="微软雅黑" panose="020B0503020204020204" pitchFamily="34" charset="-122"/>
                  <a:cs typeface="字魂64号-萌趣软糖体" panose="00000500000000000000" charset="-122"/>
                </a:rPr>
                <a:t>大标题</a:t>
              </a:r>
              <a:endParaRPr lang="zh-CN" sz="2800" b="1" dirty="0">
                <a:solidFill>
                  <a:schemeClr val="bg1"/>
                </a:solidFill>
                <a:latin typeface="微软雅黑" panose="020B0503020204020204" pitchFamily="34" charset="-122"/>
                <a:ea typeface="微软雅黑" panose="020B0503020204020204" pitchFamily="34" charset="-122"/>
                <a:cs typeface="字魂64号-萌趣软糖体" panose="00000500000000000000" charset="-122"/>
              </a:endParaRPr>
            </a:p>
          </p:txBody>
        </p:sp>
        <p:sp>
          <p:nvSpPr>
            <p:cNvPr id="15" name="PA-文本框 14"/>
            <p:cNvSpPr txBox="1"/>
            <p:nvPr>
              <p:custDataLst>
                <p:tags r:id="rId11"/>
              </p:custDataLst>
            </p:nvPr>
          </p:nvSpPr>
          <p:spPr>
            <a:xfrm>
              <a:off x="3787" y="4844"/>
              <a:ext cx="2535" cy="985"/>
            </a:xfrm>
            <a:prstGeom prst="rect">
              <a:avLst/>
            </a:prstGeom>
            <a:noFill/>
          </p:spPr>
          <p:txBody>
            <a:bodyPr wrap="square" rtlCol="0">
              <a:spAutoFit/>
            </a:bodyPr>
            <a:p>
              <a:r>
                <a:rPr lang="en-US" altLang="zh-CN" sz="2800" b="1" dirty="0">
                  <a:solidFill>
                    <a:schemeClr val="bg1">
                      <a:lumMod val="95000"/>
                    </a:schemeClr>
                  </a:solidFill>
                  <a:latin typeface="微软雅黑" panose="020B0503020204020204" pitchFamily="34" charset="-122"/>
                  <a:ea typeface="微软雅黑" panose="020B0503020204020204" pitchFamily="34" charset="-122"/>
                  <a:cs typeface="字魂64号-萌趣软糖体" panose="00000500000000000000" charset="-122"/>
                </a:rPr>
                <a:t>大标题</a:t>
              </a:r>
              <a:endParaRPr lang="en-US" altLang="zh-CN" sz="2800" b="1" dirty="0">
                <a:solidFill>
                  <a:schemeClr val="bg1">
                    <a:lumMod val="95000"/>
                  </a:schemeClr>
                </a:solidFill>
                <a:latin typeface="微软雅黑" panose="020B0503020204020204" pitchFamily="34" charset="-122"/>
                <a:ea typeface="微软雅黑" panose="020B0503020204020204" pitchFamily="34" charset="-122"/>
                <a:cs typeface="字魂64号-萌趣软糖体" panose="00000500000000000000" charset="-122"/>
              </a:endParaRPr>
            </a:p>
          </p:txBody>
        </p:sp>
        <p:sp>
          <p:nvSpPr>
            <p:cNvPr id="16" name="PA-文本框 15"/>
            <p:cNvSpPr txBox="1"/>
            <p:nvPr>
              <p:custDataLst>
                <p:tags r:id="rId12"/>
              </p:custDataLst>
            </p:nvPr>
          </p:nvSpPr>
          <p:spPr>
            <a:xfrm>
              <a:off x="7168" y="4390"/>
              <a:ext cx="4614" cy="1740"/>
            </a:xfrm>
            <a:prstGeom prst="rect">
              <a:avLst/>
            </a:prstGeom>
            <a:noFill/>
          </p:spPr>
          <p:txBody>
            <a:bodyPr wrap="square" rtlCol="0">
              <a:spAutoFit/>
            </a:bodyPr>
            <a:p>
              <a:r>
                <a:rPr lang="en-US" altLang="zh-CN" sz="5400" b="1" dirty="0">
                  <a:solidFill>
                    <a:schemeClr val="bg1"/>
                  </a:solidFill>
                  <a:latin typeface="微软雅黑" panose="020B0503020204020204" pitchFamily="34" charset="-122"/>
                  <a:ea typeface="微软雅黑" panose="020B0503020204020204" pitchFamily="34" charset="-122"/>
                  <a:cs typeface="字魂64号-萌趣软糖体" panose="00000500000000000000" charset="-122"/>
                </a:rPr>
                <a:t>大标题</a:t>
              </a:r>
              <a:endParaRPr lang="en-US" altLang="zh-CN" sz="5400" b="1" dirty="0">
                <a:solidFill>
                  <a:schemeClr val="bg1"/>
                </a:solidFill>
                <a:latin typeface="微软雅黑" panose="020B0503020204020204" pitchFamily="34" charset="-122"/>
                <a:ea typeface="微软雅黑" panose="020B0503020204020204" pitchFamily="34" charset="-122"/>
                <a:cs typeface="字魂64号-萌趣软糖体" panose="00000500000000000000" charset="-122"/>
              </a:endParaRPr>
            </a:p>
          </p:txBody>
        </p:sp>
        <p:sp>
          <p:nvSpPr>
            <p:cNvPr id="17" name="PA-文本框 16"/>
            <p:cNvSpPr txBox="1"/>
            <p:nvPr>
              <p:custDataLst>
                <p:tags r:id="rId13"/>
              </p:custDataLst>
            </p:nvPr>
          </p:nvSpPr>
          <p:spPr>
            <a:xfrm>
              <a:off x="12914" y="4864"/>
              <a:ext cx="2535" cy="985"/>
            </a:xfrm>
            <a:prstGeom prst="rect">
              <a:avLst/>
            </a:prstGeom>
            <a:noFill/>
          </p:spPr>
          <p:txBody>
            <a:bodyPr wrap="square" rtlCol="0">
              <a:spAutoFit/>
            </a:bodyPr>
            <a:p>
              <a:r>
                <a:rPr lang="en-US" altLang="zh-CN" sz="2800" b="1" dirty="0">
                  <a:solidFill>
                    <a:schemeClr val="bg1">
                      <a:lumMod val="95000"/>
                    </a:schemeClr>
                  </a:solidFill>
                  <a:latin typeface="微软雅黑" panose="020B0503020204020204" pitchFamily="34" charset="-122"/>
                  <a:ea typeface="微软雅黑" panose="020B0503020204020204" pitchFamily="34" charset="-122"/>
                  <a:cs typeface="字魂64号-萌趣软糖体" panose="00000500000000000000" charset="-122"/>
                </a:rPr>
                <a:t>大标题</a:t>
              </a:r>
              <a:endParaRPr lang="en-US" altLang="zh-CN" sz="2800" b="1" dirty="0">
                <a:solidFill>
                  <a:schemeClr val="bg1">
                    <a:lumMod val="95000"/>
                  </a:schemeClr>
                </a:solidFill>
                <a:latin typeface="微软雅黑" panose="020B0503020204020204" pitchFamily="34" charset="-122"/>
                <a:ea typeface="微软雅黑" panose="020B0503020204020204" pitchFamily="34" charset="-122"/>
                <a:cs typeface="字魂64号-萌趣软糖体" panose="00000500000000000000" charset="-122"/>
              </a:endParaRPr>
            </a:p>
          </p:txBody>
        </p:sp>
        <p:sp>
          <p:nvSpPr>
            <p:cNvPr id="18" name="PA-文本框 17"/>
            <p:cNvSpPr txBox="1"/>
            <p:nvPr>
              <p:custDataLst>
                <p:tags r:id="rId14"/>
              </p:custDataLst>
            </p:nvPr>
          </p:nvSpPr>
          <p:spPr>
            <a:xfrm>
              <a:off x="15792" y="4810"/>
              <a:ext cx="2535" cy="985"/>
            </a:xfrm>
            <a:prstGeom prst="rect">
              <a:avLst/>
            </a:prstGeom>
            <a:noFill/>
          </p:spPr>
          <p:txBody>
            <a:bodyPr wrap="square" rtlCol="0">
              <a:spAutoFit/>
            </a:bodyPr>
            <a:p>
              <a:r>
                <a:rPr lang="en-US" altLang="zh-CN" sz="2800" b="1" dirty="0">
                  <a:solidFill>
                    <a:schemeClr val="bg1"/>
                  </a:solidFill>
                  <a:latin typeface="微软雅黑" panose="020B0503020204020204" pitchFamily="34" charset="-122"/>
                  <a:ea typeface="微软雅黑" panose="020B0503020204020204" pitchFamily="34" charset="-122"/>
                  <a:cs typeface="字魂64号-萌趣软糖体" panose="00000500000000000000" charset="-122"/>
                </a:rPr>
                <a:t>大标题</a:t>
              </a:r>
              <a:endParaRPr lang="en-US" altLang="zh-CN" sz="2800" b="1" dirty="0">
                <a:solidFill>
                  <a:schemeClr val="bg1"/>
                </a:solidFill>
                <a:latin typeface="微软雅黑" panose="020B0503020204020204" pitchFamily="34" charset="-122"/>
                <a:ea typeface="微软雅黑" panose="020B0503020204020204" pitchFamily="34" charset="-122"/>
                <a:cs typeface="字魂64号-萌趣软糖体" panose="00000500000000000000" charset="-122"/>
              </a:endParaRPr>
            </a:p>
          </p:txBody>
        </p:sp>
        <p:sp>
          <p:nvSpPr>
            <p:cNvPr id="19" name="PA-文本框 18"/>
            <p:cNvSpPr txBox="1"/>
            <p:nvPr>
              <p:custDataLst>
                <p:tags r:id="rId15"/>
              </p:custDataLst>
            </p:nvPr>
          </p:nvSpPr>
          <p:spPr bwMode="auto">
            <a:xfrm>
              <a:off x="169" y="7238"/>
              <a:ext cx="6371" cy="1740"/>
            </a:xfrm>
            <a:prstGeom prst="rect">
              <a:avLst/>
            </a:prstGeom>
            <a:noFill/>
          </p:spPr>
          <p:txBody>
            <a:bodyPr wrap="square">
              <a:spAutoFit/>
            </a:bodyPr>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rPr>
                <a:t>这里输入简单的文字概述这里输入简单文字概述简单的文字概述这里输入简单的文字概述这里输入简单文字概述这里输入</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endParaRPr>
            </a:p>
          </p:txBody>
        </p:sp>
        <p:sp>
          <p:nvSpPr>
            <p:cNvPr id="20" name="PA-文本框 19"/>
            <p:cNvSpPr txBox="1"/>
            <p:nvPr>
              <p:custDataLst>
                <p:tags r:id="rId16"/>
              </p:custDataLst>
            </p:nvPr>
          </p:nvSpPr>
          <p:spPr bwMode="auto">
            <a:xfrm>
              <a:off x="6541" y="8618"/>
              <a:ext cx="6041" cy="1740"/>
            </a:xfrm>
            <a:prstGeom prst="rect">
              <a:avLst/>
            </a:prstGeom>
            <a:noFill/>
          </p:spPr>
          <p:txBody>
            <a:bodyPr wrap="square">
              <a:spAutoFit/>
            </a:bodyPr>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rPr>
                <a:t>这里输入简单的文字概述这里输入简单文字概述简单的文字概述这里输入简单的文字概述这里输入简单文字概述这里输</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endParaRPr>
            </a:p>
          </p:txBody>
        </p:sp>
      </p:grpSp>
      <p:sp>
        <p:nvSpPr>
          <p:cNvPr id="5" name="PA-文本框 19"/>
          <p:cNvSpPr txBox="1"/>
          <p:nvPr>
            <p:custDataLst>
              <p:tags r:id="rId17"/>
            </p:custDataLst>
          </p:nvPr>
        </p:nvSpPr>
        <p:spPr bwMode="auto">
          <a:xfrm>
            <a:off x="8087360" y="1714500"/>
            <a:ext cx="3009900" cy="922020"/>
          </a:xfrm>
          <a:prstGeom prst="rect">
            <a:avLst/>
          </a:prstGeom>
          <a:noFill/>
        </p:spPr>
        <p:txBody>
          <a:bodyPr wrap="square">
            <a:spAutoFit/>
          </a:bodyPr>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rPr>
              <a:t>这里输入简单的文字概述这里输入简单文字概述简单的文字概述这里输入简单的文字概述这里输入简单文字概述这里输</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1145029"/>
            <a:ext cx="12192000" cy="4704442"/>
          </a:xfrm>
          <a:prstGeom prst="rect">
            <a:avLst/>
          </a:prstGeom>
          <a:solidFill>
            <a:schemeClr val="accent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p>
        </p:txBody>
      </p:sp>
      <p:sp>
        <p:nvSpPr>
          <p:cNvPr id="32" name="文本框 31"/>
          <p:cNvSpPr txBox="1"/>
          <p:nvPr/>
        </p:nvSpPr>
        <p:spPr>
          <a:xfrm>
            <a:off x="5145619" y="2866283"/>
            <a:ext cx="4800600" cy="769441"/>
          </a:xfrm>
          <a:prstGeom prst="rect">
            <a:avLst/>
          </a:prstGeom>
          <a:noFill/>
        </p:spPr>
        <p:txBody>
          <a:bodyPr wrap="square" rtlCol="0">
            <a:spAutoFit/>
          </a:bodyPr>
          <a:lstStyle/>
          <a:p>
            <a:r>
              <a:rPr lang="zh-CN" altLang="en-US" sz="4400" dirty="0">
                <a:latin typeface="微软雅黑" panose="020B0503020204020204" pitchFamily="34" charset="-122"/>
                <a:ea typeface="微软雅黑" panose="020B0503020204020204" pitchFamily="34" charset="-122"/>
              </a:rPr>
              <a:t>输入您的标题</a:t>
            </a:r>
            <a:endParaRPr lang="zh-CN" altLang="en-US" sz="4400" dirty="0">
              <a:latin typeface="微软雅黑" panose="020B0503020204020204" pitchFamily="34" charset="-122"/>
              <a:ea typeface="微软雅黑" panose="020B0503020204020204" pitchFamily="34" charset="-122"/>
            </a:endParaRPr>
          </a:p>
        </p:txBody>
      </p:sp>
      <p:sp>
        <p:nvSpPr>
          <p:cNvPr id="33" name="文本框 32"/>
          <p:cNvSpPr txBox="1"/>
          <p:nvPr/>
        </p:nvSpPr>
        <p:spPr>
          <a:xfrm>
            <a:off x="5225955" y="3722366"/>
            <a:ext cx="4347730" cy="891270"/>
          </a:xfrm>
          <a:prstGeom prst="rect">
            <a:avLst/>
          </a:prstGeom>
          <a:noFill/>
        </p:spPr>
        <p:txBody>
          <a:bodyPr wrap="square" rtlCol="0">
            <a:spAutoFit/>
          </a:bodyPr>
          <a:lstStyle/>
          <a:p>
            <a:pPr>
              <a:lnSpc>
                <a:spcPct val="150000"/>
              </a:lnSpc>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would laugh it off and scold her for being silly. Some might even ignore what was said. But this was a moment of affirmation in a young child's life. Tim e when innocent</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9" name="图片 8" descr="招聘蓝色渐变企业公司人才招聘创意海报"/>
          <p:cNvPicPr>
            <a:picLocks noChangeAspect="1"/>
          </p:cNvPicPr>
          <p:nvPr/>
        </p:nvPicPr>
        <p:blipFill>
          <a:blip r:embed="rId1"/>
          <a:srcRect l="1667" t="77453" r="72552" b="3984"/>
          <a:stretch>
            <a:fillRect/>
          </a:stretch>
        </p:blipFill>
        <p:spPr>
          <a:xfrm>
            <a:off x="971550" y="1742440"/>
            <a:ext cx="3143250" cy="3017520"/>
          </a:xfrm>
          <a:prstGeom prst="rect">
            <a:avLst/>
          </a:prstGeom>
        </p:spPr>
      </p:pic>
      <p:sp>
        <p:nvSpPr>
          <p:cNvPr id="30" name="文本框 47"/>
          <p:cNvSpPr>
            <a:spLocks noChangeArrowheads="1"/>
          </p:cNvSpPr>
          <p:nvPr/>
        </p:nvSpPr>
        <p:spPr bwMode="auto">
          <a:xfrm>
            <a:off x="1956435" y="2505075"/>
            <a:ext cx="2682875" cy="255778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endParaRPr lang="zh-CN" altLang="en-US" sz="2665" b="1" dirty="0">
              <a:solidFill>
                <a:schemeClr val="bg1"/>
              </a:solidFill>
              <a:latin typeface="微软雅黑" panose="020B0503020204020204" pitchFamily="34" charset="-122"/>
              <a:ea typeface="微软雅黑" panose="020B0503020204020204" pitchFamily="34" charset="-122"/>
              <a:sym typeface="方正兰亭细黑_GBK" charset="-122"/>
            </a:endParaRPr>
          </a:p>
        </p:txBody>
      </p:sp>
      <p:sp>
        <p:nvSpPr>
          <p:cNvPr id="31" name="文本框 30"/>
          <p:cNvSpPr txBox="1"/>
          <p:nvPr/>
        </p:nvSpPr>
        <p:spPr>
          <a:xfrm>
            <a:off x="2593670" y="3100175"/>
            <a:ext cx="1695450" cy="1322070"/>
          </a:xfrm>
          <a:prstGeom prst="rect">
            <a:avLst/>
          </a:prstGeom>
          <a:noFill/>
        </p:spPr>
        <p:txBody>
          <a:bodyPr wrap="square" rtlCol="0">
            <a:spAutoFit/>
          </a:bodyPr>
          <a:lstStyle/>
          <a:p>
            <a:r>
              <a:rPr lang="en-US" altLang="zh-CN" sz="8000" dirty="0">
                <a:solidFill>
                  <a:schemeClr val="bg1"/>
                </a:solidFill>
                <a:latin typeface="微软雅黑" panose="020B0503020204020204" pitchFamily="34" charset="-122"/>
                <a:ea typeface="微软雅黑" panose="020B0503020204020204" pitchFamily="34" charset="-122"/>
              </a:rPr>
              <a:t>03.</a:t>
            </a:r>
            <a:endParaRPr lang="en-US" altLang="zh-CN" sz="8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randombar(horizontal)">
                                      <p:cBhvr>
                                        <p:cTn id="7" dur="500"/>
                                        <p:tgtEl>
                                          <p:spTgt spid="3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randombar(horizontal)">
                                      <p:cBhvr>
                                        <p:cTn id="10" dur="500"/>
                                        <p:tgtEl>
                                          <p:spTgt spid="3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randombar(horizontal)">
                                      <p:cBhvr>
                                        <p:cTn id="1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p:cNvGrpSpPr/>
          <p:nvPr/>
        </p:nvGrpSpPr>
        <p:grpSpPr>
          <a:xfrm>
            <a:off x="523875" y="398780"/>
            <a:ext cx="4646930" cy="650875"/>
            <a:chOff x="9462" y="2048"/>
            <a:chExt cx="7318" cy="1025"/>
          </a:xfrm>
        </p:grpSpPr>
        <p:sp>
          <p:nvSpPr>
            <p:cNvPr id="60" name="PA-文本框 25"/>
            <p:cNvSpPr txBox="1"/>
            <p:nvPr>
              <p:custDataLst>
                <p:tags r:id="rId1"/>
              </p:custDataLst>
            </p:nvPr>
          </p:nvSpPr>
          <p:spPr>
            <a:xfrm>
              <a:off x="9462" y="2048"/>
              <a:ext cx="7318" cy="1025"/>
            </a:xfrm>
            <a:prstGeom prst="rect">
              <a:avLst/>
            </a:prstGeom>
            <a:noFill/>
          </p:spPr>
          <p:txBody>
            <a:bodyPr wrap="square" rtlCol="0">
              <a:spAutoFit/>
            </a:bodyPr>
            <a:p>
              <a:pPr algn="l" fontAlgn="base">
                <a:lnSpc>
                  <a:spcPct val="130000"/>
                </a:lnSpc>
                <a:spcBef>
                  <a:spcPct val="0"/>
                </a:spcBef>
                <a:spcAft>
                  <a:spcPct val="0"/>
                </a:spcAft>
              </a:pPr>
              <a:r>
                <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rPr>
                <a:t>您的标题打在这里</a:t>
              </a:r>
              <a:endPar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endParaRPr>
            </a:p>
          </p:txBody>
        </p:sp>
        <p:cxnSp>
          <p:nvCxnSpPr>
            <p:cNvPr id="61" name="PA-直接连接符 27"/>
            <p:cNvCxnSpPr/>
            <p:nvPr>
              <p:custDataLst>
                <p:tags r:id="rId2"/>
              </p:custDataLst>
            </p:nvPr>
          </p:nvCxnSpPr>
          <p:spPr>
            <a:xfrm>
              <a:off x="9462" y="3073"/>
              <a:ext cx="5628" cy="0"/>
            </a:xfrm>
            <a:prstGeom prst="line">
              <a:avLst/>
            </a:prstGeom>
            <a:noFill/>
            <a:ln w="19050" cap="flat" cmpd="sng" algn="ctr">
              <a:solidFill>
                <a:srgbClr val="6C8EFA"/>
              </a:solidFill>
              <a:prstDash val="solid"/>
              <a:round/>
              <a:headEnd type="none" w="med" len="med"/>
              <a:tailEnd type="none" w="med" len="med"/>
            </a:ln>
            <a:effectLst/>
          </p:spPr>
        </p:cxnSp>
      </p:grpSp>
      <p:cxnSp>
        <p:nvCxnSpPr>
          <p:cNvPr id="15" name="Elbow Connector 84"/>
          <p:cNvCxnSpPr>
            <a:stCxn id="22" idx="0"/>
            <a:endCxn id="17" idx="0"/>
          </p:cNvCxnSpPr>
          <p:nvPr/>
        </p:nvCxnSpPr>
        <p:spPr>
          <a:xfrm flipH="1" flipV="1">
            <a:off x="4679315" y="4735830"/>
            <a:ext cx="1492885" cy="13335"/>
          </a:xfrm>
          <a:prstGeom prst="bentConnector4">
            <a:avLst>
              <a:gd name="adj1" fmla="val -32965"/>
              <a:gd name="adj2" fmla="val 5195238"/>
            </a:avLst>
          </a:prstGeom>
          <a:ln w="19050">
            <a:solidFill>
              <a:srgbClr val="3E4247"/>
            </a:solidFill>
            <a:prstDash val="sysDash"/>
          </a:ln>
        </p:spPr>
        <p:style>
          <a:lnRef idx="1">
            <a:schemeClr val="accent1"/>
          </a:lnRef>
          <a:fillRef idx="0">
            <a:schemeClr val="accent1"/>
          </a:fillRef>
          <a:effectRef idx="0">
            <a:schemeClr val="accent1"/>
          </a:effectRef>
          <a:fontRef idx="minor">
            <a:schemeClr val="tx1"/>
          </a:fontRef>
        </p:style>
      </p:cxnSp>
      <p:sp>
        <p:nvSpPr>
          <p:cNvPr id="16" name="Shape 20"/>
          <p:cNvSpPr/>
          <p:nvPr/>
        </p:nvSpPr>
        <p:spPr>
          <a:xfrm>
            <a:off x="4505325" y="2090738"/>
            <a:ext cx="347663" cy="349250"/>
          </a:xfrm>
          <a:prstGeom prst="rect">
            <a:avLst/>
          </a:prstGeom>
          <a:solidFill>
            <a:srgbClr val="6C8EFA"/>
          </a:solidFill>
          <a:ln w="12700" cap="flat">
            <a:noFill/>
            <a:miter lim="400000"/>
          </a:ln>
          <a:effectLst/>
        </p:spPr>
        <p:txBody>
          <a:bodyPr lIns="0" tIns="0" rIns="0" bIns="0" anchor="ct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pPr algn="ctr" eaLnBrk="1" fontAlgn="auto" hangingPunct="1">
              <a:spcAft>
                <a:spcPts val="0"/>
              </a:spcAft>
              <a:defRPr/>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01</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7" name="Shape 21"/>
          <p:cNvSpPr/>
          <p:nvPr/>
        </p:nvSpPr>
        <p:spPr>
          <a:xfrm>
            <a:off x="4505325" y="4735513"/>
            <a:ext cx="347663" cy="347662"/>
          </a:xfrm>
          <a:prstGeom prst="rect">
            <a:avLst/>
          </a:prstGeom>
          <a:solidFill>
            <a:srgbClr val="6C8EFA"/>
          </a:solidFill>
          <a:ln w="12700" cap="flat">
            <a:noFill/>
            <a:miter lim="400000"/>
          </a:ln>
          <a:effectLst/>
        </p:spPr>
        <p:txBody>
          <a:bodyPr lIns="0" tIns="0" rIns="0" bIns="0" anchor="ct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pPr algn="ctr" eaLnBrk="1" fontAlgn="auto" hangingPunct="1">
              <a:spcAft>
                <a:spcPts val="0"/>
              </a:spcAft>
              <a:defRPr/>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03</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8" name="Shape 22"/>
          <p:cNvSpPr/>
          <p:nvPr/>
        </p:nvSpPr>
        <p:spPr>
          <a:xfrm>
            <a:off x="7491413" y="2090738"/>
            <a:ext cx="347662" cy="349250"/>
          </a:xfrm>
          <a:prstGeom prst="rect">
            <a:avLst/>
          </a:prstGeom>
          <a:solidFill>
            <a:srgbClr val="6C8EFA"/>
          </a:solidFill>
          <a:ln w="12700" cap="flat">
            <a:noFill/>
            <a:miter lim="400000"/>
          </a:ln>
          <a:effectLst/>
        </p:spPr>
        <p:txBody>
          <a:bodyPr lIns="0" tIns="0" rIns="0" bIns="0" anchor="ct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pPr algn="ctr" eaLnBrk="1" fontAlgn="auto" hangingPunct="1">
              <a:spcAft>
                <a:spcPts val="0"/>
              </a:spcAft>
              <a:defRPr/>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02</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9" name="Shape 23"/>
          <p:cNvSpPr/>
          <p:nvPr/>
        </p:nvSpPr>
        <p:spPr>
          <a:xfrm>
            <a:off x="7491413" y="4735513"/>
            <a:ext cx="347662" cy="347662"/>
          </a:xfrm>
          <a:prstGeom prst="rect">
            <a:avLst/>
          </a:prstGeom>
          <a:solidFill>
            <a:srgbClr val="6C8EFA"/>
          </a:solidFill>
          <a:ln w="12700" cap="flat">
            <a:noFill/>
            <a:miter lim="400000"/>
          </a:ln>
          <a:effectLst/>
        </p:spPr>
        <p:txBody>
          <a:bodyPr lIns="0" tIns="0" rIns="0" bIns="0" anchor="ct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pPr algn="ctr" eaLnBrk="1" fontAlgn="auto" hangingPunct="1">
              <a:spcAft>
                <a:spcPts val="0"/>
              </a:spcAft>
              <a:defRPr/>
            </a:pPr>
            <a:r>
              <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04</a:t>
            </a: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0" name="Shape 47"/>
          <p:cNvSpPr/>
          <p:nvPr/>
        </p:nvSpPr>
        <p:spPr>
          <a:xfrm>
            <a:off x="5308600" y="5372100"/>
            <a:ext cx="1727200" cy="1012825"/>
          </a:xfrm>
          <a:custGeom>
            <a:avLst/>
            <a:gdLst/>
            <a:ahLst/>
            <a:cxnLst>
              <a:cxn ang="0">
                <a:pos x="wd2" y="hd2"/>
              </a:cxn>
              <a:cxn ang="5400000">
                <a:pos x="wd2" y="hd2"/>
              </a:cxn>
              <a:cxn ang="10800000">
                <a:pos x="wd2" y="hd2"/>
              </a:cxn>
              <a:cxn ang="16200000">
                <a:pos x="wd2" y="hd2"/>
              </a:cxn>
            </a:cxnLst>
            <a:rect l="0" t="0" r="r" b="b"/>
            <a:pathLst>
              <a:path w="19678" h="20595" extrusionOk="0">
                <a:moveTo>
                  <a:pt x="9845" y="0"/>
                </a:moveTo>
                <a:cubicBezTo>
                  <a:pt x="7326" y="0"/>
                  <a:pt x="4805" y="1002"/>
                  <a:pt x="2883" y="3012"/>
                </a:cubicBezTo>
                <a:cubicBezTo>
                  <a:pt x="-961" y="7034"/>
                  <a:pt x="-961" y="13557"/>
                  <a:pt x="2883" y="17578"/>
                </a:cubicBezTo>
                <a:cubicBezTo>
                  <a:pt x="6727" y="21600"/>
                  <a:pt x="12951" y="21600"/>
                  <a:pt x="16795" y="17578"/>
                </a:cubicBezTo>
                <a:cubicBezTo>
                  <a:pt x="20639" y="13557"/>
                  <a:pt x="20639" y="7034"/>
                  <a:pt x="16795" y="3012"/>
                </a:cubicBezTo>
                <a:cubicBezTo>
                  <a:pt x="14873" y="1002"/>
                  <a:pt x="12364" y="0"/>
                  <a:pt x="9845" y="0"/>
                </a:cubicBezTo>
                <a:close/>
                <a:moveTo>
                  <a:pt x="9845" y="1712"/>
                </a:moveTo>
                <a:cubicBezTo>
                  <a:pt x="11944" y="1712"/>
                  <a:pt x="14037" y="2547"/>
                  <a:pt x="15639" y="4222"/>
                </a:cubicBezTo>
                <a:cubicBezTo>
                  <a:pt x="18842" y="7574"/>
                  <a:pt x="18842" y="13017"/>
                  <a:pt x="15639" y="16368"/>
                </a:cubicBezTo>
                <a:cubicBezTo>
                  <a:pt x="12435" y="19720"/>
                  <a:pt x="7243" y="19720"/>
                  <a:pt x="4039" y="16368"/>
                </a:cubicBezTo>
                <a:cubicBezTo>
                  <a:pt x="836" y="13017"/>
                  <a:pt x="836" y="7574"/>
                  <a:pt x="4039" y="4222"/>
                </a:cubicBezTo>
                <a:cubicBezTo>
                  <a:pt x="5641" y="2547"/>
                  <a:pt x="7746" y="1712"/>
                  <a:pt x="9845" y="1712"/>
                </a:cubicBezTo>
                <a:close/>
                <a:moveTo>
                  <a:pt x="9845" y="3431"/>
                </a:moveTo>
                <a:cubicBezTo>
                  <a:pt x="8166" y="3431"/>
                  <a:pt x="6483" y="4092"/>
                  <a:pt x="5202" y="5433"/>
                </a:cubicBezTo>
                <a:cubicBezTo>
                  <a:pt x="2639" y="8114"/>
                  <a:pt x="2639" y="12471"/>
                  <a:pt x="5202" y="15152"/>
                </a:cubicBezTo>
                <a:cubicBezTo>
                  <a:pt x="7765" y="17833"/>
                  <a:pt x="11913" y="17833"/>
                  <a:pt x="14476" y="15152"/>
                </a:cubicBezTo>
                <a:cubicBezTo>
                  <a:pt x="17039" y="12471"/>
                  <a:pt x="17039" y="8114"/>
                  <a:pt x="14476" y="5433"/>
                </a:cubicBezTo>
                <a:cubicBezTo>
                  <a:pt x="13195" y="4092"/>
                  <a:pt x="11525" y="3431"/>
                  <a:pt x="9845" y="3431"/>
                </a:cubicBezTo>
                <a:close/>
                <a:moveTo>
                  <a:pt x="9845" y="5143"/>
                </a:moveTo>
                <a:cubicBezTo>
                  <a:pt x="11105" y="5143"/>
                  <a:pt x="12359" y="5650"/>
                  <a:pt x="13320" y="6656"/>
                </a:cubicBezTo>
                <a:cubicBezTo>
                  <a:pt x="15242" y="8666"/>
                  <a:pt x="15242" y="11918"/>
                  <a:pt x="13320" y="13929"/>
                </a:cubicBezTo>
                <a:cubicBezTo>
                  <a:pt x="11398" y="15940"/>
                  <a:pt x="8280" y="15940"/>
                  <a:pt x="6358" y="13929"/>
                </a:cubicBezTo>
                <a:cubicBezTo>
                  <a:pt x="4436" y="11918"/>
                  <a:pt x="4436" y="8666"/>
                  <a:pt x="6358" y="6656"/>
                </a:cubicBezTo>
                <a:cubicBezTo>
                  <a:pt x="7319" y="5650"/>
                  <a:pt x="8586" y="5143"/>
                  <a:pt x="9845" y="5143"/>
                </a:cubicBezTo>
                <a:close/>
                <a:moveTo>
                  <a:pt x="9845" y="6861"/>
                </a:moveTo>
                <a:cubicBezTo>
                  <a:pt x="9005" y="6861"/>
                  <a:pt x="8155" y="7202"/>
                  <a:pt x="7514" y="7872"/>
                </a:cubicBezTo>
                <a:cubicBezTo>
                  <a:pt x="6233" y="9213"/>
                  <a:pt x="6233" y="11378"/>
                  <a:pt x="7514" y="12719"/>
                </a:cubicBezTo>
                <a:cubicBezTo>
                  <a:pt x="8796" y="14059"/>
                  <a:pt x="10882" y="14059"/>
                  <a:pt x="12164" y="12719"/>
                </a:cubicBezTo>
                <a:cubicBezTo>
                  <a:pt x="13445" y="11378"/>
                  <a:pt x="13445" y="9213"/>
                  <a:pt x="12164" y="7872"/>
                </a:cubicBezTo>
                <a:cubicBezTo>
                  <a:pt x="11523" y="7202"/>
                  <a:pt x="10685" y="6861"/>
                  <a:pt x="9845" y="6861"/>
                </a:cubicBezTo>
                <a:close/>
                <a:moveTo>
                  <a:pt x="9839" y="8413"/>
                </a:moveTo>
                <a:cubicBezTo>
                  <a:pt x="10299" y="8413"/>
                  <a:pt x="10761" y="8599"/>
                  <a:pt x="11112" y="8966"/>
                </a:cubicBezTo>
                <a:cubicBezTo>
                  <a:pt x="11814" y="9701"/>
                  <a:pt x="11814" y="10890"/>
                  <a:pt x="11112" y="11625"/>
                </a:cubicBezTo>
                <a:cubicBezTo>
                  <a:pt x="10410" y="12359"/>
                  <a:pt x="9268" y="12359"/>
                  <a:pt x="8566" y="11625"/>
                </a:cubicBezTo>
                <a:cubicBezTo>
                  <a:pt x="7864" y="10890"/>
                  <a:pt x="7864" y="9701"/>
                  <a:pt x="8566" y="8966"/>
                </a:cubicBezTo>
                <a:cubicBezTo>
                  <a:pt x="8917" y="8599"/>
                  <a:pt x="9379" y="8413"/>
                  <a:pt x="9839" y="8413"/>
                </a:cubicBezTo>
                <a:close/>
              </a:path>
            </a:pathLst>
          </a:custGeom>
          <a:solidFill>
            <a:srgbClr val="B9B9B9"/>
          </a:solidFill>
          <a:ln w="12700" cap="flat">
            <a:noFill/>
            <a:miter lim="400000"/>
          </a:ln>
          <a:effectLst/>
        </p:spPr>
        <p:txBody>
          <a:bodyPr lIns="0" tIns="0" rIns="0" bIns="0" anchor="ctr"/>
          <a:lstStyle/>
          <a:p>
            <a:pPr eaLnBrk="1" fontAlgn="auto" hangingPunct="1">
              <a:spcBef>
                <a:spcPts val="0"/>
              </a:spcBef>
              <a:spcAft>
                <a:spcPts val="0"/>
              </a:spcAft>
              <a:defRPr/>
            </a:pPr>
            <a:endParaRPr sz="1265">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1" name="Shape 48"/>
          <p:cNvSpPr/>
          <p:nvPr/>
        </p:nvSpPr>
        <p:spPr>
          <a:xfrm>
            <a:off x="5918200" y="3598863"/>
            <a:ext cx="508000" cy="91122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5397"/>
                </a:lnTo>
                <a:lnTo>
                  <a:pt x="10800" y="21600"/>
                </a:lnTo>
                <a:lnTo>
                  <a:pt x="21600" y="15397"/>
                </a:lnTo>
                <a:lnTo>
                  <a:pt x="21465" y="15397"/>
                </a:lnTo>
                <a:lnTo>
                  <a:pt x="21465" y="75"/>
                </a:lnTo>
                <a:lnTo>
                  <a:pt x="10800" y="6203"/>
                </a:lnTo>
                <a:lnTo>
                  <a:pt x="0" y="0"/>
                </a:lnTo>
                <a:close/>
              </a:path>
            </a:pathLst>
          </a:custGeom>
          <a:solidFill>
            <a:srgbClr val="6C8EFA"/>
          </a:solidFill>
          <a:ln w="12700" cap="flat">
            <a:noFill/>
            <a:miter lim="400000"/>
          </a:ln>
          <a:effectLst/>
        </p:spPr>
        <p:txBody>
          <a:bodyPr lIns="0" tIns="0" rIns="0" bIns="0"/>
          <a:lstStyle/>
          <a:p>
            <a:pPr eaLnBrk="1" fontAlgn="auto" hangingPunct="1">
              <a:spcBef>
                <a:spcPts val="0"/>
              </a:spcBef>
              <a:spcAft>
                <a:spcPts val="0"/>
              </a:spcAft>
              <a:defRPr/>
            </a:pPr>
            <a:endParaRPr sz="1265">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 name="Shape 51"/>
          <p:cNvSpPr/>
          <p:nvPr/>
        </p:nvSpPr>
        <p:spPr>
          <a:xfrm>
            <a:off x="5918200" y="4294188"/>
            <a:ext cx="508000" cy="90963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5397"/>
                </a:lnTo>
                <a:lnTo>
                  <a:pt x="10800" y="21600"/>
                </a:lnTo>
                <a:lnTo>
                  <a:pt x="21600" y="15397"/>
                </a:lnTo>
                <a:lnTo>
                  <a:pt x="21465" y="15397"/>
                </a:lnTo>
                <a:lnTo>
                  <a:pt x="21465" y="75"/>
                </a:lnTo>
                <a:lnTo>
                  <a:pt x="10800" y="6203"/>
                </a:lnTo>
                <a:lnTo>
                  <a:pt x="0" y="0"/>
                </a:lnTo>
                <a:close/>
              </a:path>
            </a:pathLst>
          </a:custGeom>
          <a:solidFill>
            <a:srgbClr val="6C8EFA"/>
          </a:solidFill>
          <a:ln w="12700" cap="flat">
            <a:noFill/>
            <a:miter lim="400000"/>
          </a:ln>
          <a:effectLst/>
        </p:spPr>
        <p:txBody>
          <a:bodyPr lIns="0" tIns="0" rIns="0" bIns="0"/>
          <a:lstStyle/>
          <a:p>
            <a:pPr eaLnBrk="1" fontAlgn="auto" hangingPunct="1">
              <a:spcBef>
                <a:spcPts val="0"/>
              </a:spcBef>
              <a:spcAft>
                <a:spcPts val="0"/>
              </a:spcAft>
              <a:defRPr/>
            </a:pPr>
            <a:endParaRPr sz="1265">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Shape 57"/>
          <p:cNvSpPr/>
          <p:nvPr/>
        </p:nvSpPr>
        <p:spPr>
          <a:xfrm>
            <a:off x="5751513" y="2006600"/>
            <a:ext cx="841375" cy="111442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3204"/>
                </a:lnTo>
                <a:lnTo>
                  <a:pt x="10800" y="21600"/>
                </a:lnTo>
                <a:lnTo>
                  <a:pt x="21600" y="13204"/>
                </a:lnTo>
                <a:lnTo>
                  <a:pt x="21462" y="13204"/>
                </a:lnTo>
                <a:lnTo>
                  <a:pt x="21462" y="104"/>
                </a:lnTo>
                <a:lnTo>
                  <a:pt x="10800" y="8396"/>
                </a:lnTo>
                <a:lnTo>
                  <a:pt x="0" y="0"/>
                </a:lnTo>
                <a:close/>
              </a:path>
            </a:pathLst>
          </a:custGeom>
          <a:solidFill>
            <a:srgbClr val="6C8EFA"/>
          </a:solidFill>
          <a:ln w="12700" cap="flat">
            <a:noFill/>
            <a:miter lim="400000"/>
          </a:ln>
          <a:effectLst/>
        </p:spPr>
        <p:txBody>
          <a:bodyPr lIns="0" tIns="0" rIns="0" bIns="0"/>
          <a:lstStyle/>
          <a:p>
            <a:pPr eaLnBrk="1" fontAlgn="auto" hangingPunct="1">
              <a:spcBef>
                <a:spcPts val="0"/>
              </a:spcBef>
              <a:spcAft>
                <a:spcPts val="0"/>
              </a:spcAft>
              <a:defRPr/>
            </a:pPr>
            <a:endParaRPr sz="1265">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4" name="Shape 60"/>
          <p:cNvSpPr/>
          <p:nvPr/>
        </p:nvSpPr>
        <p:spPr>
          <a:xfrm>
            <a:off x="5918200" y="4987925"/>
            <a:ext cx="508000" cy="9096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5397"/>
                </a:lnTo>
                <a:lnTo>
                  <a:pt x="10800" y="21600"/>
                </a:lnTo>
                <a:lnTo>
                  <a:pt x="21600" y="15397"/>
                </a:lnTo>
                <a:lnTo>
                  <a:pt x="21465" y="15397"/>
                </a:lnTo>
                <a:lnTo>
                  <a:pt x="21465" y="75"/>
                </a:lnTo>
                <a:lnTo>
                  <a:pt x="10800" y="6203"/>
                </a:lnTo>
                <a:lnTo>
                  <a:pt x="0" y="0"/>
                </a:lnTo>
                <a:close/>
              </a:path>
            </a:pathLst>
          </a:custGeom>
          <a:solidFill>
            <a:srgbClr val="6C8EFA"/>
          </a:solidFill>
          <a:ln w="12700" cap="flat">
            <a:noFill/>
            <a:miter lim="400000"/>
          </a:ln>
          <a:effectLst/>
        </p:spPr>
        <p:txBody>
          <a:bodyPr lIns="0" tIns="0" rIns="0" bIns="0"/>
          <a:lstStyle/>
          <a:p>
            <a:pPr eaLnBrk="1" fontAlgn="auto" hangingPunct="1">
              <a:spcBef>
                <a:spcPts val="0"/>
              </a:spcBef>
              <a:spcAft>
                <a:spcPts val="0"/>
              </a:spcAft>
              <a:defRPr/>
            </a:pPr>
            <a:endParaRPr sz="1265">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5" name="Shape 63"/>
          <p:cNvSpPr/>
          <p:nvPr/>
        </p:nvSpPr>
        <p:spPr>
          <a:xfrm>
            <a:off x="5918200" y="2905125"/>
            <a:ext cx="508000" cy="9096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5397"/>
                </a:lnTo>
                <a:lnTo>
                  <a:pt x="10800" y="21600"/>
                </a:lnTo>
                <a:lnTo>
                  <a:pt x="21600" y="15397"/>
                </a:lnTo>
                <a:lnTo>
                  <a:pt x="21465" y="15397"/>
                </a:lnTo>
                <a:lnTo>
                  <a:pt x="21465" y="75"/>
                </a:lnTo>
                <a:lnTo>
                  <a:pt x="10800" y="6203"/>
                </a:lnTo>
                <a:lnTo>
                  <a:pt x="0" y="0"/>
                </a:lnTo>
                <a:close/>
              </a:path>
            </a:pathLst>
          </a:custGeom>
          <a:solidFill>
            <a:srgbClr val="6C8EFA"/>
          </a:solidFill>
          <a:ln w="12700" cap="flat">
            <a:noFill/>
            <a:miter lim="400000"/>
          </a:ln>
          <a:effectLst/>
        </p:spPr>
        <p:txBody>
          <a:bodyPr lIns="0" tIns="0" rIns="0" bIns="0"/>
          <a:lstStyle/>
          <a:p>
            <a:pPr eaLnBrk="1" fontAlgn="auto" hangingPunct="1">
              <a:spcBef>
                <a:spcPts val="0"/>
              </a:spcBef>
              <a:spcAft>
                <a:spcPts val="0"/>
              </a:spcAft>
              <a:defRPr/>
            </a:pPr>
            <a:endParaRPr sz="1265">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26" name="Group 70"/>
          <p:cNvGrpSpPr/>
          <p:nvPr/>
        </p:nvGrpSpPr>
        <p:grpSpPr bwMode="auto">
          <a:xfrm>
            <a:off x="7966075" y="1892300"/>
            <a:ext cx="2705100" cy="846773"/>
            <a:chOff x="9005510" y="2419008"/>
            <a:chExt cx="2408191" cy="846280"/>
          </a:xfrm>
        </p:grpSpPr>
        <p:sp>
          <p:nvSpPr>
            <p:cNvPr id="27" name="TextBox 19"/>
            <p:cNvSpPr txBox="1"/>
            <p:nvPr/>
          </p:nvSpPr>
          <p:spPr>
            <a:xfrm>
              <a:off x="9005510" y="2419008"/>
              <a:ext cx="1442936" cy="307796"/>
            </a:xfrm>
            <a:prstGeom prst="rect">
              <a:avLst/>
            </a:prstGeom>
            <a:noFill/>
          </p:spPr>
          <p:txBody>
            <a:bodyPr wrap="none">
              <a:spAutoFit/>
            </a:bodyPr>
            <a:lstStyle/>
            <a:p>
              <a:pPr eaLnBrk="1" fontAlgn="auto" hangingPunct="1">
                <a:spcBef>
                  <a:spcPts val="0"/>
                </a:spcBef>
                <a:spcAft>
                  <a:spcPts val="0"/>
                </a:spcAft>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单击此处添加标题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Rectangle 72"/>
            <p:cNvSpPr>
              <a:spLocks noChangeArrowheads="1"/>
            </p:cNvSpPr>
            <p:nvPr/>
          </p:nvSpPr>
          <p:spPr bwMode="auto">
            <a:xfrm>
              <a:off x="9005510" y="2620504"/>
              <a:ext cx="2408191" cy="644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Roboto Light" pitchFamily="2" charset="0"/>
                </a:defRPr>
              </a:lvl1pPr>
              <a:lvl2pPr marL="742950" indent="-285750">
                <a:defRPr>
                  <a:solidFill>
                    <a:schemeClr val="tx1"/>
                  </a:solidFill>
                  <a:latin typeface="Roboto Light" pitchFamily="2" charset="0"/>
                </a:defRPr>
              </a:lvl2pPr>
              <a:lvl3pPr marL="1143000" indent="-228600">
                <a:defRPr>
                  <a:solidFill>
                    <a:schemeClr val="tx1"/>
                  </a:solidFill>
                  <a:latin typeface="Roboto Light" pitchFamily="2" charset="0"/>
                </a:defRPr>
              </a:lvl3pPr>
              <a:lvl4pPr marL="1600200" indent="-228600">
                <a:defRPr>
                  <a:solidFill>
                    <a:schemeClr val="tx1"/>
                  </a:solidFill>
                  <a:latin typeface="Roboto Light" pitchFamily="2" charset="0"/>
                </a:defRPr>
              </a:lvl4pPr>
              <a:lvl5pPr marL="2057400" indent="-228600">
                <a:defRPr>
                  <a:solidFill>
                    <a:schemeClr val="tx1"/>
                  </a:solidFill>
                  <a:latin typeface="Roboto Light" pitchFamily="2" charset="0"/>
                </a:defRPr>
              </a:lvl5pPr>
              <a:lvl6pPr marL="2514600" indent="-228600" fontAlgn="base">
                <a:spcBef>
                  <a:spcPct val="0"/>
                </a:spcBef>
                <a:spcAft>
                  <a:spcPct val="0"/>
                </a:spcAft>
                <a:defRPr>
                  <a:solidFill>
                    <a:schemeClr val="tx1"/>
                  </a:solidFill>
                  <a:latin typeface="Roboto Light" pitchFamily="2" charset="0"/>
                </a:defRPr>
              </a:lvl6pPr>
              <a:lvl7pPr marL="2971800" indent="-228600" fontAlgn="base">
                <a:spcBef>
                  <a:spcPct val="0"/>
                </a:spcBef>
                <a:spcAft>
                  <a:spcPct val="0"/>
                </a:spcAft>
                <a:defRPr>
                  <a:solidFill>
                    <a:schemeClr val="tx1"/>
                  </a:solidFill>
                  <a:latin typeface="Roboto Light" pitchFamily="2" charset="0"/>
                </a:defRPr>
              </a:lvl7pPr>
              <a:lvl8pPr marL="3429000" indent="-228600" fontAlgn="base">
                <a:spcBef>
                  <a:spcPct val="0"/>
                </a:spcBef>
                <a:spcAft>
                  <a:spcPct val="0"/>
                </a:spcAft>
                <a:defRPr>
                  <a:solidFill>
                    <a:schemeClr val="tx1"/>
                  </a:solidFill>
                  <a:latin typeface="Roboto Light" pitchFamily="2" charset="0"/>
                </a:defRPr>
              </a:lvl8pPr>
              <a:lvl9pPr marL="3886200" indent="-228600" fontAlgn="base">
                <a:spcBef>
                  <a:spcPct val="0"/>
                </a:spcBef>
                <a:spcAft>
                  <a:spcPct val="0"/>
                </a:spcAft>
                <a:defRPr>
                  <a:solidFill>
                    <a:schemeClr val="tx1"/>
                  </a:solidFill>
                  <a:latin typeface="Roboto Light" pitchFamily="2" charset="0"/>
                </a:defRPr>
              </a:lvl9pPr>
            </a:lstStyle>
            <a:p>
              <a:pPr eaLnBrk="1" hangingPunct="1">
                <a:lnSpc>
                  <a:spcPct val="150000"/>
                </a:lnSpc>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您的内容打在这里，或者通过复制您的文本后，在此框中选择粘贴。</a:t>
              </a:r>
              <a:endParaRPr lang="id-ID" altLang="zh-CN" sz="12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29" name="Group 73"/>
          <p:cNvGrpSpPr/>
          <p:nvPr/>
        </p:nvGrpSpPr>
        <p:grpSpPr bwMode="auto">
          <a:xfrm>
            <a:off x="7966075" y="4587875"/>
            <a:ext cx="2705100" cy="846773"/>
            <a:chOff x="9005510" y="2419008"/>
            <a:chExt cx="2408191" cy="846280"/>
          </a:xfrm>
        </p:grpSpPr>
        <p:sp>
          <p:nvSpPr>
            <p:cNvPr id="30" name="TextBox 22"/>
            <p:cNvSpPr txBox="1"/>
            <p:nvPr/>
          </p:nvSpPr>
          <p:spPr>
            <a:xfrm>
              <a:off x="9005510" y="2419008"/>
              <a:ext cx="1492400" cy="307796"/>
            </a:xfrm>
            <a:prstGeom prst="rect">
              <a:avLst/>
            </a:prstGeom>
            <a:noFill/>
          </p:spPr>
          <p:txBody>
            <a:bodyPr wrap="none">
              <a:spAutoFit/>
            </a:bodyPr>
            <a:lstStyle/>
            <a:p>
              <a:pPr eaLnBrk="1" fontAlgn="auto" hangingPunct="1">
                <a:spcBef>
                  <a:spcPts val="0"/>
                </a:spcBef>
                <a:spcAft>
                  <a:spcPts val="0"/>
                </a:spcAft>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单击此处添加标题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1" name="Rectangle 75"/>
            <p:cNvSpPr>
              <a:spLocks noChangeArrowheads="1"/>
            </p:cNvSpPr>
            <p:nvPr/>
          </p:nvSpPr>
          <p:spPr bwMode="auto">
            <a:xfrm>
              <a:off x="9005510" y="2620504"/>
              <a:ext cx="2408191" cy="644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Roboto Light" pitchFamily="2" charset="0"/>
                </a:defRPr>
              </a:lvl1pPr>
              <a:lvl2pPr marL="742950" indent="-285750">
                <a:defRPr>
                  <a:solidFill>
                    <a:schemeClr val="tx1"/>
                  </a:solidFill>
                  <a:latin typeface="Roboto Light" pitchFamily="2" charset="0"/>
                </a:defRPr>
              </a:lvl2pPr>
              <a:lvl3pPr marL="1143000" indent="-228600">
                <a:defRPr>
                  <a:solidFill>
                    <a:schemeClr val="tx1"/>
                  </a:solidFill>
                  <a:latin typeface="Roboto Light" pitchFamily="2" charset="0"/>
                </a:defRPr>
              </a:lvl3pPr>
              <a:lvl4pPr marL="1600200" indent="-228600">
                <a:defRPr>
                  <a:solidFill>
                    <a:schemeClr val="tx1"/>
                  </a:solidFill>
                  <a:latin typeface="Roboto Light" pitchFamily="2" charset="0"/>
                </a:defRPr>
              </a:lvl4pPr>
              <a:lvl5pPr marL="2057400" indent="-228600">
                <a:defRPr>
                  <a:solidFill>
                    <a:schemeClr val="tx1"/>
                  </a:solidFill>
                  <a:latin typeface="Roboto Light" pitchFamily="2" charset="0"/>
                </a:defRPr>
              </a:lvl5pPr>
              <a:lvl6pPr marL="2514600" indent="-228600" fontAlgn="base">
                <a:spcBef>
                  <a:spcPct val="0"/>
                </a:spcBef>
                <a:spcAft>
                  <a:spcPct val="0"/>
                </a:spcAft>
                <a:defRPr>
                  <a:solidFill>
                    <a:schemeClr val="tx1"/>
                  </a:solidFill>
                  <a:latin typeface="Roboto Light" pitchFamily="2" charset="0"/>
                </a:defRPr>
              </a:lvl6pPr>
              <a:lvl7pPr marL="2971800" indent="-228600" fontAlgn="base">
                <a:spcBef>
                  <a:spcPct val="0"/>
                </a:spcBef>
                <a:spcAft>
                  <a:spcPct val="0"/>
                </a:spcAft>
                <a:defRPr>
                  <a:solidFill>
                    <a:schemeClr val="tx1"/>
                  </a:solidFill>
                  <a:latin typeface="Roboto Light" pitchFamily="2" charset="0"/>
                </a:defRPr>
              </a:lvl7pPr>
              <a:lvl8pPr marL="3429000" indent="-228600" fontAlgn="base">
                <a:spcBef>
                  <a:spcPct val="0"/>
                </a:spcBef>
                <a:spcAft>
                  <a:spcPct val="0"/>
                </a:spcAft>
                <a:defRPr>
                  <a:solidFill>
                    <a:schemeClr val="tx1"/>
                  </a:solidFill>
                  <a:latin typeface="Roboto Light" pitchFamily="2" charset="0"/>
                </a:defRPr>
              </a:lvl8pPr>
              <a:lvl9pPr marL="3886200" indent="-228600" fontAlgn="base">
                <a:spcBef>
                  <a:spcPct val="0"/>
                </a:spcBef>
                <a:spcAft>
                  <a:spcPct val="0"/>
                </a:spcAft>
                <a:defRPr>
                  <a:solidFill>
                    <a:schemeClr val="tx1"/>
                  </a:solidFill>
                  <a:latin typeface="Roboto Light" pitchFamily="2" charset="0"/>
                </a:defRPr>
              </a:lvl9pPr>
            </a:lstStyle>
            <a:p>
              <a:pPr eaLnBrk="1" hangingPunct="1">
                <a:lnSpc>
                  <a:spcPct val="150000"/>
                </a:lnSpc>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您的内容打在这里，或者通过复制您的文本后，在此框中选择粘贴。</a:t>
              </a:r>
              <a:endParaRPr lang="id-ID" altLang="zh-CN" sz="12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32" name="Group 76"/>
          <p:cNvGrpSpPr/>
          <p:nvPr/>
        </p:nvGrpSpPr>
        <p:grpSpPr bwMode="auto">
          <a:xfrm>
            <a:off x="1635125" y="1892300"/>
            <a:ext cx="2703513" cy="846773"/>
            <a:chOff x="9005510" y="2419008"/>
            <a:chExt cx="2408191" cy="846280"/>
          </a:xfrm>
        </p:grpSpPr>
        <p:sp>
          <p:nvSpPr>
            <p:cNvPr id="33" name="TextBox 25"/>
            <p:cNvSpPr txBox="1"/>
            <p:nvPr/>
          </p:nvSpPr>
          <p:spPr>
            <a:xfrm>
              <a:off x="9969917" y="2419008"/>
              <a:ext cx="1443784" cy="307796"/>
            </a:xfrm>
            <a:prstGeom prst="rect">
              <a:avLst/>
            </a:prstGeom>
            <a:noFill/>
          </p:spPr>
          <p:txBody>
            <a:bodyPr wrap="none">
              <a:spAutoFit/>
            </a:bodyPr>
            <a:lstStyle/>
            <a:p>
              <a:pPr algn="r" eaLnBrk="1" fontAlgn="auto" hangingPunct="1">
                <a:spcBef>
                  <a:spcPts val="0"/>
                </a:spcBef>
                <a:spcAft>
                  <a:spcPts val="0"/>
                </a:spcAft>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单击此处添加标题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4" name="Rectangle 78"/>
            <p:cNvSpPr>
              <a:spLocks noChangeArrowheads="1"/>
            </p:cNvSpPr>
            <p:nvPr/>
          </p:nvSpPr>
          <p:spPr bwMode="auto">
            <a:xfrm>
              <a:off x="9005510" y="2620504"/>
              <a:ext cx="2408191" cy="644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Roboto Light" pitchFamily="2" charset="0"/>
                </a:defRPr>
              </a:lvl1pPr>
              <a:lvl2pPr marL="742950" indent="-285750">
                <a:defRPr>
                  <a:solidFill>
                    <a:schemeClr val="tx1"/>
                  </a:solidFill>
                  <a:latin typeface="Roboto Light" pitchFamily="2" charset="0"/>
                </a:defRPr>
              </a:lvl2pPr>
              <a:lvl3pPr marL="1143000" indent="-228600">
                <a:defRPr>
                  <a:solidFill>
                    <a:schemeClr val="tx1"/>
                  </a:solidFill>
                  <a:latin typeface="Roboto Light" pitchFamily="2" charset="0"/>
                </a:defRPr>
              </a:lvl3pPr>
              <a:lvl4pPr marL="1600200" indent="-228600">
                <a:defRPr>
                  <a:solidFill>
                    <a:schemeClr val="tx1"/>
                  </a:solidFill>
                  <a:latin typeface="Roboto Light" pitchFamily="2" charset="0"/>
                </a:defRPr>
              </a:lvl4pPr>
              <a:lvl5pPr marL="2057400" indent="-228600">
                <a:defRPr>
                  <a:solidFill>
                    <a:schemeClr val="tx1"/>
                  </a:solidFill>
                  <a:latin typeface="Roboto Light" pitchFamily="2" charset="0"/>
                </a:defRPr>
              </a:lvl5pPr>
              <a:lvl6pPr marL="2514600" indent="-228600" fontAlgn="base">
                <a:spcBef>
                  <a:spcPct val="0"/>
                </a:spcBef>
                <a:spcAft>
                  <a:spcPct val="0"/>
                </a:spcAft>
                <a:defRPr>
                  <a:solidFill>
                    <a:schemeClr val="tx1"/>
                  </a:solidFill>
                  <a:latin typeface="Roboto Light" pitchFamily="2" charset="0"/>
                </a:defRPr>
              </a:lvl6pPr>
              <a:lvl7pPr marL="2971800" indent="-228600" fontAlgn="base">
                <a:spcBef>
                  <a:spcPct val="0"/>
                </a:spcBef>
                <a:spcAft>
                  <a:spcPct val="0"/>
                </a:spcAft>
                <a:defRPr>
                  <a:solidFill>
                    <a:schemeClr val="tx1"/>
                  </a:solidFill>
                  <a:latin typeface="Roboto Light" pitchFamily="2" charset="0"/>
                </a:defRPr>
              </a:lvl7pPr>
              <a:lvl8pPr marL="3429000" indent="-228600" fontAlgn="base">
                <a:spcBef>
                  <a:spcPct val="0"/>
                </a:spcBef>
                <a:spcAft>
                  <a:spcPct val="0"/>
                </a:spcAft>
                <a:defRPr>
                  <a:solidFill>
                    <a:schemeClr val="tx1"/>
                  </a:solidFill>
                  <a:latin typeface="Roboto Light" pitchFamily="2" charset="0"/>
                </a:defRPr>
              </a:lvl8pPr>
              <a:lvl9pPr marL="3886200" indent="-228600" fontAlgn="base">
                <a:spcBef>
                  <a:spcPct val="0"/>
                </a:spcBef>
                <a:spcAft>
                  <a:spcPct val="0"/>
                </a:spcAft>
                <a:defRPr>
                  <a:solidFill>
                    <a:schemeClr val="tx1"/>
                  </a:solidFill>
                  <a:latin typeface="Roboto Light" pitchFamily="2" charset="0"/>
                </a:defRPr>
              </a:lvl9pPr>
            </a:lstStyle>
            <a:p>
              <a:pPr algn="r" eaLnBrk="1" hangingPunct="1">
                <a:lnSpc>
                  <a:spcPct val="150000"/>
                </a:lnSpc>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您的内容打在这里，或者通过复制您的文本后，在此框中选择粘贴。</a:t>
              </a:r>
              <a:endParaRPr lang="id-ID" altLang="zh-CN" sz="12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35" name="Group 79"/>
          <p:cNvGrpSpPr/>
          <p:nvPr/>
        </p:nvGrpSpPr>
        <p:grpSpPr bwMode="auto">
          <a:xfrm>
            <a:off x="1635125" y="4587875"/>
            <a:ext cx="2703513" cy="846773"/>
            <a:chOff x="9005510" y="2419008"/>
            <a:chExt cx="2408191" cy="846280"/>
          </a:xfrm>
        </p:grpSpPr>
        <p:sp>
          <p:nvSpPr>
            <p:cNvPr id="36" name="TextBox 28"/>
            <p:cNvSpPr txBox="1"/>
            <p:nvPr/>
          </p:nvSpPr>
          <p:spPr>
            <a:xfrm>
              <a:off x="9920425" y="2419008"/>
              <a:ext cx="1493276" cy="307796"/>
            </a:xfrm>
            <a:prstGeom prst="rect">
              <a:avLst/>
            </a:prstGeom>
            <a:noFill/>
          </p:spPr>
          <p:txBody>
            <a:bodyPr wrap="none">
              <a:spAutoFit/>
            </a:bodyPr>
            <a:lstStyle/>
            <a:p>
              <a:pPr algn="r" eaLnBrk="1" fontAlgn="auto" hangingPunct="1">
                <a:spcBef>
                  <a:spcPts val="0"/>
                </a:spcBef>
                <a:spcAft>
                  <a:spcPts val="0"/>
                </a:spcAft>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单击此处添加标题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7" name="Rectangle 81"/>
            <p:cNvSpPr>
              <a:spLocks noChangeArrowheads="1"/>
            </p:cNvSpPr>
            <p:nvPr/>
          </p:nvSpPr>
          <p:spPr bwMode="auto">
            <a:xfrm>
              <a:off x="9005510" y="2620504"/>
              <a:ext cx="2408191" cy="644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Roboto Light" pitchFamily="2" charset="0"/>
                </a:defRPr>
              </a:lvl1pPr>
              <a:lvl2pPr marL="742950" indent="-285750">
                <a:defRPr>
                  <a:solidFill>
                    <a:schemeClr val="tx1"/>
                  </a:solidFill>
                  <a:latin typeface="Roboto Light" pitchFamily="2" charset="0"/>
                </a:defRPr>
              </a:lvl2pPr>
              <a:lvl3pPr marL="1143000" indent="-228600">
                <a:defRPr>
                  <a:solidFill>
                    <a:schemeClr val="tx1"/>
                  </a:solidFill>
                  <a:latin typeface="Roboto Light" pitchFamily="2" charset="0"/>
                </a:defRPr>
              </a:lvl3pPr>
              <a:lvl4pPr marL="1600200" indent="-228600">
                <a:defRPr>
                  <a:solidFill>
                    <a:schemeClr val="tx1"/>
                  </a:solidFill>
                  <a:latin typeface="Roboto Light" pitchFamily="2" charset="0"/>
                </a:defRPr>
              </a:lvl4pPr>
              <a:lvl5pPr marL="2057400" indent="-228600">
                <a:defRPr>
                  <a:solidFill>
                    <a:schemeClr val="tx1"/>
                  </a:solidFill>
                  <a:latin typeface="Roboto Light" pitchFamily="2" charset="0"/>
                </a:defRPr>
              </a:lvl5pPr>
              <a:lvl6pPr marL="2514600" indent="-228600" fontAlgn="base">
                <a:spcBef>
                  <a:spcPct val="0"/>
                </a:spcBef>
                <a:spcAft>
                  <a:spcPct val="0"/>
                </a:spcAft>
                <a:defRPr>
                  <a:solidFill>
                    <a:schemeClr val="tx1"/>
                  </a:solidFill>
                  <a:latin typeface="Roboto Light" pitchFamily="2" charset="0"/>
                </a:defRPr>
              </a:lvl6pPr>
              <a:lvl7pPr marL="2971800" indent="-228600" fontAlgn="base">
                <a:spcBef>
                  <a:spcPct val="0"/>
                </a:spcBef>
                <a:spcAft>
                  <a:spcPct val="0"/>
                </a:spcAft>
                <a:defRPr>
                  <a:solidFill>
                    <a:schemeClr val="tx1"/>
                  </a:solidFill>
                  <a:latin typeface="Roboto Light" pitchFamily="2" charset="0"/>
                </a:defRPr>
              </a:lvl7pPr>
              <a:lvl8pPr marL="3429000" indent="-228600" fontAlgn="base">
                <a:spcBef>
                  <a:spcPct val="0"/>
                </a:spcBef>
                <a:spcAft>
                  <a:spcPct val="0"/>
                </a:spcAft>
                <a:defRPr>
                  <a:solidFill>
                    <a:schemeClr val="tx1"/>
                  </a:solidFill>
                  <a:latin typeface="Roboto Light" pitchFamily="2" charset="0"/>
                </a:defRPr>
              </a:lvl8pPr>
              <a:lvl9pPr marL="3886200" indent="-228600" fontAlgn="base">
                <a:spcBef>
                  <a:spcPct val="0"/>
                </a:spcBef>
                <a:spcAft>
                  <a:spcPct val="0"/>
                </a:spcAft>
                <a:defRPr>
                  <a:solidFill>
                    <a:schemeClr val="tx1"/>
                  </a:solidFill>
                  <a:latin typeface="Roboto Light" pitchFamily="2" charset="0"/>
                </a:defRPr>
              </a:lvl9pPr>
            </a:lstStyle>
            <a:p>
              <a:pPr algn="r" eaLnBrk="1" hangingPunct="1">
                <a:lnSpc>
                  <a:spcPct val="150000"/>
                </a:lnSpc>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您的内容打在这里，或者通过复制您的文本后，在此框中选择粘贴。</a:t>
              </a:r>
              <a:endParaRPr lang="id-ID" altLang="zh-CN" sz="120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cxnSp>
        <p:nvCxnSpPr>
          <p:cNvPr id="38" name="Elbow Connector 11"/>
          <p:cNvCxnSpPr>
            <a:stCxn id="25" idx="0"/>
            <a:endCxn id="16" idx="3"/>
          </p:cNvCxnSpPr>
          <p:nvPr/>
        </p:nvCxnSpPr>
        <p:spPr>
          <a:xfrm flipH="1" flipV="1">
            <a:off x="4853305" y="2265680"/>
            <a:ext cx="1318895" cy="1094740"/>
          </a:xfrm>
          <a:prstGeom prst="bentConnector3">
            <a:avLst>
              <a:gd name="adj1" fmla="val -37313"/>
            </a:avLst>
          </a:prstGeom>
          <a:ln w="19050">
            <a:solidFill>
              <a:srgbClr val="53585F"/>
            </a:solidFill>
            <a:prstDash val="sysDash"/>
          </a:ln>
        </p:spPr>
        <p:style>
          <a:lnRef idx="1">
            <a:schemeClr val="accent1"/>
          </a:lnRef>
          <a:fillRef idx="0">
            <a:schemeClr val="accent1"/>
          </a:fillRef>
          <a:effectRef idx="0">
            <a:schemeClr val="accent1"/>
          </a:effectRef>
          <a:fontRef idx="minor">
            <a:schemeClr val="tx1"/>
          </a:fontRef>
        </p:style>
      </p:cxnSp>
      <p:cxnSp>
        <p:nvCxnSpPr>
          <p:cNvPr id="39" name="Elbow Connector 14"/>
          <p:cNvCxnSpPr>
            <a:stCxn id="21" idx="0"/>
            <a:endCxn id="18" idx="1"/>
          </p:cNvCxnSpPr>
          <p:nvPr/>
        </p:nvCxnSpPr>
        <p:spPr>
          <a:xfrm flipV="1">
            <a:off x="6172200" y="2265680"/>
            <a:ext cx="1319530" cy="1789430"/>
          </a:xfrm>
          <a:prstGeom prst="bentConnector3">
            <a:avLst>
              <a:gd name="adj1" fmla="val 59625"/>
            </a:avLst>
          </a:prstGeom>
          <a:solidFill>
            <a:srgbClr val="6C8EFA"/>
          </a:solidFill>
          <a:ln w="19050">
            <a:solidFill>
              <a:srgbClr val="53585F"/>
            </a:solidFill>
            <a:prstDash val="sysDash"/>
          </a:ln>
        </p:spPr>
        <p:style>
          <a:lnRef idx="1">
            <a:schemeClr val="accent1"/>
          </a:lnRef>
          <a:fillRef idx="0">
            <a:schemeClr val="accent1"/>
          </a:fillRef>
          <a:effectRef idx="0">
            <a:schemeClr val="accent1"/>
          </a:effectRef>
          <a:fontRef idx="minor">
            <a:schemeClr val="tx1"/>
          </a:fontRef>
        </p:style>
      </p:cxnSp>
      <p:cxnSp>
        <p:nvCxnSpPr>
          <p:cNvPr id="40" name="Elbow Connector 95"/>
          <p:cNvCxnSpPr>
            <a:stCxn id="24" idx="0"/>
            <a:endCxn id="19" idx="2"/>
          </p:cNvCxnSpPr>
          <p:nvPr/>
        </p:nvCxnSpPr>
        <p:spPr>
          <a:xfrm flipV="1">
            <a:off x="6172200" y="5083175"/>
            <a:ext cx="1493520" cy="360045"/>
          </a:xfrm>
          <a:prstGeom prst="bentConnector2">
            <a:avLst/>
          </a:prstGeom>
          <a:ln w="19050">
            <a:solidFill>
              <a:srgbClr val="3E4247"/>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fill="hold"/>
                                        <p:tgtEl>
                                          <p:spTgt spid="26"/>
                                        </p:tgtEl>
                                        <p:attrNameLst>
                                          <p:attrName>ppt_x</p:attrName>
                                        </p:attrNameLst>
                                      </p:cBhvr>
                                      <p:tavLst>
                                        <p:tav tm="0">
                                          <p:val>
                                            <p:strVal val="1+#ppt_w/2"/>
                                          </p:val>
                                        </p:tav>
                                        <p:tav tm="100000">
                                          <p:val>
                                            <p:strVal val="#ppt_x"/>
                                          </p:val>
                                        </p:tav>
                                      </p:tavLst>
                                    </p:anim>
                                    <p:anim calcmode="lin" valueType="num">
                                      <p:cBhvr additive="base">
                                        <p:cTn id="8" dur="75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50" fill="hold"/>
                                        <p:tgtEl>
                                          <p:spTgt spid="29"/>
                                        </p:tgtEl>
                                        <p:attrNameLst>
                                          <p:attrName>ppt_x</p:attrName>
                                        </p:attrNameLst>
                                      </p:cBhvr>
                                      <p:tavLst>
                                        <p:tav tm="0">
                                          <p:val>
                                            <p:strVal val="1+#ppt_w/2"/>
                                          </p:val>
                                        </p:tav>
                                        <p:tav tm="100000">
                                          <p:val>
                                            <p:strVal val="#ppt_x"/>
                                          </p:val>
                                        </p:tav>
                                      </p:tavLst>
                                    </p:anim>
                                    <p:anim calcmode="lin" valueType="num">
                                      <p:cBhvr additive="base">
                                        <p:cTn id="12" dur="75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750" fill="hold"/>
                                        <p:tgtEl>
                                          <p:spTgt spid="32"/>
                                        </p:tgtEl>
                                        <p:attrNameLst>
                                          <p:attrName>ppt_x</p:attrName>
                                        </p:attrNameLst>
                                      </p:cBhvr>
                                      <p:tavLst>
                                        <p:tav tm="0">
                                          <p:val>
                                            <p:strVal val="1+#ppt_w/2"/>
                                          </p:val>
                                        </p:tav>
                                        <p:tav tm="100000">
                                          <p:val>
                                            <p:strVal val="#ppt_x"/>
                                          </p:val>
                                        </p:tav>
                                      </p:tavLst>
                                    </p:anim>
                                    <p:anim calcmode="lin" valueType="num">
                                      <p:cBhvr additive="base">
                                        <p:cTn id="16" dur="750" fill="hold"/>
                                        <p:tgtEl>
                                          <p:spTgt spid="3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750" fill="hold"/>
                                        <p:tgtEl>
                                          <p:spTgt spid="35"/>
                                        </p:tgtEl>
                                        <p:attrNameLst>
                                          <p:attrName>ppt_x</p:attrName>
                                        </p:attrNameLst>
                                      </p:cBhvr>
                                      <p:tavLst>
                                        <p:tav tm="0">
                                          <p:val>
                                            <p:strVal val="1+#ppt_w/2"/>
                                          </p:val>
                                        </p:tav>
                                        <p:tav tm="100000">
                                          <p:val>
                                            <p:strVal val="#ppt_x"/>
                                          </p:val>
                                        </p:tav>
                                      </p:tavLst>
                                    </p:anim>
                                    <p:anim calcmode="lin" valueType="num">
                                      <p:cBhvr additive="base">
                                        <p:cTn id="20" dur="75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p:cNvGrpSpPr/>
          <p:nvPr/>
        </p:nvGrpSpPr>
        <p:grpSpPr>
          <a:xfrm>
            <a:off x="523875" y="398780"/>
            <a:ext cx="4646930" cy="650875"/>
            <a:chOff x="9462" y="2048"/>
            <a:chExt cx="7318" cy="1025"/>
          </a:xfrm>
        </p:grpSpPr>
        <p:sp>
          <p:nvSpPr>
            <p:cNvPr id="60" name="PA-文本框 25"/>
            <p:cNvSpPr txBox="1"/>
            <p:nvPr>
              <p:custDataLst>
                <p:tags r:id="rId1"/>
              </p:custDataLst>
            </p:nvPr>
          </p:nvSpPr>
          <p:spPr>
            <a:xfrm>
              <a:off x="9462" y="2048"/>
              <a:ext cx="7318" cy="1025"/>
            </a:xfrm>
            <a:prstGeom prst="rect">
              <a:avLst/>
            </a:prstGeom>
            <a:noFill/>
          </p:spPr>
          <p:txBody>
            <a:bodyPr wrap="square" rtlCol="0">
              <a:spAutoFit/>
            </a:bodyPr>
            <a:p>
              <a:pPr algn="l" fontAlgn="base">
                <a:lnSpc>
                  <a:spcPct val="130000"/>
                </a:lnSpc>
                <a:spcBef>
                  <a:spcPct val="0"/>
                </a:spcBef>
                <a:spcAft>
                  <a:spcPct val="0"/>
                </a:spcAft>
              </a:pPr>
              <a:r>
                <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rPr>
                <a:t>您的标题打在这里</a:t>
              </a:r>
              <a:endPar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endParaRPr>
            </a:p>
          </p:txBody>
        </p:sp>
        <p:cxnSp>
          <p:nvCxnSpPr>
            <p:cNvPr id="61" name="PA-直接连接符 27"/>
            <p:cNvCxnSpPr/>
            <p:nvPr>
              <p:custDataLst>
                <p:tags r:id="rId2"/>
              </p:custDataLst>
            </p:nvPr>
          </p:nvCxnSpPr>
          <p:spPr>
            <a:xfrm>
              <a:off x="9462" y="3073"/>
              <a:ext cx="5628" cy="0"/>
            </a:xfrm>
            <a:prstGeom prst="line">
              <a:avLst/>
            </a:prstGeom>
            <a:noFill/>
            <a:ln w="19050" cap="flat" cmpd="sng" algn="ctr">
              <a:solidFill>
                <a:srgbClr val="6C8EFA"/>
              </a:solidFill>
              <a:prstDash val="solid"/>
              <a:round/>
              <a:headEnd type="none" w="med" len="med"/>
              <a:tailEnd type="none" w="med" len="med"/>
            </a:ln>
            <a:effectLst/>
          </p:spPr>
        </p:cxnSp>
      </p:grpSp>
      <p:grpSp>
        <p:nvGrpSpPr>
          <p:cNvPr id="4" name="组合 3"/>
          <p:cNvGrpSpPr/>
          <p:nvPr/>
        </p:nvGrpSpPr>
        <p:grpSpPr>
          <a:xfrm>
            <a:off x="4693011" y="1944405"/>
            <a:ext cx="3578564" cy="4011002"/>
            <a:chOff x="4360063" y="2032000"/>
            <a:chExt cx="3631580" cy="4070424"/>
          </a:xfrm>
        </p:grpSpPr>
        <p:grpSp>
          <p:nvGrpSpPr>
            <p:cNvPr id="5" name="组合 4"/>
            <p:cNvGrpSpPr/>
            <p:nvPr/>
          </p:nvGrpSpPr>
          <p:grpSpPr>
            <a:xfrm>
              <a:off x="4360063" y="2032000"/>
              <a:ext cx="3509148" cy="4070424"/>
              <a:chOff x="3029025" y="774337"/>
              <a:chExt cx="3138733" cy="3640762"/>
            </a:xfrm>
            <a:solidFill>
              <a:schemeClr val="accent2"/>
            </a:solidFill>
          </p:grpSpPr>
          <p:sp>
            <p:nvSpPr>
              <p:cNvPr id="10" name="Freeform 13"/>
              <p:cNvSpPr/>
              <p:nvPr/>
            </p:nvSpPr>
            <p:spPr bwMode="auto">
              <a:xfrm rot="3569734">
                <a:off x="4908424" y="2018027"/>
                <a:ext cx="1756383" cy="762284"/>
              </a:xfrm>
              <a:custGeom>
                <a:avLst/>
                <a:gdLst>
                  <a:gd name="T0" fmla="*/ 1855 w 1855"/>
                  <a:gd name="T1" fmla="*/ 808 h 808"/>
                  <a:gd name="T2" fmla="*/ 473 w 1855"/>
                  <a:gd name="T3" fmla="*/ 0 h 808"/>
                  <a:gd name="T4" fmla="*/ 0 w 1855"/>
                  <a:gd name="T5" fmla="*/ 808 h 808"/>
                  <a:gd name="T6" fmla="*/ 1855 w 1855"/>
                  <a:gd name="T7" fmla="*/ 808 h 808"/>
                  <a:gd name="connsiteX0" fmla="*/ 10037 w 10037"/>
                  <a:gd name="connsiteY0" fmla="*/ 10000 h 10000"/>
                  <a:gd name="connsiteX1" fmla="*/ 2587 w 10037"/>
                  <a:gd name="connsiteY1" fmla="*/ 0 h 10000"/>
                  <a:gd name="connsiteX2" fmla="*/ 0 w 10037"/>
                  <a:gd name="connsiteY2" fmla="*/ 9949 h 10000"/>
                  <a:gd name="connsiteX3" fmla="*/ 10037 w 10037"/>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37" h="10000">
                    <a:moveTo>
                      <a:pt x="10037" y="10000"/>
                    </a:moveTo>
                    <a:lnTo>
                      <a:pt x="2587" y="0"/>
                    </a:lnTo>
                    <a:lnTo>
                      <a:pt x="0" y="9949"/>
                    </a:lnTo>
                    <a:lnTo>
                      <a:pt x="10037" y="10000"/>
                    </a:lnTo>
                    <a:close/>
                  </a:path>
                </a:pathLst>
              </a:custGeom>
              <a:solidFill>
                <a:srgbClr val="6C8EFA"/>
              </a:solidFill>
              <a:ln>
                <a:noFill/>
              </a:ln>
            </p:spPr>
            <p:txBody>
              <a:bodyPr lIns="0" tIns="266058" rIns="239452" bIns="0"/>
              <a:lstStyle/>
              <a:p>
                <a:pPr algn="ctr">
                  <a:defRPr/>
                </a:pPr>
                <a:endParaRPr lang="zh-CN" altLang="en-US" sz="1340"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FZHei-B01S" panose="02010601030101010101" pitchFamily="2" charset="-122"/>
                </a:endParaRPr>
              </a:p>
            </p:txBody>
          </p:sp>
          <p:sp>
            <p:nvSpPr>
              <p:cNvPr id="11" name="Freeform 13"/>
              <p:cNvSpPr/>
              <p:nvPr/>
            </p:nvSpPr>
            <p:spPr bwMode="auto">
              <a:xfrm rot="14345172">
                <a:off x="2534821" y="2400591"/>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85 w 10085"/>
                  <a:gd name="connsiteY0" fmla="*/ 10000 h 10000"/>
                  <a:gd name="connsiteX1" fmla="*/ 2635 w 10085"/>
                  <a:gd name="connsiteY1" fmla="*/ 0 h 10000"/>
                  <a:gd name="connsiteX2" fmla="*/ 0 w 10085"/>
                  <a:gd name="connsiteY2" fmla="*/ 9940 h 10000"/>
                  <a:gd name="connsiteX3" fmla="*/ 10085 w 10085"/>
                  <a:gd name="connsiteY3" fmla="*/ 10000 h 10000"/>
                  <a:gd name="connsiteX0-1" fmla="*/ 10074 w 10074"/>
                  <a:gd name="connsiteY0-2" fmla="*/ 10043 h 10043"/>
                  <a:gd name="connsiteX1-3" fmla="*/ 2635 w 10074"/>
                  <a:gd name="connsiteY1-4" fmla="*/ 0 h 10043"/>
                  <a:gd name="connsiteX2-5" fmla="*/ 0 w 10074"/>
                  <a:gd name="connsiteY2-6" fmla="*/ 9940 h 10043"/>
                  <a:gd name="connsiteX3-7" fmla="*/ 10074 w 10074"/>
                  <a:gd name="connsiteY3-8" fmla="*/ 10043 h 10043"/>
                  <a:gd name="connsiteX0-9" fmla="*/ 10052 w 10052"/>
                  <a:gd name="connsiteY0-10" fmla="*/ 10043 h 10043"/>
                  <a:gd name="connsiteX1-11" fmla="*/ 2613 w 10052"/>
                  <a:gd name="connsiteY1-12" fmla="*/ 0 h 10043"/>
                  <a:gd name="connsiteX2-13" fmla="*/ 0 w 10052"/>
                  <a:gd name="connsiteY2-14" fmla="*/ 9855 h 10043"/>
                  <a:gd name="connsiteX3-15" fmla="*/ 10052 w 10052"/>
                  <a:gd name="connsiteY3-16" fmla="*/ 10043 h 10043"/>
                  <a:gd name="connsiteX0-17" fmla="*/ 10022 w 10022"/>
                  <a:gd name="connsiteY0-18" fmla="*/ 10043 h 10043"/>
                  <a:gd name="connsiteX1-19" fmla="*/ 2583 w 10022"/>
                  <a:gd name="connsiteY1-20" fmla="*/ 0 h 10043"/>
                  <a:gd name="connsiteX2-21" fmla="*/ 0 w 10022"/>
                  <a:gd name="connsiteY2-22" fmla="*/ 9838 h 10043"/>
                  <a:gd name="connsiteX3-23" fmla="*/ 10022 w 10022"/>
                  <a:gd name="connsiteY3-24" fmla="*/ 10043 h 10043"/>
                  <a:gd name="connsiteX0-25" fmla="*/ 10003 w 10003"/>
                  <a:gd name="connsiteY0-26" fmla="*/ 10043 h 10043"/>
                  <a:gd name="connsiteX1-27" fmla="*/ 2564 w 10003"/>
                  <a:gd name="connsiteY1-28" fmla="*/ 0 h 10043"/>
                  <a:gd name="connsiteX2-29" fmla="*/ 0 w 10003"/>
                  <a:gd name="connsiteY2-30" fmla="*/ 9864 h 10043"/>
                  <a:gd name="connsiteX3-31" fmla="*/ 10003 w 10003"/>
                  <a:gd name="connsiteY3-32" fmla="*/ 10043 h 10043"/>
                  <a:gd name="connsiteX0-33" fmla="*/ 10003 w 10003"/>
                  <a:gd name="connsiteY0-34" fmla="*/ 10043 h 10043"/>
                  <a:gd name="connsiteX1-35" fmla="*/ 2564 w 10003"/>
                  <a:gd name="connsiteY1-36" fmla="*/ 0 h 10043"/>
                  <a:gd name="connsiteX2-37" fmla="*/ 0 w 10003"/>
                  <a:gd name="connsiteY2-38" fmla="*/ 9864 h 10043"/>
                  <a:gd name="connsiteX3-39" fmla="*/ 10003 w 10003"/>
                  <a:gd name="connsiteY3-40" fmla="*/ 10043 h 10043"/>
                  <a:gd name="connsiteX0-41" fmla="*/ 10022 w 10022"/>
                  <a:gd name="connsiteY0-42" fmla="*/ 10043 h 10043"/>
                  <a:gd name="connsiteX1-43" fmla="*/ 2583 w 10022"/>
                  <a:gd name="connsiteY1-44" fmla="*/ 0 h 10043"/>
                  <a:gd name="connsiteX2-45" fmla="*/ 0 w 10022"/>
                  <a:gd name="connsiteY2-46" fmla="*/ 9838 h 10043"/>
                  <a:gd name="connsiteX3-47" fmla="*/ 10022 w 10022"/>
                  <a:gd name="connsiteY3-48" fmla="*/ 10043 h 10043"/>
                </a:gdLst>
                <a:ahLst/>
                <a:cxnLst>
                  <a:cxn ang="0">
                    <a:pos x="connsiteX0-1" y="connsiteY0-2"/>
                  </a:cxn>
                  <a:cxn ang="0">
                    <a:pos x="connsiteX1-3" y="connsiteY1-4"/>
                  </a:cxn>
                  <a:cxn ang="0">
                    <a:pos x="connsiteX2-5" y="connsiteY2-6"/>
                  </a:cxn>
                  <a:cxn ang="0">
                    <a:pos x="connsiteX3-7" y="connsiteY3-8"/>
                  </a:cxn>
                </a:cxnLst>
                <a:rect l="l" t="t" r="r" b="b"/>
                <a:pathLst>
                  <a:path w="10022" h="10043">
                    <a:moveTo>
                      <a:pt x="10022" y="10043"/>
                    </a:moveTo>
                    <a:lnTo>
                      <a:pt x="2583" y="0"/>
                    </a:lnTo>
                    <a:lnTo>
                      <a:pt x="0" y="9838"/>
                    </a:lnTo>
                    <a:lnTo>
                      <a:pt x="10022" y="10043"/>
                    </a:lnTo>
                    <a:close/>
                  </a:path>
                </a:pathLst>
              </a:custGeom>
              <a:solidFill>
                <a:srgbClr val="6C8EFA"/>
              </a:solidFill>
              <a:ln>
                <a:noFill/>
              </a:ln>
            </p:spPr>
            <p:txBody>
              <a:bodyPr lIns="0" tIns="266058" rIns="239452" bIns="0"/>
              <a:lstStyle/>
              <a:p>
                <a:pPr algn="ctr">
                  <a:defRPr/>
                </a:pPr>
                <a:endParaRPr lang="zh-CN" altLang="en-US" sz="1340"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FZHei-B01S" panose="02010601030101010101" pitchFamily="2" charset="-122"/>
                </a:endParaRPr>
              </a:p>
            </p:txBody>
          </p:sp>
          <p:grpSp>
            <p:nvGrpSpPr>
              <p:cNvPr id="12" name="组合 11"/>
              <p:cNvGrpSpPr/>
              <p:nvPr/>
            </p:nvGrpSpPr>
            <p:grpSpPr>
              <a:xfrm>
                <a:off x="3297814" y="774337"/>
                <a:ext cx="2599732" cy="3640762"/>
                <a:chOff x="3297814" y="774337"/>
                <a:chExt cx="2599732" cy="3640762"/>
              </a:xfrm>
              <a:grpFill/>
            </p:grpSpPr>
            <p:sp>
              <p:nvSpPr>
                <p:cNvPr id="13" name="Freeform 13"/>
                <p:cNvSpPr/>
                <p:nvPr/>
              </p:nvSpPr>
              <p:spPr bwMode="auto">
                <a:xfrm>
                  <a:off x="4144008" y="1072994"/>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22 w 10022"/>
                    <a:gd name="connsiteY0" fmla="*/ 10050 h 10050"/>
                    <a:gd name="connsiteX1" fmla="*/ 2550 w 10022"/>
                    <a:gd name="connsiteY1" fmla="*/ 0 h 10050"/>
                    <a:gd name="connsiteX2" fmla="*/ 0 w 10022"/>
                    <a:gd name="connsiteY2" fmla="*/ 10000 h 10050"/>
                    <a:gd name="connsiteX3" fmla="*/ 10022 w 10022"/>
                    <a:gd name="connsiteY3" fmla="*/ 10050 h 10050"/>
                  </a:gdLst>
                  <a:ahLst/>
                  <a:cxnLst>
                    <a:cxn ang="0">
                      <a:pos x="connsiteX0" y="connsiteY0"/>
                    </a:cxn>
                    <a:cxn ang="0">
                      <a:pos x="connsiteX1" y="connsiteY1"/>
                    </a:cxn>
                    <a:cxn ang="0">
                      <a:pos x="connsiteX2" y="connsiteY2"/>
                    </a:cxn>
                    <a:cxn ang="0">
                      <a:pos x="connsiteX3" y="connsiteY3"/>
                    </a:cxn>
                  </a:cxnLst>
                  <a:rect l="l" t="t" r="r" b="b"/>
                  <a:pathLst>
                    <a:path w="10022" h="10050">
                      <a:moveTo>
                        <a:pt x="10022" y="10050"/>
                      </a:moveTo>
                      <a:lnTo>
                        <a:pt x="2550" y="0"/>
                      </a:lnTo>
                      <a:lnTo>
                        <a:pt x="0" y="10000"/>
                      </a:lnTo>
                      <a:lnTo>
                        <a:pt x="10022" y="10050"/>
                      </a:lnTo>
                      <a:close/>
                    </a:path>
                  </a:pathLst>
                </a:custGeom>
                <a:solidFill>
                  <a:srgbClr val="6C8EFA"/>
                </a:solidFill>
                <a:ln>
                  <a:noFill/>
                </a:ln>
              </p:spPr>
              <p:txBody>
                <a:bodyPr lIns="0" tIns="266058" rIns="239452" bIns="0"/>
                <a:lstStyle/>
                <a:p>
                  <a:pPr algn="ctr">
                    <a:defRPr/>
                  </a:pPr>
                  <a:endParaRPr lang="zh-CN" altLang="en-US" sz="1340"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FZHei-B01S" panose="02010601030101010101" pitchFamily="2" charset="-122"/>
                  </a:endParaRPr>
                </a:p>
              </p:txBody>
            </p:sp>
            <p:sp>
              <p:nvSpPr>
                <p:cNvPr id="14" name="Freeform 13"/>
                <p:cNvSpPr/>
                <p:nvPr/>
              </p:nvSpPr>
              <p:spPr bwMode="auto">
                <a:xfrm rot="7171573">
                  <a:off x="4483907" y="3157898"/>
                  <a:ext cx="1749272" cy="765129"/>
                </a:xfrm>
                <a:custGeom>
                  <a:avLst/>
                  <a:gdLst>
                    <a:gd name="T0" fmla="*/ 1855 w 1855"/>
                    <a:gd name="T1" fmla="*/ 808 h 808"/>
                    <a:gd name="T2" fmla="*/ 473 w 1855"/>
                    <a:gd name="T3" fmla="*/ 0 h 808"/>
                    <a:gd name="T4" fmla="*/ 0 w 1855"/>
                    <a:gd name="T5" fmla="*/ 808 h 808"/>
                    <a:gd name="T6" fmla="*/ 1855 w 1855"/>
                    <a:gd name="T7" fmla="*/ 808 h 808"/>
                    <a:gd name="connsiteX0" fmla="*/ 10000 w 10000"/>
                    <a:gd name="connsiteY0" fmla="*/ 10029 h 10029"/>
                    <a:gd name="connsiteX1" fmla="*/ 2503 w 10000"/>
                    <a:gd name="connsiteY1" fmla="*/ 0 h 10029"/>
                    <a:gd name="connsiteX2" fmla="*/ 0 w 10000"/>
                    <a:gd name="connsiteY2" fmla="*/ 10029 h 10029"/>
                    <a:gd name="connsiteX3" fmla="*/ 10000 w 10000"/>
                    <a:gd name="connsiteY3" fmla="*/ 10029 h 10029"/>
                  </a:gdLst>
                  <a:ahLst/>
                  <a:cxnLst>
                    <a:cxn ang="0">
                      <a:pos x="connsiteX0" y="connsiteY0"/>
                    </a:cxn>
                    <a:cxn ang="0">
                      <a:pos x="connsiteX1" y="connsiteY1"/>
                    </a:cxn>
                    <a:cxn ang="0">
                      <a:pos x="connsiteX2" y="connsiteY2"/>
                    </a:cxn>
                    <a:cxn ang="0">
                      <a:pos x="connsiteX3" y="connsiteY3"/>
                    </a:cxn>
                  </a:cxnLst>
                  <a:rect l="l" t="t" r="r" b="b"/>
                  <a:pathLst>
                    <a:path w="10000" h="10029">
                      <a:moveTo>
                        <a:pt x="10000" y="10029"/>
                      </a:moveTo>
                      <a:lnTo>
                        <a:pt x="2503" y="0"/>
                      </a:lnTo>
                      <a:lnTo>
                        <a:pt x="0" y="10029"/>
                      </a:lnTo>
                      <a:lnTo>
                        <a:pt x="10000" y="10029"/>
                      </a:lnTo>
                      <a:close/>
                    </a:path>
                  </a:pathLst>
                </a:custGeom>
                <a:solidFill>
                  <a:srgbClr val="6C8EFA"/>
                </a:solidFill>
                <a:ln>
                  <a:noFill/>
                </a:ln>
              </p:spPr>
              <p:txBody>
                <a:bodyPr lIns="0" tIns="266058" rIns="239452" bIns="0"/>
                <a:lstStyle/>
                <a:p>
                  <a:pPr algn="ctr">
                    <a:defRPr/>
                  </a:pPr>
                  <a:endParaRPr lang="zh-CN" altLang="en-US" sz="1340"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FZHei-B01S" panose="02010601030101010101" pitchFamily="2" charset="-122"/>
                  </a:endParaRPr>
                </a:p>
              </p:txBody>
            </p:sp>
            <p:sp>
              <p:nvSpPr>
                <p:cNvPr id="15" name="Freeform 13"/>
                <p:cNvSpPr/>
                <p:nvPr/>
              </p:nvSpPr>
              <p:spPr bwMode="auto">
                <a:xfrm rot="10800000">
                  <a:off x="3297814" y="3339936"/>
                  <a:ext cx="1735050" cy="773662"/>
                </a:xfrm>
                <a:custGeom>
                  <a:avLst/>
                  <a:gdLst>
                    <a:gd name="T0" fmla="*/ 1855 w 1855"/>
                    <a:gd name="T1" fmla="*/ 808 h 808"/>
                    <a:gd name="T2" fmla="*/ 473 w 1855"/>
                    <a:gd name="T3" fmla="*/ 0 h 808"/>
                    <a:gd name="T4" fmla="*/ 0 w 1855"/>
                    <a:gd name="T5" fmla="*/ 808 h 808"/>
                    <a:gd name="T6" fmla="*/ 1855 w 1855"/>
                    <a:gd name="T7" fmla="*/ 808 h 808"/>
                    <a:gd name="connsiteX0" fmla="*/ 9957 w 9957"/>
                    <a:gd name="connsiteY0" fmla="*/ 10000 h 10050"/>
                    <a:gd name="connsiteX1" fmla="*/ 2507 w 9957"/>
                    <a:gd name="connsiteY1" fmla="*/ 0 h 10050"/>
                    <a:gd name="connsiteX2" fmla="*/ 0 w 9957"/>
                    <a:gd name="connsiteY2" fmla="*/ 10050 h 10050"/>
                    <a:gd name="connsiteX3" fmla="*/ 9957 w 9957"/>
                    <a:gd name="connsiteY3" fmla="*/ 10000 h 10050"/>
                    <a:gd name="connsiteX0-1" fmla="*/ 9956 w 9956"/>
                    <a:gd name="connsiteY0-2" fmla="*/ 9950 h 10000"/>
                    <a:gd name="connsiteX1-3" fmla="*/ 2474 w 9956"/>
                    <a:gd name="connsiteY1-4" fmla="*/ 0 h 10000"/>
                    <a:gd name="connsiteX2-5" fmla="*/ 0 w 9956"/>
                    <a:gd name="connsiteY2-6" fmla="*/ 10000 h 10000"/>
                    <a:gd name="connsiteX3-7" fmla="*/ 9956 w 9956"/>
                    <a:gd name="connsiteY3-8" fmla="*/ 9950 h 10000"/>
                    <a:gd name="connsiteX0-9" fmla="*/ 10000 w 10000"/>
                    <a:gd name="connsiteY0-10" fmla="*/ 10049 h 10099"/>
                    <a:gd name="connsiteX1-11" fmla="*/ 2507 w 10000"/>
                    <a:gd name="connsiteY1-12" fmla="*/ 0 h 10099"/>
                    <a:gd name="connsiteX2-13" fmla="*/ 0 w 10000"/>
                    <a:gd name="connsiteY2-14" fmla="*/ 10099 h 10099"/>
                    <a:gd name="connsiteX3-15" fmla="*/ 10000 w 10000"/>
                    <a:gd name="connsiteY3-16" fmla="*/ 10049 h 10099"/>
                  </a:gdLst>
                  <a:ahLst/>
                  <a:cxnLst>
                    <a:cxn ang="0">
                      <a:pos x="connsiteX0-1" y="connsiteY0-2"/>
                    </a:cxn>
                    <a:cxn ang="0">
                      <a:pos x="connsiteX1-3" y="connsiteY1-4"/>
                    </a:cxn>
                    <a:cxn ang="0">
                      <a:pos x="connsiteX2-5" y="connsiteY2-6"/>
                    </a:cxn>
                    <a:cxn ang="0">
                      <a:pos x="connsiteX3-7" y="connsiteY3-8"/>
                    </a:cxn>
                  </a:cxnLst>
                  <a:rect l="l" t="t" r="r" b="b"/>
                  <a:pathLst>
                    <a:path w="10000" h="10099">
                      <a:moveTo>
                        <a:pt x="10000" y="10049"/>
                      </a:moveTo>
                      <a:lnTo>
                        <a:pt x="2507" y="0"/>
                      </a:lnTo>
                      <a:lnTo>
                        <a:pt x="0" y="10099"/>
                      </a:lnTo>
                      <a:lnTo>
                        <a:pt x="10000" y="10049"/>
                      </a:lnTo>
                      <a:close/>
                    </a:path>
                  </a:pathLst>
                </a:custGeom>
                <a:solidFill>
                  <a:srgbClr val="6C8EFA"/>
                </a:solidFill>
                <a:ln>
                  <a:noFill/>
                </a:ln>
              </p:spPr>
              <p:txBody>
                <a:bodyPr lIns="0" tIns="266058" rIns="239452" bIns="0"/>
                <a:lstStyle/>
                <a:p>
                  <a:pPr algn="ctr">
                    <a:defRPr/>
                  </a:pPr>
                  <a:endParaRPr lang="zh-CN" altLang="en-US" sz="1340"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FZHei-B01S" panose="02010601030101010101" pitchFamily="2" charset="-122"/>
                  </a:endParaRPr>
                </a:p>
              </p:txBody>
            </p:sp>
            <p:sp>
              <p:nvSpPr>
                <p:cNvPr id="16" name="Freeform 7"/>
                <p:cNvSpPr>
                  <a:spLocks noEditPoints="1"/>
                </p:cNvSpPr>
                <p:nvPr/>
              </p:nvSpPr>
              <p:spPr bwMode="auto">
                <a:xfrm>
                  <a:off x="3823810" y="1917016"/>
                  <a:ext cx="1516036" cy="1361018"/>
                </a:xfrm>
                <a:custGeom>
                  <a:avLst/>
                  <a:gdLst>
                    <a:gd name="T0" fmla="*/ 264 w 724"/>
                    <a:gd name="T1" fmla="*/ 592 h 650"/>
                    <a:gd name="T2" fmla="*/ 179 w 724"/>
                    <a:gd name="T3" fmla="*/ 543 h 650"/>
                    <a:gd name="T4" fmla="*/ 81 w 724"/>
                    <a:gd name="T5" fmla="*/ 374 h 650"/>
                    <a:gd name="T6" fmla="*/ 81 w 724"/>
                    <a:gd name="T7" fmla="*/ 276 h 650"/>
                    <a:gd name="T8" fmla="*/ 179 w 724"/>
                    <a:gd name="T9" fmla="*/ 106 h 650"/>
                    <a:gd name="T10" fmla="*/ 264 w 724"/>
                    <a:gd name="T11" fmla="*/ 57 h 650"/>
                    <a:gd name="T12" fmla="*/ 460 w 724"/>
                    <a:gd name="T13" fmla="*/ 57 h 650"/>
                    <a:gd name="T14" fmla="*/ 545 w 724"/>
                    <a:gd name="T15" fmla="*/ 106 h 650"/>
                    <a:gd name="T16" fmla="*/ 643 w 724"/>
                    <a:gd name="T17" fmla="*/ 276 h 650"/>
                    <a:gd name="T18" fmla="*/ 643 w 724"/>
                    <a:gd name="T19" fmla="*/ 374 h 650"/>
                    <a:gd name="T20" fmla="*/ 545 w 724"/>
                    <a:gd name="T21" fmla="*/ 543 h 650"/>
                    <a:gd name="T22" fmla="*/ 460 w 724"/>
                    <a:gd name="T23" fmla="*/ 592 h 650"/>
                    <a:gd name="T24" fmla="*/ 264 w 724"/>
                    <a:gd name="T25" fmla="*/ 592 h 650"/>
                    <a:gd name="T26" fmla="*/ 493 w 724"/>
                    <a:gd name="T27" fmla="*/ 0 h 650"/>
                    <a:gd name="T28" fmla="*/ 231 w 724"/>
                    <a:gd name="T29" fmla="*/ 0 h 650"/>
                    <a:gd name="T30" fmla="*/ 146 w 724"/>
                    <a:gd name="T31" fmla="*/ 49 h 650"/>
                    <a:gd name="T32" fmla="*/ 15 w 724"/>
                    <a:gd name="T33" fmla="*/ 276 h 650"/>
                    <a:gd name="T34" fmla="*/ 15 w 724"/>
                    <a:gd name="T35" fmla="*/ 374 h 650"/>
                    <a:gd name="T36" fmla="*/ 146 w 724"/>
                    <a:gd name="T37" fmla="*/ 601 h 650"/>
                    <a:gd name="T38" fmla="*/ 231 w 724"/>
                    <a:gd name="T39" fmla="*/ 650 h 650"/>
                    <a:gd name="T40" fmla="*/ 493 w 724"/>
                    <a:gd name="T41" fmla="*/ 650 h 650"/>
                    <a:gd name="T42" fmla="*/ 578 w 724"/>
                    <a:gd name="T43" fmla="*/ 601 h 650"/>
                    <a:gd name="T44" fmla="*/ 709 w 724"/>
                    <a:gd name="T45" fmla="*/ 374 h 650"/>
                    <a:gd name="T46" fmla="*/ 709 w 724"/>
                    <a:gd name="T47" fmla="*/ 276 h 650"/>
                    <a:gd name="T48" fmla="*/ 578 w 724"/>
                    <a:gd name="T49" fmla="*/ 49 h 650"/>
                    <a:gd name="T50" fmla="*/ 493 w 724"/>
                    <a:gd name="T51" fmla="*/ 0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4" h="650">
                      <a:moveTo>
                        <a:pt x="264" y="592"/>
                      </a:moveTo>
                      <a:cubicBezTo>
                        <a:pt x="233" y="592"/>
                        <a:pt x="195" y="570"/>
                        <a:pt x="179" y="543"/>
                      </a:cubicBezTo>
                      <a:cubicBezTo>
                        <a:pt x="81" y="374"/>
                        <a:pt x="81" y="374"/>
                        <a:pt x="81" y="374"/>
                      </a:cubicBezTo>
                      <a:cubicBezTo>
                        <a:pt x="66" y="347"/>
                        <a:pt x="66" y="303"/>
                        <a:pt x="81" y="276"/>
                      </a:cubicBezTo>
                      <a:cubicBezTo>
                        <a:pt x="179" y="106"/>
                        <a:pt x="179" y="106"/>
                        <a:pt x="179" y="106"/>
                      </a:cubicBezTo>
                      <a:cubicBezTo>
                        <a:pt x="195" y="79"/>
                        <a:pt x="233" y="57"/>
                        <a:pt x="264" y="57"/>
                      </a:cubicBezTo>
                      <a:cubicBezTo>
                        <a:pt x="460" y="57"/>
                        <a:pt x="460" y="57"/>
                        <a:pt x="460" y="57"/>
                      </a:cubicBezTo>
                      <a:cubicBezTo>
                        <a:pt x="491" y="57"/>
                        <a:pt x="529" y="79"/>
                        <a:pt x="545" y="106"/>
                      </a:cubicBezTo>
                      <a:cubicBezTo>
                        <a:pt x="643" y="276"/>
                        <a:pt x="643" y="276"/>
                        <a:pt x="643" y="276"/>
                      </a:cubicBezTo>
                      <a:cubicBezTo>
                        <a:pt x="658" y="303"/>
                        <a:pt x="658" y="347"/>
                        <a:pt x="643" y="374"/>
                      </a:cubicBezTo>
                      <a:cubicBezTo>
                        <a:pt x="545" y="543"/>
                        <a:pt x="545" y="543"/>
                        <a:pt x="545" y="543"/>
                      </a:cubicBezTo>
                      <a:cubicBezTo>
                        <a:pt x="529" y="570"/>
                        <a:pt x="491" y="592"/>
                        <a:pt x="460" y="592"/>
                      </a:cubicBezTo>
                      <a:cubicBezTo>
                        <a:pt x="264" y="592"/>
                        <a:pt x="264" y="592"/>
                        <a:pt x="264" y="592"/>
                      </a:cubicBezTo>
                      <a:moveTo>
                        <a:pt x="493" y="0"/>
                      </a:moveTo>
                      <a:cubicBezTo>
                        <a:pt x="231" y="0"/>
                        <a:pt x="231" y="0"/>
                        <a:pt x="231" y="0"/>
                      </a:cubicBezTo>
                      <a:cubicBezTo>
                        <a:pt x="200" y="0"/>
                        <a:pt x="162" y="22"/>
                        <a:pt x="146" y="49"/>
                      </a:cubicBezTo>
                      <a:cubicBezTo>
                        <a:pt x="15" y="276"/>
                        <a:pt x="15" y="276"/>
                        <a:pt x="15" y="276"/>
                      </a:cubicBezTo>
                      <a:cubicBezTo>
                        <a:pt x="0" y="303"/>
                        <a:pt x="0" y="347"/>
                        <a:pt x="15" y="374"/>
                      </a:cubicBezTo>
                      <a:cubicBezTo>
                        <a:pt x="146" y="601"/>
                        <a:pt x="146" y="601"/>
                        <a:pt x="146" y="601"/>
                      </a:cubicBezTo>
                      <a:cubicBezTo>
                        <a:pt x="162" y="628"/>
                        <a:pt x="200" y="650"/>
                        <a:pt x="231" y="650"/>
                      </a:cubicBezTo>
                      <a:cubicBezTo>
                        <a:pt x="493" y="650"/>
                        <a:pt x="493" y="650"/>
                        <a:pt x="493" y="650"/>
                      </a:cubicBezTo>
                      <a:cubicBezTo>
                        <a:pt x="524" y="650"/>
                        <a:pt x="562" y="628"/>
                        <a:pt x="578" y="601"/>
                      </a:cubicBezTo>
                      <a:cubicBezTo>
                        <a:pt x="709" y="374"/>
                        <a:pt x="709" y="374"/>
                        <a:pt x="709" y="374"/>
                      </a:cubicBezTo>
                      <a:cubicBezTo>
                        <a:pt x="724" y="347"/>
                        <a:pt x="724" y="303"/>
                        <a:pt x="709" y="276"/>
                      </a:cubicBezTo>
                      <a:cubicBezTo>
                        <a:pt x="578" y="49"/>
                        <a:pt x="578" y="49"/>
                        <a:pt x="578" y="49"/>
                      </a:cubicBezTo>
                      <a:cubicBezTo>
                        <a:pt x="562" y="22"/>
                        <a:pt x="524" y="0"/>
                        <a:pt x="493" y="0"/>
                      </a:cubicBezTo>
                    </a:path>
                  </a:pathLst>
                </a:custGeom>
                <a:solidFill>
                  <a:srgbClr val="6C8EFA"/>
                </a:solidFill>
                <a:ln>
                  <a:noFill/>
                </a:ln>
              </p:spPr>
              <p:txBody>
                <a:bodyPr lIns="67578" tIns="33790" rIns="67578" bIns="33790" anchor="ctr"/>
                <a:lstStyle/>
                <a:p>
                  <a:pPr algn="ctr">
                    <a:defRPr/>
                  </a:pPr>
                  <a:r>
                    <a:rPr lang="zh-CN" altLang="en-US" sz="1840"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FZHei-B01S" panose="02010601030101010101" pitchFamily="2" charset="-122"/>
                    </a:rPr>
                    <a:t>标题</a:t>
                  </a:r>
                  <a:endParaRPr lang="en-US" altLang="zh-CN" sz="1840"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FZHei-B01S" panose="02010601030101010101" pitchFamily="2" charset="-122"/>
                  </a:endParaRPr>
                </a:p>
                <a:p>
                  <a:pPr algn="ctr">
                    <a:defRPr/>
                  </a:pPr>
                  <a:r>
                    <a:rPr lang="zh-CN" altLang="en-US" sz="1840"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FZHei-B01S" panose="02010601030101010101" pitchFamily="2" charset="-122"/>
                    </a:rPr>
                    <a:t>文字</a:t>
                  </a:r>
                  <a:endParaRPr lang="zh-CN" altLang="en-US" sz="1840"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FZHei-B01S" panose="02010601030101010101" pitchFamily="2" charset="-122"/>
                  </a:endParaRPr>
                </a:p>
              </p:txBody>
            </p:sp>
            <p:sp>
              <p:nvSpPr>
                <p:cNvPr id="17" name="Freeform 13"/>
                <p:cNvSpPr/>
                <p:nvPr/>
              </p:nvSpPr>
              <p:spPr bwMode="auto">
                <a:xfrm rot="17971099">
                  <a:off x="2955782" y="1265698"/>
                  <a:ext cx="1746428" cy="763706"/>
                </a:xfrm>
                <a:custGeom>
                  <a:avLst/>
                  <a:gdLst>
                    <a:gd name="T0" fmla="*/ 1855 w 1855"/>
                    <a:gd name="T1" fmla="*/ 808 h 808"/>
                    <a:gd name="T2" fmla="*/ 473 w 1855"/>
                    <a:gd name="T3" fmla="*/ 0 h 808"/>
                    <a:gd name="T4" fmla="*/ 0 w 1855"/>
                    <a:gd name="T5" fmla="*/ 808 h 808"/>
                    <a:gd name="T6" fmla="*/ 1855 w 1855"/>
                    <a:gd name="T7" fmla="*/ 808 h 808"/>
                    <a:gd name="connsiteX0" fmla="*/ 9981 w 9981"/>
                    <a:gd name="connsiteY0" fmla="*/ 10024 h 10024"/>
                    <a:gd name="connsiteX1" fmla="*/ 2550 w 9981"/>
                    <a:gd name="connsiteY1" fmla="*/ 0 h 10024"/>
                    <a:gd name="connsiteX2" fmla="*/ 0 w 9981"/>
                    <a:gd name="connsiteY2" fmla="*/ 10000 h 10024"/>
                    <a:gd name="connsiteX3" fmla="*/ 9981 w 9981"/>
                    <a:gd name="connsiteY3" fmla="*/ 10024 h 10024"/>
                  </a:gdLst>
                  <a:ahLst/>
                  <a:cxnLst>
                    <a:cxn ang="0">
                      <a:pos x="connsiteX0" y="connsiteY0"/>
                    </a:cxn>
                    <a:cxn ang="0">
                      <a:pos x="connsiteX1" y="connsiteY1"/>
                    </a:cxn>
                    <a:cxn ang="0">
                      <a:pos x="connsiteX2" y="connsiteY2"/>
                    </a:cxn>
                    <a:cxn ang="0">
                      <a:pos x="connsiteX3" y="connsiteY3"/>
                    </a:cxn>
                  </a:cxnLst>
                  <a:rect l="l" t="t" r="r" b="b"/>
                  <a:pathLst>
                    <a:path w="9981" h="10024">
                      <a:moveTo>
                        <a:pt x="9981" y="10024"/>
                      </a:moveTo>
                      <a:lnTo>
                        <a:pt x="2550" y="0"/>
                      </a:lnTo>
                      <a:lnTo>
                        <a:pt x="0" y="10000"/>
                      </a:lnTo>
                      <a:lnTo>
                        <a:pt x="9981" y="10024"/>
                      </a:lnTo>
                      <a:close/>
                    </a:path>
                  </a:pathLst>
                </a:custGeom>
                <a:solidFill>
                  <a:srgbClr val="6C8EFA"/>
                </a:solidFill>
                <a:ln>
                  <a:noFill/>
                </a:ln>
              </p:spPr>
              <p:txBody>
                <a:bodyPr lIns="0" tIns="266058" rIns="239452" bIns="0"/>
                <a:lstStyle/>
                <a:p>
                  <a:pPr algn="ctr">
                    <a:defRPr/>
                  </a:pPr>
                  <a:endParaRPr lang="zh-CN" altLang="en-US" sz="1340"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FZHei-B01S" panose="02010601030101010101" pitchFamily="2" charset="-122"/>
                  </a:endParaRPr>
                </a:p>
              </p:txBody>
            </p:sp>
          </p:grpSp>
        </p:grpSp>
        <p:cxnSp>
          <p:nvCxnSpPr>
            <p:cNvPr id="6" name="直接连接符 7"/>
            <p:cNvCxnSpPr/>
            <p:nvPr/>
          </p:nvCxnSpPr>
          <p:spPr bwMode="auto">
            <a:xfrm flipH="1">
              <a:off x="7579360" y="4037001"/>
              <a:ext cx="412283" cy="0"/>
            </a:xfrm>
            <a:prstGeom prst="line">
              <a:avLst/>
            </a:prstGeom>
            <a:solidFill>
              <a:schemeClr val="accent2"/>
            </a:solidFill>
            <a:ln w="12700" cap="flat" cmpd="sng" algn="ctr">
              <a:solidFill>
                <a:schemeClr val="bg1">
                  <a:lumMod val="85000"/>
                </a:schemeClr>
              </a:solidFill>
              <a:prstDash val="solid"/>
              <a:miter lim="800000"/>
            </a:ln>
            <a:effectLst/>
          </p:spPr>
        </p:cxnSp>
        <p:cxnSp>
          <p:nvCxnSpPr>
            <p:cNvPr id="7" name="直接连接符 8"/>
            <p:cNvCxnSpPr/>
            <p:nvPr/>
          </p:nvCxnSpPr>
          <p:spPr bwMode="auto">
            <a:xfrm flipH="1">
              <a:off x="6851606" y="2801564"/>
              <a:ext cx="1133677" cy="0"/>
            </a:xfrm>
            <a:prstGeom prst="line">
              <a:avLst/>
            </a:prstGeom>
            <a:solidFill>
              <a:schemeClr val="accent2"/>
            </a:solidFill>
            <a:ln w="12700" cap="flat" cmpd="sng" algn="ctr">
              <a:solidFill>
                <a:schemeClr val="bg1">
                  <a:lumMod val="85000"/>
                </a:schemeClr>
              </a:solidFill>
              <a:prstDash val="solid"/>
              <a:miter lim="800000"/>
            </a:ln>
            <a:effectLst/>
          </p:spPr>
        </p:cxnSp>
        <p:cxnSp>
          <p:nvCxnSpPr>
            <p:cNvPr id="8" name="直接连接符 9"/>
            <p:cNvCxnSpPr/>
            <p:nvPr/>
          </p:nvCxnSpPr>
          <p:spPr bwMode="auto">
            <a:xfrm flipH="1">
              <a:off x="6857965" y="5248587"/>
              <a:ext cx="1133677" cy="0"/>
            </a:xfrm>
            <a:prstGeom prst="line">
              <a:avLst/>
            </a:prstGeom>
            <a:solidFill>
              <a:schemeClr val="accent2"/>
            </a:solidFill>
            <a:ln w="12700" cap="flat" cmpd="sng" algn="ctr">
              <a:solidFill>
                <a:schemeClr val="bg1">
                  <a:lumMod val="85000"/>
                </a:schemeClr>
              </a:solidFill>
              <a:prstDash val="solid"/>
              <a:miter lim="800000"/>
            </a:ln>
            <a:effectLst/>
          </p:spPr>
        </p:cxnSp>
        <p:cxnSp>
          <p:nvCxnSpPr>
            <p:cNvPr id="9" name="直接连接符 10"/>
            <p:cNvCxnSpPr/>
            <p:nvPr/>
          </p:nvCxnSpPr>
          <p:spPr bwMode="auto">
            <a:xfrm>
              <a:off x="7991643" y="3774650"/>
              <a:ext cx="0" cy="546963"/>
            </a:xfrm>
            <a:prstGeom prst="line">
              <a:avLst/>
            </a:prstGeom>
            <a:solidFill>
              <a:schemeClr val="accent2"/>
            </a:solidFill>
            <a:ln w="76200" cap="flat" cmpd="sng" algn="ctr">
              <a:solidFill>
                <a:schemeClr val="bg1">
                  <a:lumMod val="85000"/>
                </a:schemeClr>
              </a:solidFill>
              <a:prstDash val="solid"/>
              <a:miter lim="800000"/>
            </a:ln>
            <a:effectLst/>
          </p:spPr>
        </p:cxnSp>
        <p:cxnSp>
          <p:nvCxnSpPr>
            <p:cNvPr id="18" name="直接连接符 11"/>
            <p:cNvCxnSpPr/>
            <p:nvPr/>
          </p:nvCxnSpPr>
          <p:spPr bwMode="auto">
            <a:xfrm>
              <a:off x="7991642" y="2539212"/>
              <a:ext cx="0" cy="546963"/>
            </a:xfrm>
            <a:prstGeom prst="line">
              <a:avLst/>
            </a:prstGeom>
            <a:solidFill>
              <a:schemeClr val="accent2"/>
            </a:solidFill>
            <a:ln w="76200" cap="flat" cmpd="sng" algn="ctr">
              <a:solidFill>
                <a:schemeClr val="bg1">
                  <a:lumMod val="85000"/>
                </a:schemeClr>
              </a:solidFill>
              <a:prstDash val="solid"/>
              <a:miter lim="800000"/>
            </a:ln>
            <a:effectLst/>
          </p:spPr>
        </p:cxnSp>
        <p:cxnSp>
          <p:nvCxnSpPr>
            <p:cNvPr id="19" name="直接连接符 12"/>
            <p:cNvCxnSpPr/>
            <p:nvPr/>
          </p:nvCxnSpPr>
          <p:spPr bwMode="auto">
            <a:xfrm>
              <a:off x="7991642" y="4986237"/>
              <a:ext cx="0" cy="546963"/>
            </a:xfrm>
            <a:prstGeom prst="line">
              <a:avLst/>
            </a:prstGeom>
            <a:solidFill>
              <a:schemeClr val="accent2"/>
            </a:solidFill>
            <a:ln w="76200" cap="flat" cmpd="sng" algn="ctr">
              <a:solidFill>
                <a:schemeClr val="bg1">
                  <a:lumMod val="85000"/>
                </a:schemeClr>
              </a:solidFill>
              <a:prstDash val="solid"/>
              <a:miter lim="800000"/>
            </a:ln>
            <a:effectLst/>
          </p:spPr>
        </p:cxnSp>
      </p:grpSp>
      <p:sp>
        <p:nvSpPr>
          <p:cNvPr id="20" name="PA-文本框 42"/>
          <p:cNvSpPr txBox="1"/>
          <p:nvPr>
            <p:custDataLst>
              <p:tags r:id="rId3"/>
            </p:custDataLst>
          </p:nvPr>
        </p:nvSpPr>
        <p:spPr>
          <a:xfrm>
            <a:off x="8420742" y="2450737"/>
            <a:ext cx="3037132" cy="532453"/>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PA-文本框 42"/>
          <p:cNvSpPr txBox="1"/>
          <p:nvPr>
            <p:custDataLst>
              <p:tags r:id="rId4"/>
            </p:custDataLst>
          </p:nvPr>
        </p:nvSpPr>
        <p:spPr>
          <a:xfrm>
            <a:off x="8420742" y="3664877"/>
            <a:ext cx="3037132" cy="532453"/>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PA-文本框 42"/>
          <p:cNvSpPr txBox="1"/>
          <p:nvPr>
            <p:custDataLst>
              <p:tags r:id="rId5"/>
            </p:custDataLst>
          </p:nvPr>
        </p:nvSpPr>
        <p:spPr>
          <a:xfrm>
            <a:off x="8420742" y="4877135"/>
            <a:ext cx="3037132" cy="532453"/>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1569720" y="1990090"/>
            <a:ext cx="6528435" cy="3823970"/>
            <a:chOff x="-5114" y="2280"/>
            <a:chExt cx="12258" cy="7180"/>
          </a:xfrm>
        </p:grpSpPr>
        <p:pic>
          <p:nvPicPr>
            <p:cNvPr id="24" name="Picture 72" descr="New Macbook Silver.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14" y="2280"/>
              <a:ext cx="12258" cy="7181"/>
            </a:xfrm>
            <a:prstGeom prst="rect">
              <a:avLst/>
            </a:prstGeom>
          </p:spPr>
        </p:pic>
        <p:pic>
          <p:nvPicPr>
            <p:cNvPr id="26" name="图片 25" descr="招聘蓝色渐变企业公司人才招聘创意海报"/>
            <p:cNvPicPr>
              <a:picLocks noChangeAspect="1"/>
            </p:cNvPicPr>
            <p:nvPr/>
          </p:nvPicPr>
          <p:blipFill>
            <a:blip r:embed="rId7"/>
            <a:srcRect l="74716" t="85466" r="-497" b="2758"/>
            <a:stretch>
              <a:fillRect/>
            </a:stretch>
          </p:blipFill>
          <p:spPr>
            <a:xfrm>
              <a:off x="-3794" y="2812"/>
              <a:ext cx="9619" cy="5857"/>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p:cNvSpPr/>
          <p:nvPr/>
        </p:nvSpPr>
        <p:spPr bwMode="auto">
          <a:xfrm>
            <a:off x="956469" y="1993900"/>
            <a:ext cx="2235200" cy="1435100"/>
          </a:xfrm>
          <a:custGeom>
            <a:avLst/>
            <a:gdLst>
              <a:gd name="connsiteX0" fmla="*/ 0 w 2234654"/>
              <a:gd name="connsiteY0" fmla="*/ 0 h 1434898"/>
              <a:gd name="connsiteX1" fmla="*/ 372442 w 2234654"/>
              <a:gd name="connsiteY1" fmla="*/ 0 h 1434898"/>
              <a:gd name="connsiteX2" fmla="*/ 372442 w 2234654"/>
              <a:gd name="connsiteY2" fmla="*/ 0 h 1434898"/>
              <a:gd name="connsiteX3" fmla="*/ 931106 w 2234654"/>
              <a:gd name="connsiteY3" fmla="*/ 0 h 1434898"/>
              <a:gd name="connsiteX4" fmla="*/ 2234654 w 2234654"/>
              <a:gd name="connsiteY4" fmla="*/ 0 h 1434898"/>
              <a:gd name="connsiteX5" fmla="*/ 2234654 w 2234654"/>
              <a:gd name="connsiteY5" fmla="*/ 837024 h 1434898"/>
              <a:gd name="connsiteX6" fmla="*/ 2234654 w 2234654"/>
              <a:gd name="connsiteY6" fmla="*/ 837024 h 1434898"/>
              <a:gd name="connsiteX7" fmla="*/ 2234654 w 2234654"/>
              <a:gd name="connsiteY7" fmla="*/ 1195748 h 1434898"/>
              <a:gd name="connsiteX8" fmla="*/ 2234654 w 2234654"/>
              <a:gd name="connsiteY8" fmla="*/ 1434898 h 1434898"/>
              <a:gd name="connsiteX9" fmla="*/ 931106 w 2234654"/>
              <a:gd name="connsiteY9" fmla="*/ 1434898 h 1434898"/>
              <a:gd name="connsiteX10" fmla="*/ 651782 w 2234654"/>
              <a:gd name="connsiteY10" fmla="*/ 1614260 h 1434898"/>
              <a:gd name="connsiteX11" fmla="*/ 372442 w 2234654"/>
              <a:gd name="connsiteY11" fmla="*/ 1434898 h 1434898"/>
              <a:gd name="connsiteX12" fmla="*/ 0 w 2234654"/>
              <a:gd name="connsiteY12" fmla="*/ 1434898 h 1434898"/>
              <a:gd name="connsiteX13" fmla="*/ 0 w 2234654"/>
              <a:gd name="connsiteY13" fmla="*/ 1195748 h 1434898"/>
              <a:gd name="connsiteX14" fmla="*/ 0 w 2234654"/>
              <a:gd name="connsiteY14" fmla="*/ 837024 h 1434898"/>
              <a:gd name="connsiteX15" fmla="*/ 0 w 2234654"/>
              <a:gd name="connsiteY15" fmla="*/ 837024 h 1434898"/>
              <a:gd name="connsiteX16" fmla="*/ 0 w 2234654"/>
              <a:gd name="connsiteY16" fmla="*/ 0 h 1434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34654" h="1434898">
                <a:moveTo>
                  <a:pt x="0" y="0"/>
                </a:moveTo>
                <a:lnTo>
                  <a:pt x="372442" y="0"/>
                </a:lnTo>
                <a:lnTo>
                  <a:pt x="372442" y="0"/>
                </a:lnTo>
                <a:lnTo>
                  <a:pt x="931106" y="0"/>
                </a:lnTo>
                <a:lnTo>
                  <a:pt x="2234654" y="0"/>
                </a:lnTo>
                <a:lnTo>
                  <a:pt x="2234654" y="837024"/>
                </a:lnTo>
                <a:lnTo>
                  <a:pt x="2234654" y="837024"/>
                </a:lnTo>
                <a:lnTo>
                  <a:pt x="2234654" y="1195748"/>
                </a:lnTo>
                <a:lnTo>
                  <a:pt x="2234654" y="1434898"/>
                </a:lnTo>
                <a:lnTo>
                  <a:pt x="931106" y="1434898"/>
                </a:lnTo>
                <a:lnTo>
                  <a:pt x="651782" y="1614260"/>
                </a:lnTo>
                <a:lnTo>
                  <a:pt x="372442" y="1434898"/>
                </a:lnTo>
                <a:lnTo>
                  <a:pt x="0" y="1434898"/>
                </a:lnTo>
                <a:lnTo>
                  <a:pt x="0" y="1195748"/>
                </a:lnTo>
                <a:lnTo>
                  <a:pt x="0" y="837024"/>
                </a:lnTo>
                <a:lnTo>
                  <a:pt x="0" y="837024"/>
                </a:lnTo>
                <a:lnTo>
                  <a:pt x="0" y="0"/>
                </a:lnTo>
                <a:close/>
              </a:path>
            </a:pathLst>
          </a:custGeom>
          <a:solidFill>
            <a:schemeClr val="accent1"/>
          </a:solidFill>
          <a:ln w="25400">
            <a:solidFill>
              <a:schemeClr val="bg1">
                <a:lumMod val="95000"/>
              </a:schemeClr>
            </a:solid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256032" tIns="85344" rIns="85344" bIns="85344" spcCol="1270" anchor="ctr"/>
          <a:lstStyle/>
          <a:p>
            <a:pPr algn="ctr" defTabSz="2844800" eaLnBrk="1" fontAlgn="auto" hangingPunct="1">
              <a:lnSpc>
                <a:spcPct val="90000"/>
              </a:lnSpc>
              <a:spcAft>
                <a:spcPct val="35000"/>
              </a:spcAft>
              <a:defRPr/>
            </a:pPr>
            <a:endParaRPr lang="id-ID" sz="6400" dirty="0">
              <a:latin typeface="微软雅黑" panose="020B0503020204020204" pitchFamily="34" charset="-122"/>
              <a:ea typeface="微软雅黑" panose="020B0503020204020204" pitchFamily="34" charset="-122"/>
            </a:endParaRPr>
          </a:p>
        </p:txBody>
      </p:sp>
      <p:sp>
        <p:nvSpPr>
          <p:cNvPr id="3" name="Freeform 6"/>
          <p:cNvSpPr/>
          <p:nvPr/>
        </p:nvSpPr>
        <p:spPr bwMode="auto">
          <a:xfrm>
            <a:off x="2967831" y="1993900"/>
            <a:ext cx="2233613" cy="1435100"/>
          </a:xfrm>
          <a:custGeom>
            <a:avLst/>
            <a:gdLst>
              <a:gd name="connsiteX0" fmla="*/ 0 w 2234654"/>
              <a:gd name="connsiteY0" fmla="*/ 0 h 1434898"/>
              <a:gd name="connsiteX1" fmla="*/ 372442 w 2234654"/>
              <a:gd name="connsiteY1" fmla="*/ 0 h 1434898"/>
              <a:gd name="connsiteX2" fmla="*/ 372442 w 2234654"/>
              <a:gd name="connsiteY2" fmla="*/ 0 h 1434898"/>
              <a:gd name="connsiteX3" fmla="*/ 931106 w 2234654"/>
              <a:gd name="connsiteY3" fmla="*/ 0 h 1434898"/>
              <a:gd name="connsiteX4" fmla="*/ 2234654 w 2234654"/>
              <a:gd name="connsiteY4" fmla="*/ 0 h 1434898"/>
              <a:gd name="connsiteX5" fmla="*/ 2234654 w 2234654"/>
              <a:gd name="connsiteY5" fmla="*/ 837024 h 1434898"/>
              <a:gd name="connsiteX6" fmla="*/ 2234654 w 2234654"/>
              <a:gd name="connsiteY6" fmla="*/ 837024 h 1434898"/>
              <a:gd name="connsiteX7" fmla="*/ 2234654 w 2234654"/>
              <a:gd name="connsiteY7" fmla="*/ 1195748 h 1434898"/>
              <a:gd name="connsiteX8" fmla="*/ 2234654 w 2234654"/>
              <a:gd name="connsiteY8" fmla="*/ 1434898 h 1434898"/>
              <a:gd name="connsiteX9" fmla="*/ 931106 w 2234654"/>
              <a:gd name="connsiteY9" fmla="*/ 1434898 h 1434898"/>
              <a:gd name="connsiteX10" fmla="*/ 651782 w 2234654"/>
              <a:gd name="connsiteY10" fmla="*/ 1614260 h 1434898"/>
              <a:gd name="connsiteX11" fmla="*/ 372442 w 2234654"/>
              <a:gd name="connsiteY11" fmla="*/ 1434898 h 1434898"/>
              <a:gd name="connsiteX12" fmla="*/ 0 w 2234654"/>
              <a:gd name="connsiteY12" fmla="*/ 1434898 h 1434898"/>
              <a:gd name="connsiteX13" fmla="*/ 0 w 2234654"/>
              <a:gd name="connsiteY13" fmla="*/ 1195748 h 1434898"/>
              <a:gd name="connsiteX14" fmla="*/ 0 w 2234654"/>
              <a:gd name="connsiteY14" fmla="*/ 837024 h 1434898"/>
              <a:gd name="connsiteX15" fmla="*/ 0 w 2234654"/>
              <a:gd name="connsiteY15" fmla="*/ 837024 h 1434898"/>
              <a:gd name="connsiteX16" fmla="*/ 0 w 2234654"/>
              <a:gd name="connsiteY16" fmla="*/ 0 h 1434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34654" h="1434898">
                <a:moveTo>
                  <a:pt x="0" y="0"/>
                </a:moveTo>
                <a:lnTo>
                  <a:pt x="372442" y="0"/>
                </a:lnTo>
                <a:lnTo>
                  <a:pt x="372442" y="0"/>
                </a:lnTo>
                <a:lnTo>
                  <a:pt x="931106" y="0"/>
                </a:lnTo>
                <a:lnTo>
                  <a:pt x="2234654" y="0"/>
                </a:lnTo>
                <a:lnTo>
                  <a:pt x="2234654" y="837024"/>
                </a:lnTo>
                <a:lnTo>
                  <a:pt x="2234654" y="837024"/>
                </a:lnTo>
                <a:lnTo>
                  <a:pt x="2234654" y="1195748"/>
                </a:lnTo>
                <a:lnTo>
                  <a:pt x="2234654" y="1434898"/>
                </a:lnTo>
                <a:lnTo>
                  <a:pt x="931106" y="1434898"/>
                </a:lnTo>
                <a:lnTo>
                  <a:pt x="651782" y="1614260"/>
                </a:lnTo>
                <a:lnTo>
                  <a:pt x="372442" y="1434898"/>
                </a:lnTo>
                <a:lnTo>
                  <a:pt x="0" y="1434898"/>
                </a:lnTo>
                <a:lnTo>
                  <a:pt x="0" y="1195748"/>
                </a:lnTo>
                <a:lnTo>
                  <a:pt x="0" y="837024"/>
                </a:lnTo>
                <a:lnTo>
                  <a:pt x="0" y="837024"/>
                </a:lnTo>
                <a:lnTo>
                  <a:pt x="0" y="0"/>
                </a:lnTo>
                <a:close/>
              </a:path>
            </a:pathLst>
          </a:custGeom>
          <a:solidFill>
            <a:schemeClr val="accent2"/>
          </a:solidFill>
          <a:ln w="25400">
            <a:solidFill>
              <a:schemeClr val="bg1">
                <a:lumMod val="95000"/>
              </a:schemeClr>
            </a:solidFill>
          </a:ln>
        </p:spPr>
        <p:style>
          <a:lnRef idx="2">
            <a:schemeClr val="lt1">
              <a:hueOff val="0"/>
              <a:satOff val="0"/>
              <a:lumOff val="0"/>
              <a:alphaOff val="0"/>
            </a:schemeClr>
          </a:lnRef>
          <a:fillRef idx="1">
            <a:schemeClr val="accent5">
              <a:hueOff val="-1438237"/>
              <a:satOff val="14549"/>
              <a:lumOff val="-2548"/>
              <a:alphaOff val="0"/>
            </a:schemeClr>
          </a:fillRef>
          <a:effectRef idx="0">
            <a:schemeClr val="accent5">
              <a:hueOff val="-1438237"/>
              <a:satOff val="14549"/>
              <a:lumOff val="-2548"/>
              <a:alphaOff val="0"/>
            </a:schemeClr>
          </a:effectRef>
          <a:fontRef idx="minor">
            <a:schemeClr val="lt1"/>
          </a:fontRef>
        </p:style>
        <p:txBody>
          <a:bodyPr lIns="256032" tIns="85344" rIns="85344" bIns="85344" spcCol="1270" anchor="ctr"/>
          <a:lstStyle/>
          <a:p>
            <a:pPr algn="ctr" defTabSz="2844800" eaLnBrk="1" fontAlgn="auto" hangingPunct="1">
              <a:lnSpc>
                <a:spcPct val="90000"/>
              </a:lnSpc>
              <a:spcAft>
                <a:spcPct val="35000"/>
              </a:spcAft>
              <a:defRPr/>
            </a:pPr>
            <a:endParaRPr lang="id-ID" sz="6400">
              <a:latin typeface="微软雅黑" panose="020B0503020204020204" pitchFamily="34" charset="-122"/>
              <a:ea typeface="微软雅黑" panose="020B0503020204020204" pitchFamily="34" charset="-122"/>
            </a:endParaRPr>
          </a:p>
        </p:txBody>
      </p:sp>
      <p:sp>
        <p:nvSpPr>
          <p:cNvPr id="4" name="Freeform 30"/>
          <p:cNvSpPr/>
          <p:nvPr/>
        </p:nvSpPr>
        <p:spPr bwMode="auto">
          <a:xfrm>
            <a:off x="4979194" y="1993900"/>
            <a:ext cx="2233612" cy="1435100"/>
          </a:xfrm>
          <a:custGeom>
            <a:avLst/>
            <a:gdLst>
              <a:gd name="connsiteX0" fmla="*/ 0 w 2234654"/>
              <a:gd name="connsiteY0" fmla="*/ 0 h 1434898"/>
              <a:gd name="connsiteX1" fmla="*/ 372442 w 2234654"/>
              <a:gd name="connsiteY1" fmla="*/ 0 h 1434898"/>
              <a:gd name="connsiteX2" fmla="*/ 372442 w 2234654"/>
              <a:gd name="connsiteY2" fmla="*/ 0 h 1434898"/>
              <a:gd name="connsiteX3" fmla="*/ 931106 w 2234654"/>
              <a:gd name="connsiteY3" fmla="*/ 0 h 1434898"/>
              <a:gd name="connsiteX4" fmla="*/ 2234654 w 2234654"/>
              <a:gd name="connsiteY4" fmla="*/ 0 h 1434898"/>
              <a:gd name="connsiteX5" fmla="*/ 2234654 w 2234654"/>
              <a:gd name="connsiteY5" fmla="*/ 837024 h 1434898"/>
              <a:gd name="connsiteX6" fmla="*/ 2234654 w 2234654"/>
              <a:gd name="connsiteY6" fmla="*/ 837024 h 1434898"/>
              <a:gd name="connsiteX7" fmla="*/ 2234654 w 2234654"/>
              <a:gd name="connsiteY7" fmla="*/ 1195748 h 1434898"/>
              <a:gd name="connsiteX8" fmla="*/ 2234654 w 2234654"/>
              <a:gd name="connsiteY8" fmla="*/ 1434898 h 1434898"/>
              <a:gd name="connsiteX9" fmla="*/ 931106 w 2234654"/>
              <a:gd name="connsiteY9" fmla="*/ 1434898 h 1434898"/>
              <a:gd name="connsiteX10" fmla="*/ 651782 w 2234654"/>
              <a:gd name="connsiteY10" fmla="*/ 1614260 h 1434898"/>
              <a:gd name="connsiteX11" fmla="*/ 372442 w 2234654"/>
              <a:gd name="connsiteY11" fmla="*/ 1434898 h 1434898"/>
              <a:gd name="connsiteX12" fmla="*/ 0 w 2234654"/>
              <a:gd name="connsiteY12" fmla="*/ 1434898 h 1434898"/>
              <a:gd name="connsiteX13" fmla="*/ 0 w 2234654"/>
              <a:gd name="connsiteY13" fmla="*/ 1195748 h 1434898"/>
              <a:gd name="connsiteX14" fmla="*/ 0 w 2234654"/>
              <a:gd name="connsiteY14" fmla="*/ 837024 h 1434898"/>
              <a:gd name="connsiteX15" fmla="*/ 0 w 2234654"/>
              <a:gd name="connsiteY15" fmla="*/ 837024 h 1434898"/>
              <a:gd name="connsiteX16" fmla="*/ 0 w 2234654"/>
              <a:gd name="connsiteY16" fmla="*/ 0 h 1434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34654" h="1434898">
                <a:moveTo>
                  <a:pt x="0" y="0"/>
                </a:moveTo>
                <a:lnTo>
                  <a:pt x="372442" y="0"/>
                </a:lnTo>
                <a:lnTo>
                  <a:pt x="372442" y="0"/>
                </a:lnTo>
                <a:lnTo>
                  <a:pt x="931106" y="0"/>
                </a:lnTo>
                <a:lnTo>
                  <a:pt x="2234654" y="0"/>
                </a:lnTo>
                <a:lnTo>
                  <a:pt x="2234654" y="837024"/>
                </a:lnTo>
                <a:lnTo>
                  <a:pt x="2234654" y="837024"/>
                </a:lnTo>
                <a:lnTo>
                  <a:pt x="2234654" y="1195748"/>
                </a:lnTo>
                <a:lnTo>
                  <a:pt x="2234654" y="1434898"/>
                </a:lnTo>
                <a:lnTo>
                  <a:pt x="931106" y="1434898"/>
                </a:lnTo>
                <a:lnTo>
                  <a:pt x="651782" y="1614260"/>
                </a:lnTo>
                <a:lnTo>
                  <a:pt x="372442" y="1434898"/>
                </a:lnTo>
                <a:lnTo>
                  <a:pt x="0" y="1434898"/>
                </a:lnTo>
                <a:lnTo>
                  <a:pt x="0" y="1195748"/>
                </a:lnTo>
                <a:lnTo>
                  <a:pt x="0" y="837024"/>
                </a:lnTo>
                <a:lnTo>
                  <a:pt x="0" y="837024"/>
                </a:lnTo>
                <a:lnTo>
                  <a:pt x="0" y="0"/>
                </a:lnTo>
                <a:close/>
              </a:path>
            </a:pathLst>
          </a:custGeom>
          <a:solidFill>
            <a:schemeClr val="accent3"/>
          </a:solidFill>
          <a:ln w="25400">
            <a:solidFill>
              <a:schemeClr val="bg1">
                <a:lumMod val="95000"/>
              </a:schemeClr>
            </a:solidFill>
          </a:ln>
        </p:spPr>
        <p:style>
          <a:lnRef idx="2">
            <a:schemeClr val="lt1">
              <a:hueOff val="0"/>
              <a:satOff val="0"/>
              <a:lumOff val="0"/>
              <a:alphaOff val="0"/>
            </a:schemeClr>
          </a:lnRef>
          <a:fillRef idx="1">
            <a:schemeClr val="accent5">
              <a:hueOff val="-2876473"/>
              <a:satOff val="29098"/>
              <a:lumOff val="-5097"/>
              <a:alphaOff val="0"/>
            </a:schemeClr>
          </a:fillRef>
          <a:effectRef idx="0">
            <a:schemeClr val="accent5">
              <a:hueOff val="-2876473"/>
              <a:satOff val="29098"/>
              <a:lumOff val="-5097"/>
              <a:alphaOff val="0"/>
            </a:schemeClr>
          </a:effectRef>
          <a:fontRef idx="minor">
            <a:schemeClr val="lt1"/>
          </a:fontRef>
        </p:style>
        <p:txBody>
          <a:bodyPr lIns="256032" tIns="85344" rIns="85344" bIns="85344" spcCol="1270" anchor="ctr"/>
          <a:lstStyle/>
          <a:p>
            <a:pPr algn="ctr" defTabSz="2844800" eaLnBrk="1" fontAlgn="auto" hangingPunct="1">
              <a:lnSpc>
                <a:spcPct val="90000"/>
              </a:lnSpc>
              <a:spcAft>
                <a:spcPct val="35000"/>
              </a:spcAft>
              <a:defRPr/>
            </a:pPr>
            <a:endParaRPr lang="id-ID" sz="6400">
              <a:latin typeface="微软雅黑" panose="020B0503020204020204" pitchFamily="34" charset="-122"/>
              <a:ea typeface="微软雅黑" panose="020B0503020204020204" pitchFamily="34" charset="-122"/>
            </a:endParaRPr>
          </a:p>
        </p:txBody>
      </p:sp>
      <p:grpSp>
        <p:nvGrpSpPr>
          <p:cNvPr id="5" name="Group 7"/>
          <p:cNvGrpSpPr/>
          <p:nvPr/>
        </p:nvGrpSpPr>
        <p:grpSpPr bwMode="auto">
          <a:xfrm>
            <a:off x="1191419" y="3587750"/>
            <a:ext cx="1497012" cy="1012825"/>
            <a:chOff x="911472" y="4969899"/>
            <a:chExt cx="1496453" cy="1012849"/>
          </a:xfrm>
          <a:solidFill>
            <a:schemeClr val="accent1"/>
          </a:solidFill>
        </p:grpSpPr>
        <p:sp>
          <p:nvSpPr>
            <p:cNvPr id="6" name="AutoShape 5"/>
            <p:cNvSpPr>
              <a:spLocks noChangeArrowheads="1"/>
            </p:cNvSpPr>
            <p:nvPr/>
          </p:nvSpPr>
          <p:spPr bwMode="auto">
            <a:xfrm flipV="1">
              <a:off x="911472" y="5550938"/>
              <a:ext cx="1496453" cy="431810"/>
            </a:xfrm>
            <a:prstGeom prst="roundRect">
              <a:avLst>
                <a:gd name="adj" fmla="val 50000"/>
              </a:avLst>
            </a:prstGeom>
            <a:grpFill/>
            <a:ln>
              <a:noFill/>
            </a:ln>
            <a:extLst>
              <a:ext uri="{91240B29-F687-4F45-9708-019B960494DF}">
                <a14:hiddenLine xmlns:a14="http://schemas.microsoft.com/office/drawing/2010/main" w="9525">
                  <a:solidFill>
                    <a:srgbClr val="000000"/>
                  </a:solidFill>
                  <a:round/>
                </a14:hiddenLine>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zh-CN" altLang="en-US" sz="1600">
                <a:solidFill>
                  <a:srgbClr val="111111"/>
                </a:solidFill>
                <a:latin typeface="微软雅黑" panose="020B0503020204020204" pitchFamily="34" charset="-122"/>
                <a:ea typeface="微软雅黑" panose="020B0503020204020204" pitchFamily="34" charset="-122"/>
              </a:endParaRPr>
            </a:p>
          </p:txBody>
        </p:sp>
        <p:sp>
          <p:nvSpPr>
            <p:cNvPr id="7" name="Line 33"/>
            <p:cNvSpPr>
              <a:spLocks noChangeShapeType="1"/>
            </p:cNvSpPr>
            <p:nvPr/>
          </p:nvSpPr>
          <p:spPr bwMode="auto">
            <a:xfrm flipV="1">
              <a:off x="1319307" y="4969899"/>
              <a:ext cx="0" cy="600089"/>
            </a:xfrm>
            <a:prstGeom prst="line">
              <a:avLst/>
            </a:prstGeom>
            <a:grpFill/>
            <a:ln>
              <a:solidFill>
                <a:srgbClr val="234DC5"/>
              </a:solidFill>
            </a:ln>
          </p:spPr>
          <p:style>
            <a:lnRef idx="2">
              <a:schemeClr val="accent1"/>
            </a:lnRef>
            <a:fillRef idx="0">
              <a:schemeClr val="accent1"/>
            </a:fillRef>
            <a:effectRef idx="1">
              <a:schemeClr val="accent1"/>
            </a:effectRef>
            <a:fontRef idx="minor">
              <a:schemeClr val="tx1"/>
            </a:fontRef>
          </p:style>
          <p:txBody>
            <a:bodyPr/>
            <a:lstStyle/>
            <a:p>
              <a:pPr eaLnBrk="1" fontAlgn="auto" hangingPunct="1">
                <a:spcBef>
                  <a:spcPts val="0"/>
                </a:spcBef>
                <a:spcAft>
                  <a:spcPts val="0"/>
                </a:spcAft>
                <a:defRPr/>
              </a:pPr>
              <a:endParaRPr lang="da-DK" sz="1600" kern="0">
                <a:solidFill>
                  <a:sysClr val="windowText" lastClr="000000"/>
                </a:solidFill>
                <a:latin typeface="Source Han Sans CN" panose="020B0500000000000000" pitchFamily="34" charset="-128"/>
                <a:ea typeface="Source Han Sans CN" panose="020B0500000000000000" pitchFamily="34" charset="-128"/>
              </a:endParaRPr>
            </a:p>
          </p:txBody>
        </p:sp>
        <p:sp>
          <p:nvSpPr>
            <p:cNvPr id="8" name="Rektangel 161"/>
            <p:cNvSpPr>
              <a:spLocks noChangeArrowheads="1"/>
            </p:cNvSpPr>
            <p:nvPr/>
          </p:nvSpPr>
          <p:spPr bwMode="auto">
            <a:xfrm>
              <a:off x="1062225" y="5608089"/>
              <a:ext cx="1280642" cy="277006"/>
            </a:xfrm>
            <a:prstGeom prst="rect">
              <a:avLst/>
            </a:prstGeom>
            <a:grpFill/>
            <a:ln>
              <a:noFill/>
            </a:ln>
          </p:spPr>
          <p:txBody>
            <a:bodyPr wrap="none">
              <a:spAutoFit/>
            </a:bodyPr>
            <a:lstStyle>
              <a:lvl1pPr defTabSz="802005" eaLnBrk="0" hangingPunct="0">
                <a:defRPr sz="2400">
                  <a:solidFill>
                    <a:schemeClr val="tx1"/>
                  </a:solidFill>
                  <a:latin typeface="Arial" panose="020B0604020202020204" pitchFamily="34" charset="0"/>
                  <a:ea typeface="MS PGothic" panose="020B0600070205080204" pitchFamily="34" charset="-128"/>
                </a:defRPr>
              </a:lvl1pPr>
              <a:lvl2pPr marL="37931725" indent="-37474525" defTabSz="80200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fontAlgn="auto" hangingPunct="1">
                <a:spcBef>
                  <a:spcPct val="20000"/>
                </a:spcBef>
                <a:spcAft>
                  <a:spcPts val="0"/>
                </a:spcAft>
                <a:defRPr/>
              </a:pPr>
              <a:r>
                <a:rPr lang="id-ID" altLang="id-ID" sz="1200" b="1" noProof="1">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rPr>
                <a:t>AUDIO EFFECT</a:t>
              </a:r>
              <a:endParaRPr lang="id-ID" altLang="id-ID" sz="1200" b="1" noProof="1">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9" name="Group 15"/>
          <p:cNvGrpSpPr/>
          <p:nvPr/>
        </p:nvGrpSpPr>
        <p:grpSpPr bwMode="auto">
          <a:xfrm>
            <a:off x="3244056" y="3570288"/>
            <a:ext cx="1497013" cy="1047750"/>
            <a:chOff x="2963535" y="4952684"/>
            <a:chExt cx="1496453" cy="1046503"/>
          </a:xfrm>
          <a:solidFill>
            <a:schemeClr val="accent2"/>
          </a:solidFill>
        </p:grpSpPr>
        <p:sp>
          <p:nvSpPr>
            <p:cNvPr id="10" name="AutoShape 5"/>
            <p:cNvSpPr>
              <a:spLocks noChangeArrowheads="1"/>
            </p:cNvSpPr>
            <p:nvPr/>
          </p:nvSpPr>
          <p:spPr bwMode="auto">
            <a:xfrm flipV="1">
              <a:off x="2963535" y="5567901"/>
              <a:ext cx="1496453" cy="431286"/>
            </a:xfrm>
            <a:prstGeom prst="roundRect">
              <a:avLst>
                <a:gd name="adj" fmla="val 50000"/>
              </a:avLst>
            </a:prstGeom>
            <a:grpFill/>
            <a:ln>
              <a:noFill/>
            </a:ln>
            <a:extLst>
              <a:ext uri="{91240B29-F687-4F45-9708-019B960494DF}">
                <a14:hiddenLine xmlns:a14="http://schemas.microsoft.com/office/drawing/2010/main" w="9525">
                  <a:solidFill>
                    <a:srgbClr val="000000"/>
                  </a:solidFill>
                  <a:round/>
                </a14:hiddenLine>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zh-CN" altLang="en-US" sz="1600">
                <a:solidFill>
                  <a:srgbClr val="111111"/>
                </a:solidFill>
                <a:latin typeface="微软雅黑" panose="020B0503020204020204" pitchFamily="34" charset="-122"/>
                <a:ea typeface="微软雅黑" panose="020B0503020204020204" pitchFamily="34" charset="-122"/>
              </a:endParaRPr>
            </a:p>
          </p:txBody>
        </p:sp>
        <p:sp>
          <p:nvSpPr>
            <p:cNvPr id="11" name="Line 33"/>
            <p:cNvSpPr>
              <a:spLocks noChangeShapeType="1"/>
            </p:cNvSpPr>
            <p:nvPr/>
          </p:nvSpPr>
          <p:spPr bwMode="auto">
            <a:xfrm flipV="1">
              <a:off x="3334871" y="4952684"/>
              <a:ext cx="0" cy="597775"/>
            </a:xfrm>
            <a:prstGeom prst="line">
              <a:avLst/>
            </a:prstGeom>
            <a:grpFill/>
            <a:ln>
              <a:solidFill>
                <a:schemeClr val="accent2"/>
              </a:solidFill>
            </a:ln>
          </p:spPr>
          <p:style>
            <a:lnRef idx="2">
              <a:schemeClr val="accent6"/>
            </a:lnRef>
            <a:fillRef idx="0">
              <a:schemeClr val="accent6"/>
            </a:fillRef>
            <a:effectRef idx="1">
              <a:schemeClr val="accent6"/>
            </a:effectRef>
            <a:fontRef idx="minor">
              <a:schemeClr val="tx1"/>
            </a:fontRef>
          </p:style>
          <p:txBody>
            <a:bodyPr/>
            <a:lstStyle/>
            <a:p>
              <a:pPr eaLnBrk="1" fontAlgn="auto" hangingPunct="1">
                <a:spcBef>
                  <a:spcPts val="0"/>
                </a:spcBef>
                <a:spcAft>
                  <a:spcPts val="0"/>
                </a:spcAft>
                <a:defRPr/>
              </a:pPr>
              <a:endParaRPr lang="da-DK" sz="1600" kern="0">
                <a:solidFill>
                  <a:sysClr val="windowText" lastClr="000000"/>
                </a:solidFill>
                <a:latin typeface="Source Han Sans CN" panose="020B0500000000000000" pitchFamily="34" charset="-128"/>
                <a:ea typeface="Source Han Sans CN" panose="020B0500000000000000" pitchFamily="34" charset="-128"/>
              </a:endParaRPr>
            </a:p>
          </p:txBody>
        </p:sp>
        <p:sp>
          <p:nvSpPr>
            <p:cNvPr id="12" name="Rektangel 161"/>
            <p:cNvSpPr>
              <a:spLocks noChangeArrowheads="1"/>
            </p:cNvSpPr>
            <p:nvPr/>
          </p:nvSpPr>
          <p:spPr bwMode="auto">
            <a:xfrm>
              <a:off x="3086641" y="5607541"/>
              <a:ext cx="1255002" cy="276669"/>
            </a:xfrm>
            <a:prstGeom prst="rect">
              <a:avLst/>
            </a:prstGeom>
            <a:grpFill/>
            <a:ln>
              <a:noFill/>
            </a:ln>
          </p:spPr>
          <p:txBody>
            <a:bodyPr wrap="none">
              <a:spAutoFit/>
            </a:bodyPr>
            <a:lstStyle>
              <a:lvl1pPr defTabSz="802005" eaLnBrk="0" hangingPunct="0">
                <a:defRPr sz="2400">
                  <a:solidFill>
                    <a:schemeClr val="tx1"/>
                  </a:solidFill>
                  <a:latin typeface="Arial" panose="020B0604020202020204" pitchFamily="34" charset="0"/>
                  <a:ea typeface="MS PGothic" panose="020B0600070205080204" pitchFamily="34" charset="-128"/>
                </a:defRPr>
              </a:lvl1pPr>
              <a:lvl2pPr marL="37931725" indent="-37474525" defTabSz="80200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fontAlgn="auto" hangingPunct="1">
                <a:spcBef>
                  <a:spcPct val="20000"/>
                </a:spcBef>
                <a:spcAft>
                  <a:spcPts val="0"/>
                </a:spcAft>
                <a:defRPr/>
              </a:pPr>
              <a:r>
                <a:rPr lang="id-ID" altLang="id-ID" sz="1200" b="1" noProof="1">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rPr>
                <a:t>VIDEO EFFECT</a:t>
              </a:r>
              <a:endParaRPr lang="id-ID" altLang="id-ID" sz="1200" b="1" noProof="1">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3" name="Group 22"/>
          <p:cNvGrpSpPr/>
          <p:nvPr/>
        </p:nvGrpSpPr>
        <p:grpSpPr bwMode="auto">
          <a:xfrm>
            <a:off x="5283994" y="3587750"/>
            <a:ext cx="1497012" cy="1023938"/>
            <a:chOff x="5004084" y="4969899"/>
            <a:chExt cx="1496453" cy="1023761"/>
          </a:xfrm>
        </p:grpSpPr>
        <p:sp>
          <p:nvSpPr>
            <p:cNvPr id="14" name="AutoShape 5"/>
            <p:cNvSpPr>
              <a:spLocks noChangeArrowheads="1"/>
            </p:cNvSpPr>
            <p:nvPr/>
          </p:nvSpPr>
          <p:spPr bwMode="auto">
            <a:xfrm flipV="1">
              <a:off x="5004084" y="5561935"/>
              <a:ext cx="1496453" cy="431725"/>
            </a:xfrm>
            <a:prstGeom prst="roundRect">
              <a:avLst>
                <a:gd name="adj" fmla="val 50000"/>
              </a:avLst>
            </a:prstGeom>
            <a:solidFill>
              <a:schemeClr val="accent3"/>
            </a:solidFill>
            <a:ln w="9525" algn="ctr">
              <a:noFill/>
              <a:round/>
            </a:ln>
            <a:effectLst/>
          </p:spPr>
          <p:txBody>
            <a:bodyPr wrap="none" anchor="ctr"/>
            <a:lstStyle/>
            <a:p>
              <a:pPr eaLnBrk="1" hangingPunct="1">
                <a:defRPr/>
              </a:pPr>
              <a:endParaRPr lang="zh-CN" altLang="en-US" sz="1600">
                <a:solidFill>
                  <a:srgbClr val="111111"/>
                </a:solidFill>
                <a:latin typeface="微软雅黑" panose="020B0503020204020204" pitchFamily="34" charset="-122"/>
                <a:ea typeface="微软雅黑" panose="020B0503020204020204" pitchFamily="34" charset="-122"/>
              </a:endParaRPr>
            </a:p>
          </p:txBody>
        </p:sp>
        <p:sp>
          <p:nvSpPr>
            <p:cNvPr id="15" name="Line 33"/>
            <p:cNvSpPr>
              <a:spLocks noChangeShapeType="1"/>
            </p:cNvSpPr>
            <p:nvPr/>
          </p:nvSpPr>
          <p:spPr bwMode="auto">
            <a:xfrm flipV="1">
              <a:off x="5346856" y="4969899"/>
              <a:ext cx="0" cy="599971"/>
            </a:xfrm>
            <a:prstGeom prst="line">
              <a:avLst/>
            </a:prstGeom>
            <a:ln>
              <a:solidFill>
                <a:schemeClr val="accent3"/>
              </a:solidFill>
            </a:ln>
          </p:spPr>
          <p:style>
            <a:lnRef idx="2">
              <a:schemeClr val="accent4"/>
            </a:lnRef>
            <a:fillRef idx="0">
              <a:schemeClr val="accent4"/>
            </a:fillRef>
            <a:effectRef idx="1">
              <a:schemeClr val="accent4"/>
            </a:effectRef>
            <a:fontRef idx="minor">
              <a:schemeClr val="tx1"/>
            </a:fontRef>
          </p:style>
          <p:txBody>
            <a:bodyPr/>
            <a:lstStyle/>
            <a:p>
              <a:pPr eaLnBrk="1" fontAlgn="auto" hangingPunct="1">
                <a:spcBef>
                  <a:spcPts val="0"/>
                </a:spcBef>
                <a:spcAft>
                  <a:spcPts val="0"/>
                </a:spcAft>
                <a:defRPr/>
              </a:pPr>
              <a:endParaRPr lang="da-DK" sz="1600" kern="0">
                <a:solidFill>
                  <a:sysClr val="windowText" lastClr="000000"/>
                </a:solidFill>
                <a:latin typeface="Source Han Sans CN" panose="020B0500000000000000" pitchFamily="34" charset="-128"/>
                <a:ea typeface="Source Han Sans CN" panose="020B0500000000000000" pitchFamily="34" charset="-128"/>
              </a:endParaRPr>
            </a:p>
          </p:txBody>
        </p:sp>
        <p:sp>
          <p:nvSpPr>
            <p:cNvPr id="16" name="Rektangel 161"/>
            <p:cNvSpPr>
              <a:spLocks noChangeArrowheads="1"/>
            </p:cNvSpPr>
            <p:nvPr/>
          </p:nvSpPr>
          <p:spPr bwMode="auto">
            <a:xfrm>
              <a:off x="5095734" y="5607964"/>
              <a:ext cx="1360761" cy="276951"/>
            </a:xfrm>
            <a:prstGeom prst="rect">
              <a:avLst/>
            </a:prstGeom>
            <a:noFill/>
            <a:ln>
              <a:noFill/>
            </a:ln>
          </p:spPr>
          <p:txBody>
            <a:bodyPr wrap="none">
              <a:spAutoFit/>
            </a:bodyPr>
            <a:lstStyle>
              <a:lvl1pPr defTabSz="802005" eaLnBrk="0" hangingPunct="0">
                <a:defRPr sz="2400">
                  <a:solidFill>
                    <a:schemeClr val="tx1"/>
                  </a:solidFill>
                  <a:latin typeface="Arial" panose="020B0604020202020204" pitchFamily="34" charset="0"/>
                  <a:ea typeface="MS PGothic" panose="020B0600070205080204" pitchFamily="34" charset="-128"/>
                </a:defRPr>
              </a:lvl1pPr>
              <a:lvl2pPr marL="37931725" indent="-37474525" defTabSz="80200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fontAlgn="auto" hangingPunct="1">
                <a:spcBef>
                  <a:spcPct val="20000"/>
                </a:spcBef>
                <a:spcAft>
                  <a:spcPts val="0"/>
                </a:spcAft>
                <a:defRPr/>
              </a:pPr>
              <a:r>
                <a:rPr lang="id-ID" altLang="id-ID" sz="1200" b="1" noProof="1">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rPr>
                <a:t>PHOTOGRAPHY</a:t>
              </a:r>
              <a:endParaRPr lang="id-ID" altLang="id-ID" sz="1200" b="1" noProof="1">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7" name="Freeform 27"/>
          <p:cNvSpPr>
            <a:spLocks noChangeAspect="1" noEditPoints="1"/>
          </p:cNvSpPr>
          <p:nvPr/>
        </p:nvSpPr>
        <p:spPr bwMode="auto">
          <a:xfrm>
            <a:off x="3485356" y="2420938"/>
            <a:ext cx="1008063" cy="720725"/>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chemeClr val="bg1">
              <a:lumMod val="95000"/>
            </a:schemeClr>
          </a:solidFill>
          <a:ln>
            <a:noFill/>
          </a:ln>
        </p:spPr>
        <p:txBody>
          <a:bodyPr/>
          <a:lstStyle/>
          <a:p>
            <a:pPr eaLnBrk="1" hangingPunct="1">
              <a:defRPr/>
            </a:pPr>
            <a:endParaRPr lang="en-US" altLang="zh-CN">
              <a:solidFill>
                <a:srgbClr val="F2F2F2"/>
              </a:solidFill>
              <a:latin typeface="微软雅黑" panose="020B0503020204020204" pitchFamily="34" charset="-122"/>
              <a:ea typeface="微软雅黑" panose="020B0503020204020204" pitchFamily="34" charset="-122"/>
            </a:endParaRPr>
          </a:p>
        </p:txBody>
      </p:sp>
      <p:grpSp>
        <p:nvGrpSpPr>
          <p:cNvPr id="18" name="Group 36"/>
          <p:cNvGrpSpPr>
            <a:grpSpLocks noChangeAspect="1"/>
          </p:cNvGrpSpPr>
          <p:nvPr/>
        </p:nvGrpSpPr>
        <p:grpSpPr>
          <a:xfrm>
            <a:off x="1509623" y="2373221"/>
            <a:ext cx="899608" cy="792000"/>
            <a:chOff x="6040049" y="4182118"/>
            <a:chExt cx="521619" cy="459224"/>
          </a:xfrm>
          <a:solidFill>
            <a:schemeClr val="bg1">
              <a:lumMod val="95000"/>
            </a:schemeClr>
          </a:solidFill>
        </p:grpSpPr>
        <p:sp>
          <p:nvSpPr>
            <p:cNvPr id="19"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p:spPr>
          <p:txBody>
            <a:bodyPr/>
            <a:lstStyle/>
            <a:p>
              <a:pPr eaLnBrk="1" fontAlgn="auto" hangingPunct="1">
                <a:spcBef>
                  <a:spcPts val="0"/>
                </a:spcBef>
                <a:spcAft>
                  <a:spcPts val="0"/>
                </a:spcAft>
                <a:defRPr/>
              </a:pPr>
              <a:endParaRPr lang="en-US">
                <a:solidFill>
                  <a:schemeClr val="bg1">
                    <a:lumMod val="95000"/>
                  </a:schemeClr>
                </a:solidFill>
                <a:latin typeface="微软雅黑" panose="020B0503020204020204" pitchFamily="34" charset="-122"/>
                <a:ea typeface="微软雅黑" panose="020B0503020204020204" pitchFamily="34" charset="-122"/>
              </a:endParaRPr>
            </a:p>
          </p:txBody>
        </p:sp>
        <p:sp>
          <p:nvSpPr>
            <p:cNvPr id="20"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p:spPr>
          <p:txBody>
            <a:bodyPr/>
            <a:lstStyle/>
            <a:p>
              <a:pPr eaLnBrk="1" fontAlgn="auto" hangingPunct="1">
                <a:spcBef>
                  <a:spcPts val="0"/>
                </a:spcBef>
                <a:spcAft>
                  <a:spcPts val="0"/>
                </a:spcAft>
                <a:defRPr/>
              </a:pPr>
              <a:endParaRPr lang="en-US">
                <a:solidFill>
                  <a:schemeClr val="bg1">
                    <a:lumMod val="95000"/>
                  </a:schemeClr>
                </a:solidFill>
                <a:latin typeface="微软雅黑" panose="020B0503020204020204" pitchFamily="34" charset="-122"/>
                <a:ea typeface="微软雅黑" panose="020B0503020204020204" pitchFamily="34" charset="-122"/>
              </a:endParaRPr>
            </a:p>
          </p:txBody>
        </p:sp>
        <p:sp>
          <p:nvSpPr>
            <p:cNvPr id="21"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p:spPr>
          <p:txBody>
            <a:bodyPr/>
            <a:lstStyle/>
            <a:p>
              <a:pPr eaLnBrk="1" fontAlgn="auto" hangingPunct="1">
                <a:spcBef>
                  <a:spcPts val="0"/>
                </a:spcBef>
                <a:spcAft>
                  <a:spcPts val="0"/>
                </a:spcAft>
                <a:defRPr/>
              </a:pPr>
              <a:endParaRPr lang="en-US">
                <a:solidFill>
                  <a:schemeClr val="bg1">
                    <a:lumMod val="95000"/>
                  </a:schemeClr>
                </a:solidFill>
                <a:latin typeface="微软雅黑" panose="020B0503020204020204" pitchFamily="34" charset="-122"/>
                <a:ea typeface="微软雅黑" panose="020B0503020204020204" pitchFamily="34" charset="-122"/>
              </a:endParaRPr>
            </a:p>
          </p:txBody>
        </p:sp>
        <p:sp>
          <p:nvSpPr>
            <p:cNvPr id="22"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p:spPr>
          <p:txBody>
            <a:bodyPr/>
            <a:lstStyle/>
            <a:p>
              <a:pPr eaLnBrk="1" fontAlgn="auto" hangingPunct="1">
                <a:spcBef>
                  <a:spcPts val="0"/>
                </a:spcBef>
                <a:spcAft>
                  <a:spcPts val="0"/>
                </a:spcAft>
                <a:defRPr/>
              </a:pPr>
              <a:endParaRPr lang="en-US">
                <a:solidFill>
                  <a:schemeClr val="bg1">
                    <a:lumMod val="95000"/>
                  </a:schemeClr>
                </a:solidFill>
                <a:latin typeface="微软雅黑" panose="020B0503020204020204" pitchFamily="34" charset="-122"/>
                <a:ea typeface="微软雅黑" panose="020B0503020204020204" pitchFamily="34" charset="-122"/>
              </a:endParaRPr>
            </a:p>
          </p:txBody>
        </p:sp>
        <p:sp>
          <p:nvSpPr>
            <p:cNvPr id="23"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p:spPr>
          <p:txBody>
            <a:bodyPr/>
            <a:lstStyle/>
            <a:p>
              <a:pPr eaLnBrk="1" fontAlgn="auto" hangingPunct="1">
                <a:spcBef>
                  <a:spcPts val="0"/>
                </a:spcBef>
                <a:spcAft>
                  <a:spcPts val="0"/>
                </a:spcAft>
                <a:defRPr/>
              </a:pPr>
              <a:endParaRPr lang="en-US">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24" name="Group 42"/>
          <p:cNvGrpSpPr>
            <a:grpSpLocks noChangeAspect="1"/>
          </p:cNvGrpSpPr>
          <p:nvPr/>
        </p:nvGrpSpPr>
        <p:grpSpPr>
          <a:xfrm>
            <a:off x="5494385" y="2374668"/>
            <a:ext cx="968322" cy="720000"/>
            <a:chOff x="5838825" y="2538413"/>
            <a:chExt cx="490538" cy="396874"/>
          </a:xfrm>
          <a:solidFill>
            <a:schemeClr val="bg1">
              <a:lumMod val="95000"/>
            </a:schemeClr>
          </a:solidFill>
        </p:grpSpPr>
        <p:sp>
          <p:nvSpPr>
            <p:cNvPr id="25" name="Freeform 43"/>
            <p:cNvSpPr>
              <a:spLocks noEditPoints="1"/>
            </p:cNvSpPr>
            <p:nvPr/>
          </p:nvSpPr>
          <p:spPr bwMode="auto">
            <a:xfrm>
              <a:off x="5838825" y="2587625"/>
              <a:ext cx="490538" cy="347662"/>
            </a:xfrm>
            <a:custGeom>
              <a:avLst/>
              <a:gdLst>
                <a:gd name="T0" fmla="*/ 121 w 130"/>
                <a:gd name="T1" fmla="*/ 0 h 92"/>
                <a:gd name="T2" fmla="*/ 9 w 130"/>
                <a:gd name="T3" fmla="*/ 0 h 92"/>
                <a:gd name="T4" fmla="*/ 0 w 130"/>
                <a:gd name="T5" fmla="*/ 9 h 92"/>
                <a:gd name="T6" fmla="*/ 0 w 130"/>
                <a:gd name="T7" fmla="*/ 83 h 92"/>
                <a:gd name="T8" fmla="*/ 9 w 130"/>
                <a:gd name="T9" fmla="*/ 92 h 92"/>
                <a:gd name="T10" fmla="*/ 121 w 130"/>
                <a:gd name="T11" fmla="*/ 92 h 92"/>
                <a:gd name="T12" fmla="*/ 130 w 130"/>
                <a:gd name="T13" fmla="*/ 83 h 92"/>
                <a:gd name="T14" fmla="*/ 130 w 130"/>
                <a:gd name="T15" fmla="*/ 9 h 92"/>
                <a:gd name="T16" fmla="*/ 121 w 130"/>
                <a:gd name="T17" fmla="*/ 0 h 92"/>
                <a:gd name="T18" fmla="*/ 47 w 130"/>
                <a:gd name="T19" fmla="*/ 81 h 92"/>
                <a:gd name="T20" fmla="*/ 12 w 130"/>
                <a:gd name="T21" fmla="*/ 46 h 92"/>
                <a:gd name="T22" fmla="*/ 47 w 130"/>
                <a:gd name="T23" fmla="*/ 11 h 92"/>
                <a:gd name="T24" fmla="*/ 82 w 130"/>
                <a:gd name="T25" fmla="*/ 46 h 92"/>
                <a:gd name="T26" fmla="*/ 47 w 130"/>
                <a:gd name="T27" fmla="*/ 81 h 92"/>
                <a:gd name="T28" fmla="*/ 116 w 130"/>
                <a:gd name="T29" fmla="*/ 19 h 92"/>
                <a:gd name="T30" fmla="*/ 105 w 130"/>
                <a:gd name="T31" fmla="*/ 19 h 92"/>
                <a:gd name="T32" fmla="*/ 99 w 130"/>
                <a:gd name="T33" fmla="*/ 13 h 92"/>
                <a:gd name="T34" fmla="*/ 105 w 130"/>
                <a:gd name="T35" fmla="*/ 7 h 92"/>
                <a:gd name="T36" fmla="*/ 116 w 130"/>
                <a:gd name="T37" fmla="*/ 7 h 92"/>
                <a:gd name="T38" fmla="*/ 122 w 130"/>
                <a:gd name="T39" fmla="*/ 13 h 92"/>
                <a:gd name="T40" fmla="*/ 116 w 130"/>
                <a:gd name="T41" fmla="*/ 1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92">
                  <a:moveTo>
                    <a:pt x="121" y="0"/>
                  </a:moveTo>
                  <a:cubicBezTo>
                    <a:pt x="9" y="0"/>
                    <a:pt x="9" y="0"/>
                    <a:pt x="9" y="0"/>
                  </a:cubicBezTo>
                  <a:cubicBezTo>
                    <a:pt x="4" y="0"/>
                    <a:pt x="0" y="4"/>
                    <a:pt x="0" y="9"/>
                  </a:cubicBezTo>
                  <a:cubicBezTo>
                    <a:pt x="0" y="83"/>
                    <a:pt x="0" y="83"/>
                    <a:pt x="0" y="83"/>
                  </a:cubicBezTo>
                  <a:cubicBezTo>
                    <a:pt x="0" y="88"/>
                    <a:pt x="4" y="92"/>
                    <a:pt x="9" y="92"/>
                  </a:cubicBezTo>
                  <a:cubicBezTo>
                    <a:pt x="121" y="92"/>
                    <a:pt x="121" y="92"/>
                    <a:pt x="121" y="92"/>
                  </a:cubicBezTo>
                  <a:cubicBezTo>
                    <a:pt x="126" y="92"/>
                    <a:pt x="130" y="88"/>
                    <a:pt x="130" y="83"/>
                  </a:cubicBezTo>
                  <a:cubicBezTo>
                    <a:pt x="130" y="9"/>
                    <a:pt x="130" y="9"/>
                    <a:pt x="130" y="9"/>
                  </a:cubicBezTo>
                  <a:cubicBezTo>
                    <a:pt x="130" y="4"/>
                    <a:pt x="126" y="0"/>
                    <a:pt x="121" y="0"/>
                  </a:cubicBezTo>
                  <a:close/>
                  <a:moveTo>
                    <a:pt x="47" y="81"/>
                  </a:moveTo>
                  <a:cubicBezTo>
                    <a:pt x="28" y="81"/>
                    <a:pt x="12" y="66"/>
                    <a:pt x="12" y="46"/>
                  </a:cubicBezTo>
                  <a:cubicBezTo>
                    <a:pt x="12" y="27"/>
                    <a:pt x="28" y="11"/>
                    <a:pt x="47" y="11"/>
                  </a:cubicBezTo>
                  <a:cubicBezTo>
                    <a:pt x="67" y="11"/>
                    <a:pt x="82" y="27"/>
                    <a:pt x="82" y="46"/>
                  </a:cubicBezTo>
                  <a:cubicBezTo>
                    <a:pt x="82" y="66"/>
                    <a:pt x="67" y="81"/>
                    <a:pt x="47" y="81"/>
                  </a:cubicBezTo>
                  <a:close/>
                  <a:moveTo>
                    <a:pt x="116" y="19"/>
                  </a:moveTo>
                  <a:cubicBezTo>
                    <a:pt x="105" y="19"/>
                    <a:pt x="105" y="19"/>
                    <a:pt x="105" y="19"/>
                  </a:cubicBezTo>
                  <a:cubicBezTo>
                    <a:pt x="101" y="19"/>
                    <a:pt x="99" y="17"/>
                    <a:pt x="99" y="13"/>
                  </a:cubicBezTo>
                  <a:cubicBezTo>
                    <a:pt x="99" y="10"/>
                    <a:pt x="101" y="7"/>
                    <a:pt x="105" y="7"/>
                  </a:cubicBezTo>
                  <a:cubicBezTo>
                    <a:pt x="116" y="7"/>
                    <a:pt x="116" y="7"/>
                    <a:pt x="116" y="7"/>
                  </a:cubicBezTo>
                  <a:cubicBezTo>
                    <a:pt x="119" y="7"/>
                    <a:pt x="122" y="10"/>
                    <a:pt x="122" y="13"/>
                  </a:cubicBezTo>
                  <a:cubicBezTo>
                    <a:pt x="122" y="17"/>
                    <a:pt x="119" y="19"/>
                    <a:pt x="116" y="19"/>
                  </a:cubicBezTo>
                  <a:close/>
                </a:path>
              </a:pathLst>
            </a:custGeom>
            <a:grpFill/>
            <a:ln>
              <a:noFill/>
            </a:ln>
          </p:spPr>
          <p:txBody>
            <a:bodyPr/>
            <a:lstStyle/>
            <a:p>
              <a:pPr eaLnBrk="1" fontAlgn="auto" hangingPunct="1">
                <a:spcBef>
                  <a:spcPts val="0"/>
                </a:spcBef>
                <a:spcAft>
                  <a:spcPts val="0"/>
                </a:spcAft>
                <a:defRPr/>
              </a:pPr>
              <a:endParaRPr lang="en-US">
                <a:solidFill>
                  <a:schemeClr val="bg1">
                    <a:lumMod val="95000"/>
                  </a:schemeClr>
                </a:solidFill>
                <a:latin typeface="微软雅黑" panose="020B0503020204020204" pitchFamily="34" charset="-122"/>
                <a:ea typeface="微软雅黑" panose="020B0503020204020204" pitchFamily="34" charset="-122"/>
              </a:endParaRPr>
            </a:p>
          </p:txBody>
        </p:sp>
        <p:sp>
          <p:nvSpPr>
            <p:cNvPr id="26" name="Rectangle 36"/>
            <p:cNvSpPr>
              <a:spLocks noChangeArrowheads="1"/>
            </p:cNvSpPr>
            <p:nvPr/>
          </p:nvSpPr>
          <p:spPr bwMode="auto">
            <a:xfrm>
              <a:off x="5888038" y="2538413"/>
              <a:ext cx="101600" cy="38100"/>
            </a:xfrm>
            <a:prstGeom prst="rect">
              <a:avLst/>
            </a:prstGeom>
            <a:grpFill/>
            <a:ln>
              <a:noFill/>
            </a:ln>
          </p:spPr>
          <p:txBody>
            <a:bodyPr/>
            <a:lstStyle/>
            <a:p>
              <a:pPr eaLnBrk="1" fontAlgn="auto" hangingPunct="1">
                <a:spcBef>
                  <a:spcPts val="0"/>
                </a:spcBef>
                <a:spcAft>
                  <a:spcPts val="0"/>
                </a:spcAft>
                <a:defRPr/>
              </a:pPr>
              <a:endParaRPr lang="en-US">
                <a:solidFill>
                  <a:schemeClr val="bg1">
                    <a:lumMod val="95000"/>
                  </a:schemeClr>
                </a:solidFill>
                <a:latin typeface="微软雅黑" panose="020B0503020204020204" pitchFamily="34" charset="-122"/>
                <a:ea typeface="微软雅黑" panose="020B0503020204020204" pitchFamily="34" charset="-122"/>
              </a:endParaRPr>
            </a:p>
          </p:txBody>
        </p:sp>
        <p:sp>
          <p:nvSpPr>
            <p:cNvPr id="27" name="Oval 37"/>
            <p:cNvSpPr>
              <a:spLocks noChangeArrowheads="1"/>
            </p:cNvSpPr>
            <p:nvPr/>
          </p:nvSpPr>
          <p:spPr bwMode="auto">
            <a:xfrm>
              <a:off x="5951538" y="2697163"/>
              <a:ext cx="128588" cy="128587"/>
            </a:xfrm>
            <a:prstGeom prst="ellipse">
              <a:avLst/>
            </a:prstGeom>
            <a:grpFill/>
            <a:ln>
              <a:noFill/>
            </a:ln>
          </p:spPr>
          <p:txBody>
            <a:bodyPr/>
            <a:lstStyle/>
            <a:p>
              <a:pPr eaLnBrk="1" fontAlgn="auto" hangingPunct="1">
                <a:spcBef>
                  <a:spcPts val="0"/>
                </a:spcBef>
                <a:spcAft>
                  <a:spcPts val="0"/>
                </a:spcAft>
                <a:defRPr/>
              </a:pPr>
              <a:endParaRPr lang="en-US">
                <a:solidFill>
                  <a:schemeClr val="bg1">
                    <a:lumMod val="95000"/>
                  </a:schemeClr>
                </a:solidFill>
                <a:latin typeface="微软雅黑" panose="020B0503020204020204" pitchFamily="34" charset="-122"/>
                <a:ea typeface="微软雅黑" panose="020B0503020204020204" pitchFamily="34" charset="-122"/>
              </a:endParaRPr>
            </a:p>
          </p:txBody>
        </p:sp>
      </p:grpSp>
      <p:sp>
        <p:nvSpPr>
          <p:cNvPr id="28" name="TextBox 9"/>
          <p:cNvSpPr txBox="1"/>
          <p:nvPr/>
        </p:nvSpPr>
        <p:spPr>
          <a:xfrm>
            <a:off x="1183565" y="4824086"/>
            <a:ext cx="1504866" cy="1032527"/>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TextBox 9"/>
          <p:cNvSpPr txBox="1"/>
          <p:nvPr/>
        </p:nvSpPr>
        <p:spPr>
          <a:xfrm>
            <a:off x="3244056" y="4824086"/>
            <a:ext cx="1504866" cy="1032527"/>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TextBox 9"/>
          <p:cNvSpPr txBox="1"/>
          <p:nvPr/>
        </p:nvSpPr>
        <p:spPr>
          <a:xfrm>
            <a:off x="5375678" y="4824086"/>
            <a:ext cx="1504866" cy="1032527"/>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Freeform 5"/>
          <p:cNvSpPr/>
          <p:nvPr/>
        </p:nvSpPr>
        <p:spPr bwMode="auto">
          <a:xfrm rot="16200000">
            <a:off x="6961416" y="1627413"/>
            <a:ext cx="6857998" cy="3603171"/>
          </a:xfrm>
          <a:custGeom>
            <a:avLst/>
            <a:gdLst>
              <a:gd name="T0" fmla="*/ 0 w 7680"/>
              <a:gd name="T1" fmla="*/ 0 h 1924"/>
              <a:gd name="T2" fmla="*/ 1444 w 7680"/>
              <a:gd name="T3" fmla="*/ 960 h 1924"/>
              <a:gd name="T4" fmla="*/ 3564 w 7680"/>
              <a:gd name="T5" fmla="*/ 240 h 1924"/>
              <a:gd name="T6" fmla="*/ 6524 w 7680"/>
              <a:gd name="T7" fmla="*/ 1512 h 1924"/>
              <a:gd name="T8" fmla="*/ 7680 w 7680"/>
              <a:gd name="T9" fmla="*/ 328 h 1924"/>
              <a:gd name="T10" fmla="*/ 7680 w 7680"/>
              <a:gd name="T11" fmla="*/ 1924 h 1924"/>
              <a:gd name="T12" fmla="*/ 0 w 7680"/>
              <a:gd name="T13" fmla="*/ 1924 h 1924"/>
              <a:gd name="T14" fmla="*/ 0 w 7680"/>
              <a:gd name="T15" fmla="*/ 0 h 19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80" h="1924">
                <a:moveTo>
                  <a:pt x="0" y="0"/>
                </a:moveTo>
                <a:cubicBezTo>
                  <a:pt x="0" y="0"/>
                  <a:pt x="724" y="960"/>
                  <a:pt x="1444" y="960"/>
                </a:cubicBezTo>
                <a:cubicBezTo>
                  <a:pt x="2164" y="960"/>
                  <a:pt x="2980" y="216"/>
                  <a:pt x="3564" y="240"/>
                </a:cubicBezTo>
                <a:cubicBezTo>
                  <a:pt x="4148" y="264"/>
                  <a:pt x="5892" y="1456"/>
                  <a:pt x="6524" y="1512"/>
                </a:cubicBezTo>
                <a:cubicBezTo>
                  <a:pt x="7156" y="1568"/>
                  <a:pt x="7680" y="328"/>
                  <a:pt x="7680" y="328"/>
                </a:cubicBezTo>
                <a:cubicBezTo>
                  <a:pt x="7680" y="1924"/>
                  <a:pt x="7680" y="1924"/>
                  <a:pt x="7680" y="1924"/>
                </a:cubicBezTo>
                <a:cubicBezTo>
                  <a:pt x="0" y="1924"/>
                  <a:pt x="0" y="1924"/>
                  <a:pt x="0" y="1924"/>
                </a:cubicBez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nvGrpSpPr>
          <p:cNvPr id="59" name="组合 58"/>
          <p:cNvGrpSpPr/>
          <p:nvPr/>
        </p:nvGrpSpPr>
        <p:grpSpPr>
          <a:xfrm>
            <a:off x="523875" y="398780"/>
            <a:ext cx="4646930" cy="650875"/>
            <a:chOff x="9462" y="2048"/>
            <a:chExt cx="7318" cy="1025"/>
          </a:xfrm>
        </p:grpSpPr>
        <p:sp>
          <p:nvSpPr>
            <p:cNvPr id="60" name="PA-文本框 25"/>
            <p:cNvSpPr txBox="1"/>
            <p:nvPr>
              <p:custDataLst>
                <p:tags r:id="rId1"/>
              </p:custDataLst>
            </p:nvPr>
          </p:nvSpPr>
          <p:spPr>
            <a:xfrm>
              <a:off x="9462" y="2048"/>
              <a:ext cx="7318" cy="1025"/>
            </a:xfrm>
            <a:prstGeom prst="rect">
              <a:avLst/>
            </a:prstGeom>
            <a:noFill/>
          </p:spPr>
          <p:txBody>
            <a:bodyPr wrap="square" rtlCol="0">
              <a:spAutoFit/>
            </a:bodyPr>
            <a:p>
              <a:pPr algn="l" fontAlgn="base">
                <a:lnSpc>
                  <a:spcPct val="130000"/>
                </a:lnSpc>
                <a:spcBef>
                  <a:spcPct val="0"/>
                </a:spcBef>
                <a:spcAft>
                  <a:spcPct val="0"/>
                </a:spcAft>
              </a:pPr>
              <a:r>
                <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rPr>
                <a:t>您的标题打在这里</a:t>
              </a:r>
              <a:endPar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endParaRPr>
            </a:p>
          </p:txBody>
        </p:sp>
        <p:cxnSp>
          <p:nvCxnSpPr>
            <p:cNvPr id="61" name="PA-直接连接符 27"/>
            <p:cNvCxnSpPr/>
            <p:nvPr>
              <p:custDataLst>
                <p:tags r:id="rId2"/>
              </p:custDataLst>
            </p:nvPr>
          </p:nvCxnSpPr>
          <p:spPr>
            <a:xfrm>
              <a:off x="9462" y="3073"/>
              <a:ext cx="5628" cy="0"/>
            </a:xfrm>
            <a:prstGeom prst="line">
              <a:avLst/>
            </a:prstGeom>
            <a:noFill/>
            <a:ln w="19050" cap="flat" cmpd="sng" algn="ctr">
              <a:solidFill>
                <a:srgbClr val="6C8EFA"/>
              </a:solidFill>
              <a:prstDash val="solid"/>
              <a:round/>
              <a:headEnd type="none" w="med" len="med"/>
              <a:tailEnd type="none" w="med" len="med"/>
            </a:ln>
            <a:effectLst/>
          </p:spPr>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350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1" fill="hold" nodeType="withEffect">
                                  <p:stCondLst>
                                    <p:cond delay="350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500"/>
                                        <p:tgtEl>
                                          <p:spTgt spid="9"/>
                                        </p:tgtEl>
                                      </p:cBhvr>
                                    </p:animEffect>
                                  </p:childTnLst>
                                </p:cTn>
                              </p:par>
                              <p:par>
                                <p:cTn id="11" presetID="22" presetClass="entr" presetSubtype="1" fill="hold" nodeType="withEffect">
                                  <p:stCondLst>
                                    <p:cond delay="350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par>
                                <p:cTn id="14" presetID="21" presetClass="entr" presetSubtype="1" fill="hold" nodeType="withEffect">
                                  <p:stCondLst>
                                    <p:cond delay="1500"/>
                                  </p:stCondLst>
                                  <p:childTnLst>
                                    <p:set>
                                      <p:cBhvr>
                                        <p:cTn id="15" dur="1" fill="hold">
                                          <p:stCondLst>
                                            <p:cond delay="0"/>
                                          </p:stCondLst>
                                        </p:cTn>
                                        <p:tgtEl>
                                          <p:spTgt spid="17"/>
                                        </p:tgtEl>
                                        <p:attrNameLst>
                                          <p:attrName>style.visibility</p:attrName>
                                        </p:attrNameLst>
                                      </p:cBhvr>
                                      <p:to>
                                        <p:strVal val="visible"/>
                                      </p:to>
                                    </p:set>
                                    <p:animEffect transition="in" filter="wheel(1)">
                                      <p:cBhvr>
                                        <p:cTn id="16" dur="2000"/>
                                        <p:tgtEl>
                                          <p:spTgt spid="17"/>
                                        </p:tgtEl>
                                      </p:cBhvr>
                                    </p:animEffect>
                                  </p:childTnLst>
                                </p:cTn>
                              </p:par>
                              <p:par>
                                <p:cTn id="17" presetID="21" presetClass="entr" presetSubtype="1" fill="hold" nodeType="withEffect">
                                  <p:stCondLst>
                                    <p:cond delay="1500"/>
                                  </p:stCondLst>
                                  <p:childTnLst>
                                    <p:set>
                                      <p:cBhvr>
                                        <p:cTn id="18" dur="1" fill="hold">
                                          <p:stCondLst>
                                            <p:cond delay="0"/>
                                          </p:stCondLst>
                                        </p:cTn>
                                        <p:tgtEl>
                                          <p:spTgt spid="18"/>
                                        </p:tgtEl>
                                        <p:attrNameLst>
                                          <p:attrName>style.visibility</p:attrName>
                                        </p:attrNameLst>
                                      </p:cBhvr>
                                      <p:to>
                                        <p:strVal val="visible"/>
                                      </p:to>
                                    </p:set>
                                    <p:animEffect transition="in" filter="wheel(1)">
                                      <p:cBhvr>
                                        <p:cTn id="19" dur="2000"/>
                                        <p:tgtEl>
                                          <p:spTgt spid="18"/>
                                        </p:tgtEl>
                                      </p:cBhvr>
                                    </p:animEffect>
                                  </p:childTnLst>
                                </p:cTn>
                              </p:par>
                              <p:par>
                                <p:cTn id="20" presetID="21" presetClass="entr" presetSubtype="1" fill="hold" nodeType="withEffect">
                                  <p:stCondLst>
                                    <p:cond delay="1500"/>
                                  </p:stCondLst>
                                  <p:childTnLst>
                                    <p:set>
                                      <p:cBhvr>
                                        <p:cTn id="21" dur="1" fill="hold">
                                          <p:stCondLst>
                                            <p:cond delay="0"/>
                                          </p:stCondLst>
                                        </p:cTn>
                                        <p:tgtEl>
                                          <p:spTgt spid="24"/>
                                        </p:tgtEl>
                                        <p:attrNameLst>
                                          <p:attrName>style.visibility</p:attrName>
                                        </p:attrNameLst>
                                      </p:cBhvr>
                                      <p:to>
                                        <p:strVal val="visible"/>
                                      </p:to>
                                    </p:set>
                                    <p:animEffect transition="in" filter="wheel(1)">
                                      <p:cBhvr>
                                        <p:cTn id="22" dur="2000"/>
                                        <p:tgtEl>
                                          <p:spTgt spid="24"/>
                                        </p:tgtEl>
                                      </p:cBhvr>
                                    </p:animEffect>
                                  </p:childTnLst>
                                </p:cTn>
                              </p:par>
                            </p:childTnLst>
                          </p:cTn>
                        </p:par>
                        <p:par>
                          <p:cTn id="23" fill="hold">
                            <p:stCondLst>
                              <p:cond delay="4000"/>
                            </p:stCondLst>
                            <p:childTnLst>
                              <p:par>
                                <p:cTn id="24" presetID="12" presetClass="entr" presetSubtype="4" fill="hold" grpId="0" nodeType="afterEffect">
                                  <p:stCondLst>
                                    <p:cond delay="0"/>
                                  </p:stCondLst>
                                  <p:iterate type="lt">
                                    <p:tmPct val="5983"/>
                                  </p:iterate>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250"/>
                                        <p:tgtEl>
                                          <p:spTgt spid="28"/>
                                        </p:tgtEl>
                                        <p:attrNameLst>
                                          <p:attrName>ppt_y</p:attrName>
                                        </p:attrNameLst>
                                      </p:cBhvr>
                                      <p:tavLst>
                                        <p:tav tm="0">
                                          <p:val>
                                            <p:strVal val="#ppt_y+#ppt_h*1.125000"/>
                                          </p:val>
                                        </p:tav>
                                        <p:tav tm="100000">
                                          <p:val>
                                            <p:strVal val="#ppt_y"/>
                                          </p:val>
                                        </p:tav>
                                      </p:tavLst>
                                    </p:anim>
                                    <p:animEffect transition="in" filter="wipe(up)">
                                      <p:cBhvr>
                                        <p:cTn id="27" dur="250"/>
                                        <p:tgtEl>
                                          <p:spTgt spid="28"/>
                                        </p:tgtEl>
                                      </p:cBhvr>
                                    </p:animEffect>
                                  </p:childTnLst>
                                </p:cTn>
                              </p:par>
                            </p:childTnLst>
                          </p:cTn>
                        </p:par>
                        <p:par>
                          <p:cTn id="28" fill="hold">
                            <p:stCondLst>
                              <p:cond delay="683"/>
                            </p:stCondLst>
                            <p:childTnLst>
                              <p:par>
                                <p:cTn id="29" presetID="12" presetClass="entr" presetSubtype="4" fill="hold" grpId="0" nodeType="afterEffect">
                                  <p:stCondLst>
                                    <p:cond delay="0"/>
                                  </p:stCondLst>
                                  <p:iterate type="lt">
                                    <p:tmPct val="5983"/>
                                  </p:iterate>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250"/>
                                        <p:tgtEl>
                                          <p:spTgt spid="29"/>
                                        </p:tgtEl>
                                        <p:attrNameLst>
                                          <p:attrName>ppt_y</p:attrName>
                                        </p:attrNameLst>
                                      </p:cBhvr>
                                      <p:tavLst>
                                        <p:tav tm="0">
                                          <p:val>
                                            <p:strVal val="#ppt_y+#ppt_h*1.125000"/>
                                          </p:val>
                                        </p:tav>
                                        <p:tav tm="100000">
                                          <p:val>
                                            <p:strVal val="#ppt_y"/>
                                          </p:val>
                                        </p:tav>
                                      </p:tavLst>
                                    </p:anim>
                                    <p:animEffect transition="in" filter="wipe(up)">
                                      <p:cBhvr>
                                        <p:cTn id="32" dur="250"/>
                                        <p:tgtEl>
                                          <p:spTgt spid="29"/>
                                        </p:tgtEl>
                                      </p:cBhvr>
                                    </p:animEffect>
                                  </p:childTnLst>
                                </p:cTn>
                              </p:par>
                            </p:childTnLst>
                          </p:cTn>
                        </p:par>
                        <p:par>
                          <p:cTn id="33" fill="hold">
                            <p:stCondLst>
                              <p:cond delay="1367"/>
                            </p:stCondLst>
                            <p:childTnLst>
                              <p:par>
                                <p:cTn id="34" presetID="12" presetClass="entr" presetSubtype="4" fill="hold" grpId="0" nodeType="afterEffect">
                                  <p:stCondLst>
                                    <p:cond delay="0"/>
                                  </p:stCondLst>
                                  <p:iterate type="lt">
                                    <p:tmPct val="5983"/>
                                  </p:iterate>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250"/>
                                        <p:tgtEl>
                                          <p:spTgt spid="30"/>
                                        </p:tgtEl>
                                        <p:attrNameLst>
                                          <p:attrName>ppt_y</p:attrName>
                                        </p:attrNameLst>
                                      </p:cBhvr>
                                      <p:tavLst>
                                        <p:tav tm="0">
                                          <p:val>
                                            <p:strVal val="#ppt_y+#ppt_h*1.125000"/>
                                          </p:val>
                                        </p:tav>
                                        <p:tav tm="100000">
                                          <p:val>
                                            <p:strVal val="#ppt_y"/>
                                          </p:val>
                                        </p:tav>
                                      </p:tavLst>
                                    </p:anim>
                                    <p:animEffect transition="in" filter="wipe(up)">
                                      <p:cBhvr>
                                        <p:cTn id="37" dur="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1145029"/>
            <a:ext cx="12192000" cy="4704442"/>
          </a:xfrm>
          <a:prstGeom prst="rect">
            <a:avLst/>
          </a:prstGeom>
          <a:solidFill>
            <a:schemeClr val="accent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a:p>
        </p:txBody>
      </p:sp>
      <p:sp>
        <p:nvSpPr>
          <p:cNvPr id="32" name="文本框 31"/>
          <p:cNvSpPr txBox="1"/>
          <p:nvPr/>
        </p:nvSpPr>
        <p:spPr>
          <a:xfrm>
            <a:off x="5145619" y="2866283"/>
            <a:ext cx="4800600" cy="769441"/>
          </a:xfrm>
          <a:prstGeom prst="rect">
            <a:avLst/>
          </a:prstGeom>
          <a:noFill/>
        </p:spPr>
        <p:txBody>
          <a:bodyPr wrap="square" rtlCol="0">
            <a:spAutoFit/>
          </a:bodyPr>
          <a:lstStyle/>
          <a:p>
            <a:r>
              <a:rPr lang="zh-CN" altLang="en-US" sz="4400" dirty="0">
                <a:latin typeface="微软雅黑" panose="020B0503020204020204" pitchFamily="34" charset="-122"/>
                <a:ea typeface="微软雅黑" panose="020B0503020204020204" pitchFamily="34" charset="-122"/>
              </a:rPr>
              <a:t>输入您的标题</a:t>
            </a:r>
            <a:endParaRPr lang="zh-CN" altLang="en-US" sz="4400" dirty="0">
              <a:latin typeface="微软雅黑" panose="020B0503020204020204" pitchFamily="34" charset="-122"/>
              <a:ea typeface="微软雅黑" panose="020B0503020204020204" pitchFamily="34" charset="-122"/>
            </a:endParaRPr>
          </a:p>
        </p:txBody>
      </p:sp>
      <p:sp>
        <p:nvSpPr>
          <p:cNvPr id="33" name="文本框 32"/>
          <p:cNvSpPr txBox="1"/>
          <p:nvPr/>
        </p:nvSpPr>
        <p:spPr>
          <a:xfrm>
            <a:off x="5225955" y="3722366"/>
            <a:ext cx="4347730" cy="891270"/>
          </a:xfrm>
          <a:prstGeom prst="rect">
            <a:avLst/>
          </a:prstGeom>
          <a:noFill/>
        </p:spPr>
        <p:txBody>
          <a:bodyPr wrap="square" rtlCol="0">
            <a:spAutoFit/>
          </a:bodyPr>
          <a:lstStyle/>
          <a:p>
            <a:pPr>
              <a:lnSpc>
                <a:spcPct val="150000"/>
              </a:lnSpc>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would laugh it off and scold her for being silly. Some might even ignore what was said. But this was a moment of affirmation in a young child's life. Tim e when innocent</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9" name="图片 8" descr="招聘蓝色渐变企业公司人才招聘创意海报"/>
          <p:cNvPicPr>
            <a:picLocks noChangeAspect="1"/>
          </p:cNvPicPr>
          <p:nvPr/>
        </p:nvPicPr>
        <p:blipFill>
          <a:blip r:embed="rId1"/>
          <a:srcRect l="1667" t="77453" r="72552" b="3984"/>
          <a:stretch>
            <a:fillRect/>
          </a:stretch>
        </p:blipFill>
        <p:spPr>
          <a:xfrm>
            <a:off x="971550" y="1742440"/>
            <a:ext cx="3143250" cy="3017520"/>
          </a:xfrm>
          <a:prstGeom prst="rect">
            <a:avLst/>
          </a:prstGeom>
        </p:spPr>
      </p:pic>
      <p:sp>
        <p:nvSpPr>
          <p:cNvPr id="30" name="文本框 47"/>
          <p:cNvSpPr>
            <a:spLocks noChangeArrowheads="1"/>
          </p:cNvSpPr>
          <p:nvPr/>
        </p:nvSpPr>
        <p:spPr bwMode="auto">
          <a:xfrm>
            <a:off x="1956435" y="2505075"/>
            <a:ext cx="2682875" cy="255778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endParaRPr lang="zh-CN" altLang="en-US" sz="2665" b="1" dirty="0">
              <a:solidFill>
                <a:schemeClr val="bg1"/>
              </a:solidFill>
              <a:latin typeface="微软雅黑" panose="020B0503020204020204" pitchFamily="34" charset="-122"/>
              <a:ea typeface="微软雅黑" panose="020B0503020204020204" pitchFamily="34" charset="-122"/>
              <a:sym typeface="方正兰亭细黑_GBK" charset="-122"/>
            </a:endParaRPr>
          </a:p>
        </p:txBody>
      </p:sp>
      <p:sp>
        <p:nvSpPr>
          <p:cNvPr id="31" name="文本框 30"/>
          <p:cNvSpPr txBox="1"/>
          <p:nvPr/>
        </p:nvSpPr>
        <p:spPr>
          <a:xfrm>
            <a:off x="2593670" y="3100175"/>
            <a:ext cx="1695450" cy="1322070"/>
          </a:xfrm>
          <a:prstGeom prst="rect">
            <a:avLst/>
          </a:prstGeom>
          <a:noFill/>
        </p:spPr>
        <p:txBody>
          <a:bodyPr wrap="square" rtlCol="0">
            <a:spAutoFit/>
          </a:bodyPr>
          <a:lstStyle/>
          <a:p>
            <a:r>
              <a:rPr lang="en-US" altLang="zh-CN" sz="8000" dirty="0">
                <a:solidFill>
                  <a:schemeClr val="bg1"/>
                </a:solidFill>
                <a:latin typeface="微软雅黑" panose="020B0503020204020204" pitchFamily="34" charset="-122"/>
                <a:ea typeface="微软雅黑" panose="020B0503020204020204" pitchFamily="34" charset="-122"/>
              </a:rPr>
              <a:t>04.</a:t>
            </a:r>
            <a:endParaRPr lang="en-US" altLang="zh-CN" sz="8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randombar(horizontal)">
                                      <p:cBhvr>
                                        <p:cTn id="7" dur="500"/>
                                        <p:tgtEl>
                                          <p:spTgt spid="3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randombar(horizontal)">
                                      <p:cBhvr>
                                        <p:cTn id="10" dur="500"/>
                                        <p:tgtEl>
                                          <p:spTgt spid="3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randombar(horizontal)">
                                      <p:cBhvr>
                                        <p:cTn id="1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1"/>
          <p:cNvGrpSpPr/>
          <p:nvPr/>
        </p:nvGrpSpPr>
        <p:grpSpPr>
          <a:xfrm rot="10800000">
            <a:off x="6066926" y="2263527"/>
            <a:ext cx="1335974" cy="1337832"/>
            <a:chOff x="1027113" y="1408113"/>
            <a:chExt cx="2282825" cy="2286000"/>
          </a:xfrm>
          <a:blipFill>
            <a:blip r:embed="rId1"/>
            <a:stretch>
              <a:fillRect/>
            </a:stretch>
          </a:blipFill>
        </p:grpSpPr>
        <p:sp>
          <p:nvSpPr>
            <p:cNvPr id="4" name="Freeform 5"/>
            <p:cNvSpPr/>
            <p:nvPr/>
          </p:nvSpPr>
          <p:spPr bwMode="auto">
            <a:xfrm>
              <a:off x="1027113" y="1408113"/>
              <a:ext cx="2282825" cy="2286000"/>
            </a:xfrm>
            <a:custGeom>
              <a:avLst/>
              <a:gdLst>
                <a:gd name="T0" fmla="*/ 606 w 606"/>
                <a:gd name="T1" fmla="*/ 67 h 607"/>
                <a:gd name="T2" fmla="*/ 606 w 606"/>
                <a:gd name="T3" fmla="*/ 323 h 607"/>
                <a:gd name="T4" fmla="*/ 606 w 606"/>
                <a:gd name="T5" fmla="*/ 323 h 607"/>
                <a:gd name="T6" fmla="*/ 303 w 606"/>
                <a:gd name="T7" fmla="*/ 607 h 607"/>
                <a:gd name="T8" fmla="*/ 0 w 606"/>
                <a:gd name="T9" fmla="*/ 304 h 607"/>
                <a:gd name="T10" fmla="*/ 303 w 606"/>
                <a:gd name="T11" fmla="*/ 0 h 607"/>
                <a:gd name="T12" fmla="*/ 539 w 606"/>
                <a:gd name="T13" fmla="*/ 0 h 607"/>
                <a:gd name="T14" fmla="*/ 606 w 606"/>
                <a:gd name="T15" fmla="*/ 67 h 6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6" h="607">
                  <a:moveTo>
                    <a:pt x="606" y="67"/>
                  </a:moveTo>
                  <a:cubicBezTo>
                    <a:pt x="606" y="323"/>
                    <a:pt x="606" y="323"/>
                    <a:pt x="606" y="323"/>
                  </a:cubicBezTo>
                  <a:cubicBezTo>
                    <a:pt x="606" y="323"/>
                    <a:pt x="606" y="323"/>
                    <a:pt x="606" y="323"/>
                  </a:cubicBezTo>
                  <a:cubicBezTo>
                    <a:pt x="596" y="481"/>
                    <a:pt x="464" y="607"/>
                    <a:pt x="303" y="607"/>
                  </a:cubicBezTo>
                  <a:cubicBezTo>
                    <a:pt x="136" y="607"/>
                    <a:pt x="0" y="471"/>
                    <a:pt x="0" y="304"/>
                  </a:cubicBezTo>
                  <a:cubicBezTo>
                    <a:pt x="0" y="136"/>
                    <a:pt x="136" y="0"/>
                    <a:pt x="303" y="0"/>
                  </a:cubicBezTo>
                  <a:cubicBezTo>
                    <a:pt x="539" y="0"/>
                    <a:pt x="539" y="0"/>
                    <a:pt x="539" y="0"/>
                  </a:cubicBezTo>
                  <a:cubicBezTo>
                    <a:pt x="576" y="0"/>
                    <a:pt x="606" y="30"/>
                    <a:pt x="606" y="67"/>
                  </a:cubicBezTo>
                  <a:close/>
                </a:path>
              </a:pathLst>
            </a:custGeom>
            <a:solidFill>
              <a:schemeClr val="accent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00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5" name="Oval 6"/>
            <p:cNvSpPr>
              <a:spLocks noChangeArrowheads="1"/>
            </p:cNvSpPr>
            <p:nvPr/>
          </p:nvSpPr>
          <p:spPr bwMode="auto">
            <a:xfrm rot="10800000">
              <a:off x="1266826" y="1647826"/>
              <a:ext cx="1801813" cy="1804988"/>
            </a:xfrm>
            <a:prstGeom prst="ellipse">
              <a:avLst/>
            </a:prstGeom>
            <a:solidFill>
              <a:schemeClr val="bg1"/>
            </a:solidFill>
            <a:ln w="19050">
              <a:solidFill>
                <a:schemeClr val="bg1"/>
              </a:solid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00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grpSp>
      <p:grpSp>
        <p:nvGrpSpPr>
          <p:cNvPr id="6" name="Group 14"/>
          <p:cNvGrpSpPr/>
          <p:nvPr/>
        </p:nvGrpSpPr>
        <p:grpSpPr>
          <a:xfrm>
            <a:off x="6066925" y="4279097"/>
            <a:ext cx="1335976" cy="1337832"/>
            <a:chOff x="1027113" y="1408113"/>
            <a:chExt cx="2282825" cy="2286000"/>
          </a:xfrm>
          <a:blipFill>
            <a:blip r:embed="rId1"/>
            <a:stretch>
              <a:fillRect/>
            </a:stretch>
          </a:blipFill>
        </p:grpSpPr>
        <p:sp>
          <p:nvSpPr>
            <p:cNvPr id="7" name="Freeform 5"/>
            <p:cNvSpPr/>
            <p:nvPr/>
          </p:nvSpPr>
          <p:spPr bwMode="auto">
            <a:xfrm flipH="1">
              <a:off x="1027113" y="1408113"/>
              <a:ext cx="2282825" cy="2286000"/>
            </a:xfrm>
            <a:custGeom>
              <a:avLst/>
              <a:gdLst>
                <a:gd name="T0" fmla="*/ 606 w 606"/>
                <a:gd name="T1" fmla="*/ 67 h 607"/>
                <a:gd name="T2" fmla="*/ 606 w 606"/>
                <a:gd name="T3" fmla="*/ 323 h 607"/>
                <a:gd name="T4" fmla="*/ 606 w 606"/>
                <a:gd name="T5" fmla="*/ 323 h 607"/>
                <a:gd name="T6" fmla="*/ 303 w 606"/>
                <a:gd name="T7" fmla="*/ 607 h 607"/>
                <a:gd name="T8" fmla="*/ 0 w 606"/>
                <a:gd name="T9" fmla="*/ 304 h 607"/>
                <a:gd name="T10" fmla="*/ 303 w 606"/>
                <a:gd name="T11" fmla="*/ 0 h 607"/>
                <a:gd name="T12" fmla="*/ 539 w 606"/>
                <a:gd name="T13" fmla="*/ 0 h 607"/>
                <a:gd name="T14" fmla="*/ 606 w 606"/>
                <a:gd name="T15" fmla="*/ 67 h 6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6" h="607">
                  <a:moveTo>
                    <a:pt x="606" y="67"/>
                  </a:moveTo>
                  <a:cubicBezTo>
                    <a:pt x="606" y="323"/>
                    <a:pt x="606" y="323"/>
                    <a:pt x="606" y="323"/>
                  </a:cubicBezTo>
                  <a:cubicBezTo>
                    <a:pt x="606" y="323"/>
                    <a:pt x="606" y="323"/>
                    <a:pt x="606" y="323"/>
                  </a:cubicBezTo>
                  <a:cubicBezTo>
                    <a:pt x="596" y="481"/>
                    <a:pt x="464" y="607"/>
                    <a:pt x="303" y="607"/>
                  </a:cubicBezTo>
                  <a:cubicBezTo>
                    <a:pt x="136" y="607"/>
                    <a:pt x="0" y="471"/>
                    <a:pt x="0" y="304"/>
                  </a:cubicBezTo>
                  <a:cubicBezTo>
                    <a:pt x="0" y="136"/>
                    <a:pt x="136" y="0"/>
                    <a:pt x="303" y="0"/>
                  </a:cubicBezTo>
                  <a:cubicBezTo>
                    <a:pt x="539" y="0"/>
                    <a:pt x="539" y="0"/>
                    <a:pt x="539" y="0"/>
                  </a:cubicBezTo>
                  <a:cubicBezTo>
                    <a:pt x="576" y="0"/>
                    <a:pt x="606" y="30"/>
                    <a:pt x="606" y="67"/>
                  </a:cubicBezTo>
                  <a:close/>
                </a:path>
              </a:pathLst>
            </a:custGeom>
            <a:solidFill>
              <a:schemeClr val="accent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00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8" name="Oval 6"/>
            <p:cNvSpPr>
              <a:spLocks noChangeArrowheads="1"/>
            </p:cNvSpPr>
            <p:nvPr/>
          </p:nvSpPr>
          <p:spPr bwMode="auto">
            <a:xfrm>
              <a:off x="1266826" y="1647826"/>
              <a:ext cx="1801813" cy="1804988"/>
            </a:xfrm>
            <a:prstGeom prst="ellipse">
              <a:avLst/>
            </a:prstGeom>
            <a:solidFill>
              <a:schemeClr val="bg1"/>
            </a:solidFill>
            <a:ln w="19050">
              <a:solidFill>
                <a:schemeClr val="bg1"/>
              </a:solid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00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grpSp>
      <p:sp>
        <p:nvSpPr>
          <p:cNvPr id="9" name="Freeform 19"/>
          <p:cNvSpPr>
            <a:spLocks noEditPoints="1"/>
          </p:cNvSpPr>
          <p:nvPr/>
        </p:nvSpPr>
        <p:spPr bwMode="auto">
          <a:xfrm>
            <a:off x="6482623" y="4680559"/>
            <a:ext cx="503258" cy="534908"/>
          </a:xfrm>
          <a:custGeom>
            <a:avLst/>
            <a:gdLst>
              <a:gd name="T0" fmla="*/ 2343 w 3184"/>
              <a:gd name="T1" fmla="*/ 2439 h 3385"/>
              <a:gd name="T2" fmla="*/ 2177 w 3184"/>
              <a:gd name="T3" fmla="*/ 2677 h 3385"/>
              <a:gd name="T4" fmla="*/ 2213 w 3184"/>
              <a:gd name="T5" fmla="*/ 2975 h 3385"/>
              <a:gd name="T6" fmla="*/ 2429 w 3184"/>
              <a:gd name="T7" fmla="*/ 3166 h 3385"/>
              <a:gd name="T8" fmla="*/ 2729 w 3184"/>
              <a:gd name="T9" fmla="*/ 3166 h 3385"/>
              <a:gd name="T10" fmla="*/ 2945 w 3184"/>
              <a:gd name="T11" fmla="*/ 2975 h 3385"/>
              <a:gd name="T12" fmla="*/ 2981 w 3184"/>
              <a:gd name="T13" fmla="*/ 2677 h 3385"/>
              <a:gd name="T14" fmla="*/ 2816 w 3184"/>
              <a:gd name="T15" fmla="*/ 2439 h 3385"/>
              <a:gd name="T16" fmla="*/ 604 w 3184"/>
              <a:gd name="T17" fmla="*/ 1277 h 3385"/>
              <a:gd name="T18" fmla="*/ 329 w 3184"/>
              <a:gd name="T19" fmla="*/ 1382 h 3385"/>
              <a:gd name="T20" fmla="*/ 193 w 3184"/>
              <a:gd name="T21" fmla="*/ 1640 h 3385"/>
              <a:gd name="T22" fmla="*/ 264 w 3184"/>
              <a:gd name="T23" fmla="*/ 1929 h 3385"/>
              <a:gd name="T24" fmla="*/ 503 w 3184"/>
              <a:gd name="T25" fmla="*/ 2095 h 3385"/>
              <a:gd name="T26" fmla="*/ 799 w 3184"/>
              <a:gd name="T27" fmla="*/ 2059 h 3385"/>
              <a:gd name="T28" fmla="*/ 991 w 3184"/>
              <a:gd name="T29" fmla="*/ 1842 h 3385"/>
              <a:gd name="T30" fmla="*/ 991 w 3184"/>
              <a:gd name="T31" fmla="*/ 1543 h 3385"/>
              <a:gd name="T32" fmla="*/ 799 w 3184"/>
              <a:gd name="T33" fmla="*/ 1325 h 3385"/>
              <a:gd name="T34" fmla="*/ 2528 w 3184"/>
              <a:gd name="T35" fmla="*/ 194 h 3385"/>
              <a:gd name="T36" fmla="*/ 2270 w 3184"/>
              <a:gd name="T37" fmla="*/ 331 h 3385"/>
              <a:gd name="T38" fmla="*/ 2165 w 3184"/>
              <a:gd name="T39" fmla="*/ 606 h 3385"/>
              <a:gd name="T40" fmla="*/ 2270 w 3184"/>
              <a:gd name="T41" fmla="*/ 882 h 3385"/>
              <a:gd name="T42" fmla="*/ 2528 w 3184"/>
              <a:gd name="T43" fmla="*/ 1018 h 3385"/>
              <a:gd name="T44" fmla="*/ 2816 w 3184"/>
              <a:gd name="T45" fmla="*/ 947 h 3385"/>
              <a:gd name="T46" fmla="*/ 2981 w 3184"/>
              <a:gd name="T47" fmla="*/ 708 h 3385"/>
              <a:gd name="T48" fmla="*/ 2945 w 3184"/>
              <a:gd name="T49" fmla="*/ 411 h 3385"/>
              <a:gd name="T50" fmla="*/ 2729 w 3184"/>
              <a:gd name="T51" fmla="*/ 219 h 3385"/>
              <a:gd name="T52" fmla="*/ 2701 w 3184"/>
              <a:gd name="T53" fmla="*/ 13 h 3385"/>
              <a:gd name="T54" fmla="*/ 3006 w 3184"/>
              <a:gd name="T55" fmla="*/ 177 h 3385"/>
              <a:gd name="T56" fmla="*/ 3170 w 3184"/>
              <a:gd name="T57" fmla="*/ 483 h 3385"/>
              <a:gd name="T58" fmla="*/ 3134 w 3184"/>
              <a:gd name="T59" fmla="*/ 841 h 3385"/>
              <a:gd name="T60" fmla="*/ 2915 w 3184"/>
              <a:gd name="T61" fmla="*/ 1107 h 3385"/>
              <a:gd name="T62" fmla="*/ 2578 w 3184"/>
              <a:gd name="T63" fmla="*/ 1211 h 3385"/>
              <a:gd name="T64" fmla="*/ 2260 w 3184"/>
              <a:gd name="T65" fmla="*/ 1119 h 3385"/>
              <a:gd name="T66" fmla="*/ 1187 w 3184"/>
              <a:gd name="T67" fmla="*/ 1539 h 3385"/>
              <a:gd name="T68" fmla="*/ 1187 w 3184"/>
              <a:gd name="T69" fmla="*/ 1843 h 3385"/>
              <a:gd name="T70" fmla="*/ 2262 w 3184"/>
              <a:gd name="T71" fmla="*/ 2266 h 3385"/>
              <a:gd name="T72" fmla="*/ 2579 w 3184"/>
              <a:gd name="T73" fmla="*/ 2175 h 3385"/>
              <a:gd name="T74" fmla="*/ 2918 w 3184"/>
              <a:gd name="T75" fmla="*/ 2278 h 3385"/>
              <a:gd name="T76" fmla="*/ 3137 w 3184"/>
              <a:gd name="T77" fmla="*/ 2545 h 3385"/>
              <a:gd name="T78" fmla="*/ 3171 w 3184"/>
              <a:gd name="T79" fmla="*/ 2902 h 3385"/>
              <a:gd name="T80" fmla="*/ 3007 w 3184"/>
              <a:gd name="T81" fmla="*/ 3208 h 3385"/>
              <a:gd name="T82" fmla="*/ 2702 w 3184"/>
              <a:gd name="T83" fmla="*/ 3373 h 3385"/>
              <a:gd name="T84" fmla="*/ 2345 w 3184"/>
              <a:gd name="T85" fmla="*/ 3337 h 3385"/>
              <a:gd name="T86" fmla="*/ 2080 w 3184"/>
              <a:gd name="T87" fmla="*/ 3118 h 3385"/>
              <a:gd name="T88" fmla="*/ 1976 w 3184"/>
              <a:gd name="T89" fmla="*/ 2780 h 3385"/>
              <a:gd name="T90" fmla="*/ 1050 w 3184"/>
              <a:gd name="T91" fmla="*/ 2101 h 3385"/>
              <a:gd name="T92" fmla="*/ 773 w 3184"/>
              <a:gd name="T93" fmla="*/ 2273 h 3385"/>
              <a:gd name="T94" fmla="*/ 426 w 3184"/>
              <a:gd name="T95" fmla="*/ 2270 h 3385"/>
              <a:gd name="T96" fmla="*/ 139 w 3184"/>
              <a:gd name="T97" fmla="*/ 2077 h 3385"/>
              <a:gd name="T98" fmla="*/ 3 w 3184"/>
              <a:gd name="T99" fmla="*/ 1754 h 3385"/>
              <a:gd name="T100" fmla="*/ 73 w 3184"/>
              <a:gd name="T101" fmla="*/ 1403 h 3385"/>
              <a:gd name="T102" fmla="*/ 317 w 3184"/>
              <a:gd name="T103" fmla="*/ 1160 h 3385"/>
              <a:gd name="T104" fmla="*/ 662 w 3184"/>
              <a:gd name="T105" fmla="*/ 1089 h 3385"/>
              <a:gd name="T106" fmla="*/ 967 w 3184"/>
              <a:gd name="T107" fmla="*/ 1210 h 3385"/>
              <a:gd name="T108" fmla="*/ 1984 w 3184"/>
              <a:gd name="T109" fmla="*/ 709 h 3385"/>
              <a:gd name="T110" fmla="*/ 2022 w 3184"/>
              <a:gd name="T111" fmla="*/ 370 h 3385"/>
              <a:gd name="T112" fmla="*/ 2241 w 3184"/>
              <a:gd name="T113" fmla="*/ 104 h 3385"/>
              <a:gd name="T114" fmla="*/ 2578 w 3184"/>
              <a:gd name="T115" fmla="*/ 0 h 3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84" h="3385">
                <a:moveTo>
                  <a:pt x="2579" y="2364"/>
                </a:moveTo>
                <a:lnTo>
                  <a:pt x="2528" y="2367"/>
                </a:lnTo>
                <a:lnTo>
                  <a:pt x="2478" y="2377"/>
                </a:lnTo>
                <a:lnTo>
                  <a:pt x="2429" y="2392"/>
                </a:lnTo>
                <a:lnTo>
                  <a:pt x="2385" y="2413"/>
                </a:lnTo>
                <a:lnTo>
                  <a:pt x="2343" y="2439"/>
                </a:lnTo>
                <a:lnTo>
                  <a:pt x="2304" y="2469"/>
                </a:lnTo>
                <a:lnTo>
                  <a:pt x="2270" y="2504"/>
                </a:lnTo>
                <a:lnTo>
                  <a:pt x="2239" y="2542"/>
                </a:lnTo>
                <a:lnTo>
                  <a:pt x="2213" y="2584"/>
                </a:lnTo>
                <a:lnTo>
                  <a:pt x="2193" y="2630"/>
                </a:lnTo>
                <a:lnTo>
                  <a:pt x="2177" y="2677"/>
                </a:lnTo>
                <a:lnTo>
                  <a:pt x="2168" y="2727"/>
                </a:lnTo>
                <a:lnTo>
                  <a:pt x="2165" y="2779"/>
                </a:lnTo>
                <a:lnTo>
                  <a:pt x="2168" y="2831"/>
                </a:lnTo>
                <a:lnTo>
                  <a:pt x="2177" y="2882"/>
                </a:lnTo>
                <a:lnTo>
                  <a:pt x="2193" y="2929"/>
                </a:lnTo>
                <a:lnTo>
                  <a:pt x="2213" y="2975"/>
                </a:lnTo>
                <a:lnTo>
                  <a:pt x="2239" y="3017"/>
                </a:lnTo>
                <a:lnTo>
                  <a:pt x="2270" y="3055"/>
                </a:lnTo>
                <a:lnTo>
                  <a:pt x="2304" y="3090"/>
                </a:lnTo>
                <a:lnTo>
                  <a:pt x="2343" y="3120"/>
                </a:lnTo>
                <a:lnTo>
                  <a:pt x="2385" y="3146"/>
                </a:lnTo>
                <a:lnTo>
                  <a:pt x="2429" y="3166"/>
                </a:lnTo>
                <a:lnTo>
                  <a:pt x="2478" y="3182"/>
                </a:lnTo>
                <a:lnTo>
                  <a:pt x="2528" y="3191"/>
                </a:lnTo>
                <a:lnTo>
                  <a:pt x="2579" y="3195"/>
                </a:lnTo>
                <a:lnTo>
                  <a:pt x="2632" y="3191"/>
                </a:lnTo>
                <a:lnTo>
                  <a:pt x="2681" y="3182"/>
                </a:lnTo>
                <a:lnTo>
                  <a:pt x="2729" y="3166"/>
                </a:lnTo>
                <a:lnTo>
                  <a:pt x="2774" y="3146"/>
                </a:lnTo>
                <a:lnTo>
                  <a:pt x="2816" y="3120"/>
                </a:lnTo>
                <a:lnTo>
                  <a:pt x="2855" y="3090"/>
                </a:lnTo>
                <a:lnTo>
                  <a:pt x="2889" y="3055"/>
                </a:lnTo>
                <a:lnTo>
                  <a:pt x="2920" y="3017"/>
                </a:lnTo>
                <a:lnTo>
                  <a:pt x="2945" y="2975"/>
                </a:lnTo>
                <a:lnTo>
                  <a:pt x="2966" y="2929"/>
                </a:lnTo>
                <a:lnTo>
                  <a:pt x="2981" y="2882"/>
                </a:lnTo>
                <a:lnTo>
                  <a:pt x="2991" y="2831"/>
                </a:lnTo>
                <a:lnTo>
                  <a:pt x="2994" y="2779"/>
                </a:lnTo>
                <a:lnTo>
                  <a:pt x="2991" y="2727"/>
                </a:lnTo>
                <a:lnTo>
                  <a:pt x="2981" y="2677"/>
                </a:lnTo>
                <a:lnTo>
                  <a:pt x="2966" y="2630"/>
                </a:lnTo>
                <a:lnTo>
                  <a:pt x="2945" y="2584"/>
                </a:lnTo>
                <a:lnTo>
                  <a:pt x="2920" y="2542"/>
                </a:lnTo>
                <a:lnTo>
                  <a:pt x="2889" y="2504"/>
                </a:lnTo>
                <a:lnTo>
                  <a:pt x="2855" y="2469"/>
                </a:lnTo>
                <a:lnTo>
                  <a:pt x="2816" y="2439"/>
                </a:lnTo>
                <a:lnTo>
                  <a:pt x="2774" y="2413"/>
                </a:lnTo>
                <a:lnTo>
                  <a:pt x="2729" y="2392"/>
                </a:lnTo>
                <a:lnTo>
                  <a:pt x="2681" y="2377"/>
                </a:lnTo>
                <a:lnTo>
                  <a:pt x="2632" y="2367"/>
                </a:lnTo>
                <a:lnTo>
                  <a:pt x="2579" y="2364"/>
                </a:lnTo>
                <a:close/>
                <a:moveTo>
                  <a:pt x="604" y="1277"/>
                </a:moveTo>
                <a:lnTo>
                  <a:pt x="553" y="1280"/>
                </a:lnTo>
                <a:lnTo>
                  <a:pt x="503" y="1289"/>
                </a:lnTo>
                <a:lnTo>
                  <a:pt x="454" y="1305"/>
                </a:lnTo>
                <a:lnTo>
                  <a:pt x="410" y="1325"/>
                </a:lnTo>
                <a:lnTo>
                  <a:pt x="368" y="1351"/>
                </a:lnTo>
                <a:lnTo>
                  <a:pt x="329" y="1382"/>
                </a:lnTo>
                <a:lnTo>
                  <a:pt x="295" y="1416"/>
                </a:lnTo>
                <a:lnTo>
                  <a:pt x="264" y="1455"/>
                </a:lnTo>
                <a:lnTo>
                  <a:pt x="238" y="1497"/>
                </a:lnTo>
                <a:lnTo>
                  <a:pt x="218" y="1543"/>
                </a:lnTo>
                <a:lnTo>
                  <a:pt x="202" y="1590"/>
                </a:lnTo>
                <a:lnTo>
                  <a:pt x="193" y="1640"/>
                </a:lnTo>
                <a:lnTo>
                  <a:pt x="190" y="1692"/>
                </a:lnTo>
                <a:lnTo>
                  <a:pt x="193" y="1744"/>
                </a:lnTo>
                <a:lnTo>
                  <a:pt x="202" y="1794"/>
                </a:lnTo>
                <a:lnTo>
                  <a:pt x="218" y="1842"/>
                </a:lnTo>
                <a:lnTo>
                  <a:pt x="238" y="1888"/>
                </a:lnTo>
                <a:lnTo>
                  <a:pt x="264" y="1929"/>
                </a:lnTo>
                <a:lnTo>
                  <a:pt x="295" y="1968"/>
                </a:lnTo>
                <a:lnTo>
                  <a:pt x="329" y="2002"/>
                </a:lnTo>
                <a:lnTo>
                  <a:pt x="368" y="2033"/>
                </a:lnTo>
                <a:lnTo>
                  <a:pt x="410" y="2059"/>
                </a:lnTo>
                <a:lnTo>
                  <a:pt x="454" y="2079"/>
                </a:lnTo>
                <a:lnTo>
                  <a:pt x="503" y="2095"/>
                </a:lnTo>
                <a:lnTo>
                  <a:pt x="553" y="2104"/>
                </a:lnTo>
                <a:lnTo>
                  <a:pt x="604" y="2107"/>
                </a:lnTo>
                <a:lnTo>
                  <a:pt x="656" y="2104"/>
                </a:lnTo>
                <a:lnTo>
                  <a:pt x="706" y="2095"/>
                </a:lnTo>
                <a:lnTo>
                  <a:pt x="754" y="2079"/>
                </a:lnTo>
                <a:lnTo>
                  <a:pt x="799" y="2059"/>
                </a:lnTo>
                <a:lnTo>
                  <a:pt x="841" y="2033"/>
                </a:lnTo>
                <a:lnTo>
                  <a:pt x="879" y="2002"/>
                </a:lnTo>
                <a:lnTo>
                  <a:pt x="914" y="1968"/>
                </a:lnTo>
                <a:lnTo>
                  <a:pt x="945" y="1929"/>
                </a:lnTo>
                <a:lnTo>
                  <a:pt x="970" y="1888"/>
                </a:lnTo>
                <a:lnTo>
                  <a:pt x="991" y="1842"/>
                </a:lnTo>
                <a:lnTo>
                  <a:pt x="1006" y="1794"/>
                </a:lnTo>
                <a:lnTo>
                  <a:pt x="1016" y="1744"/>
                </a:lnTo>
                <a:lnTo>
                  <a:pt x="1019" y="1692"/>
                </a:lnTo>
                <a:lnTo>
                  <a:pt x="1016" y="1640"/>
                </a:lnTo>
                <a:lnTo>
                  <a:pt x="1006" y="1590"/>
                </a:lnTo>
                <a:lnTo>
                  <a:pt x="991" y="1543"/>
                </a:lnTo>
                <a:lnTo>
                  <a:pt x="970" y="1497"/>
                </a:lnTo>
                <a:lnTo>
                  <a:pt x="945" y="1455"/>
                </a:lnTo>
                <a:lnTo>
                  <a:pt x="914" y="1416"/>
                </a:lnTo>
                <a:lnTo>
                  <a:pt x="880" y="1382"/>
                </a:lnTo>
                <a:lnTo>
                  <a:pt x="841" y="1351"/>
                </a:lnTo>
                <a:lnTo>
                  <a:pt x="799" y="1325"/>
                </a:lnTo>
                <a:lnTo>
                  <a:pt x="755" y="1305"/>
                </a:lnTo>
                <a:lnTo>
                  <a:pt x="706" y="1289"/>
                </a:lnTo>
                <a:lnTo>
                  <a:pt x="657" y="1280"/>
                </a:lnTo>
                <a:lnTo>
                  <a:pt x="604" y="1277"/>
                </a:lnTo>
                <a:close/>
                <a:moveTo>
                  <a:pt x="2579" y="191"/>
                </a:moveTo>
                <a:lnTo>
                  <a:pt x="2528" y="194"/>
                </a:lnTo>
                <a:lnTo>
                  <a:pt x="2478" y="203"/>
                </a:lnTo>
                <a:lnTo>
                  <a:pt x="2430" y="219"/>
                </a:lnTo>
                <a:lnTo>
                  <a:pt x="2385" y="239"/>
                </a:lnTo>
                <a:lnTo>
                  <a:pt x="2343" y="265"/>
                </a:lnTo>
                <a:lnTo>
                  <a:pt x="2305" y="296"/>
                </a:lnTo>
                <a:lnTo>
                  <a:pt x="2270" y="331"/>
                </a:lnTo>
                <a:lnTo>
                  <a:pt x="2239" y="369"/>
                </a:lnTo>
                <a:lnTo>
                  <a:pt x="2213" y="411"/>
                </a:lnTo>
                <a:lnTo>
                  <a:pt x="2193" y="457"/>
                </a:lnTo>
                <a:lnTo>
                  <a:pt x="2177" y="504"/>
                </a:lnTo>
                <a:lnTo>
                  <a:pt x="2168" y="554"/>
                </a:lnTo>
                <a:lnTo>
                  <a:pt x="2165" y="606"/>
                </a:lnTo>
                <a:lnTo>
                  <a:pt x="2168" y="659"/>
                </a:lnTo>
                <a:lnTo>
                  <a:pt x="2177" y="708"/>
                </a:lnTo>
                <a:lnTo>
                  <a:pt x="2193" y="756"/>
                </a:lnTo>
                <a:lnTo>
                  <a:pt x="2213" y="802"/>
                </a:lnTo>
                <a:lnTo>
                  <a:pt x="2239" y="843"/>
                </a:lnTo>
                <a:lnTo>
                  <a:pt x="2270" y="882"/>
                </a:lnTo>
                <a:lnTo>
                  <a:pt x="2304" y="916"/>
                </a:lnTo>
                <a:lnTo>
                  <a:pt x="2343" y="947"/>
                </a:lnTo>
                <a:lnTo>
                  <a:pt x="2385" y="973"/>
                </a:lnTo>
                <a:lnTo>
                  <a:pt x="2429" y="993"/>
                </a:lnTo>
                <a:lnTo>
                  <a:pt x="2478" y="1009"/>
                </a:lnTo>
                <a:lnTo>
                  <a:pt x="2528" y="1018"/>
                </a:lnTo>
                <a:lnTo>
                  <a:pt x="2579" y="1021"/>
                </a:lnTo>
                <a:lnTo>
                  <a:pt x="2632" y="1018"/>
                </a:lnTo>
                <a:lnTo>
                  <a:pt x="2681" y="1009"/>
                </a:lnTo>
                <a:lnTo>
                  <a:pt x="2729" y="993"/>
                </a:lnTo>
                <a:lnTo>
                  <a:pt x="2774" y="973"/>
                </a:lnTo>
                <a:lnTo>
                  <a:pt x="2816" y="947"/>
                </a:lnTo>
                <a:lnTo>
                  <a:pt x="2855" y="916"/>
                </a:lnTo>
                <a:lnTo>
                  <a:pt x="2889" y="882"/>
                </a:lnTo>
                <a:lnTo>
                  <a:pt x="2920" y="843"/>
                </a:lnTo>
                <a:lnTo>
                  <a:pt x="2945" y="802"/>
                </a:lnTo>
                <a:lnTo>
                  <a:pt x="2966" y="756"/>
                </a:lnTo>
                <a:lnTo>
                  <a:pt x="2981" y="708"/>
                </a:lnTo>
                <a:lnTo>
                  <a:pt x="2991" y="659"/>
                </a:lnTo>
                <a:lnTo>
                  <a:pt x="2994" y="606"/>
                </a:lnTo>
                <a:lnTo>
                  <a:pt x="2991" y="554"/>
                </a:lnTo>
                <a:lnTo>
                  <a:pt x="2981" y="504"/>
                </a:lnTo>
                <a:lnTo>
                  <a:pt x="2966" y="457"/>
                </a:lnTo>
                <a:lnTo>
                  <a:pt x="2945" y="411"/>
                </a:lnTo>
                <a:lnTo>
                  <a:pt x="2920" y="369"/>
                </a:lnTo>
                <a:lnTo>
                  <a:pt x="2889" y="331"/>
                </a:lnTo>
                <a:lnTo>
                  <a:pt x="2855" y="296"/>
                </a:lnTo>
                <a:lnTo>
                  <a:pt x="2816" y="265"/>
                </a:lnTo>
                <a:lnTo>
                  <a:pt x="2774" y="239"/>
                </a:lnTo>
                <a:lnTo>
                  <a:pt x="2729" y="219"/>
                </a:lnTo>
                <a:lnTo>
                  <a:pt x="2681" y="203"/>
                </a:lnTo>
                <a:lnTo>
                  <a:pt x="2632" y="194"/>
                </a:lnTo>
                <a:lnTo>
                  <a:pt x="2579" y="191"/>
                </a:lnTo>
                <a:close/>
                <a:moveTo>
                  <a:pt x="2578" y="0"/>
                </a:moveTo>
                <a:lnTo>
                  <a:pt x="2640" y="3"/>
                </a:lnTo>
                <a:lnTo>
                  <a:pt x="2701" y="13"/>
                </a:lnTo>
                <a:lnTo>
                  <a:pt x="2758" y="28"/>
                </a:lnTo>
                <a:lnTo>
                  <a:pt x="2814" y="48"/>
                </a:lnTo>
                <a:lnTo>
                  <a:pt x="2866" y="73"/>
                </a:lnTo>
                <a:lnTo>
                  <a:pt x="2917" y="104"/>
                </a:lnTo>
                <a:lnTo>
                  <a:pt x="2963" y="138"/>
                </a:lnTo>
                <a:lnTo>
                  <a:pt x="3006" y="177"/>
                </a:lnTo>
                <a:lnTo>
                  <a:pt x="3045" y="221"/>
                </a:lnTo>
                <a:lnTo>
                  <a:pt x="3079" y="267"/>
                </a:lnTo>
                <a:lnTo>
                  <a:pt x="3110" y="318"/>
                </a:lnTo>
                <a:lnTo>
                  <a:pt x="3135" y="370"/>
                </a:lnTo>
                <a:lnTo>
                  <a:pt x="3155" y="426"/>
                </a:lnTo>
                <a:lnTo>
                  <a:pt x="3170" y="483"/>
                </a:lnTo>
                <a:lnTo>
                  <a:pt x="3180" y="543"/>
                </a:lnTo>
                <a:lnTo>
                  <a:pt x="3183" y="605"/>
                </a:lnTo>
                <a:lnTo>
                  <a:pt x="3180" y="667"/>
                </a:lnTo>
                <a:lnTo>
                  <a:pt x="3170" y="728"/>
                </a:lnTo>
                <a:lnTo>
                  <a:pt x="3155" y="785"/>
                </a:lnTo>
                <a:lnTo>
                  <a:pt x="3134" y="841"/>
                </a:lnTo>
                <a:lnTo>
                  <a:pt x="3110" y="893"/>
                </a:lnTo>
                <a:lnTo>
                  <a:pt x="3079" y="944"/>
                </a:lnTo>
                <a:lnTo>
                  <a:pt x="3044" y="990"/>
                </a:lnTo>
                <a:lnTo>
                  <a:pt x="3005" y="1034"/>
                </a:lnTo>
                <a:lnTo>
                  <a:pt x="2963" y="1073"/>
                </a:lnTo>
                <a:lnTo>
                  <a:pt x="2915" y="1107"/>
                </a:lnTo>
                <a:lnTo>
                  <a:pt x="2866" y="1138"/>
                </a:lnTo>
                <a:lnTo>
                  <a:pt x="2814" y="1163"/>
                </a:lnTo>
                <a:lnTo>
                  <a:pt x="2758" y="1183"/>
                </a:lnTo>
                <a:lnTo>
                  <a:pt x="2700" y="1198"/>
                </a:lnTo>
                <a:lnTo>
                  <a:pt x="2640" y="1208"/>
                </a:lnTo>
                <a:lnTo>
                  <a:pt x="2578" y="1211"/>
                </a:lnTo>
                <a:lnTo>
                  <a:pt x="2521" y="1208"/>
                </a:lnTo>
                <a:lnTo>
                  <a:pt x="2464" y="1199"/>
                </a:lnTo>
                <a:lnTo>
                  <a:pt x="2410" y="1186"/>
                </a:lnTo>
                <a:lnTo>
                  <a:pt x="2357" y="1169"/>
                </a:lnTo>
                <a:lnTo>
                  <a:pt x="2307" y="1146"/>
                </a:lnTo>
                <a:lnTo>
                  <a:pt x="2260" y="1119"/>
                </a:lnTo>
                <a:lnTo>
                  <a:pt x="2215" y="1088"/>
                </a:lnTo>
                <a:lnTo>
                  <a:pt x="2173" y="1053"/>
                </a:lnTo>
                <a:lnTo>
                  <a:pt x="2134" y="1015"/>
                </a:lnTo>
                <a:lnTo>
                  <a:pt x="2099" y="973"/>
                </a:lnTo>
                <a:lnTo>
                  <a:pt x="1173" y="1492"/>
                </a:lnTo>
                <a:lnTo>
                  <a:pt x="1187" y="1539"/>
                </a:lnTo>
                <a:lnTo>
                  <a:pt x="1199" y="1589"/>
                </a:lnTo>
                <a:lnTo>
                  <a:pt x="1205" y="1640"/>
                </a:lnTo>
                <a:lnTo>
                  <a:pt x="1207" y="1692"/>
                </a:lnTo>
                <a:lnTo>
                  <a:pt x="1205" y="1743"/>
                </a:lnTo>
                <a:lnTo>
                  <a:pt x="1199" y="1795"/>
                </a:lnTo>
                <a:lnTo>
                  <a:pt x="1187" y="1843"/>
                </a:lnTo>
                <a:lnTo>
                  <a:pt x="1173" y="1892"/>
                </a:lnTo>
                <a:lnTo>
                  <a:pt x="2101" y="2411"/>
                </a:lnTo>
                <a:lnTo>
                  <a:pt x="2136" y="2370"/>
                </a:lnTo>
                <a:lnTo>
                  <a:pt x="2174" y="2332"/>
                </a:lnTo>
                <a:lnTo>
                  <a:pt x="2216" y="2297"/>
                </a:lnTo>
                <a:lnTo>
                  <a:pt x="2262" y="2266"/>
                </a:lnTo>
                <a:lnTo>
                  <a:pt x="2309" y="2239"/>
                </a:lnTo>
                <a:lnTo>
                  <a:pt x="2359" y="2216"/>
                </a:lnTo>
                <a:lnTo>
                  <a:pt x="2412" y="2199"/>
                </a:lnTo>
                <a:lnTo>
                  <a:pt x="2465" y="2185"/>
                </a:lnTo>
                <a:lnTo>
                  <a:pt x="2522" y="2177"/>
                </a:lnTo>
                <a:lnTo>
                  <a:pt x="2579" y="2175"/>
                </a:lnTo>
                <a:lnTo>
                  <a:pt x="2641" y="2178"/>
                </a:lnTo>
                <a:lnTo>
                  <a:pt x="2701" y="2188"/>
                </a:lnTo>
                <a:lnTo>
                  <a:pt x="2759" y="2202"/>
                </a:lnTo>
                <a:lnTo>
                  <a:pt x="2815" y="2223"/>
                </a:lnTo>
                <a:lnTo>
                  <a:pt x="2867" y="2248"/>
                </a:lnTo>
                <a:lnTo>
                  <a:pt x="2918" y="2278"/>
                </a:lnTo>
                <a:lnTo>
                  <a:pt x="2964" y="2313"/>
                </a:lnTo>
                <a:lnTo>
                  <a:pt x="3007" y="2352"/>
                </a:lnTo>
                <a:lnTo>
                  <a:pt x="3046" y="2396"/>
                </a:lnTo>
                <a:lnTo>
                  <a:pt x="3080" y="2442"/>
                </a:lnTo>
                <a:lnTo>
                  <a:pt x="3111" y="2491"/>
                </a:lnTo>
                <a:lnTo>
                  <a:pt x="3137" y="2545"/>
                </a:lnTo>
                <a:lnTo>
                  <a:pt x="3157" y="2601"/>
                </a:lnTo>
                <a:lnTo>
                  <a:pt x="3171" y="2658"/>
                </a:lnTo>
                <a:lnTo>
                  <a:pt x="3181" y="2718"/>
                </a:lnTo>
                <a:lnTo>
                  <a:pt x="3184" y="2780"/>
                </a:lnTo>
                <a:lnTo>
                  <a:pt x="3181" y="2842"/>
                </a:lnTo>
                <a:lnTo>
                  <a:pt x="3171" y="2902"/>
                </a:lnTo>
                <a:lnTo>
                  <a:pt x="3157" y="2960"/>
                </a:lnTo>
                <a:lnTo>
                  <a:pt x="3137" y="3016"/>
                </a:lnTo>
                <a:lnTo>
                  <a:pt x="3111" y="3068"/>
                </a:lnTo>
                <a:lnTo>
                  <a:pt x="3081" y="3118"/>
                </a:lnTo>
                <a:lnTo>
                  <a:pt x="3046" y="3165"/>
                </a:lnTo>
                <a:lnTo>
                  <a:pt x="3007" y="3208"/>
                </a:lnTo>
                <a:lnTo>
                  <a:pt x="2964" y="3247"/>
                </a:lnTo>
                <a:lnTo>
                  <a:pt x="2918" y="3282"/>
                </a:lnTo>
                <a:lnTo>
                  <a:pt x="2868" y="3313"/>
                </a:lnTo>
                <a:lnTo>
                  <a:pt x="2815" y="3337"/>
                </a:lnTo>
                <a:lnTo>
                  <a:pt x="2759" y="3358"/>
                </a:lnTo>
                <a:lnTo>
                  <a:pt x="2702" y="3373"/>
                </a:lnTo>
                <a:lnTo>
                  <a:pt x="2642" y="3382"/>
                </a:lnTo>
                <a:lnTo>
                  <a:pt x="2580" y="3385"/>
                </a:lnTo>
                <a:lnTo>
                  <a:pt x="2519" y="3382"/>
                </a:lnTo>
                <a:lnTo>
                  <a:pt x="2458" y="3373"/>
                </a:lnTo>
                <a:lnTo>
                  <a:pt x="2400" y="3358"/>
                </a:lnTo>
                <a:lnTo>
                  <a:pt x="2345" y="3337"/>
                </a:lnTo>
                <a:lnTo>
                  <a:pt x="2292" y="3312"/>
                </a:lnTo>
                <a:lnTo>
                  <a:pt x="2243" y="3282"/>
                </a:lnTo>
                <a:lnTo>
                  <a:pt x="2196" y="3247"/>
                </a:lnTo>
                <a:lnTo>
                  <a:pt x="2154" y="3208"/>
                </a:lnTo>
                <a:lnTo>
                  <a:pt x="2115" y="3164"/>
                </a:lnTo>
                <a:lnTo>
                  <a:pt x="2080" y="3118"/>
                </a:lnTo>
                <a:lnTo>
                  <a:pt x="2049" y="3068"/>
                </a:lnTo>
                <a:lnTo>
                  <a:pt x="2024" y="3015"/>
                </a:lnTo>
                <a:lnTo>
                  <a:pt x="2004" y="2959"/>
                </a:lnTo>
                <a:lnTo>
                  <a:pt x="1988" y="2902"/>
                </a:lnTo>
                <a:lnTo>
                  <a:pt x="1979" y="2842"/>
                </a:lnTo>
                <a:lnTo>
                  <a:pt x="1976" y="2780"/>
                </a:lnTo>
                <a:lnTo>
                  <a:pt x="1979" y="2727"/>
                </a:lnTo>
                <a:lnTo>
                  <a:pt x="1985" y="2677"/>
                </a:lnTo>
                <a:lnTo>
                  <a:pt x="1996" y="2626"/>
                </a:lnTo>
                <a:lnTo>
                  <a:pt x="2012" y="2578"/>
                </a:lnTo>
                <a:lnTo>
                  <a:pt x="1085" y="2059"/>
                </a:lnTo>
                <a:lnTo>
                  <a:pt x="1050" y="2101"/>
                </a:lnTo>
                <a:lnTo>
                  <a:pt x="1011" y="2139"/>
                </a:lnTo>
                <a:lnTo>
                  <a:pt x="968" y="2174"/>
                </a:lnTo>
                <a:lnTo>
                  <a:pt x="924" y="2205"/>
                </a:lnTo>
                <a:lnTo>
                  <a:pt x="876" y="2233"/>
                </a:lnTo>
                <a:lnTo>
                  <a:pt x="825" y="2256"/>
                </a:lnTo>
                <a:lnTo>
                  <a:pt x="773" y="2273"/>
                </a:lnTo>
                <a:lnTo>
                  <a:pt x="719" y="2286"/>
                </a:lnTo>
                <a:lnTo>
                  <a:pt x="662" y="2295"/>
                </a:lnTo>
                <a:lnTo>
                  <a:pt x="604" y="2297"/>
                </a:lnTo>
                <a:lnTo>
                  <a:pt x="543" y="2294"/>
                </a:lnTo>
                <a:lnTo>
                  <a:pt x="483" y="2285"/>
                </a:lnTo>
                <a:lnTo>
                  <a:pt x="426" y="2270"/>
                </a:lnTo>
                <a:lnTo>
                  <a:pt x="370" y="2249"/>
                </a:lnTo>
                <a:lnTo>
                  <a:pt x="317" y="2225"/>
                </a:lnTo>
                <a:lnTo>
                  <a:pt x="267" y="2194"/>
                </a:lnTo>
                <a:lnTo>
                  <a:pt x="220" y="2159"/>
                </a:lnTo>
                <a:lnTo>
                  <a:pt x="178" y="2120"/>
                </a:lnTo>
                <a:lnTo>
                  <a:pt x="139" y="2077"/>
                </a:lnTo>
                <a:lnTo>
                  <a:pt x="104" y="2030"/>
                </a:lnTo>
                <a:lnTo>
                  <a:pt x="73" y="1980"/>
                </a:lnTo>
                <a:lnTo>
                  <a:pt x="47" y="1928"/>
                </a:lnTo>
                <a:lnTo>
                  <a:pt x="28" y="1872"/>
                </a:lnTo>
                <a:lnTo>
                  <a:pt x="12" y="1814"/>
                </a:lnTo>
                <a:lnTo>
                  <a:pt x="3" y="1754"/>
                </a:lnTo>
                <a:lnTo>
                  <a:pt x="0" y="1692"/>
                </a:lnTo>
                <a:lnTo>
                  <a:pt x="3" y="1630"/>
                </a:lnTo>
                <a:lnTo>
                  <a:pt x="12" y="1570"/>
                </a:lnTo>
                <a:lnTo>
                  <a:pt x="28" y="1513"/>
                </a:lnTo>
                <a:lnTo>
                  <a:pt x="47" y="1457"/>
                </a:lnTo>
                <a:lnTo>
                  <a:pt x="73" y="1403"/>
                </a:lnTo>
                <a:lnTo>
                  <a:pt x="104" y="1354"/>
                </a:lnTo>
                <a:lnTo>
                  <a:pt x="139" y="1308"/>
                </a:lnTo>
                <a:lnTo>
                  <a:pt x="177" y="1264"/>
                </a:lnTo>
                <a:lnTo>
                  <a:pt x="220" y="1225"/>
                </a:lnTo>
                <a:lnTo>
                  <a:pt x="266" y="1190"/>
                </a:lnTo>
                <a:lnTo>
                  <a:pt x="317" y="1160"/>
                </a:lnTo>
                <a:lnTo>
                  <a:pt x="369" y="1135"/>
                </a:lnTo>
                <a:lnTo>
                  <a:pt x="425" y="1114"/>
                </a:lnTo>
                <a:lnTo>
                  <a:pt x="482" y="1100"/>
                </a:lnTo>
                <a:lnTo>
                  <a:pt x="543" y="1090"/>
                </a:lnTo>
                <a:lnTo>
                  <a:pt x="603" y="1087"/>
                </a:lnTo>
                <a:lnTo>
                  <a:pt x="662" y="1089"/>
                </a:lnTo>
                <a:lnTo>
                  <a:pt x="718" y="1097"/>
                </a:lnTo>
                <a:lnTo>
                  <a:pt x="772" y="1111"/>
                </a:lnTo>
                <a:lnTo>
                  <a:pt x="825" y="1128"/>
                </a:lnTo>
                <a:lnTo>
                  <a:pt x="875" y="1151"/>
                </a:lnTo>
                <a:lnTo>
                  <a:pt x="923" y="1178"/>
                </a:lnTo>
                <a:lnTo>
                  <a:pt x="967" y="1210"/>
                </a:lnTo>
                <a:lnTo>
                  <a:pt x="1010" y="1244"/>
                </a:lnTo>
                <a:lnTo>
                  <a:pt x="1048" y="1283"/>
                </a:lnTo>
                <a:lnTo>
                  <a:pt x="1082" y="1324"/>
                </a:lnTo>
                <a:lnTo>
                  <a:pt x="2009" y="806"/>
                </a:lnTo>
                <a:lnTo>
                  <a:pt x="1994" y="758"/>
                </a:lnTo>
                <a:lnTo>
                  <a:pt x="1984" y="709"/>
                </a:lnTo>
                <a:lnTo>
                  <a:pt x="1977" y="658"/>
                </a:lnTo>
                <a:lnTo>
                  <a:pt x="1975" y="605"/>
                </a:lnTo>
                <a:lnTo>
                  <a:pt x="1978" y="543"/>
                </a:lnTo>
                <a:lnTo>
                  <a:pt x="1987" y="483"/>
                </a:lnTo>
                <a:lnTo>
                  <a:pt x="2002" y="426"/>
                </a:lnTo>
                <a:lnTo>
                  <a:pt x="2022" y="370"/>
                </a:lnTo>
                <a:lnTo>
                  <a:pt x="2048" y="318"/>
                </a:lnTo>
                <a:lnTo>
                  <a:pt x="2078" y="267"/>
                </a:lnTo>
                <a:lnTo>
                  <a:pt x="2113" y="221"/>
                </a:lnTo>
                <a:lnTo>
                  <a:pt x="2152" y="177"/>
                </a:lnTo>
                <a:lnTo>
                  <a:pt x="2195" y="138"/>
                </a:lnTo>
                <a:lnTo>
                  <a:pt x="2241" y="104"/>
                </a:lnTo>
                <a:lnTo>
                  <a:pt x="2291" y="73"/>
                </a:lnTo>
                <a:lnTo>
                  <a:pt x="2344" y="48"/>
                </a:lnTo>
                <a:lnTo>
                  <a:pt x="2399" y="28"/>
                </a:lnTo>
                <a:lnTo>
                  <a:pt x="2457" y="13"/>
                </a:lnTo>
                <a:lnTo>
                  <a:pt x="2517" y="3"/>
                </a:lnTo>
                <a:lnTo>
                  <a:pt x="2578" y="0"/>
                </a:lnTo>
                <a:close/>
              </a:path>
            </a:pathLst>
          </a:custGeom>
          <a:solidFill>
            <a:schemeClr val="bg1">
              <a:lumMod val="65000"/>
            </a:schemeClr>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00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10" name="Freeform 29"/>
          <p:cNvSpPr>
            <a:spLocks noEditPoints="1"/>
          </p:cNvSpPr>
          <p:nvPr/>
        </p:nvSpPr>
        <p:spPr bwMode="auto">
          <a:xfrm>
            <a:off x="6480708" y="2661824"/>
            <a:ext cx="504840" cy="541238"/>
          </a:xfrm>
          <a:custGeom>
            <a:avLst/>
            <a:gdLst>
              <a:gd name="T0" fmla="*/ 2558 w 3187"/>
              <a:gd name="T1" fmla="*/ 2917 h 3426"/>
              <a:gd name="T2" fmla="*/ 2525 w 3187"/>
              <a:gd name="T3" fmla="*/ 3108 h 3426"/>
              <a:gd name="T4" fmla="*/ 2672 w 3187"/>
              <a:gd name="T5" fmla="*/ 3232 h 3426"/>
              <a:gd name="T6" fmla="*/ 2855 w 3187"/>
              <a:gd name="T7" fmla="*/ 3166 h 3426"/>
              <a:gd name="T8" fmla="*/ 2888 w 3187"/>
              <a:gd name="T9" fmla="*/ 2973 h 3426"/>
              <a:gd name="T10" fmla="*/ 2741 w 3187"/>
              <a:gd name="T11" fmla="*/ 2850 h 3426"/>
              <a:gd name="T12" fmla="*/ 1063 w 3187"/>
              <a:gd name="T13" fmla="*/ 2893 h 3426"/>
              <a:gd name="T14" fmla="*/ 997 w 3187"/>
              <a:gd name="T15" fmla="*/ 3075 h 3426"/>
              <a:gd name="T16" fmla="*/ 1120 w 3187"/>
              <a:gd name="T17" fmla="*/ 3222 h 3426"/>
              <a:gd name="T18" fmla="*/ 1313 w 3187"/>
              <a:gd name="T19" fmla="*/ 3189 h 3426"/>
              <a:gd name="T20" fmla="*/ 1378 w 3187"/>
              <a:gd name="T21" fmla="*/ 3006 h 3426"/>
              <a:gd name="T22" fmla="*/ 1255 w 3187"/>
              <a:gd name="T23" fmla="*/ 2860 h 3426"/>
              <a:gd name="T24" fmla="*/ 722 w 3187"/>
              <a:gd name="T25" fmla="*/ 1936 h 3426"/>
              <a:gd name="T26" fmla="*/ 872 w 3187"/>
              <a:gd name="T27" fmla="*/ 2062 h 3426"/>
              <a:gd name="T28" fmla="*/ 2926 w 3187"/>
              <a:gd name="T29" fmla="*/ 2018 h 3426"/>
              <a:gd name="T30" fmla="*/ 2997 w 3187"/>
              <a:gd name="T31" fmla="*/ 1154 h 3426"/>
              <a:gd name="T32" fmla="*/ 656 w 3187"/>
              <a:gd name="T33" fmla="*/ 229 h 3426"/>
              <a:gd name="T34" fmla="*/ 668 w 3187"/>
              <a:gd name="T35" fmla="*/ 236 h 3426"/>
              <a:gd name="T36" fmla="*/ 680 w 3187"/>
              <a:gd name="T37" fmla="*/ 245 h 3426"/>
              <a:gd name="T38" fmla="*/ 694 w 3187"/>
              <a:gd name="T39" fmla="*/ 263 h 3426"/>
              <a:gd name="T40" fmla="*/ 700 w 3187"/>
              <a:gd name="T41" fmla="*/ 272 h 3426"/>
              <a:gd name="T42" fmla="*/ 704 w 3187"/>
              <a:gd name="T43" fmla="*/ 281 h 3426"/>
              <a:gd name="T44" fmla="*/ 707 w 3187"/>
              <a:gd name="T45" fmla="*/ 294 h 3426"/>
              <a:gd name="T46" fmla="*/ 710 w 3187"/>
              <a:gd name="T47" fmla="*/ 308 h 3426"/>
              <a:gd name="T48" fmla="*/ 3109 w 3187"/>
              <a:gd name="T49" fmla="*/ 979 h 3426"/>
              <a:gd name="T50" fmla="*/ 3119 w 3187"/>
              <a:gd name="T51" fmla="*/ 981 h 3426"/>
              <a:gd name="T52" fmla="*/ 3139 w 3187"/>
              <a:gd name="T53" fmla="*/ 990 h 3426"/>
              <a:gd name="T54" fmla="*/ 3151 w 3187"/>
              <a:gd name="T55" fmla="*/ 998 h 3426"/>
              <a:gd name="T56" fmla="*/ 3161 w 3187"/>
              <a:gd name="T57" fmla="*/ 1005 h 3426"/>
              <a:gd name="T58" fmla="*/ 3166 w 3187"/>
              <a:gd name="T59" fmla="*/ 1012 h 3426"/>
              <a:gd name="T60" fmla="*/ 3172 w 3187"/>
              <a:gd name="T61" fmla="*/ 1022 h 3426"/>
              <a:gd name="T62" fmla="*/ 3180 w 3187"/>
              <a:gd name="T63" fmla="*/ 1035 h 3426"/>
              <a:gd name="T64" fmla="*/ 3185 w 3187"/>
              <a:gd name="T65" fmla="*/ 1049 h 3426"/>
              <a:gd name="T66" fmla="*/ 3187 w 3187"/>
              <a:gd name="T67" fmla="*/ 1060 h 3426"/>
              <a:gd name="T68" fmla="*/ 3161 w 3187"/>
              <a:gd name="T69" fmla="*/ 2007 h 3426"/>
              <a:gd name="T70" fmla="*/ 2981 w 3187"/>
              <a:gd name="T71" fmla="*/ 2210 h 3426"/>
              <a:gd name="T72" fmla="*/ 865 w 3187"/>
              <a:gd name="T73" fmla="*/ 2253 h 3426"/>
              <a:gd name="T74" fmla="*/ 712 w 3187"/>
              <a:gd name="T75" fmla="*/ 2495 h 3426"/>
              <a:gd name="T76" fmla="*/ 838 w 3187"/>
              <a:gd name="T77" fmla="*/ 2646 h 3426"/>
              <a:gd name="T78" fmla="*/ 2844 w 3187"/>
              <a:gd name="T79" fmla="*/ 2683 h 3426"/>
              <a:gd name="T80" fmla="*/ 3045 w 3187"/>
              <a:gd name="T81" fmla="*/ 2862 h 3426"/>
              <a:gd name="T82" fmla="*/ 3078 w 3187"/>
              <a:gd name="T83" fmla="*/ 3136 h 3426"/>
              <a:gd name="T84" fmla="*/ 2925 w 3187"/>
              <a:gd name="T85" fmla="*/ 3356 h 3426"/>
              <a:gd name="T86" fmla="*/ 2657 w 3187"/>
              <a:gd name="T87" fmla="*/ 3423 h 3426"/>
              <a:gd name="T88" fmla="*/ 2418 w 3187"/>
              <a:gd name="T89" fmla="*/ 3296 h 3426"/>
              <a:gd name="T90" fmla="*/ 2321 w 3187"/>
              <a:gd name="T91" fmla="*/ 3042 h 3426"/>
              <a:gd name="T92" fmla="*/ 1518 w 3187"/>
              <a:gd name="T93" fmla="*/ 2848 h 3426"/>
              <a:gd name="T94" fmla="*/ 1568 w 3187"/>
              <a:gd name="T95" fmla="*/ 3090 h 3426"/>
              <a:gd name="T96" fmla="*/ 1442 w 3187"/>
              <a:gd name="T97" fmla="*/ 3328 h 3426"/>
              <a:gd name="T98" fmla="*/ 1187 w 3187"/>
              <a:gd name="T99" fmla="*/ 3426 h 3426"/>
              <a:gd name="T100" fmla="*/ 932 w 3187"/>
              <a:gd name="T101" fmla="*/ 3329 h 3426"/>
              <a:gd name="T102" fmla="*/ 806 w 3187"/>
              <a:gd name="T103" fmla="*/ 3090 h 3426"/>
              <a:gd name="T104" fmla="*/ 858 w 3187"/>
              <a:gd name="T105" fmla="*/ 2845 h 3426"/>
              <a:gd name="T106" fmla="*/ 617 w 3187"/>
              <a:gd name="T107" fmla="*/ 2717 h 3426"/>
              <a:gd name="T108" fmla="*/ 519 w 3187"/>
              <a:gd name="T109" fmla="*/ 2459 h 3426"/>
              <a:gd name="T110" fmla="*/ 3 w 3187"/>
              <a:gd name="T111" fmla="*/ 122 h 3426"/>
              <a:gd name="T112" fmla="*/ 49 w 3187"/>
              <a:gd name="T113" fmla="*/ 12 h 3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87" h="3426">
                <a:moveTo>
                  <a:pt x="2707" y="2847"/>
                </a:moveTo>
                <a:lnTo>
                  <a:pt x="2672" y="2850"/>
                </a:lnTo>
                <a:lnTo>
                  <a:pt x="2639" y="2860"/>
                </a:lnTo>
                <a:lnTo>
                  <a:pt x="2608" y="2874"/>
                </a:lnTo>
                <a:lnTo>
                  <a:pt x="2582" y="2893"/>
                </a:lnTo>
                <a:lnTo>
                  <a:pt x="2558" y="2917"/>
                </a:lnTo>
                <a:lnTo>
                  <a:pt x="2539" y="2943"/>
                </a:lnTo>
                <a:lnTo>
                  <a:pt x="2525" y="2973"/>
                </a:lnTo>
                <a:lnTo>
                  <a:pt x="2515" y="3007"/>
                </a:lnTo>
                <a:lnTo>
                  <a:pt x="2512" y="3041"/>
                </a:lnTo>
                <a:lnTo>
                  <a:pt x="2515" y="3075"/>
                </a:lnTo>
                <a:lnTo>
                  <a:pt x="2525" y="3108"/>
                </a:lnTo>
                <a:lnTo>
                  <a:pt x="2539" y="3138"/>
                </a:lnTo>
                <a:lnTo>
                  <a:pt x="2558" y="3165"/>
                </a:lnTo>
                <a:lnTo>
                  <a:pt x="2582" y="3189"/>
                </a:lnTo>
                <a:lnTo>
                  <a:pt x="2608" y="3208"/>
                </a:lnTo>
                <a:lnTo>
                  <a:pt x="2639" y="3222"/>
                </a:lnTo>
                <a:lnTo>
                  <a:pt x="2672" y="3232"/>
                </a:lnTo>
                <a:lnTo>
                  <a:pt x="2707" y="3235"/>
                </a:lnTo>
                <a:lnTo>
                  <a:pt x="2741" y="3232"/>
                </a:lnTo>
                <a:lnTo>
                  <a:pt x="2773" y="3222"/>
                </a:lnTo>
                <a:lnTo>
                  <a:pt x="2804" y="3208"/>
                </a:lnTo>
                <a:lnTo>
                  <a:pt x="2831" y="3189"/>
                </a:lnTo>
                <a:lnTo>
                  <a:pt x="2855" y="3166"/>
                </a:lnTo>
                <a:lnTo>
                  <a:pt x="2874" y="3139"/>
                </a:lnTo>
                <a:lnTo>
                  <a:pt x="2888" y="3109"/>
                </a:lnTo>
                <a:lnTo>
                  <a:pt x="2898" y="3075"/>
                </a:lnTo>
                <a:lnTo>
                  <a:pt x="2901" y="3041"/>
                </a:lnTo>
                <a:lnTo>
                  <a:pt x="2898" y="3006"/>
                </a:lnTo>
                <a:lnTo>
                  <a:pt x="2888" y="2973"/>
                </a:lnTo>
                <a:lnTo>
                  <a:pt x="2874" y="2943"/>
                </a:lnTo>
                <a:lnTo>
                  <a:pt x="2855" y="2916"/>
                </a:lnTo>
                <a:lnTo>
                  <a:pt x="2831" y="2893"/>
                </a:lnTo>
                <a:lnTo>
                  <a:pt x="2804" y="2874"/>
                </a:lnTo>
                <a:lnTo>
                  <a:pt x="2773" y="2860"/>
                </a:lnTo>
                <a:lnTo>
                  <a:pt x="2741" y="2850"/>
                </a:lnTo>
                <a:lnTo>
                  <a:pt x="2707" y="2847"/>
                </a:lnTo>
                <a:close/>
                <a:moveTo>
                  <a:pt x="1188" y="2847"/>
                </a:moveTo>
                <a:lnTo>
                  <a:pt x="1153" y="2850"/>
                </a:lnTo>
                <a:lnTo>
                  <a:pt x="1120" y="2860"/>
                </a:lnTo>
                <a:lnTo>
                  <a:pt x="1090" y="2874"/>
                </a:lnTo>
                <a:lnTo>
                  <a:pt x="1063" y="2893"/>
                </a:lnTo>
                <a:lnTo>
                  <a:pt x="1040" y="2917"/>
                </a:lnTo>
                <a:lnTo>
                  <a:pt x="1020" y="2943"/>
                </a:lnTo>
                <a:lnTo>
                  <a:pt x="1007" y="2973"/>
                </a:lnTo>
                <a:lnTo>
                  <a:pt x="997" y="3007"/>
                </a:lnTo>
                <a:lnTo>
                  <a:pt x="994" y="3041"/>
                </a:lnTo>
                <a:lnTo>
                  <a:pt x="997" y="3075"/>
                </a:lnTo>
                <a:lnTo>
                  <a:pt x="1007" y="3108"/>
                </a:lnTo>
                <a:lnTo>
                  <a:pt x="1020" y="3138"/>
                </a:lnTo>
                <a:lnTo>
                  <a:pt x="1040" y="3165"/>
                </a:lnTo>
                <a:lnTo>
                  <a:pt x="1063" y="3189"/>
                </a:lnTo>
                <a:lnTo>
                  <a:pt x="1090" y="3208"/>
                </a:lnTo>
                <a:lnTo>
                  <a:pt x="1120" y="3222"/>
                </a:lnTo>
                <a:lnTo>
                  <a:pt x="1153" y="3232"/>
                </a:lnTo>
                <a:lnTo>
                  <a:pt x="1188" y="3235"/>
                </a:lnTo>
                <a:lnTo>
                  <a:pt x="1223" y="3232"/>
                </a:lnTo>
                <a:lnTo>
                  <a:pt x="1255" y="3222"/>
                </a:lnTo>
                <a:lnTo>
                  <a:pt x="1285" y="3208"/>
                </a:lnTo>
                <a:lnTo>
                  <a:pt x="1313" y="3189"/>
                </a:lnTo>
                <a:lnTo>
                  <a:pt x="1336" y="3166"/>
                </a:lnTo>
                <a:lnTo>
                  <a:pt x="1355" y="3139"/>
                </a:lnTo>
                <a:lnTo>
                  <a:pt x="1370" y="3109"/>
                </a:lnTo>
                <a:lnTo>
                  <a:pt x="1378" y="3075"/>
                </a:lnTo>
                <a:lnTo>
                  <a:pt x="1381" y="3041"/>
                </a:lnTo>
                <a:lnTo>
                  <a:pt x="1378" y="3006"/>
                </a:lnTo>
                <a:lnTo>
                  <a:pt x="1370" y="2973"/>
                </a:lnTo>
                <a:lnTo>
                  <a:pt x="1355" y="2943"/>
                </a:lnTo>
                <a:lnTo>
                  <a:pt x="1336" y="2916"/>
                </a:lnTo>
                <a:lnTo>
                  <a:pt x="1313" y="2893"/>
                </a:lnTo>
                <a:lnTo>
                  <a:pt x="1285" y="2874"/>
                </a:lnTo>
                <a:lnTo>
                  <a:pt x="1255" y="2860"/>
                </a:lnTo>
                <a:lnTo>
                  <a:pt x="1223" y="2850"/>
                </a:lnTo>
                <a:lnTo>
                  <a:pt x="1188" y="2847"/>
                </a:lnTo>
                <a:close/>
                <a:moveTo>
                  <a:pt x="709" y="840"/>
                </a:moveTo>
                <a:lnTo>
                  <a:pt x="709" y="1867"/>
                </a:lnTo>
                <a:lnTo>
                  <a:pt x="712" y="1903"/>
                </a:lnTo>
                <a:lnTo>
                  <a:pt x="722" y="1936"/>
                </a:lnTo>
                <a:lnTo>
                  <a:pt x="736" y="1967"/>
                </a:lnTo>
                <a:lnTo>
                  <a:pt x="756" y="1994"/>
                </a:lnTo>
                <a:lnTo>
                  <a:pt x="780" y="2018"/>
                </a:lnTo>
                <a:lnTo>
                  <a:pt x="807" y="2038"/>
                </a:lnTo>
                <a:lnTo>
                  <a:pt x="838" y="2053"/>
                </a:lnTo>
                <a:lnTo>
                  <a:pt x="872" y="2062"/>
                </a:lnTo>
                <a:lnTo>
                  <a:pt x="907" y="2065"/>
                </a:lnTo>
                <a:lnTo>
                  <a:pt x="2798" y="2065"/>
                </a:lnTo>
                <a:lnTo>
                  <a:pt x="2834" y="2062"/>
                </a:lnTo>
                <a:lnTo>
                  <a:pt x="2867" y="2053"/>
                </a:lnTo>
                <a:lnTo>
                  <a:pt x="2899" y="2038"/>
                </a:lnTo>
                <a:lnTo>
                  <a:pt x="2926" y="2018"/>
                </a:lnTo>
                <a:lnTo>
                  <a:pt x="2950" y="1994"/>
                </a:lnTo>
                <a:lnTo>
                  <a:pt x="2970" y="1967"/>
                </a:lnTo>
                <a:lnTo>
                  <a:pt x="2984" y="1936"/>
                </a:lnTo>
                <a:lnTo>
                  <a:pt x="2994" y="1902"/>
                </a:lnTo>
                <a:lnTo>
                  <a:pt x="2997" y="1866"/>
                </a:lnTo>
                <a:lnTo>
                  <a:pt x="2997" y="1154"/>
                </a:lnTo>
                <a:lnTo>
                  <a:pt x="709" y="840"/>
                </a:lnTo>
                <a:close/>
                <a:moveTo>
                  <a:pt x="89" y="0"/>
                </a:moveTo>
                <a:lnTo>
                  <a:pt x="111" y="2"/>
                </a:lnTo>
                <a:lnTo>
                  <a:pt x="132" y="9"/>
                </a:lnTo>
                <a:lnTo>
                  <a:pt x="652" y="226"/>
                </a:lnTo>
                <a:lnTo>
                  <a:pt x="656" y="229"/>
                </a:lnTo>
                <a:lnTo>
                  <a:pt x="661" y="231"/>
                </a:lnTo>
                <a:lnTo>
                  <a:pt x="662" y="232"/>
                </a:lnTo>
                <a:lnTo>
                  <a:pt x="663" y="232"/>
                </a:lnTo>
                <a:lnTo>
                  <a:pt x="664" y="233"/>
                </a:lnTo>
                <a:lnTo>
                  <a:pt x="666" y="234"/>
                </a:lnTo>
                <a:lnTo>
                  <a:pt x="668" y="236"/>
                </a:lnTo>
                <a:lnTo>
                  <a:pt x="670" y="237"/>
                </a:lnTo>
                <a:lnTo>
                  <a:pt x="672" y="239"/>
                </a:lnTo>
                <a:lnTo>
                  <a:pt x="674" y="240"/>
                </a:lnTo>
                <a:lnTo>
                  <a:pt x="676" y="241"/>
                </a:lnTo>
                <a:lnTo>
                  <a:pt x="678" y="243"/>
                </a:lnTo>
                <a:lnTo>
                  <a:pt x="680" y="245"/>
                </a:lnTo>
                <a:lnTo>
                  <a:pt x="682" y="247"/>
                </a:lnTo>
                <a:lnTo>
                  <a:pt x="689" y="254"/>
                </a:lnTo>
                <a:lnTo>
                  <a:pt x="690" y="256"/>
                </a:lnTo>
                <a:lnTo>
                  <a:pt x="691" y="258"/>
                </a:lnTo>
                <a:lnTo>
                  <a:pt x="693" y="262"/>
                </a:lnTo>
                <a:lnTo>
                  <a:pt x="694" y="263"/>
                </a:lnTo>
                <a:lnTo>
                  <a:pt x="695" y="265"/>
                </a:lnTo>
                <a:lnTo>
                  <a:pt x="698" y="267"/>
                </a:lnTo>
                <a:lnTo>
                  <a:pt x="699" y="269"/>
                </a:lnTo>
                <a:lnTo>
                  <a:pt x="699" y="270"/>
                </a:lnTo>
                <a:lnTo>
                  <a:pt x="700" y="271"/>
                </a:lnTo>
                <a:lnTo>
                  <a:pt x="700" y="272"/>
                </a:lnTo>
                <a:lnTo>
                  <a:pt x="701" y="274"/>
                </a:lnTo>
                <a:lnTo>
                  <a:pt x="702" y="275"/>
                </a:lnTo>
                <a:lnTo>
                  <a:pt x="703" y="278"/>
                </a:lnTo>
                <a:lnTo>
                  <a:pt x="703" y="279"/>
                </a:lnTo>
                <a:lnTo>
                  <a:pt x="704" y="280"/>
                </a:lnTo>
                <a:lnTo>
                  <a:pt x="704" y="281"/>
                </a:lnTo>
                <a:lnTo>
                  <a:pt x="706" y="287"/>
                </a:lnTo>
                <a:lnTo>
                  <a:pt x="706" y="288"/>
                </a:lnTo>
                <a:lnTo>
                  <a:pt x="706" y="289"/>
                </a:lnTo>
                <a:lnTo>
                  <a:pt x="706" y="290"/>
                </a:lnTo>
                <a:lnTo>
                  <a:pt x="707" y="292"/>
                </a:lnTo>
                <a:lnTo>
                  <a:pt x="707" y="294"/>
                </a:lnTo>
                <a:lnTo>
                  <a:pt x="708" y="296"/>
                </a:lnTo>
                <a:lnTo>
                  <a:pt x="708" y="299"/>
                </a:lnTo>
                <a:lnTo>
                  <a:pt x="708" y="303"/>
                </a:lnTo>
                <a:lnTo>
                  <a:pt x="709" y="304"/>
                </a:lnTo>
                <a:lnTo>
                  <a:pt x="709" y="305"/>
                </a:lnTo>
                <a:lnTo>
                  <a:pt x="710" y="308"/>
                </a:lnTo>
                <a:lnTo>
                  <a:pt x="710" y="312"/>
                </a:lnTo>
                <a:lnTo>
                  <a:pt x="710" y="315"/>
                </a:lnTo>
                <a:lnTo>
                  <a:pt x="710" y="649"/>
                </a:lnTo>
                <a:lnTo>
                  <a:pt x="3105" y="979"/>
                </a:lnTo>
                <a:lnTo>
                  <a:pt x="3108" y="979"/>
                </a:lnTo>
                <a:lnTo>
                  <a:pt x="3109" y="979"/>
                </a:lnTo>
                <a:lnTo>
                  <a:pt x="3111" y="979"/>
                </a:lnTo>
                <a:lnTo>
                  <a:pt x="3112" y="979"/>
                </a:lnTo>
                <a:lnTo>
                  <a:pt x="3114" y="980"/>
                </a:lnTo>
                <a:lnTo>
                  <a:pt x="3116" y="980"/>
                </a:lnTo>
                <a:lnTo>
                  <a:pt x="3118" y="981"/>
                </a:lnTo>
                <a:lnTo>
                  <a:pt x="3119" y="981"/>
                </a:lnTo>
                <a:lnTo>
                  <a:pt x="3121" y="981"/>
                </a:lnTo>
                <a:lnTo>
                  <a:pt x="3122" y="982"/>
                </a:lnTo>
                <a:lnTo>
                  <a:pt x="3124" y="983"/>
                </a:lnTo>
                <a:lnTo>
                  <a:pt x="3126" y="983"/>
                </a:lnTo>
                <a:lnTo>
                  <a:pt x="3130" y="985"/>
                </a:lnTo>
                <a:lnTo>
                  <a:pt x="3139" y="990"/>
                </a:lnTo>
                <a:lnTo>
                  <a:pt x="3141" y="992"/>
                </a:lnTo>
                <a:lnTo>
                  <a:pt x="3144" y="993"/>
                </a:lnTo>
                <a:lnTo>
                  <a:pt x="3145" y="994"/>
                </a:lnTo>
                <a:lnTo>
                  <a:pt x="3147" y="995"/>
                </a:lnTo>
                <a:lnTo>
                  <a:pt x="3149" y="996"/>
                </a:lnTo>
                <a:lnTo>
                  <a:pt x="3151" y="998"/>
                </a:lnTo>
                <a:lnTo>
                  <a:pt x="3152" y="999"/>
                </a:lnTo>
                <a:lnTo>
                  <a:pt x="3153" y="1000"/>
                </a:lnTo>
                <a:lnTo>
                  <a:pt x="3154" y="1001"/>
                </a:lnTo>
                <a:lnTo>
                  <a:pt x="3159" y="1004"/>
                </a:lnTo>
                <a:lnTo>
                  <a:pt x="3160" y="1005"/>
                </a:lnTo>
                <a:lnTo>
                  <a:pt x="3161" y="1005"/>
                </a:lnTo>
                <a:lnTo>
                  <a:pt x="3161" y="1007"/>
                </a:lnTo>
                <a:lnTo>
                  <a:pt x="3162" y="1008"/>
                </a:lnTo>
                <a:lnTo>
                  <a:pt x="3163" y="1009"/>
                </a:lnTo>
                <a:lnTo>
                  <a:pt x="3164" y="1010"/>
                </a:lnTo>
                <a:lnTo>
                  <a:pt x="3165" y="1011"/>
                </a:lnTo>
                <a:lnTo>
                  <a:pt x="3166" y="1012"/>
                </a:lnTo>
                <a:lnTo>
                  <a:pt x="3167" y="1013"/>
                </a:lnTo>
                <a:lnTo>
                  <a:pt x="3168" y="1016"/>
                </a:lnTo>
                <a:lnTo>
                  <a:pt x="3169" y="1017"/>
                </a:lnTo>
                <a:lnTo>
                  <a:pt x="3169" y="1018"/>
                </a:lnTo>
                <a:lnTo>
                  <a:pt x="3171" y="1020"/>
                </a:lnTo>
                <a:lnTo>
                  <a:pt x="3172" y="1022"/>
                </a:lnTo>
                <a:lnTo>
                  <a:pt x="3173" y="1023"/>
                </a:lnTo>
                <a:lnTo>
                  <a:pt x="3174" y="1025"/>
                </a:lnTo>
                <a:lnTo>
                  <a:pt x="3176" y="1029"/>
                </a:lnTo>
                <a:lnTo>
                  <a:pt x="3177" y="1031"/>
                </a:lnTo>
                <a:lnTo>
                  <a:pt x="3179" y="1033"/>
                </a:lnTo>
                <a:lnTo>
                  <a:pt x="3180" y="1035"/>
                </a:lnTo>
                <a:lnTo>
                  <a:pt x="3181" y="1037"/>
                </a:lnTo>
                <a:lnTo>
                  <a:pt x="3182" y="1040"/>
                </a:lnTo>
                <a:lnTo>
                  <a:pt x="3183" y="1042"/>
                </a:lnTo>
                <a:lnTo>
                  <a:pt x="3183" y="1044"/>
                </a:lnTo>
                <a:lnTo>
                  <a:pt x="3184" y="1046"/>
                </a:lnTo>
                <a:lnTo>
                  <a:pt x="3185" y="1049"/>
                </a:lnTo>
                <a:lnTo>
                  <a:pt x="3185" y="1051"/>
                </a:lnTo>
                <a:lnTo>
                  <a:pt x="3186" y="1053"/>
                </a:lnTo>
                <a:lnTo>
                  <a:pt x="3186" y="1055"/>
                </a:lnTo>
                <a:lnTo>
                  <a:pt x="3186" y="1057"/>
                </a:lnTo>
                <a:lnTo>
                  <a:pt x="3187" y="1058"/>
                </a:lnTo>
                <a:lnTo>
                  <a:pt x="3187" y="1060"/>
                </a:lnTo>
                <a:lnTo>
                  <a:pt x="3187" y="1062"/>
                </a:lnTo>
                <a:lnTo>
                  <a:pt x="3187" y="1065"/>
                </a:lnTo>
                <a:lnTo>
                  <a:pt x="3187" y="1867"/>
                </a:lnTo>
                <a:lnTo>
                  <a:pt x="3184" y="1915"/>
                </a:lnTo>
                <a:lnTo>
                  <a:pt x="3175" y="1962"/>
                </a:lnTo>
                <a:lnTo>
                  <a:pt x="3161" y="2007"/>
                </a:lnTo>
                <a:lnTo>
                  <a:pt x="3142" y="2050"/>
                </a:lnTo>
                <a:lnTo>
                  <a:pt x="3117" y="2088"/>
                </a:lnTo>
                <a:lnTo>
                  <a:pt x="3089" y="2125"/>
                </a:lnTo>
                <a:lnTo>
                  <a:pt x="3056" y="2157"/>
                </a:lnTo>
                <a:lnTo>
                  <a:pt x="3020" y="2185"/>
                </a:lnTo>
                <a:lnTo>
                  <a:pt x="2981" y="2210"/>
                </a:lnTo>
                <a:lnTo>
                  <a:pt x="2938" y="2229"/>
                </a:lnTo>
                <a:lnTo>
                  <a:pt x="2893" y="2244"/>
                </a:lnTo>
                <a:lnTo>
                  <a:pt x="2846" y="2252"/>
                </a:lnTo>
                <a:lnTo>
                  <a:pt x="2798" y="2255"/>
                </a:lnTo>
                <a:lnTo>
                  <a:pt x="907" y="2255"/>
                </a:lnTo>
                <a:lnTo>
                  <a:pt x="865" y="2253"/>
                </a:lnTo>
                <a:lnTo>
                  <a:pt x="823" y="2247"/>
                </a:lnTo>
                <a:lnTo>
                  <a:pt x="783" y="2235"/>
                </a:lnTo>
                <a:lnTo>
                  <a:pt x="745" y="2221"/>
                </a:lnTo>
                <a:lnTo>
                  <a:pt x="709" y="2202"/>
                </a:lnTo>
                <a:lnTo>
                  <a:pt x="709" y="2459"/>
                </a:lnTo>
                <a:lnTo>
                  <a:pt x="712" y="2495"/>
                </a:lnTo>
                <a:lnTo>
                  <a:pt x="722" y="2528"/>
                </a:lnTo>
                <a:lnTo>
                  <a:pt x="736" y="2559"/>
                </a:lnTo>
                <a:lnTo>
                  <a:pt x="756" y="2588"/>
                </a:lnTo>
                <a:lnTo>
                  <a:pt x="780" y="2612"/>
                </a:lnTo>
                <a:lnTo>
                  <a:pt x="807" y="2630"/>
                </a:lnTo>
                <a:lnTo>
                  <a:pt x="838" y="2646"/>
                </a:lnTo>
                <a:lnTo>
                  <a:pt x="872" y="2655"/>
                </a:lnTo>
                <a:lnTo>
                  <a:pt x="907" y="2658"/>
                </a:lnTo>
                <a:lnTo>
                  <a:pt x="2705" y="2658"/>
                </a:lnTo>
                <a:lnTo>
                  <a:pt x="2754" y="2661"/>
                </a:lnTo>
                <a:lnTo>
                  <a:pt x="2801" y="2670"/>
                </a:lnTo>
                <a:lnTo>
                  <a:pt x="2844" y="2683"/>
                </a:lnTo>
                <a:lnTo>
                  <a:pt x="2886" y="2703"/>
                </a:lnTo>
                <a:lnTo>
                  <a:pt x="2925" y="2727"/>
                </a:lnTo>
                <a:lnTo>
                  <a:pt x="2960" y="2755"/>
                </a:lnTo>
                <a:lnTo>
                  <a:pt x="2993" y="2787"/>
                </a:lnTo>
                <a:lnTo>
                  <a:pt x="3021" y="2823"/>
                </a:lnTo>
                <a:lnTo>
                  <a:pt x="3045" y="2862"/>
                </a:lnTo>
                <a:lnTo>
                  <a:pt x="3064" y="2903"/>
                </a:lnTo>
                <a:lnTo>
                  <a:pt x="3078" y="2947"/>
                </a:lnTo>
                <a:lnTo>
                  <a:pt x="3087" y="2994"/>
                </a:lnTo>
                <a:lnTo>
                  <a:pt x="3090" y="3042"/>
                </a:lnTo>
                <a:lnTo>
                  <a:pt x="3087" y="3090"/>
                </a:lnTo>
                <a:lnTo>
                  <a:pt x="3078" y="3136"/>
                </a:lnTo>
                <a:lnTo>
                  <a:pt x="3064" y="3180"/>
                </a:lnTo>
                <a:lnTo>
                  <a:pt x="3045" y="3221"/>
                </a:lnTo>
                <a:lnTo>
                  <a:pt x="3021" y="3261"/>
                </a:lnTo>
                <a:lnTo>
                  <a:pt x="2993" y="3296"/>
                </a:lnTo>
                <a:lnTo>
                  <a:pt x="2960" y="3328"/>
                </a:lnTo>
                <a:lnTo>
                  <a:pt x="2925" y="3356"/>
                </a:lnTo>
                <a:lnTo>
                  <a:pt x="2886" y="3380"/>
                </a:lnTo>
                <a:lnTo>
                  <a:pt x="2844" y="3400"/>
                </a:lnTo>
                <a:lnTo>
                  <a:pt x="2801" y="3413"/>
                </a:lnTo>
                <a:lnTo>
                  <a:pt x="2754" y="3423"/>
                </a:lnTo>
                <a:lnTo>
                  <a:pt x="2705" y="3426"/>
                </a:lnTo>
                <a:lnTo>
                  <a:pt x="2657" y="3423"/>
                </a:lnTo>
                <a:lnTo>
                  <a:pt x="2612" y="3413"/>
                </a:lnTo>
                <a:lnTo>
                  <a:pt x="2568" y="3400"/>
                </a:lnTo>
                <a:lnTo>
                  <a:pt x="2526" y="3380"/>
                </a:lnTo>
                <a:lnTo>
                  <a:pt x="2486" y="3357"/>
                </a:lnTo>
                <a:lnTo>
                  <a:pt x="2451" y="3329"/>
                </a:lnTo>
                <a:lnTo>
                  <a:pt x="2418" y="3296"/>
                </a:lnTo>
                <a:lnTo>
                  <a:pt x="2390" y="3261"/>
                </a:lnTo>
                <a:lnTo>
                  <a:pt x="2367" y="3222"/>
                </a:lnTo>
                <a:lnTo>
                  <a:pt x="2347" y="3181"/>
                </a:lnTo>
                <a:lnTo>
                  <a:pt x="2334" y="3136"/>
                </a:lnTo>
                <a:lnTo>
                  <a:pt x="2324" y="3090"/>
                </a:lnTo>
                <a:lnTo>
                  <a:pt x="2321" y="3042"/>
                </a:lnTo>
                <a:lnTo>
                  <a:pt x="2323" y="3000"/>
                </a:lnTo>
                <a:lnTo>
                  <a:pt x="2331" y="2960"/>
                </a:lnTo>
                <a:lnTo>
                  <a:pt x="2341" y="2920"/>
                </a:lnTo>
                <a:lnTo>
                  <a:pt x="2356" y="2884"/>
                </a:lnTo>
                <a:lnTo>
                  <a:pt x="2374" y="2848"/>
                </a:lnTo>
                <a:lnTo>
                  <a:pt x="1518" y="2848"/>
                </a:lnTo>
                <a:lnTo>
                  <a:pt x="1537" y="2883"/>
                </a:lnTo>
                <a:lnTo>
                  <a:pt x="1552" y="2920"/>
                </a:lnTo>
                <a:lnTo>
                  <a:pt x="1562" y="2960"/>
                </a:lnTo>
                <a:lnTo>
                  <a:pt x="1569" y="3000"/>
                </a:lnTo>
                <a:lnTo>
                  <a:pt x="1572" y="3042"/>
                </a:lnTo>
                <a:lnTo>
                  <a:pt x="1568" y="3090"/>
                </a:lnTo>
                <a:lnTo>
                  <a:pt x="1560" y="3136"/>
                </a:lnTo>
                <a:lnTo>
                  <a:pt x="1545" y="3180"/>
                </a:lnTo>
                <a:lnTo>
                  <a:pt x="1527" y="3221"/>
                </a:lnTo>
                <a:lnTo>
                  <a:pt x="1503" y="3261"/>
                </a:lnTo>
                <a:lnTo>
                  <a:pt x="1474" y="3296"/>
                </a:lnTo>
                <a:lnTo>
                  <a:pt x="1442" y="3328"/>
                </a:lnTo>
                <a:lnTo>
                  <a:pt x="1407" y="3356"/>
                </a:lnTo>
                <a:lnTo>
                  <a:pt x="1368" y="3380"/>
                </a:lnTo>
                <a:lnTo>
                  <a:pt x="1326" y="3400"/>
                </a:lnTo>
                <a:lnTo>
                  <a:pt x="1281" y="3413"/>
                </a:lnTo>
                <a:lnTo>
                  <a:pt x="1235" y="3423"/>
                </a:lnTo>
                <a:lnTo>
                  <a:pt x="1187" y="3426"/>
                </a:lnTo>
                <a:lnTo>
                  <a:pt x="1139" y="3423"/>
                </a:lnTo>
                <a:lnTo>
                  <a:pt x="1092" y="3413"/>
                </a:lnTo>
                <a:lnTo>
                  <a:pt x="1048" y="3400"/>
                </a:lnTo>
                <a:lnTo>
                  <a:pt x="1007" y="3380"/>
                </a:lnTo>
                <a:lnTo>
                  <a:pt x="968" y="3357"/>
                </a:lnTo>
                <a:lnTo>
                  <a:pt x="932" y="3329"/>
                </a:lnTo>
                <a:lnTo>
                  <a:pt x="900" y="3296"/>
                </a:lnTo>
                <a:lnTo>
                  <a:pt x="872" y="3261"/>
                </a:lnTo>
                <a:lnTo>
                  <a:pt x="848" y="3222"/>
                </a:lnTo>
                <a:lnTo>
                  <a:pt x="829" y="3181"/>
                </a:lnTo>
                <a:lnTo>
                  <a:pt x="814" y="3136"/>
                </a:lnTo>
                <a:lnTo>
                  <a:pt x="806" y="3090"/>
                </a:lnTo>
                <a:lnTo>
                  <a:pt x="803" y="3042"/>
                </a:lnTo>
                <a:lnTo>
                  <a:pt x="805" y="2999"/>
                </a:lnTo>
                <a:lnTo>
                  <a:pt x="812" y="2958"/>
                </a:lnTo>
                <a:lnTo>
                  <a:pt x="824" y="2918"/>
                </a:lnTo>
                <a:lnTo>
                  <a:pt x="838" y="2880"/>
                </a:lnTo>
                <a:lnTo>
                  <a:pt x="858" y="2845"/>
                </a:lnTo>
                <a:lnTo>
                  <a:pt x="811" y="2836"/>
                </a:lnTo>
                <a:lnTo>
                  <a:pt x="766" y="2821"/>
                </a:lnTo>
                <a:lnTo>
                  <a:pt x="725" y="2801"/>
                </a:lnTo>
                <a:lnTo>
                  <a:pt x="685" y="2777"/>
                </a:lnTo>
                <a:lnTo>
                  <a:pt x="649" y="2749"/>
                </a:lnTo>
                <a:lnTo>
                  <a:pt x="617" y="2717"/>
                </a:lnTo>
                <a:lnTo>
                  <a:pt x="588" y="2680"/>
                </a:lnTo>
                <a:lnTo>
                  <a:pt x="564" y="2642"/>
                </a:lnTo>
                <a:lnTo>
                  <a:pt x="545" y="2599"/>
                </a:lnTo>
                <a:lnTo>
                  <a:pt x="530" y="2555"/>
                </a:lnTo>
                <a:lnTo>
                  <a:pt x="522" y="2508"/>
                </a:lnTo>
                <a:lnTo>
                  <a:pt x="519" y="2459"/>
                </a:lnTo>
                <a:lnTo>
                  <a:pt x="519" y="378"/>
                </a:lnTo>
                <a:lnTo>
                  <a:pt x="57" y="184"/>
                </a:lnTo>
                <a:lnTo>
                  <a:pt x="39" y="172"/>
                </a:lnTo>
                <a:lnTo>
                  <a:pt x="23" y="159"/>
                </a:lnTo>
                <a:lnTo>
                  <a:pt x="10" y="141"/>
                </a:lnTo>
                <a:lnTo>
                  <a:pt x="3" y="122"/>
                </a:lnTo>
                <a:lnTo>
                  <a:pt x="0" y="101"/>
                </a:lnTo>
                <a:lnTo>
                  <a:pt x="1" y="79"/>
                </a:lnTo>
                <a:lnTo>
                  <a:pt x="7" y="59"/>
                </a:lnTo>
                <a:lnTo>
                  <a:pt x="18" y="40"/>
                </a:lnTo>
                <a:lnTo>
                  <a:pt x="32" y="24"/>
                </a:lnTo>
                <a:lnTo>
                  <a:pt x="49" y="12"/>
                </a:lnTo>
                <a:lnTo>
                  <a:pt x="69" y="4"/>
                </a:lnTo>
                <a:lnTo>
                  <a:pt x="89" y="0"/>
                </a:lnTo>
                <a:close/>
              </a:path>
            </a:pathLst>
          </a:custGeom>
          <a:solidFill>
            <a:schemeClr val="bg1">
              <a:lumMod val="65000"/>
            </a:schemeClr>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00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11" name="TextBox 6"/>
          <p:cNvSpPr txBox="1"/>
          <p:nvPr/>
        </p:nvSpPr>
        <p:spPr>
          <a:xfrm>
            <a:off x="8072909" y="2182179"/>
            <a:ext cx="2075654" cy="400110"/>
          </a:xfrm>
          <a:prstGeom prst="rect">
            <a:avLst/>
          </a:prstGeom>
          <a:noFill/>
        </p:spPr>
        <p:txBody>
          <a:bodyPr wrap="square" rtlCol="0">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9"/>
          <p:cNvSpPr txBox="1"/>
          <p:nvPr/>
        </p:nvSpPr>
        <p:spPr>
          <a:xfrm>
            <a:off x="8072909" y="2547688"/>
            <a:ext cx="2463931" cy="932563"/>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TextBox 6"/>
          <p:cNvSpPr txBox="1"/>
          <p:nvPr/>
        </p:nvSpPr>
        <p:spPr>
          <a:xfrm>
            <a:off x="8072909" y="4270861"/>
            <a:ext cx="2075654" cy="400110"/>
          </a:xfrm>
          <a:prstGeom prst="rect">
            <a:avLst/>
          </a:prstGeom>
          <a:noFill/>
        </p:spPr>
        <p:txBody>
          <a:bodyPr wrap="square" rtlCol="0">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9"/>
          <p:cNvSpPr txBox="1"/>
          <p:nvPr/>
        </p:nvSpPr>
        <p:spPr>
          <a:xfrm>
            <a:off x="8072909" y="4636370"/>
            <a:ext cx="2463931" cy="932563"/>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5" name="图片 14" descr="招聘蓝色渐变企业公司人才招聘创意海报"/>
          <p:cNvPicPr>
            <a:picLocks noChangeAspect="1"/>
          </p:cNvPicPr>
          <p:nvPr/>
        </p:nvPicPr>
        <p:blipFill>
          <a:blip r:embed="rId2"/>
          <a:srcRect l="62979" t="69000" r="11240" b="12437"/>
          <a:stretch>
            <a:fillRect/>
          </a:stretch>
        </p:blipFill>
        <p:spPr>
          <a:xfrm>
            <a:off x="931545" y="1673225"/>
            <a:ext cx="4152265" cy="3985895"/>
          </a:xfrm>
          <a:prstGeom prst="rect">
            <a:avLst/>
          </a:prstGeom>
        </p:spPr>
      </p:pic>
      <p:grpSp>
        <p:nvGrpSpPr>
          <p:cNvPr id="59" name="组合 58"/>
          <p:cNvGrpSpPr/>
          <p:nvPr/>
        </p:nvGrpSpPr>
        <p:grpSpPr>
          <a:xfrm>
            <a:off x="523875" y="398780"/>
            <a:ext cx="4646930" cy="650875"/>
            <a:chOff x="9462" y="2048"/>
            <a:chExt cx="7318" cy="1025"/>
          </a:xfrm>
        </p:grpSpPr>
        <p:sp>
          <p:nvSpPr>
            <p:cNvPr id="60" name="PA-文本框 25"/>
            <p:cNvSpPr txBox="1"/>
            <p:nvPr>
              <p:custDataLst>
                <p:tags r:id="rId3"/>
              </p:custDataLst>
            </p:nvPr>
          </p:nvSpPr>
          <p:spPr>
            <a:xfrm>
              <a:off x="9462" y="2048"/>
              <a:ext cx="7318" cy="1025"/>
            </a:xfrm>
            <a:prstGeom prst="rect">
              <a:avLst/>
            </a:prstGeom>
            <a:noFill/>
          </p:spPr>
          <p:txBody>
            <a:bodyPr wrap="square" rtlCol="0">
              <a:spAutoFit/>
            </a:bodyPr>
            <a:p>
              <a:pPr algn="l" fontAlgn="base">
                <a:lnSpc>
                  <a:spcPct val="130000"/>
                </a:lnSpc>
                <a:spcBef>
                  <a:spcPct val="0"/>
                </a:spcBef>
                <a:spcAft>
                  <a:spcPct val="0"/>
                </a:spcAft>
              </a:pPr>
              <a:r>
                <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rPr>
                <a:t>您的标题打在这里</a:t>
              </a:r>
              <a:endPar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endParaRPr>
            </a:p>
          </p:txBody>
        </p:sp>
        <p:cxnSp>
          <p:nvCxnSpPr>
            <p:cNvPr id="61" name="PA-直接连接符 27"/>
            <p:cNvCxnSpPr/>
            <p:nvPr>
              <p:custDataLst>
                <p:tags r:id="rId4"/>
              </p:custDataLst>
            </p:nvPr>
          </p:nvCxnSpPr>
          <p:spPr>
            <a:xfrm>
              <a:off x="9462" y="3073"/>
              <a:ext cx="5628" cy="0"/>
            </a:xfrm>
            <a:prstGeom prst="line">
              <a:avLst/>
            </a:prstGeom>
            <a:noFill/>
            <a:ln w="19050" cap="flat" cmpd="sng" algn="ctr">
              <a:solidFill>
                <a:srgbClr val="6C8EFA"/>
              </a:solidFill>
              <a:prstDash val="solid"/>
              <a:round/>
              <a:headEnd type="none" w="med" len="med"/>
              <a:tailEnd type="none" w="med" len="med"/>
            </a:ln>
            <a:effectLst/>
          </p:spPr>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par>
                          <p:cTn id="28" fill="hold">
                            <p:stCondLst>
                              <p:cond delay="2000"/>
                            </p:stCondLst>
                            <p:childTnLst>
                              <p:par>
                                <p:cTn id="29" presetID="14" presetClass="entr" presetSubtype="1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randombar(horizontal)">
                                      <p:cBhvr>
                                        <p:cTn id="31" dur="750"/>
                                        <p:tgtEl>
                                          <p:spTgt spid="11"/>
                                        </p:tgtEl>
                                      </p:cBhvr>
                                    </p:animEffect>
                                  </p:childTnLst>
                                </p:cTn>
                              </p:par>
                            </p:childTnLst>
                          </p:cTn>
                        </p:par>
                        <p:par>
                          <p:cTn id="32" fill="hold">
                            <p:stCondLst>
                              <p:cond delay="3000"/>
                            </p:stCondLst>
                            <p:childTnLst>
                              <p:par>
                                <p:cTn id="33" presetID="12" presetClass="entr" presetSubtype="4" fill="hold" grpId="0" nodeType="afterEffect">
                                  <p:stCondLst>
                                    <p:cond delay="0"/>
                                  </p:stCondLst>
                                  <p:iterate type="lt">
                                    <p:tmPct val="5983"/>
                                  </p:iterate>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250"/>
                                        <p:tgtEl>
                                          <p:spTgt spid="12"/>
                                        </p:tgtEl>
                                        <p:attrNameLst>
                                          <p:attrName>ppt_y</p:attrName>
                                        </p:attrNameLst>
                                      </p:cBhvr>
                                      <p:tavLst>
                                        <p:tav tm="0">
                                          <p:val>
                                            <p:strVal val="#ppt_y+#ppt_h*1.125000"/>
                                          </p:val>
                                        </p:tav>
                                        <p:tav tm="100000">
                                          <p:val>
                                            <p:strVal val="#ppt_y"/>
                                          </p:val>
                                        </p:tav>
                                      </p:tavLst>
                                    </p:anim>
                                    <p:animEffect transition="in" filter="wipe(up)">
                                      <p:cBhvr>
                                        <p:cTn id="36" dur="250"/>
                                        <p:tgtEl>
                                          <p:spTgt spid="12"/>
                                        </p:tgtEl>
                                      </p:cBhvr>
                                    </p:animEffect>
                                  </p:childTnLst>
                                </p:cTn>
                              </p:par>
                            </p:childTnLst>
                          </p:cTn>
                        </p:par>
                        <p:par>
                          <p:cTn id="37" fill="hold">
                            <p:stCondLst>
                              <p:cond delay="3433"/>
                            </p:stCondLst>
                            <p:childTnLst>
                              <p:par>
                                <p:cTn id="38" presetID="14" presetClass="entr" presetSubtype="1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randombar(horizontal)">
                                      <p:cBhvr>
                                        <p:cTn id="40" dur="750"/>
                                        <p:tgtEl>
                                          <p:spTgt spid="13"/>
                                        </p:tgtEl>
                                      </p:cBhvr>
                                    </p:animEffect>
                                  </p:childTnLst>
                                </p:cTn>
                              </p:par>
                            </p:childTnLst>
                          </p:cTn>
                        </p:par>
                        <p:par>
                          <p:cTn id="41" fill="hold">
                            <p:stCondLst>
                              <p:cond delay="4433"/>
                            </p:stCondLst>
                            <p:childTnLst>
                              <p:par>
                                <p:cTn id="42" presetID="12" presetClass="entr" presetSubtype="4" fill="hold" grpId="0" nodeType="afterEffect">
                                  <p:stCondLst>
                                    <p:cond delay="0"/>
                                  </p:stCondLst>
                                  <p:iterate type="lt">
                                    <p:tmPct val="5983"/>
                                  </p:iterate>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250"/>
                                        <p:tgtEl>
                                          <p:spTgt spid="14"/>
                                        </p:tgtEl>
                                        <p:attrNameLst>
                                          <p:attrName>ppt_y</p:attrName>
                                        </p:attrNameLst>
                                      </p:cBhvr>
                                      <p:tavLst>
                                        <p:tav tm="0">
                                          <p:val>
                                            <p:strVal val="#ppt_y+#ppt_h*1.125000"/>
                                          </p:val>
                                        </p:tav>
                                        <p:tav tm="100000">
                                          <p:val>
                                            <p:strVal val="#ppt_y"/>
                                          </p:val>
                                        </p:tav>
                                      </p:tavLst>
                                    </p:anim>
                                    <p:animEffect transition="in" filter="wipe(up)">
                                      <p:cBhvr>
                                        <p:cTn id="45"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1" grpId="0"/>
      <p:bldP spid="12"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5"/>
          <p:cNvGrpSpPr/>
          <p:nvPr/>
        </p:nvGrpSpPr>
        <p:grpSpPr>
          <a:xfrm>
            <a:off x="6600855" y="2895411"/>
            <a:ext cx="4422765" cy="2482766"/>
            <a:chOff x="714174" y="1657350"/>
            <a:chExt cx="2638626" cy="1683224"/>
          </a:xfrm>
        </p:grpSpPr>
        <p:cxnSp>
          <p:nvCxnSpPr>
            <p:cNvPr id="3" name="Straight Connector 16"/>
            <p:cNvCxnSpPr/>
            <p:nvPr/>
          </p:nvCxnSpPr>
          <p:spPr>
            <a:xfrm>
              <a:off x="714174" y="3340574"/>
              <a:ext cx="2638626" cy="0"/>
            </a:xfrm>
            <a:prstGeom prst="line">
              <a:avLst/>
            </a:prstGeom>
            <a:ln w="76200">
              <a:solidFill>
                <a:schemeClr val="tx1">
                  <a:lumMod val="40000"/>
                  <a:lumOff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4" name="Group 17"/>
            <p:cNvGrpSpPr/>
            <p:nvPr/>
          </p:nvGrpSpPr>
          <p:grpSpPr>
            <a:xfrm>
              <a:off x="951571" y="1657350"/>
              <a:ext cx="202844" cy="1676400"/>
              <a:chOff x="951571" y="1657350"/>
              <a:chExt cx="202844" cy="1676400"/>
            </a:xfrm>
          </p:grpSpPr>
          <p:cxnSp>
            <p:nvCxnSpPr>
              <p:cNvPr id="20" name="Straight Connector 34"/>
              <p:cNvCxnSpPr/>
              <p:nvPr/>
            </p:nvCxnSpPr>
            <p:spPr>
              <a:xfrm flipV="1">
                <a:off x="1052993"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1" name="Rounded Rectangle 35"/>
              <p:cNvSpPr/>
              <p:nvPr/>
            </p:nvSpPr>
            <p:spPr>
              <a:xfrm>
                <a:off x="951571" y="2571750"/>
                <a:ext cx="202844" cy="685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latin typeface="微软雅黑" panose="020B0503020204020204" pitchFamily="34" charset="-122"/>
                  <a:ea typeface="微软雅黑" panose="020B0503020204020204" pitchFamily="34" charset="-122"/>
                </a:endParaRPr>
              </a:p>
            </p:txBody>
          </p:sp>
        </p:grpSp>
        <p:grpSp>
          <p:nvGrpSpPr>
            <p:cNvPr id="5" name="Group 18"/>
            <p:cNvGrpSpPr/>
            <p:nvPr/>
          </p:nvGrpSpPr>
          <p:grpSpPr>
            <a:xfrm>
              <a:off x="1336791" y="1657350"/>
              <a:ext cx="202844" cy="1676400"/>
              <a:chOff x="1346378" y="1657350"/>
              <a:chExt cx="202844" cy="1676400"/>
            </a:xfrm>
          </p:grpSpPr>
          <p:cxnSp>
            <p:nvCxnSpPr>
              <p:cNvPr id="18" name="Straight Connector 32"/>
              <p:cNvCxnSpPr/>
              <p:nvPr/>
            </p:nvCxnSpPr>
            <p:spPr>
              <a:xfrm flipV="1">
                <a:off x="1447800"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Rounded Rectangle 33"/>
              <p:cNvSpPr/>
              <p:nvPr/>
            </p:nvSpPr>
            <p:spPr>
              <a:xfrm>
                <a:off x="1346378" y="1733550"/>
                <a:ext cx="202844" cy="15240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latin typeface="微软雅黑" panose="020B0503020204020204" pitchFamily="34" charset="-122"/>
                  <a:ea typeface="微软雅黑" panose="020B0503020204020204" pitchFamily="34" charset="-122"/>
                </a:endParaRPr>
              </a:p>
            </p:txBody>
          </p:sp>
        </p:grpSp>
        <p:grpSp>
          <p:nvGrpSpPr>
            <p:cNvPr id="6" name="Group 19"/>
            <p:cNvGrpSpPr/>
            <p:nvPr/>
          </p:nvGrpSpPr>
          <p:grpSpPr>
            <a:xfrm>
              <a:off x="1722011" y="1657350"/>
              <a:ext cx="202844" cy="1676400"/>
              <a:chOff x="1695492" y="1657350"/>
              <a:chExt cx="202844" cy="1676400"/>
            </a:xfrm>
          </p:grpSpPr>
          <p:cxnSp>
            <p:nvCxnSpPr>
              <p:cNvPr id="16" name="Straight Connector 30"/>
              <p:cNvCxnSpPr/>
              <p:nvPr/>
            </p:nvCxnSpPr>
            <p:spPr>
              <a:xfrm flipV="1">
                <a:off x="1796914"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7" name="Rounded Rectangle 31"/>
              <p:cNvSpPr/>
              <p:nvPr/>
            </p:nvSpPr>
            <p:spPr>
              <a:xfrm>
                <a:off x="1695492" y="2114550"/>
                <a:ext cx="202844" cy="1143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latin typeface="微软雅黑" panose="020B0503020204020204" pitchFamily="34" charset="-122"/>
                  <a:ea typeface="微软雅黑" panose="020B0503020204020204" pitchFamily="34" charset="-122"/>
                </a:endParaRPr>
              </a:p>
            </p:txBody>
          </p:sp>
        </p:grpSp>
        <p:grpSp>
          <p:nvGrpSpPr>
            <p:cNvPr id="7" name="Group 20"/>
            <p:cNvGrpSpPr/>
            <p:nvPr/>
          </p:nvGrpSpPr>
          <p:grpSpPr>
            <a:xfrm>
              <a:off x="2107231" y="1657350"/>
              <a:ext cx="202844" cy="1676400"/>
              <a:chOff x="2090299" y="1657350"/>
              <a:chExt cx="202844" cy="1676400"/>
            </a:xfrm>
          </p:grpSpPr>
          <p:cxnSp>
            <p:nvCxnSpPr>
              <p:cNvPr id="14" name="Straight Connector 27"/>
              <p:cNvCxnSpPr/>
              <p:nvPr/>
            </p:nvCxnSpPr>
            <p:spPr>
              <a:xfrm flipV="1">
                <a:off x="2191721"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Rounded Rectangle 29"/>
              <p:cNvSpPr/>
              <p:nvPr/>
            </p:nvSpPr>
            <p:spPr>
              <a:xfrm>
                <a:off x="2090299" y="2266950"/>
                <a:ext cx="202844" cy="9906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latin typeface="微软雅黑" panose="020B0503020204020204" pitchFamily="34" charset="-122"/>
                  <a:ea typeface="微软雅黑" panose="020B0503020204020204" pitchFamily="34" charset="-122"/>
                </a:endParaRPr>
              </a:p>
            </p:txBody>
          </p:sp>
        </p:grpSp>
        <p:grpSp>
          <p:nvGrpSpPr>
            <p:cNvPr id="8" name="Group 21"/>
            <p:cNvGrpSpPr/>
            <p:nvPr/>
          </p:nvGrpSpPr>
          <p:grpSpPr>
            <a:xfrm>
              <a:off x="2492451" y="1657350"/>
              <a:ext cx="202844" cy="1676400"/>
              <a:chOff x="2482864" y="1657350"/>
              <a:chExt cx="202844" cy="1676400"/>
            </a:xfrm>
          </p:grpSpPr>
          <p:cxnSp>
            <p:nvCxnSpPr>
              <p:cNvPr id="12" name="Straight Connector 25"/>
              <p:cNvCxnSpPr/>
              <p:nvPr/>
            </p:nvCxnSpPr>
            <p:spPr>
              <a:xfrm flipV="1">
                <a:off x="2584286"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3" name="Rounded Rectangle 26"/>
              <p:cNvSpPr/>
              <p:nvPr/>
            </p:nvSpPr>
            <p:spPr>
              <a:xfrm>
                <a:off x="2482864" y="2038350"/>
                <a:ext cx="202844" cy="1219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latin typeface="微软雅黑" panose="020B0503020204020204" pitchFamily="34" charset="-122"/>
                  <a:ea typeface="微软雅黑" panose="020B0503020204020204" pitchFamily="34" charset="-122"/>
                </a:endParaRPr>
              </a:p>
            </p:txBody>
          </p:sp>
        </p:grpSp>
        <p:grpSp>
          <p:nvGrpSpPr>
            <p:cNvPr id="9" name="Group 22"/>
            <p:cNvGrpSpPr/>
            <p:nvPr/>
          </p:nvGrpSpPr>
          <p:grpSpPr>
            <a:xfrm>
              <a:off x="2877671" y="1657350"/>
              <a:ext cx="202844" cy="1676400"/>
              <a:chOff x="2877671" y="1657350"/>
              <a:chExt cx="202844" cy="1676400"/>
            </a:xfrm>
          </p:grpSpPr>
          <p:cxnSp>
            <p:nvCxnSpPr>
              <p:cNvPr id="10" name="Straight Connector 23"/>
              <p:cNvCxnSpPr/>
              <p:nvPr/>
            </p:nvCxnSpPr>
            <p:spPr>
              <a:xfrm flipV="1">
                <a:off x="2979093"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 name="Rounded Rectangle 24"/>
              <p:cNvSpPr/>
              <p:nvPr/>
            </p:nvSpPr>
            <p:spPr>
              <a:xfrm>
                <a:off x="2877671" y="1885950"/>
                <a:ext cx="202844" cy="13716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latin typeface="微软雅黑" panose="020B0503020204020204" pitchFamily="34" charset="-122"/>
                  <a:ea typeface="微软雅黑" panose="020B0503020204020204" pitchFamily="34" charset="-122"/>
                </a:endParaRPr>
              </a:p>
            </p:txBody>
          </p:sp>
        </p:grpSp>
      </p:grpSp>
      <p:grpSp>
        <p:nvGrpSpPr>
          <p:cNvPr id="22" name="Group 36"/>
          <p:cNvGrpSpPr/>
          <p:nvPr/>
        </p:nvGrpSpPr>
        <p:grpSpPr>
          <a:xfrm>
            <a:off x="7067005" y="4414213"/>
            <a:ext cx="3417827" cy="184666"/>
            <a:chOff x="1128064" y="3332262"/>
            <a:chExt cx="1990259" cy="150137"/>
          </a:xfrm>
        </p:grpSpPr>
        <p:sp>
          <p:nvSpPr>
            <p:cNvPr id="23" name="Rectangle 1436"/>
            <p:cNvSpPr>
              <a:spLocks noChangeArrowheads="1"/>
            </p:cNvSpPr>
            <p:nvPr/>
          </p:nvSpPr>
          <p:spPr bwMode="auto">
            <a:xfrm>
              <a:off x="1128064" y="3332262"/>
              <a:ext cx="106414" cy="15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1200" b="1" i="0" u="none" strike="noStrike" cap="none" normalizeH="0" baseline="0" dirty="0">
                  <a:ln>
                    <a:noFill/>
                  </a:ln>
                  <a:solidFill>
                    <a:schemeClr val="bg1">
                      <a:lumMod val="95000"/>
                    </a:schemeClr>
                  </a:solidFill>
                  <a:effectLst/>
                  <a:latin typeface="微软雅黑" panose="020B0503020204020204" pitchFamily="34" charset="-122"/>
                  <a:ea typeface="微软雅黑" panose="020B0503020204020204" pitchFamily="34" charset="-122"/>
                  <a:cs typeface="Arial" panose="020B0604020202020204" pitchFamily="34" charset="0"/>
                </a:rPr>
                <a:t>39</a:t>
              </a:r>
              <a:endParaRPr kumimoji="0" lang="en-US" sz="1200" b="1" i="0" u="none" strike="noStrike" cap="none" normalizeH="0" baseline="0" dirty="0">
                <a:ln>
                  <a:noFill/>
                </a:ln>
                <a:solidFill>
                  <a:schemeClr val="bg1">
                    <a:lumMod val="95000"/>
                  </a:schemeClr>
                </a:solidFill>
                <a:effectLst/>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Rectangle 1436"/>
            <p:cNvSpPr>
              <a:spLocks noChangeArrowheads="1"/>
            </p:cNvSpPr>
            <p:nvPr/>
          </p:nvSpPr>
          <p:spPr bwMode="auto">
            <a:xfrm>
              <a:off x="1513284" y="3332262"/>
              <a:ext cx="106414" cy="15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sz="1200" b="1" i="0" u="none" strike="noStrike" cap="none" normalizeH="0" baseline="0" dirty="0">
                  <a:ln>
                    <a:noFill/>
                  </a:ln>
                  <a:solidFill>
                    <a:schemeClr val="bg1">
                      <a:lumMod val="95000"/>
                    </a:schemeClr>
                  </a:solidFill>
                  <a:effectLst/>
                  <a:latin typeface="微软雅黑" panose="020B0503020204020204" pitchFamily="34" charset="-122"/>
                  <a:ea typeface="微软雅黑" panose="020B0503020204020204" pitchFamily="34" charset="-122"/>
                  <a:cs typeface="Arial" panose="020B0604020202020204" pitchFamily="34" charset="0"/>
                </a:rPr>
                <a:t>97</a:t>
              </a:r>
              <a:endParaRPr kumimoji="0" lang="en-US" sz="1200" b="1" i="0" u="none" strike="noStrike" cap="none" normalizeH="0" baseline="0" dirty="0">
                <a:ln>
                  <a:noFill/>
                </a:ln>
                <a:solidFill>
                  <a:schemeClr val="bg1">
                    <a:lumMod val="95000"/>
                  </a:schemeClr>
                </a:solidFill>
                <a:effectLst/>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Rectangle 1436"/>
            <p:cNvSpPr>
              <a:spLocks noChangeArrowheads="1"/>
            </p:cNvSpPr>
            <p:nvPr/>
          </p:nvSpPr>
          <p:spPr bwMode="auto">
            <a:xfrm>
              <a:off x="1881601" y="3332262"/>
              <a:ext cx="106414" cy="15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en-US" sz="1200" b="1"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rPr>
                <a:t>80</a:t>
              </a:r>
              <a:endParaRPr kumimoji="0" lang="en-US" sz="1200" b="1" i="0" u="none" strike="noStrike" cap="none" normalizeH="0" baseline="0" dirty="0">
                <a:ln>
                  <a:noFill/>
                </a:ln>
                <a:solidFill>
                  <a:schemeClr val="bg1">
                    <a:lumMod val="95000"/>
                  </a:schemeClr>
                </a:solidFill>
                <a:effectLst/>
                <a:latin typeface="微软雅黑" panose="020B0503020204020204" pitchFamily="34" charset="-122"/>
                <a:ea typeface="微软雅黑" panose="020B0503020204020204" pitchFamily="34" charset="-122"/>
                <a:cs typeface="Arial" panose="020B0604020202020204" pitchFamily="34" charset="0"/>
              </a:endParaRPr>
            </a:p>
          </p:txBody>
        </p:sp>
        <p:sp>
          <p:nvSpPr>
            <p:cNvPr id="26" name="Rectangle 1436"/>
            <p:cNvSpPr>
              <a:spLocks noChangeArrowheads="1"/>
            </p:cNvSpPr>
            <p:nvPr/>
          </p:nvSpPr>
          <p:spPr bwMode="auto">
            <a:xfrm>
              <a:off x="2266821" y="3332262"/>
              <a:ext cx="106414" cy="15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en-US" sz="1200" b="1"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rPr>
                <a:t>63</a:t>
              </a:r>
              <a:endParaRPr kumimoji="0" lang="en-US" sz="1200" b="1" i="0" u="none" strike="noStrike" cap="none" normalizeH="0" baseline="0" dirty="0">
                <a:ln>
                  <a:noFill/>
                </a:ln>
                <a:solidFill>
                  <a:schemeClr val="bg1">
                    <a:lumMod val="95000"/>
                  </a:schemeClr>
                </a:solidFill>
                <a:effectLst/>
                <a:latin typeface="微软雅黑" panose="020B0503020204020204" pitchFamily="34" charset="-122"/>
                <a:ea typeface="微软雅黑" panose="020B0503020204020204" pitchFamily="34" charset="-122"/>
                <a:cs typeface="Arial" panose="020B0604020202020204" pitchFamily="34" charset="0"/>
              </a:endParaRPr>
            </a:p>
          </p:txBody>
        </p:sp>
        <p:sp>
          <p:nvSpPr>
            <p:cNvPr id="27" name="Rectangle 1436"/>
            <p:cNvSpPr>
              <a:spLocks noChangeArrowheads="1"/>
            </p:cNvSpPr>
            <p:nvPr/>
          </p:nvSpPr>
          <p:spPr bwMode="auto">
            <a:xfrm>
              <a:off x="2635136" y="3332262"/>
              <a:ext cx="106414" cy="15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en-US" sz="1200" b="1"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rPr>
                <a:t>82</a:t>
              </a:r>
              <a:endParaRPr kumimoji="0" lang="en-US" sz="1200" b="1" i="0" u="none" strike="noStrike" cap="none" normalizeH="0" baseline="0" dirty="0">
                <a:ln>
                  <a:noFill/>
                </a:ln>
                <a:solidFill>
                  <a:schemeClr val="bg1">
                    <a:lumMod val="95000"/>
                  </a:schemeClr>
                </a:solidFill>
                <a:effectLst/>
                <a:latin typeface="微软雅黑" panose="020B0503020204020204" pitchFamily="34" charset="-122"/>
                <a:ea typeface="微软雅黑" panose="020B0503020204020204" pitchFamily="34" charset="-122"/>
                <a:cs typeface="Arial" panose="020B0604020202020204" pitchFamily="34" charset="0"/>
              </a:endParaRPr>
            </a:p>
          </p:txBody>
        </p:sp>
        <p:sp>
          <p:nvSpPr>
            <p:cNvPr id="28" name="Rectangle 1436"/>
            <p:cNvSpPr>
              <a:spLocks noChangeArrowheads="1"/>
            </p:cNvSpPr>
            <p:nvPr/>
          </p:nvSpPr>
          <p:spPr bwMode="auto">
            <a:xfrm>
              <a:off x="3011909" y="3332262"/>
              <a:ext cx="106414" cy="15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lang="en-US" sz="1200" b="1"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rPr>
                <a:t>90</a:t>
              </a:r>
              <a:endParaRPr kumimoji="0" lang="en-US" sz="1200" b="1" i="0" u="none" strike="noStrike" cap="none" normalizeH="0" baseline="0" dirty="0">
                <a:ln>
                  <a:noFill/>
                </a:ln>
                <a:solidFill>
                  <a:schemeClr val="bg1">
                    <a:lumMod val="95000"/>
                  </a:schemeClr>
                </a:solidFill>
                <a:effectLst/>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9" name="矩形 46"/>
          <p:cNvSpPr/>
          <p:nvPr/>
        </p:nvSpPr>
        <p:spPr>
          <a:xfrm rot="2400000">
            <a:off x="1233586" y="2252685"/>
            <a:ext cx="1153043" cy="922962"/>
          </a:xfrm>
          <a:custGeom>
            <a:avLst/>
            <a:gdLst>
              <a:gd name="connsiteX0" fmla="*/ 0 w 2067421"/>
              <a:gd name="connsiteY0" fmla="*/ 0 h 916996"/>
              <a:gd name="connsiteX1" fmla="*/ 2067421 w 2067421"/>
              <a:gd name="connsiteY1" fmla="*/ 0 h 916996"/>
              <a:gd name="connsiteX2" fmla="*/ 2067421 w 2067421"/>
              <a:gd name="connsiteY2" fmla="*/ 916996 h 916996"/>
              <a:gd name="connsiteX3" fmla="*/ 0 w 2067421"/>
              <a:gd name="connsiteY3" fmla="*/ 916996 h 916996"/>
              <a:gd name="connsiteX4" fmla="*/ 0 w 2067421"/>
              <a:gd name="connsiteY4" fmla="*/ 0 h 916996"/>
              <a:gd name="connsiteX0-1" fmla="*/ 0 w 2067421"/>
              <a:gd name="connsiteY0-2" fmla="*/ 0 h 922962"/>
              <a:gd name="connsiteX1-3" fmla="*/ 2067421 w 2067421"/>
              <a:gd name="connsiteY1-4" fmla="*/ 0 h 922962"/>
              <a:gd name="connsiteX2-5" fmla="*/ 2067421 w 2067421"/>
              <a:gd name="connsiteY2-6" fmla="*/ 916996 h 922962"/>
              <a:gd name="connsiteX3-7" fmla="*/ 96456 w 2067421"/>
              <a:gd name="connsiteY3-8" fmla="*/ 922962 h 922962"/>
              <a:gd name="connsiteX4-9" fmla="*/ 0 w 2067421"/>
              <a:gd name="connsiteY4-10" fmla="*/ 916996 h 922962"/>
              <a:gd name="connsiteX5" fmla="*/ 0 w 2067421"/>
              <a:gd name="connsiteY5" fmla="*/ 0 h 922962"/>
              <a:gd name="connsiteX0-11" fmla="*/ 0 w 2067421"/>
              <a:gd name="connsiteY0-12" fmla="*/ 0 h 922962"/>
              <a:gd name="connsiteX1-13" fmla="*/ 2067421 w 2067421"/>
              <a:gd name="connsiteY1-14" fmla="*/ 0 h 922962"/>
              <a:gd name="connsiteX2-15" fmla="*/ 2067421 w 2067421"/>
              <a:gd name="connsiteY2-16" fmla="*/ 916996 h 922962"/>
              <a:gd name="connsiteX3-17" fmla="*/ 96456 w 2067421"/>
              <a:gd name="connsiteY3-18" fmla="*/ 922962 h 922962"/>
              <a:gd name="connsiteX4-19" fmla="*/ 0 w 2067421"/>
              <a:gd name="connsiteY4-20" fmla="*/ 0 h 9229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67421" h="922962">
                <a:moveTo>
                  <a:pt x="0" y="0"/>
                </a:moveTo>
                <a:lnTo>
                  <a:pt x="2067421" y="0"/>
                </a:lnTo>
                <a:lnTo>
                  <a:pt x="2067421" y="916996"/>
                </a:lnTo>
                <a:lnTo>
                  <a:pt x="96456" y="922962"/>
                </a:lnTo>
                <a:lnTo>
                  <a:pt x="0" y="0"/>
                </a:lnTo>
                <a:close/>
              </a:path>
            </a:pathLst>
          </a:custGeom>
          <a:gradFill flip="none" rotWithShape="0">
            <a:gsLst>
              <a:gs pos="0">
                <a:schemeClr val="tx1">
                  <a:alpha val="9000"/>
                </a:schemeClr>
              </a:gs>
              <a:gs pos="61000">
                <a:schemeClr val="bg1">
                  <a:lumMod val="95000"/>
                  <a:alpha val="34000"/>
                </a:schemeClr>
              </a:gs>
              <a:gs pos="100000">
                <a:schemeClr val="bg1">
                  <a:lumMod val="95000"/>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lang="zh-CN" altLang="en-US" sz="825">
              <a:solidFill>
                <a:prstClr val="white"/>
              </a:solidFill>
              <a:latin typeface="Arial" panose="020B0604020202020204"/>
              <a:ea typeface="微软雅黑" panose="020B0503020204020204" pitchFamily="34" charset="-122"/>
            </a:endParaRPr>
          </a:p>
        </p:txBody>
      </p:sp>
      <p:sp>
        <p:nvSpPr>
          <p:cNvPr id="30" name="矩形 46"/>
          <p:cNvSpPr/>
          <p:nvPr/>
        </p:nvSpPr>
        <p:spPr>
          <a:xfrm rot="2400000">
            <a:off x="1233586" y="3709436"/>
            <a:ext cx="1153043" cy="922962"/>
          </a:xfrm>
          <a:custGeom>
            <a:avLst/>
            <a:gdLst>
              <a:gd name="connsiteX0" fmla="*/ 0 w 2067421"/>
              <a:gd name="connsiteY0" fmla="*/ 0 h 916996"/>
              <a:gd name="connsiteX1" fmla="*/ 2067421 w 2067421"/>
              <a:gd name="connsiteY1" fmla="*/ 0 h 916996"/>
              <a:gd name="connsiteX2" fmla="*/ 2067421 w 2067421"/>
              <a:gd name="connsiteY2" fmla="*/ 916996 h 916996"/>
              <a:gd name="connsiteX3" fmla="*/ 0 w 2067421"/>
              <a:gd name="connsiteY3" fmla="*/ 916996 h 916996"/>
              <a:gd name="connsiteX4" fmla="*/ 0 w 2067421"/>
              <a:gd name="connsiteY4" fmla="*/ 0 h 916996"/>
              <a:gd name="connsiteX0-1" fmla="*/ 0 w 2067421"/>
              <a:gd name="connsiteY0-2" fmla="*/ 0 h 922962"/>
              <a:gd name="connsiteX1-3" fmla="*/ 2067421 w 2067421"/>
              <a:gd name="connsiteY1-4" fmla="*/ 0 h 922962"/>
              <a:gd name="connsiteX2-5" fmla="*/ 2067421 w 2067421"/>
              <a:gd name="connsiteY2-6" fmla="*/ 916996 h 922962"/>
              <a:gd name="connsiteX3-7" fmla="*/ 96456 w 2067421"/>
              <a:gd name="connsiteY3-8" fmla="*/ 922962 h 922962"/>
              <a:gd name="connsiteX4-9" fmla="*/ 0 w 2067421"/>
              <a:gd name="connsiteY4-10" fmla="*/ 916996 h 922962"/>
              <a:gd name="connsiteX5" fmla="*/ 0 w 2067421"/>
              <a:gd name="connsiteY5" fmla="*/ 0 h 922962"/>
              <a:gd name="connsiteX0-11" fmla="*/ 0 w 2067421"/>
              <a:gd name="connsiteY0-12" fmla="*/ 0 h 922962"/>
              <a:gd name="connsiteX1-13" fmla="*/ 2067421 w 2067421"/>
              <a:gd name="connsiteY1-14" fmla="*/ 0 h 922962"/>
              <a:gd name="connsiteX2-15" fmla="*/ 2067421 w 2067421"/>
              <a:gd name="connsiteY2-16" fmla="*/ 916996 h 922962"/>
              <a:gd name="connsiteX3-17" fmla="*/ 96456 w 2067421"/>
              <a:gd name="connsiteY3-18" fmla="*/ 922962 h 922962"/>
              <a:gd name="connsiteX4-19" fmla="*/ 0 w 2067421"/>
              <a:gd name="connsiteY4-20" fmla="*/ 0 h 9229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67421" h="922962">
                <a:moveTo>
                  <a:pt x="0" y="0"/>
                </a:moveTo>
                <a:lnTo>
                  <a:pt x="2067421" y="0"/>
                </a:lnTo>
                <a:lnTo>
                  <a:pt x="2067421" y="916996"/>
                </a:lnTo>
                <a:lnTo>
                  <a:pt x="96456" y="922962"/>
                </a:lnTo>
                <a:lnTo>
                  <a:pt x="0" y="0"/>
                </a:lnTo>
                <a:close/>
              </a:path>
            </a:pathLst>
          </a:custGeom>
          <a:gradFill flip="none" rotWithShape="0">
            <a:gsLst>
              <a:gs pos="0">
                <a:schemeClr val="tx1">
                  <a:alpha val="9000"/>
                </a:schemeClr>
              </a:gs>
              <a:gs pos="61000">
                <a:schemeClr val="bg1">
                  <a:lumMod val="95000"/>
                  <a:alpha val="34000"/>
                </a:schemeClr>
              </a:gs>
              <a:gs pos="100000">
                <a:schemeClr val="bg1">
                  <a:lumMod val="95000"/>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lang="zh-CN" altLang="en-US" sz="825">
              <a:solidFill>
                <a:prstClr val="white"/>
              </a:solidFill>
              <a:latin typeface="Arial" panose="020B0604020202020204"/>
              <a:ea typeface="微软雅黑" panose="020B0503020204020204" pitchFamily="34" charset="-122"/>
            </a:endParaRPr>
          </a:p>
        </p:txBody>
      </p:sp>
      <p:sp>
        <p:nvSpPr>
          <p:cNvPr id="31" name="矩形 46"/>
          <p:cNvSpPr/>
          <p:nvPr/>
        </p:nvSpPr>
        <p:spPr>
          <a:xfrm rot="2400000">
            <a:off x="1233587" y="5155272"/>
            <a:ext cx="1153043" cy="922962"/>
          </a:xfrm>
          <a:custGeom>
            <a:avLst/>
            <a:gdLst>
              <a:gd name="connsiteX0" fmla="*/ 0 w 2067421"/>
              <a:gd name="connsiteY0" fmla="*/ 0 h 916996"/>
              <a:gd name="connsiteX1" fmla="*/ 2067421 w 2067421"/>
              <a:gd name="connsiteY1" fmla="*/ 0 h 916996"/>
              <a:gd name="connsiteX2" fmla="*/ 2067421 w 2067421"/>
              <a:gd name="connsiteY2" fmla="*/ 916996 h 916996"/>
              <a:gd name="connsiteX3" fmla="*/ 0 w 2067421"/>
              <a:gd name="connsiteY3" fmla="*/ 916996 h 916996"/>
              <a:gd name="connsiteX4" fmla="*/ 0 w 2067421"/>
              <a:gd name="connsiteY4" fmla="*/ 0 h 916996"/>
              <a:gd name="connsiteX0-1" fmla="*/ 0 w 2067421"/>
              <a:gd name="connsiteY0-2" fmla="*/ 0 h 922962"/>
              <a:gd name="connsiteX1-3" fmla="*/ 2067421 w 2067421"/>
              <a:gd name="connsiteY1-4" fmla="*/ 0 h 922962"/>
              <a:gd name="connsiteX2-5" fmla="*/ 2067421 w 2067421"/>
              <a:gd name="connsiteY2-6" fmla="*/ 916996 h 922962"/>
              <a:gd name="connsiteX3-7" fmla="*/ 96456 w 2067421"/>
              <a:gd name="connsiteY3-8" fmla="*/ 922962 h 922962"/>
              <a:gd name="connsiteX4-9" fmla="*/ 0 w 2067421"/>
              <a:gd name="connsiteY4-10" fmla="*/ 916996 h 922962"/>
              <a:gd name="connsiteX5" fmla="*/ 0 w 2067421"/>
              <a:gd name="connsiteY5" fmla="*/ 0 h 922962"/>
              <a:gd name="connsiteX0-11" fmla="*/ 0 w 2067421"/>
              <a:gd name="connsiteY0-12" fmla="*/ 0 h 922962"/>
              <a:gd name="connsiteX1-13" fmla="*/ 2067421 w 2067421"/>
              <a:gd name="connsiteY1-14" fmla="*/ 0 h 922962"/>
              <a:gd name="connsiteX2-15" fmla="*/ 2067421 w 2067421"/>
              <a:gd name="connsiteY2-16" fmla="*/ 916996 h 922962"/>
              <a:gd name="connsiteX3-17" fmla="*/ 96456 w 2067421"/>
              <a:gd name="connsiteY3-18" fmla="*/ 922962 h 922962"/>
              <a:gd name="connsiteX4-19" fmla="*/ 0 w 2067421"/>
              <a:gd name="connsiteY4-20" fmla="*/ 0 h 9229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67421" h="922962">
                <a:moveTo>
                  <a:pt x="0" y="0"/>
                </a:moveTo>
                <a:lnTo>
                  <a:pt x="2067421" y="0"/>
                </a:lnTo>
                <a:lnTo>
                  <a:pt x="2067421" y="916996"/>
                </a:lnTo>
                <a:lnTo>
                  <a:pt x="96456" y="922962"/>
                </a:lnTo>
                <a:lnTo>
                  <a:pt x="0" y="0"/>
                </a:lnTo>
                <a:close/>
              </a:path>
            </a:pathLst>
          </a:custGeom>
          <a:gradFill flip="none" rotWithShape="0">
            <a:gsLst>
              <a:gs pos="0">
                <a:schemeClr val="tx1">
                  <a:alpha val="9000"/>
                </a:schemeClr>
              </a:gs>
              <a:gs pos="61000">
                <a:schemeClr val="bg1">
                  <a:lumMod val="95000"/>
                  <a:alpha val="34000"/>
                </a:schemeClr>
              </a:gs>
              <a:gs pos="100000">
                <a:schemeClr val="bg1">
                  <a:lumMod val="95000"/>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lang="zh-CN" altLang="en-US" sz="825">
              <a:solidFill>
                <a:prstClr val="white"/>
              </a:solidFill>
              <a:latin typeface="Arial" panose="020B0604020202020204"/>
              <a:ea typeface="微软雅黑" panose="020B0503020204020204" pitchFamily="34" charset="-122"/>
            </a:endParaRPr>
          </a:p>
        </p:txBody>
      </p:sp>
      <p:sp>
        <p:nvSpPr>
          <p:cNvPr id="32" name="六边形 31"/>
          <p:cNvSpPr/>
          <p:nvPr/>
        </p:nvSpPr>
        <p:spPr>
          <a:xfrm>
            <a:off x="947284" y="1977571"/>
            <a:ext cx="924817" cy="797255"/>
          </a:xfrm>
          <a:prstGeom prst="hexagon">
            <a:avLst/>
          </a:prstGeom>
          <a:solidFill>
            <a:srgbClr val="6C8EFA"/>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六边形 2"/>
          <p:cNvSpPr/>
          <p:nvPr/>
        </p:nvSpPr>
        <p:spPr>
          <a:xfrm>
            <a:off x="1199688" y="2173573"/>
            <a:ext cx="420010" cy="385572"/>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六边形 33"/>
          <p:cNvSpPr/>
          <p:nvPr/>
        </p:nvSpPr>
        <p:spPr>
          <a:xfrm>
            <a:off x="947284" y="3429000"/>
            <a:ext cx="924817" cy="797255"/>
          </a:xfrm>
          <a:prstGeom prst="hexagon">
            <a:avLst/>
          </a:prstGeom>
          <a:solidFill>
            <a:srgbClr val="6C8EFA"/>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六边形 6"/>
          <p:cNvSpPr/>
          <p:nvPr/>
        </p:nvSpPr>
        <p:spPr>
          <a:xfrm>
            <a:off x="1199688" y="3621587"/>
            <a:ext cx="420010" cy="392403"/>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六边形 35"/>
          <p:cNvSpPr/>
          <p:nvPr/>
        </p:nvSpPr>
        <p:spPr>
          <a:xfrm>
            <a:off x="947284" y="4880428"/>
            <a:ext cx="924817" cy="797255"/>
          </a:xfrm>
          <a:prstGeom prst="hexagon">
            <a:avLst/>
          </a:prstGeom>
          <a:solidFill>
            <a:srgbClr val="6C8EFA"/>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六边形 9"/>
          <p:cNvSpPr/>
          <p:nvPr/>
        </p:nvSpPr>
        <p:spPr>
          <a:xfrm>
            <a:off x="1199688" y="5061221"/>
            <a:ext cx="420010" cy="415990"/>
          </a:xfrm>
          <a:custGeom>
            <a:avLst/>
            <a:gdLst>
              <a:gd name="connsiteX0" fmla="*/ 242094 w 331788"/>
              <a:gd name="connsiteY0" fmla="*/ 203585 h 328613"/>
              <a:gd name="connsiteX1" fmla="*/ 214264 w 331788"/>
              <a:gd name="connsiteY1" fmla="*/ 214264 h 328613"/>
              <a:gd name="connsiteX2" fmla="*/ 214264 w 331788"/>
              <a:gd name="connsiteY2" fmla="*/ 269924 h 328613"/>
              <a:gd name="connsiteX3" fmla="*/ 269924 w 331788"/>
              <a:gd name="connsiteY3" fmla="*/ 269924 h 328613"/>
              <a:gd name="connsiteX4" fmla="*/ 269924 w 331788"/>
              <a:gd name="connsiteY4" fmla="*/ 214264 h 328613"/>
              <a:gd name="connsiteX5" fmla="*/ 242094 w 331788"/>
              <a:gd name="connsiteY5" fmla="*/ 203585 h 328613"/>
              <a:gd name="connsiteX6" fmla="*/ 85725 w 331788"/>
              <a:gd name="connsiteY6" fmla="*/ 200752 h 328613"/>
              <a:gd name="connsiteX7" fmla="*/ 136525 w 331788"/>
              <a:gd name="connsiteY7" fmla="*/ 207698 h 328613"/>
              <a:gd name="connsiteX8" fmla="*/ 132667 w 331788"/>
              <a:gd name="connsiteY8" fmla="*/ 222250 h 328613"/>
              <a:gd name="connsiteX9" fmla="*/ 38783 w 331788"/>
              <a:gd name="connsiteY9" fmla="*/ 222250 h 328613"/>
              <a:gd name="connsiteX10" fmla="*/ 34925 w 331788"/>
              <a:gd name="connsiteY10" fmla="*/ 207698 h 328613"/>
              <a:gd name="connsiteX11" fmla="*/ 85725 w 331788"/>
              <a:gd name="connsiteY11" fmla="*/ 200752 h 328613"/>
              <a:gd name="connsiteX12" fmla="*/ 86038 w 331788"/>
              <a:gd name="connsiteY12" fmla="*/ 150283 h 328613"/>
              <a:gd name="connsiteX13" fmla="*/ 136525 w 331788"/>
              <a:gd name="connsiteY13" fmla="*/ 158221 h 328613"/>
              <a:gd name="connsiteX14" fmla="*/ 132678 w 331788"/>
              <a:gd name="connsiteY14" fmla="*/ 171450 h 328613"/>
              <a:gd name="connsiteX15" fmla="*/ 39076 w 331788"/>
              <a:gd name="connsiteY15" fmla="*/ 171450 h 328613"/>
              <a:gd name="connsiteX16" fmla="*/ 36512 w 331788"/>
              <a:gd name="connsiteY16" fmla="*/ 158221 h 328613"/>
              <a:gd name="connsiteX17" fmla="*/ 86038 w 331788"/>
              <a:gd name="connsiteY17" fmla="*/ 150283 h 328613"/>
              <a:gd name="connsiteX18" fmla="*/ 243681 w 331788"/>
              <a:gd name="connsiteY18" fmla="*/ 148724 h 328613"/>
              <a:gd name="connsiteX19" fmla="*/ 295275 w 331788"/>
              <a:gd name="connsiteY19" fmla="*/ 156745 h 328613"/>
              <a:gd name="connsiteX20" fmla="*/ 292663 w 331788"/>
              <a:gd name="connsiteY20" fmla="*/ 171450 h 328613"/>
              <a:gd name="connsiteX21" fmla="*/ 197312 w 331788"/>
              <a:gd name="connsiteY21" fmla="*/ 171450 h 328613"/>
              <a:gd name="connsiteX22" fmla="*/ 192087 w 331788"/>
              <a:gd name="connsiteY22" fmla="*/ 156745 h 328613"/>
              <a:gd name="connsiteX23" fmla="*/ 243681 w 331788"/>
              <a:gd name="connsiteY23" fmla="*/ 148724 h 328613"/>
              <a:gd name="connsiteX24" fmla="*/ 86038 w 331788"/>
              <a:gd name="connsiteY24" fmla="*/ 99483 h 328613"/>
              <a:gd name="connsiteX25" fmla="*/ 136525 w 331788"/>
              <a:gd name="connsiteY25" fmla="*/ 107421 h 328613"/>
              <a:gd name="connsiteX26" fmla="*/ 132678 w 331788"/>
              <a:gd name="connsiteY26" fmla="*/ 120650 h 328613"/>
              <a:gd name="connsiteX27" fmla="*/ 39076 w 331788"/>
              <a:gd name="connsiteY27" fmla="*/ 120650 h 328613"/>
              <a:gd name="connsiteX28" fmla="*/ 36512 w 331788"/>
              <a:gd name="connsiteY28" fmla="*/ 107421 h 328613"/>
              <a:gd name="connsiteX29" fmla="*/ 86038 w 331788"/>
              <a:gd name="connsiteY29" fmla="*/ 99483 h 328613"/>
              <a:gd name="connsiteX30" fmla="*/ 243681 w 331788"/>
              <a:gd name="connsiteY30" fmla="*/ 99152 h 328613"/>
              <a:gd name="connsiteX31" fmla="*/ 295275 w 331788"/>
              <a:gd name="connsiteY31" fmla="*/ 106098 h 328613"/>
              <a:gd name="connsiteX32" fmla="*/ 292663 w 331788"/>
              <a:gd name="connsiteY32" fmla="*/ 120650 h 328613"/>
              <a:gd name="connsiteX33" fmla="*/ 196006 w 331788"/>
              <a:gd name="connsiteY33" fmla="*/ 120650 h 328613"/>
              <a:gd name="connsiteX34" fmla="*/ 192087 w 331788"/>
              <a:gd name="connsiteY34" fmla="*/ 106098 h 328613"/>
              <a:gd name="connsiteX35" fmla="*/ 243681 w 331788"/>
              <a:gd name="connsiteY35" fmla="*/ 99152 h 328613"/>
              <a:gd name="connsiteX36" fmla="*/ 243681 w 331788"/>
              <a:gd name="connsiteY36" fmla="*/ 48711 h 328613"/>
              <a:gd name="connsiteX37" fmla="*/ 295275 w 331788"/>
              <a:gd name="connsiteY37" fmla="*/ 56732 h 328613"/>
              <a:gd name="connsiteX38" fmla="*/ 292663 w 331788"/>
              <a:gd name="connsiteY38" fmla="*/ 71437 h 328613"/>
              <a:gd name="connsiteX39" fmla="*/ 197312 w 331788"/>
              <a:gd name="connsiteY39" fmla="*/ 71437 h 328613"/>
              <a:gd name="connsiteX40" fmla="*/ 192087 w 331788"/>
              <a:gd name="connsiteY40" fmla="*/ 56732 h 328613"/>
              <a:gd name="connsiteX41" fmla="*/ 243681 w 331788"/>
              <a:gd name="connsiteY41" fmla="*/ 48711 h 328613"/>
              <a:gd name="connsiteX42" fmla="*/ 85725 w 331788"/>
              <a:gd name="connsiteY42" fmla="*/ 48683 h 328613"/>
              <a:gd name="connsiteX43" fmla="*/ 136525 w 331788"/>
              <a:gd name="connsiteY43" fmla="*/ 56621 h 328613"/>
              <a:gd name="connsiteX44" fmla="*/ 132667 w 331788"/>
              <a:gd name="connsiteY44" fmla="*/ 69850 h 328613"/>
              <a:gd name="connsiteX45" fmla="*/ 38783 w 331788"/>
              <a:gd name="connsiteY45" fmla="*/ 69850 h 328613"/>
              <a:gd name="connsiteX46" fmla="*/ 34925 w 331788"/>
              <a:gd name="connsiteY46" fmla="*/ 56621 h 328613"/>
              <a:gd name="connsiteX47" fmla="*/ 85725 w 331788"/>
              <a:gd name="connsiteY47" fmla="*/ 48683 h 328613"/>
              <a:gd name="connsiteX48" fmla="*/ 245779 w 331788"/>
              <a:gd name="connsiteY48" fmla="*/ 12700 h 328613"/>
              <a:gd name="connsiteX49" fmla="*/ 171450 w 331788"/>
              <a:gd name="connsiteY49" fmla="*/ 28215 h 328613"/>
              <a:gd name="connsiteX50" fmla="*/ 171450 w 331788"/>
              <a:gd name="connsiteY50" fmla="*/ 263525 h 328613"/>
              <a:gd name="connsiteX51" fmla="*/ 192314 w 331788"/>
              <a:gd name="connsiteY51" fmla="*/ 257061 h 328613"/>
              <a:gd name="connsiteX52" fmla="*/ 205355 w 331788"/>
              <a:gd name="connsiteY52" fmla="*/ 205344 h 328613"/>
              <a:gd name="connsiteX53" fmla="*/ 279684 w 331788"/>
              <a:gd name="connsiteY53" fmla="*/ 205344 h 328613"/>
              <a:gd name="connsiteX54" fmla="*/ 294028 w 331788"/>
              <a:gd name="connsiteY54" fmla="*/ 257061 h 328613"/>
              <a:gd name="connsiteX55" fmla="*/ 317500 w 331788"/>
              <a:gd name="connsiteY55" fmla="*/ 263525 h 328613"/>
              <a:gd name="connsiteX56" fmla="*/ 317500 w 331788"/>
              <a:gd name="connsiteY56" fmla="*/ 28215 h 328613"/>
              <a:gd name="connsiteX57" fmla="*/ 245779 w 331788"/>
              <a:gd name="connsiteY57" fmla="*/ 12700 h 328613"/>
              <a:gd name="connsiteX58" fmla="*/ 84931 w 331788"/>
              <a:gd name="connsiteY58" fmla="*/ 12700 h 328613"/>
              <a:gd name="connsiteX59" fmla="*/ 12700 w 331788"/>
              <a:gd name="connsiteY59" fmla="*/ 28215 h 328613"/>
              <a:gd name="connsiteX60" fmla="*/ 12700 w 331788"/>
              <a:gd name="connsiteY60" fmla="*/ 263525 h 328613"/>
              <a:gd name="connsiteX61" fmla="*/ 84931 w 331788"/>
              <a:gd name="connsiteY61" fmla="*/ 249303 h 328613"/>
              <a:gd name="connsiteX62" fmla="*/ 157163 w 331788"/>
              <a:gd name="connsiteY62" fmla="*/ 263525 h 328613"/>
              <a:gd name="connsiteX63" fmla="*/ 157163 w 331788"/>
              <a:gd name="connsiteY63" fmla="*/ 28215 h 328613"/>
              <a:gd name="connsiteX64" fmla="*/ 84931 w 331788"/>
              <a:gd name="connsiteY64" fmla="*/ 12700 h 328613"/>
              <a:gd name="connsiteX65" fmla="*/ 86835 w 331788"/>
              <a:gd name="connsiteY65" fmla="*/ 0 h 328613"/>
              <a:gd name="connsiteX66" fmla="*/ 165894 w 331788"/>
              <a:gd name="connsiteY66" fmla="*/ 15525 h 328613"/>
              <a:gd name="connsiteX67" fmla="*/ 244953 w 331788"/>
              <a:gd name="connsiteY67" fmla="*/ 0 h 328613"/>
              <a:gd name="connsiteX68" fmla="*/ 326604 w 331788"/>
              <a:gd name="connsiteY68" fmla="*/ 16819 h 328613"/>
              <a:gd name="connsiteX69" fmla="*/ 331788 w 331788"/>
              <a:gd name="connsiteY69" fmla="*/ 23288 h 328613"/>
              <a:gd name="connsiteX70" fmla="*/ 331788 w 331788"/>
              <a:gd name="connsiteY70" fmla="*/ 274276 h 328613"/>
              <a:gd name="connsiteX71" fmla="*/ 322716 w 331788"/>
              <a:gd name="connsiteY71" fmla="*/ 280744 h 328613"/>
              <a:gd name="connsiteX72" fmla="*/ 289019 w 331788"/>
              <a:gd name="connsiteY72" fmla="*/ 269101 h 328613"/>
              <a:gd name="connsiteX73" fmla="*/ 285130 w 331788"/>
              <a:gd name="connsiteY73" fmla="*/ 274276 h 328613"/>
              <a:gd name="connsiteX74" fmla="*/ 329196 w 331788"/>
              <a:gd name="connsiteY74" fmla="*/ 318263 h 328613"/>
              <a:gd name="connsiteX75" fmla="*/ 318828 w 331788"/>
              <a:gd name="connsiteY75" fmla="*/ 328613 h 328613"/>
              <a:gd name="connsiteX76" fmla="*/ 274762 w 331788"/>
              <a:gd name="connsiteY76" fmla="*/ 284626 h 328613"/>
              <a:gd name="connsiteX77" fmla="*/ 206072 w 331788"/>
              <a:gd name="connsiteY77" fmla="*/ 279451 h 328613"/>
              <a:gd name="connsiteX78" fmla="*/ 198295 w 331788"/>
              <a:gd name="connsiteY78" fmla="*/ 270394 h 328613"/>
              <a:gd name="connsiteX79" fmla="*/ 167190 w 331788"/>
              <a:gd name="connsiteY79" fmla="*/ 280744 h 328613"/>
              <a:gd name="connsiteX80" fmla="*/ 163302 w 331788"/>
              <a:gd name="connsiteY80" fmla="*/ 280744 h 328613"/>
              <a:gd name="connsiteX81" fmla="*/ 85539 w 331788"/>
              <a:gd name="connsiteY81" fmla="*/ 263926 h 328613"/>
              <a:gd name="connsiteX82" fmla="*/ 9072 w 331788"/>
              <a:gd name="connsiteY82" fmla="*/ 280744 h 328613"/>
              <a:gd name="connsiteX83" fmla="*/ 0 w 331788"/>
              <a:gd name="connsiteY83" fmla="*/ 274276 h 328613"/>
              <a:gd name="connsiteX84" fmla="*/ 0 w 331788"/>
              <a:gd name="connsiteY84" fmla="*/ 23288 h 328613"/>
              <a:gd name="connsiteX85" fmla="*/ 5184 w 331788"/>
              <a:gd name="connsiteY85" fmla="*/ 16819 h 328613"/>
              <a:gd name="connsiteX86" fmla="*/ 86835 w 331788"/>
              <a:gd name="connsiteY8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1788" h="328613">
                <a:moveTo>
                  <a:pt x="242094" y="203585"/>
                </a:moveTo>
                <a:cubicBezTo>
                  <a:pt x="232062" y="203585"/>
                  <a:pt x="222031" y="207145"/>
                  <a:pt x="214264" y="214264"/>
                </a:cubicBezTo>
                <a:cubicBezTo>
                  <a:pt x="200025" y="229797"/>
                  <a:pt x="200025" y="254391"/>
                  <a:pt x="214264" y="269924"/>
                </a:cubicBezTo>
                <a:cubicBezTo>
                  <a:pt x="229797" y="284163"/>
                  <a:pt x="254391" y="284163"/>
                  <a:pt x="269924" y="269924"/>
                </a:cubicBezTo>
                <a:cubicBezTo>
                  <a:pt x="284163" y="254391"/>
                  <a:pt x="284163" y="229797"/>
                  <a:pt x="269924" y="214264"/>
                </a:cubicBezTo>
                <a:cubicBezTo>
                  <a:pt x="262158" y="207145"/>
                  <a:pt x="252126" y="203585"/>
                  <a:pt x="242094" y="203585"/>
                </a:cubicBezTo>
                <a:close/>
                <a:moveTo>
                  <a:pt x="85725" y="200752"/>
                </a:moveTo>
                <a:cubicBezTo>
                  <a:pt x="102122" y="200752"/>
                  <a:pt x="118520" y="203067"/>
                  <a:pt x="136525" y="207698"/>
                </a:cubicBezTo>
                <a:cubicBezTo>
                  <a:pt x="136525" y="207698"/>
                  <a:pt x="136525" y="207698"/>
                  <a:pt x="132667" y="222250"/>
                </a:cubicBezTo>
                <a:cubicBezTo>
                  <a:pt x="99229" y="211667"/>
                  <a:pt x="72221" y="211667"/>
                  <a:pt x="38783" y="222250"/>
                </a:cubicBezTo>
                <a:cubicBezTo>
                  <a:pt x="38783" y="222250"/>
                  <a:pt x="38783" y="222250"/>
                  <a:pt x="34925" y="207698"/>
                </a:cubicBezTo>
                <a:cubicBezTo>
                  <a:pt x="52930" y="203067"/>
                  <a:pt x="69327" y="200752"/>
                  <a:pt x="85725" y="200752"/>
                </a:cubicBezTo>
                <a:close/>
                <a:moveTo>
                  <a:pt x="86038" y="150283"/>
                </a:moveTo>
                <a:cubicBezTo>
                  <a:pt x="102226" y="150283"/>
                  <a:pt x="118574" y="152929"/>
                  <a:pt x="136525" y="158221"/>
                </a:cubicBezTo>
                <a:cubicBezTo>
                  <a:pt x="136525" y="158221"/>
                  <a:pt x="136525" y="158221"/>
                  <a:pt x="132678" y="171450"/>
                </a:cubicBezTo>
                <a:cubicBezTo>
                  <a:pt x="99341" y="162190"/>
                  <a:pt x="72414" y="162190"/>
                  <a:pt x="39076" y="171450"/>
                </a:cubicBezTo>
                <a:cubicBezTo>
                  <a:pt x="39076" y="171450"/>
                  <a:pt x="39076" y="171450"/>
                  <a:pt x="36512" y="158221"/>
                </a:cubicBezTo>
                <a:cubicBezTo>
                  <a:pt x="53822" y="152929"/>
                  <a:pt x="69850" y="150283"/>
                  <a:pt x="86038" y="150283"/>
                </a:cubicBezTo>
                <a:close/>
                <a:moveTo>
                  <a:pt x="243681" y="148724"/>
                </a:moveTo>
                <a:cubicBezTo>
                  <a:pt x="260335" y="148724"/>
                  <a:pt x="276989" y="151398"/>
                  <a:pt x="295275" y="156745"/>
                </a:cubicBezTo>
                <a:cubicBezTo>
                  <a:pt x="295275" y="156745"/>
                  <a:pt x="295275" y="156745"/>
                  <a:pt x="292663" y="171450"/>
                </a:cubicBezTo>
                <a:cubicBezTo>
                  <a:pt x="257396" y="162092"/>
                  <a:pt x="231272" y="162092"/>
                  <a:pt x="197312" y="171450"/>
                </a:cubicBezTo>
                <a:cubicBezTo>
                  <a:pt x="197312" y="171450"/>
                  <a:pt x="197312" y="171450"/>
                  <a:pt x="192087" y="156745"/>
                </a:cubicBezTo>
                <a:cubicBezTo>
                  <a:pt x="210374" y="151398"/>
                  <a:pt x="227027" y="148724"/>
                  <a:pt x="243681" y="148724"/>
                </a:cubicBezTo>
                <a:close/>
                <a:moveTo>
                  <a:pt x="86038" y="99483"/>
                </a:moveTo>
                <a:cubicBezTo>
                  <a:pt x="102226" y="99483"/>
                  <a:pt x="118574" y="102129"/>
                  <a:pt x="136525" y="107421"/>
                </a:cubicBezTo>
                <a:cubicBezTo>
                  <a:pt x="136525" y="107421"/>
                  <a:pt x="136525" y="107421"/>
                  <a:pt x="132678" y="120650"/>
                </a:cubicBezTo>
                <a:cubicBezTo>
                  <a:pt x="99341" y="111390"/>
                  <a:pt x="72414" y="111390"/>
                  <a:pt x="39076" y="120650"/>
                </a:cubicBezTo>
                <a:cubicBezTo>
                  <a:pt x="39076" y="120650"/>
                  <a:pt x="39076" y="120650"/>
                  <a:pt x="36512" y="107421"/>
                </a:cubicBezTo>
                <a:cubicBezTo>
                  <a:pt x="53822" y="102129"/>
                  <a:pt x="69850" y="99483"/>
                  <a:pt x="86038" y="99483"/>
                </a:cubicBezTo>
                <a:close/>
                <a:moveTo>
                  <a:pt x="243681" y="99152"/>
                </a:moveTo>
                <a:cubicBezTo>
                  <a:pt x="260335" y="99152"/>
                  <a:pt x="276989" y="101467"/>
                  <a:pt x="295275" y="106098"/>
                </a:cubicBezTo>
                <a:cubicBezTo>
                  <a:pt x="295275" y="106098"/>
                  <a:pt x="295275" y="106098"/>
                  <a:pt x="292663" y="120650"/>
                </a:cubicBezTo>
                <a:cubicBezTo>
                  <a:pt x="257396" y="111390"/>
                  <a:pt x="231272" y="111390"/>
                  <a:pt x="196006" y="120650"/>
                </a:cubicBezTo>
                <a:cubicBezTo>
                  <a:pt x="196006" y="120650"/>
                  <a:pt x="196006" y="120650"/>
                  <a:pt x="192087" y="106098"/>
                </a:cubicBezTo>
                <a:cubicBezTo>
                  <a:pt x="210374" y="101467"/>
                  <a:pt x="227027" y="99152"/>
                  <a:pt x="243681" y="99152"/>
                </a:cubicBezTo>
                <a:close/>
                <a:moveTo>
                  <a:pt x="243681" y="48711"/>
                </a:moveTo>
                <a:cubicBezTo>
                  <a:pt x="260335" y="48711"/>
                  <a:pt x="276989" y="51385"/>
                  <a:pt x="295275" y="56732"/>
                </a:cubicBezTo>
                <a:cubicBezTo>
                  <a:pt x="295275" y="56732"/>
                  <a:pt x="295275" y="56732"/>
                  <a:pt x="292663" y="71437"/>
                </a:cubicBezTo>
                <a:cubicBezTo>
                  <a:pt x="257396" y="60742"/>
                  <a:pt x="231272" y="60742"/>
                  <a:pt x="197312" y="71437"/>
                </a:cubicBezTo>
                <a:cubicBezTo>
                  <a:pt x="197312" y="71437"/>
                  <a:pt x="197312" y="71437"/>
                  <a:pt x="192087" y="56732"/>
                </a:cubicBezTo>
                <a:cubicBezTo>
                  <a:pt x="210374" y="51385"/>
                  <a:pt x="227027" y="48711"/>
                  <a:pt x="243681" y="48711"/>
                </a:cubicBezTo>
                <a:close/>
                <a:moveTo>
                  <a:pt x="85725" y="48683"/>
                </a:moveTo>
                <a:cubicBezTo>
                  <a:pt x="102122" y="48683"/>
                  <a:pt x="118520" y="51329"/>
                  <a:pt x="136525" y="56621"/>
                </a:cubicBezTo>
                <a:cubicBezTo>
                  <a:pt x="136525" y="56621"/>
                  <a:pt x="136525" y="56621"/>
                  <a:pt x="132667" y="69850"/>
                </a:cubicBezTo>
                <a:cubicBezTo>
                  <a:pt x="99229" y="60590"/>
                  <a:pt x="72221" y="60590"/>
                  <a:pt x="38783" y="69850"/>
                </a:cubicBezTo>
                <a:lnTo>
                  <a:pt x="34925" y="56621"/>
                </a:lnTo>
                <a:cubicBezTo>
                  <a:pt x="52930" y="51329"/>
                  <a:pt x="69327" y="48683"/>
                  <a:pt x="85725" y="48683"/>
                </a:cubicBezTo>
                <a:close/>
                <a:moveTo>
                  <a:pt x="245779" y="12700"/>
                </a:moveTo>
                <a:cubicBezTo>
                  <a:pt x="224915" y="12700"/>
                  <a:pt x="201443" y="16579"/>
                  <a:pt x="171450" y="28215"/>
                </a:cubicBezTo>
                <a:cubicBezTo>
                  <a:pt x="171450" y="28215"/>
                  <a:pt x="171450" y="28215"/>
                  <a:pt x="171450" y="263525"/>
                </a:cubicBezTo>
                <a:cubicBezTo>
                  <a:pt x="176666" y="262232"/>
                  <a:pt x="185794" y="259646"/>
                  <a:pt x="192314" y="257061"/>
                </a:cubicBezTo>
                <a:cubicBezTo>
                  <a:pt x="185794" y="238960"/>
                  <a:pt x="191010" y="219566"/>
                  <a:pt x="205355" y="205344"/>
                </a:cubicBezTo>
                <a:cubicBezTo>
                  <a:pt x="226219" y="184657"/>
                  <a:pt x="258819" y="184657"/>
                  <a:pt x="279684" y="205344"/>
                </a:cubicBezTo>
                <a:cubicBezTo>
                  <a:pt x="294028" y="218273"/>
                  <a:pt x="299244" y="238960"/>
                  <a:pt x="294028" y="257061"/>
                </a:cubicBezTo>
                <a:cubicBezTo>
                  <a:pt x="301852" y="258353"/>
                  <a:pt x="312284" y="262232"/>
                  <a:pt x="317500" y="263525"/>
                </a:cubicBezTo>
                <a:lnTo>
                  <a:pt x="317500" y="28215"/>
                </a:lnTo>
                <a:cubicBezTo>
                  <a:pt x="288812" y="17872"/>
                  <a:pt x="266643" y="12700"/>
                  <a:pt x="245779" y="12700"/>
                </a:cubicBezTo>
                <a:close/>
                <a:moveTo>
                  <a:pt x="84931" y="12700"/>
                </a:moveTo>
                <a:cubicBezTo>
                  <a:pt x="63004" y="12700"/>
                  <a:pt x="42366" y="17872"/>
                  <a:pt x="12700" y="28215"/>
                </a:cubicBezTo>
                <a:cubicBezTo>
                  <a:pt x="12700" y="28215"/>
                  <a:pt x="12700" y="28215"/>
                  <a:pt x="12700" y="263525"/>
                </a:cubicBezTo>
                <a:cubicBezTo>
                  <a:pt x="41077" y="254475"/>
                  <a:pt x="63004" y="249303"/>
                  <a:pt x="84931" y="249303"/>
                </a:cubicBezTo>
                <a:cubicBezTo>
                  <a:pt x="106859" y="249303"/>
                  <a:pt x="128786" y="254475"/>
                  <a:pt x="157163" y="263525"/>
                </a:cubicBezTo>
                <a:lnTo>
                  <a:pt x="157163" y="28215"/>
                </a:lnTo>
                <a:cubicBezTo>
                  <a:pt x="128786" y="17872"/>
                  <a:pt x="106859" y="12700"/>
                  <a:pt x="84931" y="12700"/>
                </a:cubicBezTo>
                <a:close/>
                <a:moveTo>
                  <a:pt x="86835" y="0"/>
                </a:moveTo>
                <a:cubicBezTo>
                  <a:pt x="110164" y="0"/>
                  <a:pt x="133493" y="5175"/>
                  <a:pt x="165894" y="15525"/>
                </a:cubicBezTo>
                <a:cubicBezTo>
                  <a:pt x="198295" y="5175"/>
                  <a:pt x="221624" y="0"/>
                  <a:pt x="244953" y="0"/>
                </a:cubicBezTo>
                <a:cubicBezTo>
                  <a:pt x="269578" y="0"/>
                  <a:pt x="294203" y="5175"/>
                  <a:pt x="326604" y="16819"/>
                </a:cubicBezTo>
                <a:cubicBezTo>
                  <a:pt x="329196" y="18113"/>
                  <a:pt x="331788" y="20700"/>
                  <a:pt x="331788" y="23288"/>
                </a:cubicBezTo>
                <a:cubicBezTo>
                  <a:pt x="331788" y="23288"/>
                  <a:pt x="331788" y="23288"/>
                  <a:pt x="331788" y="274276"/>
                </a:cubicBezTo>
                <a:cubicBezTo>
                  <a:pt x="331788" y="280744"/>
                  <a:pt x="325308" y="280744"/>
                  <a:pt x="322716" y="280744"/>
                </a:cubicBezTo>
                <a:cubicBezTo>
                  <a:pt x="313643" y="276863"/>
                  <a:pt x="299387" y="272982"/>
                  <a:pt x="289019" y="269101"/>
                </a:cubicBezTo>
                <a:cubicBezTo>
                  <a:pt x="287723" y="271688"/>
                  <a:pt x="286427" y="272982"/>
                  <a:pt x="285130" y="274276"/>
                </a:cubicBezTo>
                <a:cubicBezTo>
                  <a:pt x="285130" y="274276"/>
                  <a:pt x="285130" y="274276"/>
                  <a:pt x="329196" y="318263"/>
                </a:cubicBezTo>
                <a:cubicBezTo>
                  <a:pt x="329196" y="318263"/>
                  <a:pt x="329196" y="318263"/>
                  <a:pt x="318828" y="328613"/>
                </a:cubicBezTo>
                <a:cubicBezTo>
                  <a:pt x="318828" y="328613"/>
                  <a:pt x="318828" y="328613"/>
                  <a:pt x="274762" y="284626"/>
                </a:cubicBezTo>
                <a:cubicBezTo>
                  <a:pt x="254025" y="300151"/>
                  <a:pt x="224216" y="298857"/>
                  <a:pt x="206072" y="279451"/>
                </a:cubicBezTo>
                <a:cubicBezTo>
                  <a:pt x="202183" y="276863"/>
                  <a:pt x="200887" y="274276"/>
                  <a:pt x="198295" y="270394"/>
                </a:cubicBezTo>
                <a:cubicBezTo>
                  <a:pt x="189223" y="272982"/>
                  <a:pt x="174966" y="278157"/>
                  <a:pt x="167190" y="280744"/>
                </a:cubicBezTo>
                <a:cubicBezTo>
                  <a:pt x="165894" y="280744"/>
                  <a:pt x="164598" y="280744"/>
                  <a:pt x="163302" y="280744"/>
                </a:cubicBezTo>
                <a:cubicBezTo>
                  <a:pt x="130901" y="269101"/>
                  <a:pt x="108868" y="263926"/>
                  <a:pt x="85539" y="263926"/>
                </a:cubicBezTo>
                <a:cubicBezTo>
                  <a:pt x="63506" y="263926"/>
                  <a:pt x="40177" y="269101"/>
                  <a:pt x="9072" y="280744"/>
                </a:cubicBezTo>
                <a:cubicBezTo>
                  <a:pt x="6480" y="280744"/>
                  <a:pt x="0" y="280744"/>
                  <a:pt x="0" y="274276"/>
                </a:cubicBezTo>
                <a:cubicBezTo>
                  <a:pt x="0" y="274276"/>
                  <a:pt x="0" y="274276"/>
                  <a:pt x="0" y="23288"/>
                </a:cubicBezTo>
                <a:cubicBezTo>
                  <a:pt x="0" y="20700"/>
                  <a:pt x="2592" y="18113"/>
                  <a:pt x="5184" y="16819"/>
                </a:cubicBezTo>
                <a:cubicBezTo>
                  <a:pt x="37585" y="5175"/>
                  <a:pt x="62210" y="0"/>
                  <a:pt x="868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TextBox 6"/>
          <p:cNvSpPr txBox="1"/>
          <p:nvPr/>
        </p:nvSpPr>
        <p:spPr>
          <a:xfrm>
            <a:off x="2362904" y="1794532"/>
            <a:ext cx="2075654" cy="337185"/>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TextBox 9"/>
          <p:cNvSpPr txBox="1"/>
          <p:nvPr/>
        </p:nvSpPr>
        <p:spPr>
          <a:xfrm>
            <a:off x="2362904" y="2084593"/>
            <a:ext cx="3442810" cy="629018"/>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Box 6"/>
          <p:cNvSpPr txBox="1"/>
          <p:nvPr/>
        </p:nvSpPr>
        <p:spPr>
          <a:xfrm>
            <a:off x="2362904" y="3307176"/>
            <a:ext cx="2075654"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TextBox 9"/>
          <p:cNvSpPr txBox="1"/>
          <p:nvPr/>
        </p:nvSpPr>
        <p:spPr>
          <a:xfrm>
            <a:off x="2362904" y="3597237"/>
            <a:ext cx="3442810" cy="629018"/>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TextBox 6"/>
          <p:cNvSpPr txBox="1"/>
          <p:nvPr/>
        </p:nvSpPr>
        <p:spPr>
          <a:xfrm>
            <a:off x="2362904" y="4909769"/>
            <a:ext cx="2075654"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9"/>
          <p:cNvSpPr txBox="1"/>
          <p:nvPr/>
        </p:nvSpPr>
        <p:spPr>
          <a:xfrm>
            <a:off x="2362904" y="5199830"/>
            <a:ext cx="3442810" cy="629018"/>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9" name="组合 58"/>
          <p:cNvGrpSpPr/>
          <p:nvPr/>
        </p:nvGrpSpPr>
        <p:grpSpPr>
          <a:xfrm>
            <a:off x="523875" y="398780"/>
            <a:ext cx="4646930" cy="650875"/>
            <a:chOff x="9462" y="2048"/>
            <a:chExt cx="7318" cy="1025"/>
          </a:xfrm>
        </p:grpSpPr>
        <p:sp>
          <p:nvSpPr>
            <p:cNvPr id="60" name="PA-文本框 25"/>
            <p:cNvSpPr txBox="1"/>
            <p:nvPr>
              <p:custDataLst>
                <p:tags r:id="rId1"/>
              </p:custDataLst>
            </p:nvPr>
          </p:nvSpPr>
          <p:spPr>
            <a:xfrm>
              <a:off x="9462" y="2048"/>
              <a:ext cx="7318" cy="1025"/>
            </a:xfrm>
            <a:prstGeom prst="rect">
              <a:avLst/>
            </a:prstGeom>
            <a:noFill/>
          </p:spPr>
          <p:txBody>
            <a:bodyPr wrap="square" rtlCol="0">
              <a:spAutoFit/>
            </a:bodyPr>
            <a:p>
              <a:pPr algn="l" fontAlgn="base">
                <a:lnSpc>
                  <a:spcPct val="130000"/>
                </a:lnSpc>
                <a:spcBef>
                  <a:spcPct val="0"/>
                </a:spcBef>
                <a:spcAft>
                  <a:spcPct val="0"/>
                </a:spcAft>
              </a:pPr>
              <a:r>
                <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rPr>
                <a:t>您的标题打在这里</a:t>
              </a:r>
              <a:endPar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endParaRPr>
            </a:p>
          </p:txBody>
        </p:sp>
        <p:cxnSp>
          <p:nvCxnSpPr>
            <p:cNvPr id="61" name="PA-直接连接符 27"/>
            <p:cNvCxnSpPr/>
            <p:nvPr>
              <p:custDataLst>
                <p:tags r:id="rId2"/>
              </p:custDataLst>
            </p:nvPr>
          </p:nvCxnSpPr>
          <p:spPr>
            <a:xfrm>
              <a:off x="9462" y="3073"/>
              <a:ext cx="5628" cy="0"/>
            </a:xfrm>
            <a:prstGeom prst="line">
              <a:avLst/>
            </a:prstGeom>
            <a:noFill/>
            <a:ln w="19050" cap="flat" cmpd="sng" algn="ctr">
              <a:solidFill>
                <a:srgbClr val="6C8EFA"/>
              </a:solidFill>
              <a:prstDash val="solid"/>
              <a:round/>
              <a:headEnd type="none" w="med" len="med"/>
              <a:tailEnd type="none" w="med" len="med"/>
            </a:ln>
            <a:effectLst/>
          </p:spPr>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p:cTn id="15" dur="500" fill="hold"/>
                                        <p:tgtEl>
                                          <p:spTgt spid="32"/>
                                        </p:tgtEl>
                                        <p:attrNameLst>
                                          <p:attrName>ppt_w</p:attrName>
                                        </p:attrNameLst>
                                      </p:cBhvr>
                                      <p:tavLst>
                                        <p:tav tm="0">
                                          <p:val>
                                            <p:fltVal val="0"/>
                                          </p:val>
                                        </p:tav>
                                        <p:tav tm="100000">
                                          <p:val>
                                            <p:strVal val="#ppt_w"/>
                                          </p:val>
                                        </p:tav>
                                      </p:tavLst>
                                    </p:anim>
                                    <p:anim calcmode="lin" valueType="num">
                                      <p:cBhvr>
                                        <p:cTn id="16" dur="500" fill="hold"/>
                                        <p:tgtEl>
                                          <p:spTgt spid="32"/>
                                        </p:tgtEl>
                                        <p:attrNameLst>
                                          <p:attrName>ppt_h</p:attrName>
                                        </p:attrNameLst>
                                      </p:cBhvr>
                                      <p:tavLst>
                                        <p:tav tm="0">
                                          <p:val>
                                            <p:fltVal val="0"/>
                                          </p:val>
                                        </p:tav>
                                        <p:tav tm="100000">
                                          <p:val>
                                            <p:strVal val="#ppt_h"/>
                                          </p:val>
                                        </p:tav>
                                      </p:tavLst>
                                    </p:anim>
                                    <p:animEffect transition="in" filter="fade">
                                      <p:cBhvr>
                                        <p:cTn id="17" dur="500"/>
                                        <p:tgtEl>
                                          <p:spTgt spid="32"/>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fltVal val="0"/>
                                          </p:val>
                                        </p:tav>
                                        <p:tav tm="100000">
                                          <p:val>
                                            <p:strVal val="#ppt_w"/>
                                          </p:val>
                                        </p:tav>
                                      </p:tavLst>
                                    </p:anim>
                                    <p:anim calcmode="lin" valueType="num">
                                      <p:cBhvr>
                                        <p:cTn id="26" dur="500" fill="hold"/>
                                        <p:tgtEl>
                                          <p:spTgt spid="34"/>
                                        </p:tgtEl>
                                        <p:attrNameLst>
                                          <p:attrName>ppt_h</p:attrName>
                                        </p:attrNameLst>
                                      </p:cBhvr>
                                      <p:tavLst>
                                        <p:tav tm="0">
                                          <p:val>
                                            <p:fltVal val="0"/>
                                          </p:val>
                                        </p:tav>
                                        <p:tav tm="100000">
                                          <p:val>
                                            <p:strVal val="#ppt_h"/>
                                          </p:val>
                                        </p:tav>
                                      </p:tavLst>
                                    </p:anim>
                                    <p:animEffect transition="in" filter="fade">
                                      <p:cBhvr>
                                        <p:cTn id="27" dur="500"/>
                                        <p:tgtEl>
                                          <p:spTgt spid="34"/>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p:cTn id="30" dur="500" fill="hold"/>
                                        <p:tgtEl>
                                          <p:spTgt spid="35"/>
                                        </p:tgtEl>
                                        <p:attrNameLst>
                                          <p:attrName>ppt_w</p:attrName>
                                        </p:attrNameLst>
                                      </p:cBhvr>
                                      <p:tavLst>
                                        <p:tav tm="0">
                                          <p:val>
                                            <p:fltVal val="0"/>
                                          </p:val>
                                        </p:tav>
                                        <p:tav tm="100000">
                                          <p:val>
                                            <p:strVal val="#ppt_w"/>
                                          </p:val>
                                        </p:tav>
                                      </p:tavLst>
                                    </p:anim>
                                    <p:anim calcmode="lin" valueType="num">
                                      <p:cBhvr>
                                        <p:cTn id="31" dur="500" fill="hold"/>
                                        <p:tgtEl>
                                          <p:spTgt spid="35"/>
                                        </p:tgtEl>
                                        <p:attrNameLst>
                                          <p:attrName>ppt_h</p:attrName>
                                        </p:attrNameLst>
                                      </p:cBhvr>
                                      <p:tavLst>
                                        <p:tav tm="0">
                                          <p:val>
                                            <p:fltVal val="0"/>
                                          </p:val>
                                        </p:tav>
                                        <p:tav tm="100000">
                                          <p:val>
                                            <p:strVal val="#ppt_h"/>
                                          </p:val>
                                        </p:tav>
                                      </p:tavLst>
                                    </p:anim>
                                    <p:animEffect transition="in" filter="fade">
                                      <p:cBhvr>
                                        <p:cTn id="32" dur="500"/>
                                        <p:tgtEl>
                                          <p:spTgt spid="35"/>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cBhvr>
                                        <p:cTn id="40" dur="500" fill="hold"/>
                                        <p:tgtEl>
                                          <p:spTgt spid="37"/>
                                        </p:tgtEl>
                                        <p:attrNameLst>
                                          <p:attrName>ppt_w</p:attrName>
                                        </p:attrNameLst>
                                      </p:cBhvr>
                                      <p:tavLst>
                                        <p:tav tm="0">
                                          <p:val>
                                            <p:fltVal val="0"/>
                                          </p:val>
                                        </p:tav>
                                        <p:tav tm="100000">
                                          <p:val>
                                            <p:strVal val="#ppt_w"/>
                                          </p:val>
                                        </p:tav>
                                      </p:tavLst>
                                    </p:anim>
                                    <p:anim calcmode="lin" valueType="num">
                                      <p:cBhvr>
                                        <p:cTn id="41" dur="500" fill="hold"/>
                                        <p:tgtEl>
                                          <p:spTgt spid="37"/>
                                        </p:tgtEl>
                                        <p:attrNameLst>
                                          <p:attrName>ppt_h</p:attrName>
                                        </p:attrNameLst>
                                      </p:cBhvr>
                                      <p:tavLst>
                                        <p:tav tm="0">
                                          <p:val>
                                            <p:fltVal val="0"/>
                                          </p:val>
                                        </p:tav>
                                        <p:tav tm="100000">
                                          <p:val>
                                            <p:strVal val="#ppt_h"/>
                                          </p:val>
                                        </p:tav>
                                      </p:tavLst>
                                    </p:anim>
                                    <p:animEffect transition="in" filter="fade">
                                      <p:cBhvr>
                                        <p:cTn id="42" dur="500"/>
                                        <p:tgtEl>
                                          <p:spTgt spid="37"/>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500"/>
                                        <p:tgtEl>
                                          <p:spTgt spid="31"/>
                                        </p:tgtEl>
                                      </p:cBhvr>
                                    </p:animEffect>
                                  </p:childTnLst>
                                </p:cTn>
                              </p:par>
                            </p:childTnLst>
                          </p:cTn>
                        </p:par>
                        <p:par>
                          <p:cTn id="53" fill="hold">
                            <p:stCondLst>
                              <p:cond delay="2000"/>
                            </p:stCondLst>
                            <p:childTnLst>
                              <p:par>
                                <p:cTn id="54" presetID="14" presetClass="entr" presetSubtype="10"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randombar(horizontal)">
                                      <p:cBhvr>
                                        <p:cTn id="56" dur="750"/>
                                        <p:tgtEl>
                                          <p:spTgt spid="38"/>
                                        </p:tgtEl>
                                      </p:cBhvr>
                                    </p:animEffect>
                                  </p:childTnLst>
                                </p:cTn>
                              </p:par>
                            </p:childTnLst>
                          </p:cTn>
                        </p:par>
                        <p:par>
                          <p:cTn id="57" fill="hold">
                            <p:stCondLst>
                              <p:cond delay="3000"/>
                            </p:stCondLst>
                            <p:childTnLst>
                              <p:par>
                                <p:cTn id="58" presetID="12" presetClass="entr" presetSubtype="4" fill="hold" grpId="0" nodeType="afterEffect">
                                  <p:stCondLst>
                                    <p:cond delay="0"/>
                                  </p:stCondLst>
                                  <p:iterate type="lt">
                                    <p:tmPct val="5983"/>
                                  </p:iterate>
                                  <p:childTnLst>
                                    <p:set>
                                      <p:cBhvr>
                                        <p:cTn id="59" dur="1" fill="hold">
                                          <p:stCondLst>
                                            <p:cond delay="0"/>
                                          </p:stCondLst>
                                        </p:cTn>
                                        <p:tgtEl>
                                          <p:spTgt spid="39"/>
                                        </p:tgtEl>
                                        <p:attrNameLst>
                                          <p:attrName>style.visibility</p:attrName>
                                        </p:attrNameLst>
                                      </p:cBhvr>
                                      <p:to>
                                        <p:strVal val="visible"/>
                                      </p:to>
                                    </p:set>
                                    <p:anim calcmode="lin" valueType="num">
                                      <p:cBhvr additive="base">
                                        <p:cTn id="60" dur="250"/>
                                        <p:tgtEl>
                                          <p:spTgt spid="39"/>
                                        </p:tgtEl>
                                        <p:attrNameLst>
                                          <p:attrName>ppt_y</p:attrName>
                                        </p:attrNameLst>
                                      </p:cBhvr>
                                      <p:tavLst>
                                        <p:tav tm="0">
                                          <p:val>
                                            <p:strVal val="#ppt_y+#ppt_h*1.125000"/>
                                          </p:val>
                                        </p:tav>
                                        <p:tav tm="100000">
                                          <p:val>
                                            <p:strVal val="#ppt_y"/>
                                          </p:val>
                                        </p:tav>
                                      </p:tavLst>
                                    </p:anim>
                                    <p:animEffect transition="in" filter="wipe(up)">
                                      <p:cBhvr>
                                        <p:cTn id="61" dur="250"/>
                                        <p:tgtEl>
                                          <p:spTgt spid="39"/>
                                        </p:tgtEl>
                                      </p:cBhvr>
                                    </p:animEffect>
                                  </p:childTnLst>
                                </p:cTn>
                              </p:par>
                            </p:childTnLst>
                          </p:cTn>
                        </p:par>
                        <p:par>
                          <p:cTn id="62" fill="hold">
                            <p:stCondLst>
                              <p:cond delay="3433"/>
                            </p:stCondLst>
                            <p:childTnLst>
                              <p:par>
                                <p:cTn id="63" presetID="14" presetClass="entr" presetSubtype="10" fill="hold" grpId="0" nodeType="afterEffect">
                                  <p:stCondLst>
                                    <p:cond delay="0"/>
                                  </p:stCondLst>
                                  <p:childTnLst>
                                    <p:set>
                                      <p:cBhvr>
                                        <p:cTn id="64" dur="1" fill="hold">
                                          <p:stCondLst>
                                            <p:cond delay="0"/>
                                          </p:stCondLst>
                                        </p:cTn>
                                        <p:tgtEl>
                                          <p:spTgt spid="40"/>
                                        </p:tgtEl>
                                        <p:attrNameLst>
                                          <p:attrName>style.visibility</p:attrName>
                                        </p:attrNameLst>
                                      </p:cBhvr>
                                      <p:to>
                                        <p:strVal val="visible"/>
                                      </p:to>
                                    </p:set>
                                    <p:animEffect transition="in" filter="randombar(horizontal)">
                                      <p:cBhvr>
                                        <p:cTn id="65" dur="750"/>
                                        <p:tgtEl>
                                          <p:spTgt spid="40"/>
                                        </p:tgtEl>
                                      </p:cBhvr>
                                    </p:animEffect>
                                  </p:childTnLst>
                                </p:cTn>
                              </p:par>
                            </p:childTnLst>
                          </p:cTn>
                        </p:par>
                        <p:par>
                          <p:cTn id="66" fill="hold">
                            <p:stCondLst>
                              <p:cond delay="4433"/>
                            </p:stCondLst>
                            <p:childTnLst>
                              <p:par>
                                <p:cTn id="67" presetID="12" presetClass="entr" presetSubtype="4" fill="hold" grpId="0" nodeType="afterEffect">
                                  <p:stCondLst>
                                    <p:cond delay="0"/>
                                  </p:stCondLst>
                                  <p:iterate type="lt">
                                    <p:tmPct val="5983"/>
                                  </p:iterate>
                                  <p:childTnLst>
                                    <p:set>
                                      <p:cBhvr>
                                        <p:cTn id="68" dur="1" fill="hold">
                                          <p:stCondLst>
                                            <p:cond delay="0"/>
                                          </p:stCondLst>
                                        </p:cTn>
                                        <p:tgtEl>
                                          <p:spTgt spid="41"/>
                                        </p:tgtEl>
                                        <p:attrNameLst>
                                          <p:attrName>style.visibility</p:attrName>
                                        </p:attrNameLst>
                                      </p:cBhvr>
                                      <p:to>
                                        <p:strVal val="visible"/>
                                      </p:to>
                                    </p:set>
                                    <p:anim calcmode="lin" valueType="num">
                                      <p:cBhvr additive="base">
                                        <p:cTn id="69" dur="250"/>
                                        <p:tgtEl>
                                          <p:spTgt spid="41"/>
                                        </p:tgtEl>
                                        <p:attrNameLst>
                                          <p:attrName>ppt_y</p:attrName>
                                        </p:attrNameLst>
                                      </p:cBhvr>
                                      <p:tavLst>
                                        <p:tav tm="0">
                                          <p:val>
                                            <p:strVal val="#ppt_y+#ppt_h*1.125000"/>
                                          </p:val>
                                        </p:tav>
                                        <p:tav tm="100000">
                                          <p:val>
                                            <p:strVal val="#ppt_y"/>
                                          </p:val>
                                        </p:tav>
                                      </p:tavLst>
                                    </p:anim>
                                    <p:animEffect transition="in" filter="wipe(up)">
                                      <p:cBhvr>
                                        <p:cTn id="70" dur="250"/>
                                        <p:tgtEl>
                                          <p:spTgt spid="41"/>
                                        </p:tgtEl>
                                      </p:cBhvr>
                                    </p:animEffect>
                                  </p:childTnLst>
                                </p:cTn>
                              </p:par>
                            </p:childTnLst>
                          </p:cTn>
                        </p:par>
                        <p:par>
                          <p:cTn id="71" fill="hold">
                            <p:stCondLst>
                              <p:cond delay="4867"/>
                            </p:stCondLst>
                            <p:childTnLst>
                              <p:par>
                                <p:cTn id="72" presetID="14" presetClass="entr" presetSubtype="10" fill="hold" grpId="0" nodeType="after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randombar(horizontal)">
                                      <p:cBhvr>
                                        <p:cTn id="74" dur="750"/>
                                        <p:tgtEl>
                                          <p:spTgt spid="42"/>
                                        </p:tgtEl>
                                      </p:cBhvr>
                                    </p:animEffect>
                                  </p:childTnLst>
                                </p:cTn>
                              </p:par>
                            </p:childTnLst>
                          </p:cTn>
                        </p:par>
                        <p:par>
                          <p:cTn id="75" fill="hold">
                            <p:stCondLst>
                              <p:cond delay="5867"/>
                            </p:stCondLst>
                            <p:childTnLst>
                              <p:par>
                                <p:cTn id="76" presetID="12" presetClass="entr" presetSubtype="4" fill="hold" grpId="0" nodeType="afterEffect">
                                  <p:stCondLst>
                                    <p:cond delay="0"/>
                                  </p:stCondLst>
                                  <p:iterate type="lt">
                                    <p:tmPct val="5983"/>
                                  </p:iterate>
                                  <p:childTnLst>
                                    <p:set>
                                      <p:cBhvr>
                                        <p:cTn id="77" dur="1" fill="hold">
                                          <p:stCondLst>
                                            <p:cond delay="0"/>
                                          </p:stCondLst>
                                        </p:cTn>
                                        <p:tgtEl>
                                          <p:spTgt spid="43"/>
                                        </p:tgtEl>
                                        <p:attrNameLst>
                                          <p:attrName>style.visibility</p:attrName>
                                        </p:attrNameLst>
                                      </p:cBhvr>
                                      <p:to>
                                        <p:strVal val="visible"/>
                                      </p:to>
                                    </p:set>
                                    <p:anim calcmode="lin" valueType="num">
                                      <p:cBhvr additive="base">
                                        <p:cTn id="78" dur="250"/>
                                        <p:tgtEl>
                                          <p:spTgt spid="43"/>
                                        </p:tgtEl>
                                        <p:attrNameLst>
                                          <p:attrName>ppt_y</p:attrName>
                                        </p:attrNameLst>
                                      </p:cBhvr>
                                      <p:tavLst>
                                        <p:tav tm="0">
                                          <p:val>
                                            <p:strVal val="#ppt_y+#ppt_h*1.125000"/>
                                          </p:val>
                                        </p:tav>
                                        <p:tav tm="100000">
                                          <p:val>
                                            <p:strVal val="#ppt_y"/>
                                          </p:val>
                                        </p:tav>
                                      </p:tavLst>
                                    </p:anim>
                                    <p:animEffect transition="in" filter="wipe(up)">
                                      <p:cBhvr>
                                        <p:cTn id="79" dur="2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bldLvl="0" animBg="1"/>
      <p:bldP spid="33" grpId="0" animBg="1"/>
      <p:bldP spid="34" grpId="0" bldLvl="0" animBg="1"/>
      <p:bldP spid="35" grpId="0" animBg="1"/>
      <p:bldP spid="36" grpId="0" bldLvl="0" animBg="1"/>
      <p:bldP spid="37" grpId="0" animBg="1"/>
      <p:bldP spid="38" grpId="0"/>
      <p:bldP spid="39" grpId="0"/>
      <p:bldP spid="40" grpId="0"/>
      <p:bldP spid="41" grpId="0"/>
      <p:bldP spid="42" grpId="0"/>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954405" y="2038455"/>
            <a:ext cx="10837545" cy="2045230"/>
            <a:chOff x="3482" y="4227"/>
            <a:chExt cx="12405" cy="2341"/>
          </a:xfrm>
        </p:grpSpPr>
        <p:sp>
          <p:nvSpPr>
            <p:cNvPr id="2" name="Oval 428"/>
            <p:cNvSpPr>
              <a:spLocks noChangeAspect="1"/>
            </p:cNvSpPr>
            <p:nvPr/>
          </p:nvSpPr>
          <p:spPr>
            <a:xfrm>
              <a:off x="13224" y="4227"/>
              <a:ext cx="2310" cy="2310"/>
            </a:xfrm>
            <a:prstGeom prst="ellipse">
              <a:avLst/>
            </a:prstGeom>
            <a:solidFill>
              <a:schemeClr val="bg1"/>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方正黑体简体" panose="02010601030101010101" pitchFamily="2" charset="-122"/>
              </a:endParaRPr>
            </a:p>
          </p:txBody>
        </p:sp>
        <p:sp>
          <p:nvSpPr>
            <p:cNvPr id="3" name="弧形 37"/>
            <p:cNvSpPr/>
            <p:nvPr/>
          </p:nvSpPr>
          <p:spPr>
            <a:xfrm>
              <a:off x="13311" y="4332"/>
              <a:ext cx="2136" cy="2136"/>
            </a:xfrm>
            <a:prstGeom prst="arc">
              <a:avLst>
                <a:gd name="adj1" fmla="val 100036"/>
                <a:gd name="adj2" fmla="val 14632219"/>
              </a:avLst>
            </a:prstGeom>
            <a:solidFill>
              <a:schemeClr val="bg1">
                <a:lumMod val="95000"/>
              </a:schemeClr>
            </a:solidFill>
            <a:ln w="254000" cap="flat" cmpd="sng" algn="ctr">
              <a:solidFill>
                <a:srgbClr val="6C8EF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方正黑体简体" panose="02010601030101010101" pitchFamily="2" charset="-122"/>
              </a:endParaRPr>
            </a:p>
          </p:txBody>
        </p:sp>
        <p:sp>
          <p:nvSpPr>
            <p:cNvPr id="4" name="Oval 431"/>
            <p:cNvSpPr>
              <a:spLocks noChangeAspect="1"/>
            </p:cNvSpPr>
            <p:nvPr/>
          </p:nvSpPr>
          <p:spPr>
            <a:xfrm>
              <a:off x="6792" y="4228"/>
              <a:ext cx="2310" cy="2310"/>
            </a:xfrm>
            <a:prstGeom prst="ellipse">
              <a:avLst/>
            </a:prstGeom>
            <a:solidFill>
              <a:schemeClr val="bg1"/>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方正黑体简体" panose="02010601030101010101" pitchFamily="2" charset="-122"/>
              </a:endParaRPr>
            </a:p>
          </p:txBody>
        </p:sp>
        <p:sp>
          <p:nvSpPr>
            <p:cNvPr id="5" name="弧形 37"/>
            <p:cNvSpPr/>
            <p:nvPr/>
          </p:nvSpPr>
          <p:spPr>
            <a:xfrm>
              <a:off x="6878" y="4317"/>
              <a:ext cx="2136" cy="2136"/>
            </a:xfrm>
            <a:prstGeom prst="arc">
              <a:avLst>
                <a:gd name="adj1" fmla="val 7635338"/>
                <a:gd name="adj2" fmla="val 3958121"/>
              </a:avLst>
            </a:prstGeom>
            <a:solidFill>
              <a:schemeClr val="bg1">
                <a:lumMod val="95000"/>
              </a:schemeClr>
            </a:solidFill>
            <a:ln w="254000" cap="flat" cmpd="sng" algn="ctr">
              <a:solidFill>
                <a:srgbClr val="6C8EFA"/>
              </a:solidFill>
              <a:prstDash val="solid"/>
              <a:miter lim="800000"/>
            </a:ln>
            <a:effectLst/>
          </p:spPr>
          <p:txBody>
            <a:bodyPr rtlCol="0" anchor="ctr"/>
            <a:lstStyle/>
            <a:p>
              <a:pPr algn="ctr"/>
              <a:endParaRPr lang="zh-CN" altLang="en-US" sz="1400" kern="0">
                <a:solidFill>
                  <a:prstClr val="black"/>
                </a:solidFill>
                <a:latin typeface="微软雅黑" panose="020B0503020204020204" pitchFamily="34" charset="-122"/>
                <a:ea typeface="微软雅黑" panose="020B0503020204020204" pitchFamily="34" charset="-122"/>
              </a:endParaRPr>
            </a:p>
          </p:txBody>
        </p:sp>
        <p:sp>
          <p:nvSpPr>
            <p:cNvPr id="6" name="Oval 434"/>
            <p:cNvSpPr>
              <a:spLocks noChangeAspect="1"/>
            </p:cNvSpPr>
            <p:nvPr/>
          </p:nvSpPr>
          <p:spPr>
            <a:xfrm>
              <a:off x="10029" y="4243"/>
              <a:ext cx="2310" cy="2310"/>
            </a:xfrm>
            <a:prstGeom prst="ellipse">
              <a:avLst/>
            </a:prstGeom>
            <a:solidFill>
              <a:schemeClr val="bg1"/>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方正黑体简体" panose="02010601030101010101" pitchFamily="2" charset="-122"/>
              </a:endParaRPr>
            </a:p>
          </p:txBody>
        </p:sp>
        <p:sp>
          <p:nvSpPr>
            <p:cNvPr id="7" name="弧形 37"/>
            <p:cNvSpPr/>
            <p:nvPr/>
          </p:nvSpPr>
          <p:spPr>
            <a:xfrm>
              <a:off x="10115" y="4332"/>
              <a:ext cx="2136" cy="2136"/>
            </a:xfrm>
            <a:prstGeom prst="arc">
              <a:avLst>
                <a:gd name="adj1" fmla="val 21030938"/>
                <a:gd name="adj2" fmla="val 19250998"/>
              </a:avLst>
            </a:prstGeom>
            <a:solidFill>
              <a:schemeClr val="bg1">
                <a:lumMod val="95000"/>
              </a:schemeClr>
            </a:solidFill>
            <a:ln w="254000" cap="flat" cmpd="sng" algn="ctr">
              <a:solidFill>
                <a:srgbClr val="6C8EFA"/>
              </a:solidFill>
              <a:prstDash val="solid"/>
              <a:miter lim="800000"/>
            </a:ln>
            <a:effectLst/>
          </p:spPr>
          <p:txBody>
            <a:bodyPr rtlCol="0" anchor="ctr"/>
            <a:lstStyle/>
            <a:p>
              <a:pPr algn="ctr"/>
              <a:endParaRPr lang="zh-CN" altLang="en-US" sz="1400" kern="0">
                <a:solidFill>
                  <a:prstClr val="black"/>
                </a:solidFill>
                <a:latin typeface="微软雅黑" panose="020B0503020204020204" pitchFamily="34" charset="-122"/>
                <a:ea typeface="微软雅黑" panose="020B0503020204020204" pitchFamily="34" charset="-122"/>
              </a:endParaRPr>
            </a:p>
          </p:txBody>
        </p:sp>
        <p:sp>
          <p:nvSpPr>
            <p:cNvPr id="8" name="Oval 437"/>
            <p:cNvSpPr>
              <a:spLocks noChangeAspect="1"/>
            </p:cNvSpPr>
            <p:nvPr/>
          </p:nvSpPr>
          <p:spPr>
            <a:xfrm>
              <a:off x="3502" y="4258"/>
              <a:ext cx="2310" cy="2310"/>
            </a:xfrm>
            <a:prstGeom prst="ellipse">
              <a:avLst/>
            </a:prstGeom>
            <a:solidFill>
              <a:schemeClr val="bg1"/>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方正黑体简体" panose="02010601030101010101" pitchFamily="2" charset="-122"/>
              </a:endParaRPr>
            </a:p>
          </p:txBody>
        </p:sp>
        <p:sp>
          <p:nvSpPr>
            <p:cNvPr id="9" name="弧形 37"/>
            <p:cNvSpPr/>
            <p:nvPr/>
          </p:nvSpPr>
          <p:spPr>
            <a:xfrm>
              <a:off x="3586" y="4332"/>
              <a:ext cx="2136" cy="2136"/>
            </a:xfrm>
            <a:prstGeom prst="arc">
              <a:avLst>
                <a:gd name="adj1" fmla="val 100036"/>
                <a:gd name="adj2" fmla="val 14632219"/>
              </a:avLst>
            </a:prstGeom>
            <a:solidFill>
              <a:schemeClr val="bg1">
                <a:lumMod val="95000"/>
              </a:schemeClr>
            </a:solidFill>
            <a:ln w="254000" cap="flat" cmpd="sng" algn="ctr">
              <a:solidFill>
                <a:srgbClr val="6C8EFA"/>
              </a:solidFill>
              <a:prstDash val="solid"/>
              <a:miter lim="800000"/>
            </a:ln>
            <a:effectLst/>
          </p:spPr>
          <p:txBody>
            <a:bodyPr rtlCol="0" anchor="ctr"/>
            <a:lstStyle/>
            <a:p>
              <a:pPr algn="ctr"/>
              <a:endParaRPr lang="zh-CN" altLang="en-US" sz="1400" kern="0">
                <a:solidFill>
                  <a:prstClr val="black"/>
                </a:solidFill>
                <a:latin typeface="微软雅黑" panose="020B0503020204020204" pitchFamily="34" charset="-122"/>
                <a:ea typeface="微软雅黑" panose="020B0503020204020204" pitchFamily="34" charset="-122"/>
              </a:endParaRPr>
            </a:p>
          </p:txBody>
        </p:sp>
        <p:sp>
          <p:nvSpPr>
            <p:cNvPr id="10" name="PA-文本框 7"/>
            <p:cNvSpPr txBox="1"/>
            <p:nvPr>
              <p:custDataLst>
                <p:tags r:id="rId1"/>
              </p:custDataLst>
            </p:nvPr>
          </p:nvSpPr>
          <p:spPr>
            <a:xfrm>
              <a:off x="3482" y="5001"/>
              <a:ext cx="2576" cy="597"/>
            </a:xfrm>
            <a:prstGeom prst="rect">
              <a:avLst/>
            </a:prstGeom>
            <a:noFill/>
          </p:spPr>
          <p:txBody>
            <a:bodyPr wrap="square" rtlCol="0">
              <a:spAutoFit/>
            </a:bodyPr>
            <a:lstStyle/>
            <a:p>
              <a:pPr algn="ctr"/>
              <a:r>
                <a:rPr lang="en-US" altLang="zh-CN" sz="2800" spc="300">
                  <a:solidFill>
                    <a:schemeClr val="tx1">
                      <a:lumMod val="75000"/>
                      <a:lumOff val="25000"/>
                    </a:schemeClr>
                  </a:solidFill>
                  <a:latin typeface="微软雅黑" panose="020B0503020204020204" pitchFamily="34" charset="-122"/>
                  <a:ea typeface="微软雅黑" panose="020B0503020204020204" pitchFamily="34" charset="-122"/>
                </a:rPr>
                <a:t>70% </a:t>
              </a:r>
              <a:endParaRPr lang="en-US" altLang="zh-CN" sz="2800" spc="3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PA-文本框 7"/>
            <p:cNvSpPr txBox="1"/>
            <p:nvPr>
              <p:custDataLst>
                <p:tags r:id="rId2"/>
              </p:custDataLst>
            </p:nvPr>
          </p:nvSpPr>
          <p:spPr>
            <a:xfrm>
              <a:off x="6739" y="5001"/>
              <a:ext cx="2576" cy="597"/>
            </a:xfrm>
            <a:prstGeom prst="rect">
              <a:avLst/>
            </a:prstGeom>
            <a:noFill/>
          </p:spPr>
          <p:txBody>
            <a:bodyPr wrap="square" rtlCol="0">
              <a:spAutoFit/>
            </a:bodyPr>
            <a:lstStyle/>
            <a:p>
              <a:pPr algn="ctr"/>
              <a:r>
                <a:rPr lang="en-US" altLang="zh-CN" sz="2800" spc="300">
                  <a:solidFill>
                    <a:schemeClr val="tx1">
                      <a:lumMod val="75000"/>
                      <a:lumOff val="25000"/>
                    </a:schemeClr>
                  </a:solidFill>
                  <a:latin typeface="微软雅黑" panose="020B0503020204020204" pitchFamily="34" charset="-122"/>
                  <a:ea typeface="微软雅黑" panose="020B0503020204020204" pitchFamily="34" charset="-122"/>
                </a:rPr>
                <a:t>56% </a:t>
              </a:r>
              <a:endParaRPr lang="en-US" altLang="zh-CN" sz="2800" spc="3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PA-文本框 7"/>
            <p:cNvSpPr txBox="1"/>
            <p:nvPr>
              <p:custDataLst>
                <p:tags r:id="rId3"/>
              </p:custDataLst>
            </p:nvPr>
          </p:nvSpPr>
          <p:spPr>
            <a:xfrm>
              <a:off x="9990" y="5001"/>
              <a:ext cx="2576" cy="597"/>
            </a:xfrm>
            <a:prstGeom prst="rect">
              <a:avLst/>
            </a:prstGeom>
            <a:noFill/>
          </p:spPr>
          <p:txBody>
            <a:bodyPr wrap="square" rtlCol="0">
              <a:spAutoFit/>
            </a:bodyPr>
            <a:lstStyle/>
            <a:p>
              <a:pPr algn="ctr"/>
              <a:r>
                <a:rPr lang="en-US" altLang="zh-CN" sz="2800" spc="300">
                  <a:solidFill>
                    <a:schemeClr val="tx1">
                      <a:lumMod val="75000"/>
                      <a:lumOff val="25000"/>
                    </a:schemeClr>
                  </a:solidFill>
                  <a:latin typeface="微软雅黑" panose="020B0503020204020204" pitchFamily="34" charset="-122"/>
                  <a:ea typeface="微软雅黑" panose="020B0503020204020204" pitchFamily="34" charset="-122"/>
                </a:rPr>
                <a:t>18% </a:t>
              </a:r>
              <a:endParaRPr lang="en-US" altLang="zh-CN" sz="2800" spc="3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PA-文本框 7"/>
            <p:cNvSpPr txBox="1"/>
            <p:nvPr>
              <p:custDataLst>
                <p:tags r:id="rId4"/>
              </p:custDataLst>
            </p:nvPr>
          </p:nvSpPr>
          <p:spPr>
            <a:xfrm>
              <a:off x="13311" y="5001"/>
              <a:ext cx="2576" cy="597"/>
            </a:xfrm>
            <a:prstGeom prst="rect">
              <a:avLst/>
            </a:prstGeom>
            <a:noFill/>
          </p:spPr>
          <p:txBody>
            <a:bodyPr wrap="square" rtlCol="0">
              <a:spAutoFit/>
            </a:bodyPr>
            <a:lstStyle/>
            <a:p>
              <a:pPr algn="ctr"/>
              <a:r>
                <a:rPr lang="en-US" altLang="zh-CN" sz="2800" spc="300">
                  <a:solidFill>
                    <a:schemeClr val="tx1">
                      <a:lumMod val="75000"/>
                      <a:lumOff val="25000"/>
                    </a:schemeClr>
                  </a:solidFill>
                  <a:latin typeface="微软雅黑" panose="020B0503020204020204" pitchFamily="34" charset="-122"/>
                  <a:ea typeface="微软雅黑" panose="020B0503020204020204" pitchFamily="34" charset="-122"/>
                </a:rPr>
                <a:t>70% </a:t>
              </a:r>
              <a:endParaRPr lang="en-US" altLang="zh-CN" sz="2800" spc="3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4" name="PA-矩形 4"/>
          <p:cNvSpPr/>
          <p:nvPr>
            <p:custDataLst>
              <p:tags r:id="rId5"/>
            </p:custDataLst>
          </p:nvPr>
        </p:nvSpPr>
        <p:spPr>
          <a:xfrm>
            <a:off x="1" y="4936454"/>
            <a:ext cx="12192000" cy="1921547"/>
          </a:xfrm>
          <a:prstGeom prst="rect">
            <a:avLst/>
          </a:prstGeom>
          <a:solidFill>
            <a:srgbClr val="6C8EF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kumimoji="1" lang="zh-CN" altLang="en-US">
              <a:latin typeface="微软雅黑" panose="020B0503020204020204" pitchFamily="34" charset="-122"/>
              <a:ea typeface="微软雅黑" panose="020B0503020204020204" pitchFamily="34" charset="-122"/>
            </a:endParaRPr>
          </a:p>
        </p:txBody>
      </p:sp>
      <p:sp>
        <p:nvSpPr>
          <p:cNvPr id="17" name="PA-文本框 9"/>
          <p:cNvSpPr txBox="1"/>
          <p:nvPr>
            <p:custDataLst>
              <p:tags r:id="rId6"/>
            </p:custDataLst>
          </p:nvPr>
        </p:nvSpPr>
        <p:spPr>
          <a:xfrm>
            <a:off x="2064918" y="5429939"/>
            <a:ext cx="8062164" cy="909095"/>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ct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59" name="组合 58"/>
          <p:cNvGrpSpPr/>
          <p:nvPr/>
        </p:nvGrpSpPr>
        <p:grpSpPr>
          <a:xfrm>
            <a:off x="523875" y="398780"/>
            <a:ext cx="4646930" cy="650875"/>
            <a:chOff x="9462" y="2048"/>
            <a:chExt cx="7318" cy="1025"/>
          </a:xfrm>
        </p:grpSpPr>
        <p:sp>
          <p:nvSpPr>
            <p:cNvPr id="60" name="PA-文本框 25"/>
            <p:cNvSpPr txBox="1"/>
            <p:nvPr>
              <p:custDataLst>
                <p:tags r:id="rId7"/>
              </p:custDataLst>
            </p:nvPr>
          </p:nvSpPr>
          <p:spPr>
            <a:xfrm>
              <a:off x="9462" y="2048"/>
              <a:ext cx="7318" cy="1025"/>
            </a:xfrm>
            <a:prstGeom prst="rect">
              <a:avLst/>
            </a:prstGeom>
            <a:noFill/>
          </p:spPr>
          <p:txBody>
            <a:bodyPr wrap="square" rtlCol="0">
              <a:spAutoFit/>
            </a:bodyPr>
            <a:p>
              <a:pPr algn="l" fontAlgn="base">
                <a:lnSpc>
                  <a:spcPct val="130000"/>
                </a:lnSpc>
                <a:spcBef>
                  <a:spcPct val="0"/>
                </a:spcBef>
                <a:spcAft>
                  <a:spcPct val="0"/>
                </a:spcAft>
              </a:pPr>
              <a:r>
                <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rPr>
                <a:t>您的标题打在这里</a:t>
              </a:r>
              <a:endPar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cs typeface="字魂64号-萌趣软糖体" panose="00000500000000000000" charset="-122"/>
              </a:endParaRPr>
            </a:p>
          </p:txBody>
        </p:sp>
        <p:cxnSp>
          <p:nvCxnSpPr>
            <p:cNvPr id="61" name="PA-直接连接符 27"/>
            <p:cNvCxnSpPr/>
            <p:nvPr>
              <p:custDataLst>
                <p:tags r:id="rId8"/>
              </p:custDataLst>
            </p:nvPr>
          </p:nvCxnSpPr>
          <p:spPr>
            <a:xfrm>
              <a:off x="9462" y="3073"/>
              <a:ext cx="5628" cy="0"/>
            </a:xfrm>
            <a:prstGeom prst="line">
              <a:avLst/>
            </a:prstGeom>
            <a:noFill/>
            <a:ln w="19050" cap="flat" cmpd="sng" algn="ctr">
              <a:solidFill>
                <a:srgbClr val="6C8EFA"/>
              </a:solidFill>
              <a:prstDash val="solid"/>
              <a:round/>
              <a:headEnd type="none" w="med" len="med"/>
              <a:tailEnd type="none" w="med" len="med"/>
            </a:ln>
            <a:effectLst/>
          </p:spPr>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22" presetClass="entr" presetSubtype="1" fill="hold" grpId="0" nodeType="withEffect">
                                  <p:stCondLst>
                                    <p:cond delay="50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 calcmode="lin" valueType="num">
                                      <p:cBhvr>
                                        <p:cTn id="19" dur="500" fill="hold"/>
                                        <p:tgtEl>
                                          <p:spTgt spid="18"/>
                                        </p:tgtEl>
                                        <p:attrNameLst>
                                          <p:attrName>style.rotation</p:attrName>
                                        </p:attrNameLst>
                                      </p:cBhvr>
                                      <p:tavLst>
                                        <p:tav tm="0">
                                          <p:val>
                                            <p:fltVal val="360"/>
                                          </p:val>
                                        </p:tav>
                                        <p:tav tm="100000">
                                          <p:val>
                                            <p:fltVal val="0"/>
                                          </p:val>
                                        </p:tav>
                                      </p:tavLst>
                                    </p:anim>
                                    <p:animEffect transition="in" filter="fade">
                                      <p:cBhvr>
                                        <p:cTn id="2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招聘蓝色渐变企业公司人才招聘创意海报"/>
          <p:cNvPicPr>
            <a:picLocks noChangeAspect="1"/>
          </p:cNvPicPr>
          <p:nvPr/>
        </p:nvPicPr>
        <p:blipFill>
          <a:blip r:embed="rId1"/>
          <a:srcRect t="57566"/>
          <a:stretch>
            <a:fillRect/>
          </a:stretch>
        </p:blipFill>
        <p:spPr>
          <a:xfrm>
            <a:off x="0" y="-40005"/>
            <a:ext cx="12192000" cy="6898005"/>
          </a:xfrm>
          <a:prstGeom prst="rect">
            <a:avLst/>
          </a:prstGeom>
        </p:spPr>
      </p:pic>
      <p:sp>
        <p:nvSpPr>
          <p:cNvPr id="8" name="矩形 7"/>
          <p:cNvSpPr/>
          <p:nvPr/>
        </p:nvSpPr>
        <p:spPr>
          <a:xfrm>
            <a:off x="0" y="1145029"/>
            <a:ext cx="12192000" cy="4704442"/>
          </a:xfrm>
          <a:prstGeom prst="rect">
            <a:avLst/>
          </a:prstGeom>
          <a:solidFill>
            <a:schemeClr val="accent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文本框 1"/>
          <p:cNvSpPr txBox="1"/>
          <p:nvPr/>
        </p:nvSpPr>
        <p:spPr>
          <a:xfrm>
            <a:off x="2233584" y="1807210"/>
            <a:ext cx="7724831" cy="923330"/>
          </a:xfrm>
          <a:prstGeom prst="rect">
            <a:avLst/>
          </a:prstGeom>
          <a:solidFill>
            <a:schemeClr val="accent2"/>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kumimoji="1" lang="en-US" altLang="zh-CN" sz="5400" b="1" dirty="0">
                <a:solidFill>
                  <a:schemeClr val="bg1"/>
                </a:solidFill>
                <a:latin typeface="FZHei-B01S" panose="02010601030101010101" pitchFamily="2" charset="-122"/>
                <a:ea typeface="FZHei-B01S" panose="02010601030101010101" pitchFamily="2" charset="-122"/>
                <a:cs typeface="+mn-ea"/>
                <a:sym typeface="FZHei-B01S" panose="02010601030101010101" pitchFamily="2" charset="-122"/>
              </a:rPr>
              <a:t>INTERNET</a:t>
            </a:r>
            <a:r>
              <a:rPr kumimoji="1" lang="zh-CN" altLang="en-US" sz="5400" b="1" dirty="0">
                <a:solidFill>
                  <a:schemeClr val="bg1"/>
                </a:solidFill>
                <a:latin typeface="FZHei-B01S" panose="02010601030101010101" pitchFamily="2" charset="-122"/>
                <a:ea typeface="FZHei-B01S" panose="02010601030101010101" pitchFamily="2" charset="-122"/>
                <a:cs typeface="+mn-ea"/>
                <a:sym typeface="FZHei-B01S" panose="02010601030101010101" pitchFamily="2" charset="-122"/>
              </a:rPr>
              <a:t> </a:t>
            </a:r>
            <a:r>
              <a:rPr kumimoji="1" lang="en-US" altLang="zh-CN" sz="5400" b="1" dirty="0">
                <a:solidFill>
                  <a:schemeClr val="bg1"/>
                </a:solidFill>
                <a:latin typeface="FZHei-B01S" panose="02010601030101010101" pitchFamily="2" charset="-122"/>
                <a:ea typeface="FZHei-B01S" panose="02010601030101010101" pitchFamily="2" charset="-122"/>
                <a:cs typeface="+mn-ea"/>
                <a:sym typeface="FZHei-B01S" panose="02010601030101010101" pitchFamily="2" charset="-122"/>
              </a:rPr>
              <a:t>REPORT</a:t>
            </a:r>
            <a:endParaRPr kumimoji="1" lang="en-US" altLang="zh-CN" sz="5400" b="1" dirty="0">
              <a:solidFill>
                <a:schemeClr val="bg1"/>
              </a:solidFill>
              <a:latin typeface="FZHei-B01S" panose="02010601030101010101" pitchFamily="2" charset="-122"/>
              <a:ea typeface="FZHei-B01S" panose="02010601030101010101" pitchFamily="2" charset="-122"/>
              <a:cs typeface="+mn-ea"/>
              <a:sym typeface="FZHei-B01S" panose="02010601030101010101" pitchFamily="2" charset="-122"/>
            </a:endParaRPr>
          </a:p>
        </p:txBody>
      </p:sp>
      <p:sp>
        <p:nvSpPr>
          <p:cNvPr id="3" name="文本框 2"/>
          <p:cNvSpPr txBox="1"/>
          <p:nvPr/>
        </p:nvSpPr>
        <p:spPr>
          <a:xfrm>
            <a:off x="2095609" y="2926286"/>
            <a:ext cx="7862806" cy="1014730"/>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algn="dist">
              <a:defRPr sz="9600"/>
            </a:lvl1p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6000" dirty="0">
                <a:solidFill>
                  <a:schemeClr val="bg1"/>
                </a:solidFill>
                <a:effectLst>
                  <a:outerShdw blurRad="63500" sx="102000" sy="102000" algn="ctr" rotWithShape="0">
                    <a:schemeClr val="bg1">
                      <a:alpha val="20000"/>
                    </a:schemeClr>
                  </a:outerShdw>
                </a:effectLst>
                <a:latin typeface="思源黑体 CN Medium" panose="020B0600000000000000" pitchFamily="34" charset="-122"/>
                <a:ea typeface="思源黑体 CN Medium" panose="020B0600000000000000" pitchFamily="34" charset="-122"/>
                <a:sym typeface="Arial" panose="020B0604020202020204" pitchFamily="34" charset="0"/>
              </a:rPr>
              <a:t>感谢您的聆听</a:t>
            </a:r>
            <a:endParaRPr kumimoji="0" lang="zh-CN" altLang="en-US" sz="6000" b="0" i="0" u="none" strike="noStrike" kern="1200" cap="none" spc="0" normalizeH="0" baseline="0" noProof="0" dirty="0">
              <a:ln>
                <a:noFill/>
              </a:ln>
              <a:solidFill>
                <a:schemeClr val="bg1"/>
              </a:solidFill>
              <a:effectLst>
                <a:outerShdw blurRad="63500" sx="102000" sy="102000" algn="ctr" rotWithShape="0">
                  <a:schemeClr val="bg1">
                    <a:alpha val="20000"/>
                  </a:schemeClr>
                </a:outerShdw>
              </a:effectLst>
              <a:uLnTx/>
              <a:uFillTx/>
              <a:latin typeface="思源黑体 CN Medium" panose="020B0600000000000000" pitchFamily="34" charset="-122"/>
              <a:ea typeface="思源黑体 CN Medium" panose="020B0600000000000000" pitchFamily="34" charset="-122"/>
              <a:sym typeface="Arial" panose="020B0604020202020204" pitchFamily="34" charset="0"/>
            </a:endParaRPr>
          </a:p>
        </p:txBody>
      </p:sp>
      <p:sp>
        <p:nvSpPr>
          <p:cNvPr id="4" name="文本框 3"/>
          <p:cNvSpPr txBox="1"/>
          <p:nvPr/>
        </p:nvSpPr>
        <p:spPr>
          <a:xfrm>
            <a:off x="3421074" y="3987162"/>
            <a:ext cx="5211876" cy="415498"/>
          </a:xfrm>
          <a:prstGeom prst="rect">
            <a:avLst/>
          </a:prstGeom>
          <a:noFill/>
        </p:spPr>
        <p:txBody>
          <a:bodyPr wrap="square" rtlCol="0">
            <a:spAutoFit/>
            <a:scene3d>
              <a:camera prst="orthographicFront"/>
              <a:lightRig rig="threePt" dir="t"/>
            </a:scene3d>
            <a:sp3d contourW="12700"/>
          </a:bodyPr>
          <a:lstStyle/>
          <a:p>
            <a:pPr lvl="0" algn="ctr">
              <a:defRPr/>
            </a:pPr>
            <a:r>
              <a:rPr lang="pt-BR" altLang="zh-CN" sz="1050">
                <a:solidFill>
                  <a:schemeClr val="bg1"/>
                </a:solidFill>
                <a:latin typeface="思源黑体 CN Normal" panose="020B0400000000000000" pitchFamily="34" charset="-122"/>
                <a:ea typeface="思源黑体 CN Normal" panose="020B0400000000000000" pitchFamily="34" charset="-122"/>
                <a:sym typeface="Arial" panose="020B0604020202020204" pitchFamily="34" charset="0"/>
              </a:rPr>
              <a:t>Etiam porta sem malesuada magna mollis euismod. Cum sociis natoque penatibus et magnis dis parturient montes</a:t>
            </a:r>
            <a:endParaRPr kumimoji="0" lang="en-US" altLang="zh-CN" sz="1050" b="0" i="0" u="none" strike="noStrike" kern="1200" cap="none" spc="0" normalizeH="0" baseline="0" noProof="0" dirty="0">
              <a:ln>
                <a:noFill/>
              </a:ln>
              <a:solidFill>
                <a:schemeClr val="bg1"/>
              </a:solidFill>
              <a:effectLst/>
              <a:uLnTx/>
              <a:uFillTx/>
              <a:latin typeface="思源黑体 CN Normal" panose="020B0400000000000000" pitchFamily="34" charset="-122"/>
              <a:ea typeface="思源黑体 CN Normal" panose="020B0400000000000000" pitchFamily="34" charset="-122"/>
              <a:sym typeface="Arial" panose="020B0604020202020204" pitchFamily="34" charset="0"/>
            </a:endParaRPr>
          </a:p>
        </p:txBody>
      </p:sp>
      <p:sp>
        <p:nvSpPr>
          <p:cNvPr id="5" name="矩形: 圆角 6"/>
          <p:cNvSpPr/>
          <p:nvPr/>
        </p:nvSpPr>
        <p:spPr>
          <a:xfrm>
            <a:off x="5225376" y="4773052"/>
            <a:ext cx="1603272" cy="443185"/>
          </a:xfrm>
          <a:prstGeom prst="roundRect">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方正黑体简体" panose="02010601030101010101" pitchFamily="2" charset="-122"/>
                <a:ea typeface="方正黑体简体" panose="02010601030101010101" pitchFamily="2" charset="-122"/>
              </a:rPr>
              <a:t>汇报人：</a:t>
            </a:r>
            <a:r>
              <a:rPr lang="en-US" altLang="zh-CN" sz="1400" dirty="0">
                <a:solidFill>
                  <a:schemeClr val="bg1"/>
                </a:solidFill>
                <a:latin typeface="方正黑体简体" panose="02010601030101010101" pitchFamily="2" charset="-122"/>
                <a:ea typeface="方正黑体简体" panose="02010601030101010101" pitchFamily="2" charset="-122"/>
              </a:rPr>
              <a:t>PPTCN</a:t>
            </a:r>
            <a:endParaRPr lang="en-US" altLang="zh-CN" sz="1400" dirty="0">
              <a:solidFill>
                <a:schemeClr val="bg1"/>
              </a:solidFill>
              <a:latin typeface="方正黑体简体" panose="02010601030101010101" pitchFamily="2" charset="-122"/>
              <a:ea typeface="方正黑体简体" panose="02010601030101010101" pitchFamily="2" charset="-122"/>
            </a:endParaRPr>
          </a:p>
        </p:txBody>
      </p:sp>
      <p:pic>
        <p:nvPicPr>
          <p:cNvPr id="6" name="背景音乐01 (2)">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5882774" y="-110155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 calcmode="lin" valueType="num">
                                      <p:cBhvr>
                                        <p:cTn id="10" dur="10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1" dur="1000" fill="hold"/>
                                        <p:tgtEl>
                                          <p:spTgt spid="2"/>
                                        </p:tgtEl>
                                        <p:attrNameLst>
                                          <p:attrName>ppt_y</p:attrName>
                                        </p:attrNameLst>
                                      </p:cBhvr>
                                      <p:tavLst>
                                        <p:tav tm="0">
                                          <p:val>
                                            <p:strVal val="#ppt_y"/>
                                          </p:val>
                                        </p:tav>
                                        <p:tav tm="100000">
                                          <p:val>
                                            <p:strVal val="#ppt_y"/>
                                          </p:val>
                                        </p:tav>
                                      </p:tavLst>
                                    </p:anim>
                                    <p:anim calcmode="lin" valueType="num">
                                      <p:cBhvr>
                                        <p:cTn id="12" dur="10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3" dur="10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4" dur="1000" tmFilter="0,0; .5, 1; 1, 1"/>
                                        <p:tgtEl>
                                          <p:spTgt spid="2"/>
                                        </p:tgtEl>
                                      </p:cBhvr>
                                    </p:animEffect>
                                  </p:childTnLst>
                                </p:cTn>
                              </p:par>
                            </p:childTnLst>
                          </p:cTn>
                        </p:par>
                        <p:par>
                          <p:cTn id="15" fill="hold">
                            <p:stCondLst>
                              <p:cond delay="2401"/>
                            </p:stCondLst>
                            <p:childTnLst>
                              <p:par>
                                <p:cTn id="16" presetID="12" presetClass="entr" presetSubtype="1"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p:tgtEl>
                                          <p:spTgt spid="3"/>
                                        </p:tgtEl>
                                        <p:attrNameLst>
                                          <p:attrName>ppt_y</p:attrName>
                                        </p:attrNameLst>
                                      </p:cBhvr>
                                      <p:tavLst>
                                        <p:tav tm="0">
                                          <p:val>
                                            <p:strVal val="#ppt_y-#ppt_h*1.125000"/>
                                          </p:val>
                                        </p:tav>
                                        <p:tav tm="100000">
                                          <p:val>
                                            <p:strVal val="#ppt_y"/>
                                          </p:val>
                                        </p:tav>
                                      </p:tavLst>
                                    </p:anim>
                                    <p:animEffect transition="in" filter="wipe(down)">
                                      <p:cBhvr>
                                        <p:cTn id="19" dur="500"/>
                                        <p:tgtEl>
                                          <p:spTgt spid="3"/>
                                        </p:tgtEl>
                                      </p:cBhvr>
                                    </p:animEffect>
                                  </p:childTnLst>
                                </p:cTn>
                              </p:par>
                            </p:childTnLst>
                          </p:cTn>
                        </p:par>
                        <p:par>
                          <p:cTn id="20" fill="hold">
                            <p:stCondLst>
                              <p:cond delay="2901"/>
                            </p:stCondLst>
                            <p:childTnLst>
                              <p:par>
                                <p:cTn id="21" presetID="42"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1" repeatCount="indefinite" fill="hold" display="0">
                  <p:stCondLst>
                    <p:cond delay="indefinite"/>
                  </p:stCondLst>
                  <p:endCondLst>
                    <p:cond evt="onStopAudio" delay="0">
                      <p:tgtEl>
                        <p:sldTgt/>
                      </p:tgtEl>
                    </p:cond>
                  </p:endCondLst>
                </p:cTn>
                <p:tgtEl>
                  <p:spTgt spid="6"/>
                </p:tgtEl>
              </p:cMediaNode>
            </p:audio>
          </p:childTnLst>
        </p:cTn>
      </p:par>
    </p:tnLst>
    <p:bldLst>
      <p:bldP spid="2" grpId="0" bldLvl="0" animBg="1"/>
      <p:bldP spid="3" grpId="0"/>
      <p:bldP spid="4" grpId="0"/>
      <p:bldP spid="5"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tags/tag1.xml><?xml version="1.0" encoding="utf-8"?>
<p:tagLst xmlns:p="http://schemas.openxmlformats.org/presentationml/2006/main">
  <p:tag name="PA" val="v4.3.1"/>
</p:tagLst>
</file>

<file path=ppt/tags/tag2.xml><?xml version="1.0" encoding="utf-8"?>
<p:tagLst xmlns:p="http://schemas.openxmlformats.org/presentationml/2006/main">
  <p:tag name="PA" val="v4.3.1"/>
</p:tagLst>
</file>

<file path=ppt/tags/tag3.xml><?xml version="1.0" encoding="utf-8"?>
<p:tagLst xmlns:p="http://schemas.openxmlformats.org/presentationml/2006/main">
  <p:tag name="PA" val="v4.3.1"/>
</p:tagLst>
</file>

<file path=ppt/tags/tag4.xml><?xml version="1.0" encoding="utf-8"?>
<p:tagLst xmlns:p="http://schemas.openxmlformats.org/presentationml/2006/main">
  <p:tag name="PA" val="v4.3.1"/>
</p:tagLst>
</file>

<file path=ppt/tags/tag5.xml><?xml version="1.0" encoding="utf-8"?>
<p:tagLst xmlns:p="http://schemas.openxmlformats.org/presentationml/2006/main">
  <p:tag name="PA" val="v4.3.1"/>
</p:tagLst>
</file>

<file path=ppt/tags/tag6.xml><?xml version="1.0" encoding="utf-8"?>
<p:tagLst xmlns:p="http://schemas.openxmlformats.org/presentationml/2006/main">
  <p:tag name="PA" val="v4.3.1"/>
</p:tagLst>
</file>

<file path=ppt/tags/tag7.xml><?xml version="1.0" encoding="utf-8"?>
<p:tagLst xmlns:p="http://schemas.openxmlformats.org/presentationml/2006/main">
  <p:tag name="PA" val="v4.3.1"/>
</p:tagLst>
</file>

<file path=ppt/tags/tag8.xml><?xml version="1.0" encoding="utf-8"?>
<p:tagLst xmlns:p="http://schemas.openxmlformats.org/presentationml/2006/main">
  <p:tag name="PA" val="v4.3.1"/>
</p:tagLst>
</file>

<file path=ppt/tags/tag9.xml><?xml version="1.0" encoding="utf-8"?>
<p:tagLst xmlns:p="http://schemas.openxmlformats.org/presentationml/2006/main">
  <p:tag name="MH" val="20161008230036"/>
  <p:tag name="MH_LIBRARY" val="CONTENTS"/>
  <p:tag name="MH_TYPE" val="OTHERS"/>
  <p:tag name="ID" val="553514"/>
</p:tagLst>
</file>

<file path=ppt/tags/tag10.xml><?xml version="1.0" encoding="utf-8"?>
<p:tagLst xmlns:p="http://schemas.openxmlformats.org/presentationml/2006/main">
  <p:tag name="KSO_WM_UNIT_PLACING_PICTURE_USER_VIEWPORT" val="{&quot;height&quot;:9413.3102362204718,&quot;width&quot;:4607.1811023622049}"/>
</p:tagLst>
</file>

<file path=ppt/tags/tag11.xml><?xml version="1.0" encoding="utf-8"?>
<p:tagLst xmlns:p="http://schemas.openxmlformats.org/presentationml/2006/main">
  <p:tag name="KSO_WM_UNIT_PLACING_PICTURE_USER_VIEWPORT" val="{&quot;height&quot;:7139.6881889763781,&quot;width&quot;:4008.5543307086614}"/>
</p:tagLst>
</file>

<file path=ppt/tags/tag12.xml><?xml version="1.0" encoding="utf-8"?>
<p:tagLst xmlns:p="http://schemas.openxmlformats.org/presentationml/2006/main">
  <p:tag name="PA" val="v5.2.10"/>
</p:tagLst>
</file>

<file path=ppt/tags/tag13.xml><?xml version="1.0" encoding="utf-8"?>
<p:tagLst xmlns:p="http://schemas.openxmlformats.org/presentationml/2006/main">
  <p:tag name="PA" val="v5.2.10"/>
</p:tagLst>
</file>

<file path=ppt/tags/tag14.xml><?xml version="1.0" encoding="utf-8"?>
<p:tagLst xmlns:p="http://schemas.openxmlformats.org/presentationml/2006/main">
  <p:tag name="PA" val="v5.1.1"/>
</p:tagLst>
</file>

<file path=ppt/tags/tag15.xml><?xml version="1.0" encoding="utf-8"?>
<p:tagLst xmlns:p="http://schemas.openxmlformats.org/presentationml/2006/main">
  <p:tag name="PA" val="v5.1.1"/>
</p:tagLst>
</file>

<file path=ppt/tags/tag16.xml><?xml version="1.0" encoding="utf-8"?>
<p:tagLst xmlns:p="http://schemas.openxmlformats.org/presentationml/2006/main">
  <p:tag name="PA" val="v5.1.1"/>
</p:tagLst>
</file>

<file path=ppt/tags/tag17.xml><?xml version="1.0" encoding="utf-8"?>
<p:tagLst xmlns:p="http://schemas.openxmlformats.org/presentationml/2006/main">
  <p:tag name="PA" val="v5.1.1"/>
</p:tagLst>
</file>

<file path=ppt/tags/tag18.xml><?xml version="1.0" encoding="utf-8"?>
<p:tagLst xmlns:p="http://schemas.openxmlformats.org/presentationml/2006/main">
  <p:tag name="PA" val="v5.2.10"/>
</p:tagLst>
</file>

<file path=ppt/tags/tag19.xml><?xml version="1.0" encoding="utf-8"?>
<p:tagLst xmlns:p="http://schemas.openxmlformats.org/presentationml/2006/main">
  <p:tag name="PA" val="v5.2.10"/>
</p:tagLst>
</file>

<file path=ppt/tags/tag20.xml><?xml version="1.0" encoding="utf-8"?>
<p:tagLst xmlns:p="http://schemas.openxmlformats.org/presentationml/2006/main">
  <p:tag name="PA" val="v5.1.1"/>
</p:tagLst>
</file>

<file path=ppt/tags/tag21.xml><?xml version="1.0" encoding="utf-8"?>
<p:tagLst xmlns:p="http://schemas.openxmlformats.org/presentationml/2006/main">
  <p:tag name="PA" val="v5.1.0"/>
</p:tagLst>
</file>

<file path=ppt/tags/tag22.xml><?xml version="1.0" encoding="utf-8"?>
<p:tagLst xmlns:p="http://schemas.openxmlformats.org/presentationml/2006/main">
  <p:tag name="PA" val="v5.2.10"/>
</p:tagLst>
</file>

<file path=ppt/tags/tag23.xml><?xml version="1.0" encoding="utf-8"?>
<p:tagLst xmlns:p="http://schemas.openxmlformats.org/presentationml/2006/main">
  <p:tag name="PA" val="v5.2.10"/>
</p:tagLst>
</file>

<file path=ppt/tags/tag24.xml><?xml version="1.0" encoding="utf-8"?>
<p:tagLst xmlns:p="http://schemas.openxmlformats.org/presentationml/2006/main">
  <p:tag name="PA" val="v5.1.2"/>
</p:tagLst>
</file>

<file path=ppt/tags/tag25.xml><?xml version="1.0" encoding="utf-8"?>
<p:tagLst xmlns:p="http://schemas.openxmlformats.org/presentationml/2006/main">
  <p:tag name="PA" val="v5.1.2"/>
</p:tagLst>
</file>

<file path=ppt/tags/tag26.xml><?xml version="1.0" encoding="utf-8"?>
<p:tagLst xmlns:p="http://schemas.openxmlformats.org/presentationml/2006/main">
  <p:tag name="PA" val="v5.1.2"/>
</p:tagLst>
</file>

<file path=ppt/tags/tag27.xml><?xml version="1.0" encoding="utf-8"?>
<p:tagLst xmlns:p="http://schemas.openxmlformats.org/presentationml/2006/main">
  <p:tag name="PA" val="v5.1.2"/>
</p:tagLst>
</file>

<file path=ppt/tags/tag28.xml><?xml version="1.0" encoding="utf-8"?>
<p:tagLst xmlns:p="http://schemas.openxmlformats.org/presentationml/2006/main">
  <p:tag name="PA" val="v5.1.2"/>
</p:tagLst>
</file>

<file path=ppt/tags/tag29.xml><?xml version="1.0" encoding="utf-8"?>
<p:tagLst xmlns:p="http://schemas.openxmlformats.org/presentationml/2006/main">
  <p:tag name="PA" val="v5.1.2"/>
</p:tagLst>
</file>

<file path=ppt/tags/tag30.xml><?xml version="1.0" encoding="utf-8"?>
<p:tagLst xmlns:p="http://schemas.openxmlformats.org/presentationml/2006/main">
  <p:tag name="PA" val="v5.1.2"/>
</p:tagLst>
</file>

<file path=ppt/tags/tag31.xml><?xml version="1.0" encoding="utf-8"?>
<p:tagLst xmlns:p="http://schemas.openxmlformats.org/presentationml/2006/main">
  <p:tag name="PA" val="v5.1.2"/>
</p:tagLst>
</file>

<file path=ppt/tags/tag32.xml><?xml version="1.0" encoding="utf-8"?>
<p:tagLst xmlns:p="http://schemas.openxmlformats.org/presentationml/2006/main">
  <p:tag name="PA" val="v5.1.2"/>
</p:tagLst>
</file>

<file path=ppt/tags/tag33.xml><?xml version="1.0" encoding="utf-8"?>
<p:tagLst xmlns:p="http://schemas.openxmlformats.org/presentationml/2006/main">
  <p:tag name="PA" val="v5.1.2"/>
</p:tagLst>
</file>

<file path=ppt/tags/tag34.xml><?xml version="1.0" encoding="utf-8"?>
<p:tagLst xmlns:p="http://schemas.openxmlformats.org/presentationml/2006/main">
  <p:tag name="PA" val="v5.1.2"/>
</p:tagLst>
</file>

<file path=ppt/tags/tag35.xml><?xml version="1.0" encoding="utf-8"?>
<p:tagLst xmlns:p="http://schemas.openxmlformats.org/presentationml/2006/main">
  <p:tag name="PA" val="v5.1.2"/>
</p:tagLst>
</file>

<file path=ppt/tags/tag36.xml><?xml version="1.0" encoding="utf-8"?>
<p:tagLst xmlns:p="http://schemas.openxmlformats.org/presentationml/2006/main">
  <p:tag name="PA" val="v5.2.10"/>
</p:tagLst>
</file>

<file path=ppt/tags/tag37.xml><?xml version="1.0" encoding="utf-8"?>
<p:tagLst xmlns:p="http://schemas.openxmlformats.org/presentationml/2006/main">
  <p:tag name="PA" val="v5.2.10"/>
</p:tagLst>
</file>

<file path=ppt/tags/tag38.xml><?xml version="1.0" encoding="utf-8"?>
<p:tagLst xmlns:p="http://schemas.openxmlformats.org/presentationml/2006/main">
  <p:tag name="PA" val="v5.2.10"/>
</p:tagLst>
</file>

<file path=ppt/tags/tag39.xml><?xml version="1.0" encoding="utf-8"?>
<p:tagLst xmlns:p="http://schemas.openxmlformats.org/presentationml/2006/main">
  <p:tag name="PA" val="v5.2.10"/>
</p:tagLst>
</file>

<file path=ppt/tags/tag40.xml><?xml version="1.0" encoding="utf-8"?>
<p:tagLst xmlns:p="http://schemas.openxmlformats.org/presentationml/2006/main">
  <p:tag name="PA" val="v5.2.10"/>
</p:tagLst>
</file>

<file path=ppt/tags/tag41.xml><?xml version="1.0" encoding="utf-8"?>
<p:tagLst xmlns:p="http://schemas.openxmlformats.org/presentationml/2006/main">
  <p:tag name="PA" val="v5.2.10"/>
</p:tagLst>
</file>

<file path=ppt/tags/tag42.xml><?xml version="1.0" encoding="utf-8"?>
<p:tagLst xmlns:p="http://schemas.openxmlformats.org/presentationml/2006/main">
  <p:tag name="PA" val="v5.2.10"/>
</p:tagLst>
</file>

<file path=ppt/tags/tag43.xml><?xml version="1.0" encoding="utf-8"?>
<p:tagLst xmlns:p="http://schemas.openxmlformats.org/presentationml/2006/main">
  <p:tag name="PA" val="v5.2.10"/>
</p:tagLst>
</file>

<file path=ppt/tags/tag44.xml><?xml version="1.0" encoding="utf-8"?>
<p:tagLst xmlns:p="http://schemas.openxmlformats.org/presentationml/2006/main">
  <p:tag name="PA" val="v5.2.10"/>
</p:tagLst>
</file>

<file path=ppt/tags/tag45.xml><?xml version="1.0" encoding="utf-8"?>
<p:tagLst xmlns:p="http://schemas.openxmlformats.org/presentationml/2006/main">
  <p:tag name="PA" val="v5.2.10"/>
</p:tagLst>
</file>

<file path=ppt/tags/tag46.xml><?xml version="1.0" encoding="utf-8"?>
<p:tagLst xmlns:p="http://schemas.openxmlformats.org/presentationml/2006/main">
  <p:tag name="PA" val="v5.2.10"/>
</p:tagLst>
</file>

<file path=ppt/tags/tag47.xml><?xml version="1.0" encoding="utf-8"?>
<p:tagLst xmlns:p="http://schemas.openxmlformats.org/presentationml/2006/main">
  <p:tag name="PA" val="v5.2.10"/>
</p:tagLst>
</file>

<file path=ppt/tags/tag48.xml><?xml version="1.0" encoding="utf-8"?>
<p:tagLst xmlns:p="http://schemas.openxmlformats.org/presentationml/2006/main">
  <p:tag name="PA" val="v5.2.10"/>
</p:tagLst>
</file>

<file path=ppt/tags/tag49.xml><?xml version="1.0" encoding="utf-8"?>
<p:tagLst xmlns:p="http://schemas.openxmlformats.org/presentationml/2006/main">
  <p:tag name="PA" val="v5.2.10"/>
</p:tagLst>
</file>

<file path=ppt/tags/tag50.xml><?xml version="1.0" encoding="utf-8"?>
<p:tagLst xmlns:p="http://schemas.openxmlformats.org/presentationml/2006/main">
  <p:tag name="PA" val="v5.2.10"/>
</p:tagLst>
</file>

<file path=ppt/tags/tag51.xml><?xml version="1.0" encoding="utf-8"?>
<p:tagLst xmlns:p="http://schemas.openxmlformats.org/presentationml/2006/main">
  <p:tag name="PA" val="v5.2.10"/>
</p:tagLst>
</file>

<file path=ppt/tags/tag52.xml><?xml version="1.0" encoding="utf-8"?>
<p:tagLst xmlns:p="http://schemas.openxmlformats.org/presentationml/2006/main">
  <p:tag name="PA" val="v5.2.10"/>
</p:tagLst>
</file>

<file path=ppt/tags/tag53.xml><?xml version="1.0" encoding="utf-8"?>
<p:tagLst xmlns:p="http://schemas.openxmlformats.org/presentationml/2006/main">
  <p:tag name="PA" val="v5.2.10"/>
</p:tagLst>
</file>

<file path=ppt/tags/tag54.xml><?xml version="1.0" encoding="utf-8"?>
<p:tagLst xmlns:p="http://schemas.openxmlformats.org/presentationml/2006/main">
  <p:tag name="PA" val="v5.2.10"/>
</p:tagLst>
</file>

<file path=ppt/tags/tag55.xml><?xml version="1.0" encoding="utf-8"?>
<p:tagLst xmlns:p="http://schemas.openxmlformats.org/presentationml/2006/main">
  <p:tag name="PA" val="v5.2.10"/>
</p:tagLst>
</file>

<file path=ppt/tags/tag56.xml><?xml version="1.0" encoding="utf-8"?>
<p:tagLst xmlns:p="http://schemas.openxmlformats.org/presentationml/2006/main">
  <p:tag name="PA" val="v5.2.10"/>
</p:tagLst>
</file>

<file path=ppt/tags/tag57.xml><?xml version="1.0" encoding="utf-8"?>
<p:tagLst xmlns:p="http://schemas.openxmlformats.org/presentationml/2006/main">
  <p:tag name="PA" val="v5.2.10"/>
</p:tagLst>
</file>

<file path=ppt/tags/tag58.xml><?xml version="1.0" encoding="utf-8"?>
<p:tagLst xmlns:p="http://schemas.openxmlformats.org/presentationml/2006/main">
  <p:tag name="PA" val="v5.2.10"/>
</p:tagLst>
</file>

<file path=ppt/tags/tag59.xml><?xml version="1.0" encoding="utf-8"?>
<p:tagLst xmlns:p="http://schemas.openxmlformats.org/presentationml/2006/main">
  <p:tag name="PA" val="v5.2.10"/>
</p:tagLst>
</file>

<file path=ppt/tags/tag60.xml><?xml version="1.0" encoding="utf-8"?>
<p:tagLst xmlns:p="http://schemas.openxmlformats.org/presentationml/2006/main">
  <p:tag name="PA" val="v5.2.10"/>
</p:tagLst>
</file>

<file path=ppt/tags/tag61.xml><?xml version="1.0" encoding="utf-8"?>
<p:tagLst xmlns:p="http://schemas.openxmlformats.org/presentationml/2006/main">
  <p:tag name="PA" val="v5.1.2"/>
</p:tagLst>
</file>

<file path=ppt/tags/tag62.xml><?xml version="1.0" encoding="utf-8"?>
<p:tagLst xmlns:p="http://schemas.openxmlformats.org/presentationml/2006/main">
  <p:tag name="PA" val="v5.1.2"/>
</p:tagLst>
</file>

<file path=ppt/tags/tag63.xml><?xml version="1.0" encoding="utf-8"?>
<p:tagLst xmlns:p="http://schemas.openxmlformats.org/presentationml/2006/main">
  <p:tag name="PA" val="v5.1.2"/>
</p:tagLst>
</file>

<file path=ppt/tags/tag64.xml><?xml version="1.0" encoding="utf-8"?>
<p:tagLst xmlns:p="http://schemas.openxmlformats.org/presentationml/2006/main">
  <p:tag name="PA" val="v5.2.10"/>
</p:tagLst>
</file>

<file path=ppt/tags/tag65.xml><?xml version="1.0" encoding="utf-8"?>
<p:tagLst xmlns:p="http://schemas.openxmlformats.org/presentationml/2006/main">
  <p:tag name="PA" val="v5.2.10"/>
</p:tagLst>
</file>

<file path=ppt/tags/tag66.xml><?xml version="1.0" encoding="utf-8"?>
<p:tagLst xmlns:p="http://schemas.openxmlformats.org/presentationml/2006/main">
  <p:tag name="PA" val="v5.2.10"/>
</p:tagLst>
</file>

<file path=ppt/tags/tag67.xml><?xml version="1.0" encoding="utf-8"?>
<p:tagLst xmlns:p="http://schemas.openxmlformats.org/presentationml/2006/main">
  <p:tag name="PA" val="v5.2.10"/>
</p:tagLst>
</file>

<file path=ppt/tags/tag68.xml><?xml version="1.0" encoding="utf-8"?>
<p:tagLst xmlns:p="http://schemas.openxmlformats.org/presentationml/2006/main">
  <p:tag name="PA" val="v5.2.10"/>
</p:tagLst>
</file>

<file path=ppt/tags/tag69.xml><?xml version="1.0" encoding="utf-8"?>
<p:tagLst xmlns:p="http://schemas.openxmlformats.org/presentationml/2006/main">
  <p:tag name="PA" val="v5.2.10"/>
</p:tagLst>
</file>

<file path=ppt/tags/tag70.xml><?xml version="1.0" encoding="utf-8"?>
<p:tagLst xmlns:p="http://schemas.openxmlformats.org/presentationml/2006/main">
  <p:tag name="PA" val="v5.1.2"/>
</p:tagLst>
</file>

<file path=ppt/tags/tag71.xml><?xml version="1.0" encoding="utf-8"?>
<p:tagLst xmlns:p="http://schemas.openxmlformats.org/presentationml/2006/main">
  <p:tag name="PA" val="v5.1.2"/>
</p:tagLst>
</file>

<file path=ppt/tags/tag72.xml><?xml version="1.0" encoding="utf-8"?>
<p:tagLst xmlns:p="http://schemas.openxmlformats.org/presentationml/2006/main">
  <p:tag name="PA" val="v5.1.2"/>
</p:tagLst>
</file>

<file path=ppt/tags/tag73.xml><?xml version="1.0" encoding="utf-8"?>
<p:tagLst xmlns:p="http://schemas.openxmlformats.org/presentationml/2006/main">
  <p:tag name="PA" val="v5.1.2"/>
</p:tagLst>
</file>

<file path=ppt/tags/tag74.xml><?xml version="1.0" encoding="utf-8"?>
<p:tagLst xmlns:p="http://schemas.openxmlformats.org/presentationml/2006/main">
  <p:tag name="PA" val="v5.1.2"/>
</p:tagLst>
</file>

<file path=ppt/tags/tag75.xml><?xml version="1.0" encoding="utf-8"?>
<p:tagLst xmlns:p="http://schemas.openxmlformats.org/presentationml/2006/main">
  <p:tag name="PA" val="v5.1.0"/>
</p:tagLst>
</file>

<file path=ppt/tags/tag76.xml><?xml version="1.0" encoding="utf-8"?>
<p:tagLst xmlns:p="http://schemas.openxmlformats.org/presentationml/2006/main">
  <p:tag name="PA" val="v5.2.10"/>
</p:tagLst>
</file>

<file path=ppt/tags/tag77.xml><?xml version="1.0" encoding="utf-8"?>
<p:tagLst xmlns:p="http://schemas.openxmlformats.org/presentationml/2006/main">
  <p:tag name="PA" val="v5.2.10"/>
</p:tagLst>
</file>

<file path=ppt/tags/tag78.xml><?xml version="1.0" encoding="utf-8"?>
<p:tagLst xmlns:p="http://schemas.openxmlformats.org/presentationml/2006/main">
  <p:tag name="ISPRING_ULTRA_SCORM_COURSE_ID" val="4701DDDA-A8DF-48F0-BA8F-0B5DB095AECF"/>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资源库"/>
  <p:tag name="ISPRING_PLAYERS_CUSTOMIZATION" val="UEsDBBQAAgAIADtyaE0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7cmhN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DtyaE2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O3JoTS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O3JoTW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O3JoTT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O3JoTZ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O3JoTb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O3JoTQXZichKDQAA1SEAABcAAAB1bml2ZXJzYWwvdW5pdmVyc2FsLnBuZ+2a+VdS6/rAqdNpVvNU15xLvXmuOZQnp+NAmROna6UNZk61zLxhgqhoKGLTdUiJopaWiZ6sk+KAqZm6EbBDSR5E6jig4lBxFAXBgRAVkbupzr1r3fVd3z/gLn5gb57ns9/9Ps+73+d5n/1C7rEj/jobjTZCIBAdWIBPMASyBgaBfINcvxbU7Gq6MQGeViUF+3tDKF0mk6CwJvZg4EEIpI6wafnct6C8ISEgNAkC0WVqPqtYyIrzYDs4zOfgicuRkuGjebbyAdYHWdHc6rnV9Trn9ev1U78jntz8/fe7cy7o5+8MWPOuevNPOectLV79c+3W9Tt8bm8pM1Zf+Vn69/0bVNjpLpn7IulHxafSBxc9jydtD/9UTKmUUkRSt4hSSmVL3YMsLlSNla0op5EjGYrhmqZRnDFo0lknP1nFSpDpeTOEH1EPuvyMZKjR1lRm558zhnmpPnWneIOKK41V9vV4qyjsrK/7KlBuQwdl/OFner0bvwaUmu0rCUML4ij14K1/ixN+4DdIuIvFBvB0IMdKI+0iao43AlaDxy1aoAVaoAVaoAVaoAVaoAVaoAVaoAVaoAVaoAVa8L8HUAJz9QJLs2X6HtgK02i8rTRbiuvvaPYOd/p8p9lu3PL/g4/hd/5o4HrxWz/9fvihdSk2UfbGknAJtywwH0WJUL2CKlYooSlMF7yyDzmSJXlhXnszbXmsiaGSBPFbnOI5P4xPI5SVFazM3yTLjy07/M0znmNmXq7jr0svr2SFEahhZpqmYppihBrNGGLkDHbVxIgLMKe6wxvjFw71JKW9mTMXTwTMDSVxG/VmjoSALUryljhIXEMvPgxQryhdpulKaTxP/UEvs99j9tXWMK6Xcipe4EZqGkkTjwOZi2OFSEMXqIPTsAfiFHfgvlRAgNJjhppX3grl1bw3MUMs+qRZxqd3JDYmKInGyFc/mbJbC2nzkscsGn3TMdP5A/c527PqIoDh/VzCZ4/s+jgRkHhy0wlPKQJjX+bszJjFIy+5eFBnD6eOZijieSfPksVx11ux4rDRwUj7csF++HCICRm9wjRfmbnwPXnLvpK8OdI0VtjZdlLWG8MJ68aj5EDFzDFBO1fWSpI6JRoq6uKAM32AKs2Ot4ChsxNFnm9FLyQam6rpAelTdaxBLiHudztl9cPYQJEbvdMhkHDLavg6YAOMudUOVlTje4FqfBeiKDT+bKrxs0ZhW+u5M03oNxIUqnFE+P5YetCJHeTSwl2Prp32DJEn/bNmthj/xvFpFY/Z31BRxmzlsVwYixzn55tjaX5d6eaNmwXCiO5eRwJPRrboCKlbN0ie/8s3kPfwSs9bVC4+rvuzIfGiFmmBysOHmGSU/VcTIye4ZfrIW888Txj9R3mxbSn15gZ0S36IXNbPfuzdnrNtu3H7/phWM5sDtoqN5MzpNAQ3DV+s8BIJ00jSh4hXxEWAPX9y6mrKTdprCKS5SBS+fTi23UlUkNnHaXButEsIFVrrw+z/celZiuCCPFC1HIgrd+5kjWwsjlQM4QPqN6+Vyxz339un2otoeIiLuuEqdkp8p3RNBjII0xaAQvC3ZIUOpE0enB1ZvehhdXj4x/toWXWQaUq3nbrOh7jJyLh6uHkg0RJ9yrjdKXLnIhzNHeYZwgC+g0XHB0C5FvI+LVSW+5P7l3YnVQ8ECFOTQ1YtP9e9HMQbi7bcbHhKPhAsvDbR5fvyYu+uH5LuF3FhwTzCIfhv2CPE0ECobsjfBNhd6OHmmnM8N1gKzc8+zTz7iDUYxgm9tNl2Y4nwlZO4jwmOK2cEK+OkeJqI4vKs2B/eogze2XF9Tb+D2VwplpefjGOmF+9NOo1oTTRqLNnzl3zh05I8fW8b7x5ZsH7cjWr9QFHiqxuYEoDk5nXi/n1haNbNATrvDUb6OLKQ5VHgbkdsnfttj0ROxVl/GZAEEaPicrmo77WmZ/ulQgdf4qZKna66WUzB2CNdpmvnhYujEhQGHsH7YBvjc2cf5ddXO0LSkfli4damW1ccnz4spervFy0BQ9t3ijDTFAchjQBw9CN1MbZUb44veprV0OPQyFCrpmPpCi5A/9rpHagiLOqtnUoUwgDc6F57uAKcgjoaj1tkRyFws3lRUzTS3LKMO9qKX8KUlPfE9zYD4bf45WEGDYiSDFFdj2MXD886zQ5SU8YqMlPh2BrGEiaS8AuiiVLLVck8DgtDDZi+XUctiBBrHs3cXZ43I+NC1erUFQnDYJx9JHUUAqmOIuWVKbGXKxqy9DeKkkShTD6SQVOkiA63GUG9xPaKy4vvr+u94BEgqHxERieAmTdkmtjYhHfy8A7O1EftIQcqHxVgbJHf3jVqX+p36lH17heiR2R3c6zaOkC3z/GeFSPoU5/9BWiyLndJLDO6Z6/z0OHXdxYBfdi4jmKjUSluaXJ+Sd8Ffh8ZO8nNXJGlFGEc8EVNWRv/KnueLerrAB9K6b6eOby466ZVNDa28zg74tF5n7KYzUbiVB7gTkiLTxafN7izxrVFqnKdMmpfkNZ3D7tAIOIUw0zO06yxtUv91Mc4qQUMI2nkgb4kHGNSdFR1qa9NfPxuT+oy3XyajlwY9lB2Mk+Py3yIjn2C+7gWXTbZAkZzBtD1eQGri8MVOJMUnWhs6sCk1BhyBS32MjCryhq8X4uXO370lyweEwjxC4NvHNgX2yXJTJO17SPWAuxuSwtbvZduJ77cvecY+wyhpqB2ftl1D9E2O2Zix7mKLAz33gDYz2Rfh71Fh26mkj/qfNRT3jP/7b4qMTzcRS+B+l8u9WXYe/SFMl0nJ/pzzK8+zrq5Du1FHPQrRpZTavGqgdbCNzl70KGyvmPZj/NnWV8Hz0iEIoxRxjz2EDvZofCWcX6RXgN5VtZ80Cp3LGGiOW+ioPz4qieR1dCFl3rOUOUA15kAXVmwM8MtfOB4KoYaSH62V1Vg+ngWt0NA/Tpx+JYEj99xzh5+OrISK8s1m6MtcVP6jtdeOq7veYY8lOn1aNK158Kiwdlb72ruhrpwvZzyx3YIg8iZvL19nAWFR1T56sM6lns5wmjD9iXaVEBwLR5BmrIg2mLnOqwfmqsm/Plbgh16GjxUn7r5F+GDReVUu/eMzzacPuISlaLJRmeHIzPkvfMNH/bB+xuv0vOtYkx2NyyLnbMvTXDTnxSj1//2CEA7iscHyrPqTGQlO51MtsLgekVG8EE3XfwhfNZxX+LXqXP+0fy2FnA5Hdz7O/liXIn0xRW1aIRACvqDtZdgrDYrJEnpqyCnGWAVUK8Cg8UoJf7n1DvnTWyOM9evc0rO5tsi06cOBjMTkfei0eJoMFcf1ZFFU+JH99ladrTmH/K9fQbaaP+TKlyWP0Zp24+gFlsQe+LKwsyVOVZ3wdU6Ln0Hx/HGlIw2nYGUfcxzQKzMFTISXrfO/LqJz6x0DVNdE484sCZGCLHkqNuPT6QK/swhSxnzA7FCr9mLZLwsoq7MaytvP5tx4LixCq3KsZbLQscXbYzyxf4HXGu/BC+Z1Rhuju4PjIDOrybPRhsWwIvOgNfNzRSh3BvtPCnGYkXZy39U8LxpuwF5HSHAkby1vs8toED/SckQLyozowoXeUs9eTQTwEw8yh7EJ0ixETvenxpWju0YVqIKl345xbCiov6dVWe63Kefl+rzKJ8zVmO6jOPCR6Nyau2IWFNg7EGGWjk6isvzXHe7MpKNFwGIkqcpgkVpKiOdnxyuE7HtzxvPbvu89CxdnvylcJCbG9dXkw1OqCJwYiZJ0lzvBTi2KKVUZK75L/wKe/YkXSVBNnWjhOIySJPoy6iVv9WEDo8dTfDsw50Kr0KYgmPRV7lSxMHoNRj6EHMDEj3RQVfC0NOF0cnTrOMTmhAXjz0meAFvF2GUoi/Xi8BKLY73cp8PEZbaHEi6fr4liObhkMuMp7yw35hQJVUl5td+hJIBgmauNONExdv+s3T7IVtn/ajLrO9gu+XlWOrWppUVBYPRcjAC6sDi5YaJj67iGo+Em/7pMzr8rKKk9e8GnvNbwFyzaON1fWQDEFMKrrmcGMQmE1MYRYQ4nI1lL7OgKyjqweb8ncohNC/iYZR6iSdZ65r6AqqaPNr07SoEepqmeAF6VZxWyAIkX02jw2vVUpngTI+bKzBW0rt/uDUuiItqGhKik61aKp2kb+s/tX2jd0kT/c5ZyV9DL1O00HZ82fpkE8aQZbYa8swrDgrt2MVviRt5PL4tqsAMtOlj3tT97QrNj//cwLm7pctP8BbM7qNQGunp0xoMwAeL9Pfik1EVNfvumQAkat+xE+zkmw6HwRJu7MTo+tJfMfQYykSQ0JrM3CxKNAzArchKkXqHKlCrwbq+jSSxiWeafeyXDInpyyzXEKsWe03sczTPSNXd1gBQ2tEyTdUecvf/ehsoVS/Huq/+/DpQ4ZUoYDswLvlrxHCDXn/EshCqvvgf8ZJj/8PP/zCgVOb1PMNbOS2Lo9Rwa43qdJVoV3SzIQy+oGCoaYtgpA4+0HTQV7bkj76t1nnIUa/KjXsT7L356opGD/M94kPxPnvtX1BLAwQUAAIACAA7cmhNKwvAbUoAAABrAAAAGwAAAHVuaXZlcnNhbC91bml2ZXJzYWwucG5nLnhtbLOxr8jNUShLLSrOzM+zVTLUM1Cyt+PlsikoSi3LTC1XqACKGekZQICSQiUqtzwzpSQDKGRgbowQzEjNTM8osVWyMDCFC+oDzQQAUEsBAgAAFAACAAgAO3JoTRUOrShkBAAABxEAAB0AAAAAAAAAAQAAAAAAAAAAAHVuaXZlcnNhbC9jb21tb25fbWVzc2FnZXMubG5nUEsBAgAAFAACAAgAO3JoTQh+CyMpAwAAhgwAACcAAAAAAAAAAQAAAAAAnwQAAHVuaXZlcnNhbC9mbGFzaF9wdWJsaXNoaW5nX3NldHRpbmdzLnhtbFBLAQIAABQAAgAIADtyaE21/AlkugIAAFUKAAAhAAAAAAAAAAEAAAAAAA0IAAB1bml2ZXJzYWwvZmxhc2hfc2tpbl9zZXR0aW5ncy54bWxQSwECAAAUAAIACAA7cmhNKpYPZ/4CAACXCwAAJgAAAAAAAAABAAAAAAAGCwAAdW5pdmVyc2FsL2h0bWxfcHVibGlzaGluZ19zZXR0aW5ncy54bWxQSwECAAAUAAIACAA7cmhNaHFSkZoBAAAfBgAAHwAAAAAAAAABAAAAAABIDgAAdW5pdmVyc2FsL2h0bWxfc2tpbl9zZXR0aW5ncy5qc1BLAQIAABQAAgAIADtyaE09PC/RwQAAAOUBAAAaAAAAAAAAAAEAAAAAAB8QAAB1bml2ZXJzYWwvaTE4bl9wcmVzZXRzLnhtbFBLAQIAABQAAgAIADtyaE2a+ZZkawAAAGsAAAAcAAAAAAAAAAEAAAAAABgRAAB1bml2ZXJzYWwvbG9jYWxfc2V0dGluZ3MueG1sUEsBAgAAFAACAAgARJRXRyO0Tvv7AgAAsAgAABQAAAAAAAAAAQAAAAAAvREAAHVuaXZlcnNhbC9wbGF5ZXIueG1sUEsBAgAAFAACAAgAO3JoTbCHI/RsAQAA9wIAACkAAAAAAAAAAQAAAAAA6hQAAHVuaXZlcnNhbC9za2luX2N1c3RvbWl6YXRpb25fc2V0dGluZ3MueG1sUEsBAgAAFAACAAgAO3JoTQXZichKDQAA1SEAABcAAAAAAAAAAAAAAAAAnRYAAHVuaXZlcnNhbC91bml2ZXJzYWwucG5nUEsBAgAAFAACAAgAO3JoTSsLwG1KAAAAawAAABsAAAAAAAAAAQAAAAAAHCQAAHVuaXZlcnNhbC91bml2ZXJzYWwucG5nLnhtbFBLBQYAAAAACwALAEkDAACfJAAAAAA="/>
  <p:tag name="ISPRING_PRESENTATION_TITLE" val="丝绸质感市场销售部年终述职PPT模板"/>
</p:tagLst>
</file>

<file path=ppt/theme/theme1.xml><?xml version="1.0" encoding="utf-8"?>
<a:theme xmlns:a="http://schemas.openxmlformats.org/drawingml/2006/main" name="Office 主题​​">
  <a:themeElements>
    <a:clrScheme name="水墨江南">
      <a:dk1>
        <a:srgbClr val="000000"/>
      </a:dk1>
      <a:lt1>
        <a:srgbClr val="FFFFFF"/>
      </a:lt1>
      <a:dk2>
        <a:srgbClr val="DEF8FF"/>
      </a:dk2>
      <a:lt2>
        <a:srgbClr val="B9D2FD"/>
      </a:lt2>
      <a:accent1>
        <a:srgbClr val="99C2FD"/>
      </a:accent1>
      <a:accent2>
        <a:srgbClr val="6C92FD"/>
      </a:accent2>
      <a:accent3>
        <a:srgbClr val="4765D8"/>
      </a:accent3>
      <a:accent4>
        <a:srgbClr val="6771AB"/>
      </a:accent4>
      <a:accent5>
        <a:srgbClr val="2E3B72"/>
      </a:accent5>
      <a:accent6>
        <a:srgbClr val="161B32"/>
      </a:accent6>
      <a:hlink>
        <a:srgbClr val="141E26"/>
      </a:hlink>
      <a:folHlink>
        <a:srgbClr val="4C579B"/>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水墨江南">
      <a:dk1>
        <a:srgbClr val="000000"/>
      </a:dk1>
      <a:lt1>
        <a:srgbClr val="FFFFFF"/>
      </a:lt1>
      <a:dk2>
        <a:srgbClr val="DEF8FF"/>
      </a:dk2>
      <a:lt2>
        <a:srgbClr val="B9D2FD"/>
      </a:lt2>
      <a:accent1>
        <a:srgbClr val="99C2FD"/>
      </a:accent1>
      <a:accent2>
        <a:srgbClr val="6C92FD"/>
      </a:accent2>
      <a:accent3>
        <a:srgbClr val="4765D8"/>
      </a:accent3>
      <a:accent4>
        <a:srgbClr val="6771AB"/>
      </a:accent4>
      <a:accent5>
        <a:srgbClr val="2E3B72"/>
      </a:accent5>
      <a:accent6>
        <a:srgbClr val="161B32"/>
      </a:accent6>
      <a:hlink>
        <a:srgbClr val="141E26"/>
      </a:hlink>
      <a:folHlink>
        <a:srgbClr val="4C579B"/>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3202</Words>
  <Application>WPS 演示</Application>
  <PresentationFormat>宽屏</PresentationFormat>
  <Paragraphs>305</Paragraphs>
  <Slides>20</Slides>
  <Notes>25</Notes>
  <HiddenSlides>0</HiddenSlides>
  <MMClips>1</MMClips>
  <ScaleCrop>false</ScaleCrop>
  <HeadingPairs>
    <vt:vector size="6" baseType="variant">
      <vt:variant>
        <vt:lpstr>已用的字体</vt:lpstr>
      </vt:variant>
      <vt:variant>
        <vt:i4>39</vt:i4>
      </vt:variant>
      <vt:variant>
        <vt:lpstr>主题</vt:lpstr>
      </vt:variant>
      <vt:variant>
        <vt:i4>2</vt:i4>
      </vt:variant>
      <vt:variant>
        <vt:lpstr>幻灯片标题</vt:lpstr>
      </vt:variant>
      <vt:variant>
        <vt:i4>20</vt:i4>
      </vt:variant>
    </vt:vector>
  </HeadingPairs>
  <TitlesOfParts>
    <vt:vector size="61" baseType="lpstr">
      <vt:lpstr>Arial</vt:lpstr>
      <vt:lpstr>宋体</vt:lpstr>
      <vt:lpstr>Wingdings</vt:lpstr>
      <vt:lpstr>FZHei-B01S</vt:lpstr>
      <vt:lpstr>思源黑体 CN Medium</vt:lpstr>
      <vt:lpstr>思源黑体 CN Normal</vt:lpstr>
      <vt:lpstr>方正黑体简体</vt:lpstr>
      <vt:lpstr>Source Han Sans CN</vt:lpstr>
      <vt:lpstr>MS UI Gothic</vt:lpstr>
      <vt:lpstr>Bebas Neue</vt:lpstr>
      <vt:lpstr>Calibri</vt:lpstr>
      <vt:lpstr>微软雅黑</vt:lpstr>
      <vt:lpstr>方正兰亭细黑_GBK</vt:lpstr>
      <vt:lpstr>Source Han Sans CN Normal</vt:lpstr>
      <vt:lpstr>Roboto Medium</vt:lpstr>
      <vt:lpstr>Vrinda</vt:lpstr>
      <vt:lpstr>思源黑体 CN Bold</vt:lpstr>
      <vt:lpstr>Roboto Condensed</vt:lpstr>
      <vt:lpstr>Noto Sans S Chinese Regular</vt:lpstr>
      <vt:lpstr>Gill Sans</vt:lpstr>
      <vt:lpstr>黑体</vt:lpstr>
      <vt:lpstr>Calibri</vt:lpstr>
      <vt:lpstr>MS PGothic</vt:lpstr>
      <vt:lpstr>等线</vt:lpstr>
      <vt:lpstr>Arial Unicode MS</vt:lpstr>
      <vt:lpstr>等线 Light</vt:lpstr>
      <vt:lpstr>Segoe Print</vt:lpstr>
      <vt:lpstr>思源黑体 CN Heavy</vt:lpstr>
      <vt:lpstr>Roboto Black</vt:lpstr>
      <vt:lpstr>Arial</vt:lpstr>
      <vt:lpstr>Noto Sans S Chinese Bold</vt:lpstr>
      <vt:lpstr>Gill Sans</vt:lpstr>
      <vt:lpstr>兰米蹦君体</vt:lpstr>
      <vt:lpstr>字魂64号-萌趣软糖体</vt:lpstr>
      <vt:lpstr>思源黑体 CN Light</vt:lpstr>
      <vt:lpstr>字心坊萌喵体</vt:lpstr>
      <vt:lpstr>Roboto Light</vt:lpstr>
      <vt:lpstr>Source Sans Pro Light</vt:lpstr>
      <vt:lpstr>Helvetica Neue Light</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丝绸质感市场销售部年终述职PPT模板</dc:title>
  <dc:creator>Microsoft Office User</dc:creator>
  <cp:lastModifiedBy>罗祉璇</cp:lastModifiedBy>
  <cp:revision>9</cp:revision>
  <dcterms:created xsi:type="dcterms:W3CDTF">2018-12-25T12:57:00Z</dcterms:created>
  <dcterms:modified xsi:type="dcterms:W3CDTF">2020-07-10T07:32:29Z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