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4833" r:id="rId2"/>
    <p:sldId id="4835" r:id="rId3"/>
    <p:sldId id="4836" r:id="rId4"/>
    <p:sldId id="4855" r:id="rId5"/>
    <p:sldId id="4863" r:id="rId6"/>
    <p:sldId id="4841" r:id="rId7"/>
    <p:sldId id="4851" r:id="rId8"/>
    <p:sldId id="4854" r:id="rId9"/>
    <p:sldId id="4837" r:id="rId10"/>
    <p:sldId id="4845" r:id="rId11"/>
    <p:sldId id="4857" r:id="rId12"/>
    <p:sldId id="4853" r:id="rId13"/>
    <p:sldId id="4860" r:id="rId14"/>
    <p:sldId id="4852" r:id="rId15"/>
    <p:sldId id="4838" r:id="rId16"/>
    <p:sldId id="4856" r:id="rId17"/>
    <p:sldId id="4859" r:id="rId18"/>
    <p:sldId id="4847" r:id="rId19"/>
    <p:sldId id="4848" r:id="rId20"/>
    <p:sldId id="4850" r:id="rId21"/>
    <p:sldId id="4839" r:id="rId22"/>
    <p:sldId id="4858" r:id="rId23"/>
    <p:sldId id="4846" r:id="rId24"/>
    <p:sldId id="4840" r:id="rId25"/>
    <p:sldId id="4842" r:id="rId26"/>
    <p:sldId id="4834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093D9"/>
    <a:srgbClr val="C00000"/>
    <a:srgbClr val="0070C0"/>
    <a:srgbClr val="166CA3"/>
    <a:srgbClr val="003399"/>
    <a:srgbClr val="6C5F57"/>
    <a:srgbClr val="00B0F0"/>
    <a:srgbClr val="285301"/>
    <a:srgbClr val="93C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98" autoAdjust="0"/>
    <p:restoredTop sz="95394" autoAdjust="0"/>
  </p:normalViewPr>
  <p:slideViewPr>
    <p:cSldViewPr>
      <p:cViewPr varScale="1">
        <p:scale>
          <a:sx n="87" d="100"/>
          <a:sy n="87" d="100"/>
        </p:scale>
        <p:origin x="450" y="9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45754080"/>
        <c:axId val="-845751904"/>
      </c:areaChart>
      <c:catAx>
        <c:axId val="-84575408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-845751904"/>
        <c:crosses val="autoZero"/>
        <c:auto val="1"/>
        <c:lblAlgn val="ctr"/>
        <c:lblOffset val="100"/>
        <c:noMultiLvlLbl val="1"/>
      </c:catAx>
      <c:valAx>
        <c:axId val="-845751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845754080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2018/5/4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94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031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079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447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256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313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246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212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067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020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807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1950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144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4213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6265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15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6467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380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673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03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502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754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222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6202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9460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044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pPr/>
              <a:t>2018/5/4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33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pPr/>
              <a:t>2018/5/4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notesSlide" Target="../notesSlides/notesSlide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-56082"/>
            <a:ext cx="12858750" cy="7288732"/>
          </a:xfrm>
          <a:prstGeom prst="roundRect">
            <a:avLst>
              <a:gd name="adj" fmla="val 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69912"/>
            <a:ext cx="12858750" cy="306273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493271" y="5312185"/>
            <a:ext cx="67687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dirty="0">
                <a:solidFill>
                  <a:schemeClr val="accent2"/>
                </a:solidFill>
                <a:cs typeface="Arial" panose="020B0604020202020204" pitchFamily="34" charset="0"/>
              </a:rPr>
              <a:t>电信商业合作</a:t>
            </a:r>
            <a:r>
              <a:rPr lang="en-US" altLang="zh-CN" sz="5400" dirty="0" err="1">
                <a:solidFill>
                  <a:schemeClr val="accent2"/>
                </a:solidFill>
                <a:cs typeface="Arial" panose="020B0604020202020204" pitchFamily="34" charset="0"/>
              </a:rPr>
              <a:t>ppt</a:t>
            </a:r>
            <a:r>
              <a:rPr lang="zh-CN" altLang="en-US" sz="5400" dirty="0">
                <a:solidFill>
                  <a:schemeClr val="accent2"/>
                </a:solidFill>
                <a:cs typeface="Arial" panose="020B0604020202020204" pitchFamily="34" charset="0"/>
              </a:rPr>
              <a:t>模板</a:t>
            </a:r>
            <a:endParaRPr lang="zh-CN" altLang="en-US" sz="54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493271" y="6530527"/>
            <a:ext cx="1485191" cy="22659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:xxx</a:t>
            </a:r>
            <a:endParaRPr lang="en-US" altLang="zh-CN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454255" y="6530527"/>
            <a:ext cx="1584176" cy="22659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Ones DE design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5493270" y="4762351"/>
            <a:ext cx="52085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solidFill>
                  <a:schemeClr val="accent2"/>
                </a:solidFill>
                <a:cs typeface="Arial" panose="020B0604020202020204" pitchFamily="34" charset="0"/>
              </a:rPr>
              <a:t>BUSINESS COOPERATION WIN-WIN PPT</a:t>
            </a:r>
            <a:endParaRPr lang="zh-CN" altLang="en-US" sz="20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4169912"/>
            <a:ext cx="12858750" cy="120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24719" y="304580"/>
            <a:ext cx="16561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000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zh-CN" altLang="en-US" sz="6000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124575" y="-13232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57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5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5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8" grpId="0" animBg="1"/>
      <p:bldP spid="3" grpId="0" animBg="1"/>
      <p:bldP spid="9" grpId="0"/>
      <p:bldP spid="9" grpId="1"/>
      <p:bldP spid="10" grpId="0" animBg="1"/>
      <p:bldP spid="11" grpId="0" animBg="1"/>
      <p:bldP spid="12" grpId="0"/>
      <p:bldP spid="12" grpId="1"/>
      <p:bldP spid="13" grpId="0" animBg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H_SubTitle_1"/>
          <p:cNvSpPr txBox="1"/>
          <p:nvPr>
            <p:custDataLst>
              <p:tags r:id="rId2"/>
            </p:custDataLst>
          </p:nvPr>
        </p:nvSpPr>
        <p:spPr>
          <a:xfrm>
            <a:off x="7581901" y="2131376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27160" y="2096130"/>
            <a:ext cx="1128426" cy="686432"/>
            <a:chOff x="6127160" y="2096130"/>
            <a:chExt cx="1128426" cy="686432"/>
          </a:xfrm>
        </p:grpSpPr>
        <p:cxnSp>
          <p:nvCxnSpPr>
            <p:cNvPr id="4" name="MH_Other_1"/>
            <p:cNvCxnSpPr/>
            <p:nvPr>
              <p:custDataLst>
                <p:tags r:id="rId17"/>
              </p:custDataLst>
            </p:nvPr>
          </p:nvCxnSpPr>
          <p:spPr>
            <a:xfrm flipH="1">
              <a:off x="6525624" y="2096130"/>
              <a:ext cx="729962" cy="686432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MH_Other_2"/>
            <p:cNvSpPr/>
            <p:nvPr>
              <p:custDataLst>
                <p:tags r:id="rId18"/>
              </p:custDataLst>
            </p:nvPr>
          </p:nvSpPr>
          <p:spPr>
            <a:xfrm>
              <a:off x="6145577" y="2497943"/>
              <a:ext cx="532403" cy="242763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0" name="MH_Other_3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127160" y="2108477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da-DK" altLang="zh-CN" sz="253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</a:t>
              </a:r>
              <a:endParaRPr lang="zh-CN" altLang="en-US" sz="253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MH_SubTitle_2"/>
          <p:cNvSpPr txBox="1"/>
          <p:nvPr>
            <p:custDataLst>
              <p:tags r:id="rId3"/>
            </p:custDataLst>
          </p:nvPr>
        </p:nvSpPr>
        <p:spPr>
          <a:xfrm>
            <a:off x="7581901" y="3176650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127160" y="3141962"/>
            <a:ext cx="1128426" cy="686432"/>
            <a:chOff x="6127160" y="3142521"/>
            <a:chExt cx="1128426" cy="686432"/>
          </a:xfrm>
        </p:grpSpPr>
        <p:cxnSp>
          <p:nvCxnSpPr>
            <p:cNvPr id="9" name="MH_Other_4"/>
            <p:cNvCxnSpPr/>
            <p:nvPr>
              <p:custDataLst>
                <p:tags r:id="rId14"/>
              </p:custDataLst>
            </p:nvPr>
          </p:nvCxnSpPr>
          <p:spPr>
            <a:xfrm flipH="1">
              <a:off x="6525624" y="3142521"/>
              <a:ext cx="729962" cy="6864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H_Other_5"/>
            <p:cNvSpPr/>
            <p:nvPr>
              <p:custDataLst>
                <p:tags r:id="rId15"/>
              </p:custDataLst>
            </p:nvPr>
          </p:nvSpPr>
          <p:spPr>
            <a:xfrm>
              <a:off x="6145577" y="3544334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4" name="MH_Other_6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127160" y="3154868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B</a:t>
              </a:r>
              <a:endParaRPr lang="zh-CN" altLang="en-US" sz="253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MH_SubTitle_3"/>
          <p:cNvSpPr txBox="1"/>
          <p:nvPr>
            <p:custDataLst>
              <p:tags r:id="rId4"/>
            </p:custDataLst>
          </p:nvPr>
        </p:nvSpPr>
        <p:spPr>
          <a:xfrm>
            <a:off x="7581901" y="4221924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27160" y="4187794"/>
            <a:ext cx="1128426" cy="686432"/>
            <a:chOff x="6127160" y="4187237"/>
            <a:chExt cx="1128426" cy="686432"/>
          </a:xfrm>
        </p:grpSpPr>
        <p:cxnSp>
          <p:nvCxnSpPr>
            <p:cNvPr id="15" name="MH_Other_7"/>
            <p:cNvCxnSpPr/>
            <p:nvPr>
              <p:custDataLst>
                <p:tags r:id="rId11"/>
              </p:custDataLst>
            </p:nvPr>
          </p:nvCxnSpPr>
          <p:spPr>
            <a:xfrm flipH="1">
              <a:off x="6525624" y="4187237"/>
              <a:ext cx="729962" cy="686432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MH_Other_8"/>
            <p:cNvSpPr/>
            <p:nvPr>
              <p:custDataLst>
                <p:tags r:id="rId12"/>
              </p:custDataLst>
            </p:nvPr>
          </p:nvSpPr>
          <p:spPr>
            <a:xfrm>
              <a:off x="6145577" y="458905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8" name="MH_Other_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127160" y="4199584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</a:t>
              </a:r>
              <a:endParaRPr lang="zh-CN" altLang="en-US" sz="253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MH_SubTitle_4"/>
          <p:cNvSpPr txBox="1"/>
          <p:nvPr>
            <p:custDataLst>
              <p:tags r:id="rId5"/>
            </p:custDataLst>
          </p:nvPr>
        </p:nvSpPr>
        <p:spPr>
          <a:xfrm>
            <a:off x="7581901" y="5267199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127160" y="5233626"/>
            <a:ext cx="1128426" cy="684758"/>
            <a:chOff x="6127160" y="5233626"/>
            <a:chExt cx="1128426" cy="684758"/>
          </a:xfrm>
        </p:grpSpPr>
        <p:cxnSp>
          <p:nvCxnSpPr>
            <p:cNvPr id="20" name="MH_Other_10"/>
            <p:cNvCxnSpPr/>
            <p:nvPr>
              <p:custDataLst>
                <p:tags r:id="rId8"/>
              </p:custDataLst>
            </p:nvPr>
          </p:nvCxnSpPr>
          <p:spPr>
            <a:xfrm flipH="1">
              <a:off x="6525624" y="5233626"/>
              <a:ext cx="729962" cy="684758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H_Other_11"/>
            <p:cNvSpPr/>
            <p:nvPr>
              <p:custDataLst>
                <p:tags r:id="rId9"/>
              </p:custDataLst>
            </p:nvPr>
          </p:nvSpPr>
          <p:spPr>
            <a:xfrm>
              <a:off x="6145577" y="563544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62" name="MH_Other_12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127160" y="5245974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</a:t>
              </a:r>
              <a:endParaRPr lang="zh-CN" altLang="en-US" sz="253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MH_Others_1"/>
          <p:cNvSpPr txBox="1"/>
          <p:nvPr>
            <p:custDataLst>
              <p:tags r:id="rId6"/>
            </p:custDataLst>
          </p:nvPr>
        </p:nvSpPr>
        <p:spPr>
          <a:xfrm>
            <a:off x="2080352" y="2888074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7"/>
            </p:custDataLst>
          </p:nvPr>
        </p:nvSpPr>
        <p:spPr>
          <a:xfrm>
            <a:off x="2094866" y="3903735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96510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16799" y="3285915"/>
            <a:ext cx="851195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第一章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7840720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429375" y="1047749"/>
            <a:ext cx="6429374" cy="5664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1"/>
          <p:cNvSpPr/>
          <p:nvPr/>
        </p:nvSpPr>
        <p:spPr>
          <a:xfrm>
            <a:off x="955817" y="1672109"/>
            <a:ext cx="5473558" cy="311694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29375" y="1672109"/>
            <a:ext cx="5473553" cy="311694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20"/>
          <p:cNvGrpSpPr/>
          <p:nvPr/>
        </p:nvGrpSpPr>
        <p:grpSpPr>
          <a:xfrm>
            <a:off x="971545" y="5042444"/>
            <a:ext cx="5174044" cy="1426963"/>
            <a:chOff x="787791" y="5598942"/>
            <a:chExt cx="2260209" cy="1353046"/>
          </a:xfrm>
        </p:grpSpPr>
        <p:sp>
          <p:nvSpPr>
            <p:cNvPr id="25" name="TextBox 18"/>
            <p:cNvSpPr txBox="1"/>
            <p:nvPr/>
          </p:nvSpPr>
          <p:spPr>
            <a:xfrm>
              <a:off x="1525757" y="5598942"/>
              <a:ext cx="784279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19"/>
            <p:cNvSpPr/>
            <p:nvPr/>
          </p:nvSpPr>
          <p:spPr>
            <a:xfrm>
              <a:off x="787791" y="6076487"/>
              <a:ext cx="2260209" cy="8755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1"/>
          <p:cNvGrpSpPr/>
          <p:nvPr/>
        </p:nvGrpSpPr>
        <p:grpSpPr>
          <a:xfrm>
            <a:off x="6713156" y="5042442"/>
            <a:ext cx="5174044" cy="1245498"/>
            <a:chOff x="787791" y="5598942"/>
            <a:chExt cx="2260209" cy="1180981"/>
          </a:xfrm>
        </p:grpSpPr>
        <p:sp>
          <p:nvSpPr>
            <p:cNvPr id="28" name="TextBox 22"/>
            <p:cNvSpPr txBox="1"/>
            <p:nvPr/>
          </p:nvSpPr>
          <p:spPr>
            <a:xfrm>
              <a:off x="1521137" y="5598942"/>
              <a:ext cx="784279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Rectangle 23"/>
            <p:cNvSpPr/>
            <p:nvPr/>
          </p:nvSpPr>
          <p:spPr>
            <a:xfrm>
              <a:off x="787791" y="6100315"/>
              <a:ext cx="2260209" cy="6796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18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/>
          <p:cNvSpPr/>
          <p:nvPr/>
        </p:nvSpPr>
        <p:spPr>
          <a:xfrm>
            <a:off x="353" y="1792556"/>
            <a:ext cx="12858044" cy="3479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3"/>
          <p:cNvSpPr>
            <a:spLocks noChangeAspect="1"/>
          </p:cNvSpPr>
          <p:nvPr/>
        </p:nvSpPr>
        <p:spPr>
          <a:xfrm>
            <a:off x="813005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Title 13"/>
          <p:cNvSpPr txBox="1">
            <a:spLocks/>
          </p:cNvSpPr>
          <p:nvPr/>
        </p:nvSpPr>
        <p:spPr>
          <a:xfrm>
            <a:off x="870022" y="5613130"/>
            <a:ext cx="1873178" cy="104259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Title 13"/>
          <p:cNvSpPr txBox="1">
            <a:spLocks/>
          </p:cNvSpPr>
          <p:nvPr/>
        </p:nvSpPr>
        <p:spPr>
          <a:xfrm>
            <a:off x="3135194" y="5587422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itle 13"/>
          <p:cNvSpPr txBox="1">
            <a:spLocks/>
          </p:cNvSpPr>
          <p:nvPr/>
        </p:nvSpPr>
        <p:spPr>
          <a:xfrm>
            <a:off x="5449556" y="5587422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Title 13"/>
          <p:cNvSpPr txBox="1">
            <a:spLocks/>
          </p:cNvSpPr>
          <p:nvPr/>
        </p:nvSpPr>
        <p:spPr>
          <a:xfrm>
            <a:off x="7763918" y="5574624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Title 13"/>
          <p:cNvSpPr txBox="1">
            <a:spLocks/>
          </p:cNvSpPr>
          <p:nvPr/>
        </p:nvSpPr>
        <p:spPr>
          <a:xfrm>
            <a:off x="10078281" y="5574815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3113112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>
            <a:spLocks noChangeAspect="1"/>
          </p:cNvSpPr>
          <p:nvPr/>
        </p:nvSpPr>
        <p:spPr>
          <a:xfrm>
            <a:off x="5413219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7713326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10013435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60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24" grpId="0" animBg="1"/>
      <p:bldP spid="99" grpId="0"/>
      <p:bldP spid="100" grpId="0"/>
      <p:bldP spid="104" grpId="0"/>
      <p:bldP spid="111" grpId="0"/>
      <p:bldP spid="112" grpId="0"/>
      <p:bldP spid="26" grpId="0" animBg="1"/>
      <p:bldP spid="27" grpId="0" animBg="1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>
            <a:spLocks/>
          </p:cNvSpPr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>
            <a:spLocks/>
          </p:cNvSpPr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>
            <a:spLocks/>
          </p:cNvSpPr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>
            <a:spLocks/>
          </p:cNvSpPr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>
              <a:spLocks/>
            </p:cNvSpPr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>
                  <a:spLocks/>
                </p:cNvSpPr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>
                  <a:spLocks/>
                </p:cNvSpPr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>
                  <a:spLocks/>
                </p:cNvSpPr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>
                  <a:spLocks/>
                </p:cNvSpPr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>
                <a:spLocks/>
              </p:cNvSpPr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86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rallelogram 94"/>
          <p:cNvSpPr/>
          <p:nvPr/>
        </p:nvSpPr>
        <p:spPr>
          <a:xfrm flipH="1">
            <a:off x="4009991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842986" y="4487546"/>
            <a:ext cx="1848344" cy="4821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Parallelogram 96"/>
          <p:cNvSpPr/>
          <p:nvPr/>
        </p:nvSpPr>
        <p:spPr>
          <a:xfrm flipH="1">
            <a:off x="517699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009991" y="3812761"/>
            <a:ext cx="1848344" cy="4821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176997" y="3138150"/>
            <a:ext cx="2407393" cy="4821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Parallelogram 99"/>
          <p:cNvSpPr/>
          <p:nvPr/>
        </p:nvSpPr>
        <p:spPr>
          <a:xfrm>
            <a:off x="690371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903717" y="3812761"/>
            <a:ext cx="1848344" cy="4821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Parallelogram 101"/>
          <p:cNvSpPr/>
          <p:nvPr/>
        </p:nvSpPr>
        <p:spPr>
          <a:xfrm>
            <a:off x="8066566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066566" y="4487546"/>
            <a:ext cx="1848344" cy="4821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3" y="5477309"/>
            <a:ext cx="12858397" cy="17553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itle 13"/>
          <p:cNvSpPr txBox="1">
            <a:spLocks/>
          </p:cNvSpPr>
          <p:nvPr/>
        </p:nvSpPr>
        <p:spPr>
          <a:xfrm>
            <a:off x="5537648" y="233408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Content Placeholder 2"/>
          <p:cNvSpPr txBox="1">
            <a:spLocks/>
          </p:cNvSpPr>
          <p:nvPr/>
        </p:nvSpPr>
        <p:spPr>
          <a:xfrm>
            <a:off x="1205693" y="6086468"/>
            <a:ext cx="10447717" cy="537023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itle 13"/>
          <p:cNvSpPr txBox="1">
            <a:spLocks/>
          </p:cNvSpPr>
          <p:nvPr/>
        </p:nvSpPr>
        <p:spPr>
          <a:xfrm>
            <a:off x="1905522" y="3845099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itle 13"/>
          <p:cNvSpPr txBox="1">
            <a:spLocks/>
          </p:cNvSpPr>
          <p:nvPr/>
        </p:nvSpPr>
        <p:spPr>
          <a:xfrm>
            <a:off x="3133007" y="3129614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Title 13"/>
          <p:cNvSpPr txBox="1">
            <a:spLocks/>
          </p:cNvSpPr>
          <p:nvPr/>
        </p:nvSpPr>
        <p:spPr>
          <a:xfrm>
            <a:off x="7989455" y="314960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itle 13"/>
          <p:cNvSpPr txBox="1">
            <a:spLocks/>
          </p:cNvSpPr>
          <p:nvPr/>
        </p:nvSpPr>
        <p:spPr>
          <a:xfrm>
            <a:off x="9035936" y="3840108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95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2" grpId="0" animBg="1"/>
      <p:bldP spid="94" grpId="0"/>
      <p:bldP spid="106" grpId="0"/>
      <p:bldP spid="116" grpId="0"/>
      <p:bldP spid="117" grpId="0"/>
      <p:bldP spid="118" grpId="0"/>
      <p:bldP spid="1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02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16799" y="3285915"/>
            <a:ext cx="851195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第一章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4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7304488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80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0" y="1764694"/>
            <a:ext cx="4532703" cy="471648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658921" y="1764170"/>
            <a:ext cx="4436024" cy="2304018"/>
            <a:chOff x="4417255" y="1672786"/>
            <a:chExt cx="4206239" cy="2184670"/>
          </a:xfrm>
        </p:grpSpPr>
        <p:sp>
          <p:nvSpPr>
            <p:cNvPr id="6" name="Rectangle 5"/>
            <p:cNvSpPr/>
            <p:nvPr/>
          </p:nvSpPr>
          <p:spPr>
            <a:xfrm>
              <a:off x="4417255" y="1672786"/>
              <a:ext cx="4206239" cy="21846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926006" y="2421619"/>
              <a:ext cx="687003" cy="68700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072091" y="2572914"/>
              <a:ext cx="383755" cy="384412"/>
              <a:chOff x="7287419" y="3505994"/>
              <a:chExt cx="464344" cy="465138"/>
            </a:xfrm>
            <a:solidFill>
              <a:schemeClr val="accent1"/>
            </a:solidFill>
          </p:grpSpPr>
          <p:sp>
            <p:nvSpPr>
              <p:cNvPr id="30" name="AutoShape 37"/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AutoShape 38"/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AutoShape 39"/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AutoShape 40"/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AutoShape 41"/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AutoShape 42"/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5732689" y="2271451"/>
              <a:ext cx="2441757" cy="1041407"/>
              <a:chOff x="6576896" y="2720529"/>
              <a:chExt cx="2441757" cy="1041407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6576896" y="2720529"/>
                <a:ext cx="2431949" cy="291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sz="2000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6576897" y="3061535"/>
                <a:ext cx="2441756" cy="70040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7314603" y="4177163"/>
            <a:ext cx="4436024" cy="2304018"/>
            <a:chOff x="6935373" y="3960787"/>
            <a:chExt cx="4206239" cy="2184670"/>
          </a:xfrm>
        </p:grpSpPr>
        <p:sp>
          <p:nvSpPr>
            <p:cNvPr id="8" name="Rectangle 7"/>
            <p:cNvSpPr/>
            <p:nvPr/>
          </p:nvSpPr>
          <p:spPr>
            <a:xfrm>
              <a:off x="6935373" y="3960787"/>
              <a:ext cx="4206239" cy="21846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7639067" y="4709620"/>
              <a:ext cx="687003" cy="68700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7790690" y="4861243"/>
              <a:ext cx="383755" cy="383755"/>
              <a:chOff x="3510757" y="2582069"/>
              <a:chExt cx="464344" cy="464344"/>
            </a:xfrm>
            <a:solidFill>
              <a:schemeClr val="accent4"/>
            </a:solidFill>
          </p:grpSpPr>
          <p:sp>
            <p:nvSpPr>
              <p:cNvPr id="26" name="AutoShape 126"/>
              <p:cNvSpPr>
                <a:spLocks/>
              </p:cNvSpPr>
              <p:nvPr/>
            </p:nvSpPr>
            <p:spPr bwMode="auto">
              <a:xfrm>
                <a:off x="3510757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AutoShape 127"/>
              <p:cNvSpPr>
                <a:spLocks/>
              </p:cNvSpPr>
              <p:nvPr/>
            </p:nvSpPr>
            <p:spPr bwMode="auto">
              <a:xfrm>
                <a:off x="3698875" y="265430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8437051" y="4559451"/>
              <a:ext cx="2493547" cy="1041407"/>
              <a:chOff x="6576896" y="2720529"/>
              <a:chExt cx="2493547" cy="1041407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6576896" y="2720529"/>
                <a:ext cx="2431949" cy="291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sz="2000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6576897" y="3061535"/>
                <a:ext cx="2493546" cy="70040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58921" y="4177170"/>
            <a:ext cx="2522156" cy="2304020"/>
            <a:chOff x="4417255" y="3960787"/>
            <a:chExt cx="2391509" cy="2184670"/>
          </a:xfrm>
        </p:grpSpPr>
        <p:sp>
          <p:nvSpPr>
            <p:cNvPr id="11" name="Rectangle 10"/>
            <p:cNvSpPr/>
            <p:nvPr/>
          </p:nvSpPr>
          <p:spPr>
            <a:xfrm>
              <a:off x="4417255" y="3960787"/>
              <a:ext cx="2391509" cy="218467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5269507" y="4262787"/>
              <a:ext cx="687003" cy="68700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481155" y="4414462"/>
              <a:ext cx="263709" cy="384412"/>
              <a:chOff x="3582988" y="3510757"/>
              <a:chExt cx="319088" cy="465138"/>
            </a:xfrm>
            <a:solidFill>
              <a:schemeClr val="accent3"/>
            </a:solidFill>
          </p:grpSpPr>
          <p:sp>
            <p:nvSpPr>
              <p:cNvPr id="23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4626087" y="5010141"/>
              <a:ext cx="1982907" cy="831446"/>
              <a:chOff x="6961452" y="2720529"/>
              <a:chExt cx="1982907" cy="831446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7185661" y="2720529"/>
                <a:ext cx="1459169" cy="291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复制你的内容</a:t>
                </a:r>
                <a:endParaRPr lang="en-US" sz="2000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6961452" y="3047467"/>
                <a:ext cx="1982907" cy="50450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</a:t>
                </a:r>
                <a:r>
                  <a:rPr lang="zh-CN" altLang="en-US" sz="8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en-US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9228471" y="1764170"/>
            <a:ext cx="2522156" cy="2304018"/>
            <a:chOff x="8750103" y="1672786"/>
            <a:chExt cx="2391509" cy="2184670"/>
          </a:xfrm>
        </p:grpSpPr>
        <p:sp>
          <p:nvSpPr>
            <p:cNvPr id="10" name="Rectangle 9"/>
            <p:cNvSpPr/>
            <p:nvPr/>
          </p:nvSpPr>
          <p:spPr>
            <a:xfrm>
              <a:off x="8750103" y="1672786"/>
              <a:ext cx="2391509" cy="21846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9602355" y="1994150"/>
              <a:ext cx="687003" cy="68700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46"/>
            <p:cNvSpPr>
              <a:spLocks/>
            </p:cNvSpPr>
            <p:nvPr/>
          </p:nvSpPr>
          <p:spPr bwMode="auto">
            <a:xfrm>
              <a:off x="9753978" y="2141287"/>
              <a:ext cx="383755" cy="3837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50000"/>
                </a:lnSpc>
              </a:pPr>
              <a:endParaRPr lang="en-US" sz="1582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8954401" y="2756045"/>
              <a:ext cx="1982907" cy="831446"/>
              <a:chOff x="6961452" y="2720529"/>
              <a:chExt cx="1982907" cy="831446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7223320" y="2720529"/>
                <a:ext cx="1459169" cy="291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复制你的内容</a:t>
                </a:r>
                <a:endParaRPr lang="en-US" sz="2000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961452" y="3047467"/>
                <a:ext cx="1982907" cy="50450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</a:t>
                </a:r>
                <a:r>
                  <a:rPr lang="zh-CN" altLang="en-US" sz="8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en-US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29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40371"/>
            <a:chOff x="8767813" y="2706527"/>
            <a:chExt cx="2889664" cy="84606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675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79917"/>
            <a:chOff x="9703193" y="4640973"/>
            <a:chExt cx="2504575" cy="898314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62069"/>
            <a:chOff x="846858" y="2675652"/>
            <a:chExt cx="2516793" cy="874733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198"/>
            <a:ext cx="1916813" cy="640012"/>
            <a:chOff x="-71668" y="4696256"/>
            <a:chExt cx="2532520" cy="84559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676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363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tx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16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5715" y="1456085"/>
            <a:ext cx="5097294" cy="518358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6429376" y="1729199"/>
            <a:ext cx="796139" cy="517689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898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6429376" y="3325415"/>
            <a:ext cx="709860" cy="8118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898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6529" y="1847160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29376" y="2334045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56529" y="3679069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429376" y="5036619"/>
            <a:ext cx="717704" cy="658876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898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26023" y="4147568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56529" y="5366057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26022" y="5766460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06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59800" y="2365643"/>
            <a:ext cx="8539146" cy="1371266"/>
            <a:chOff x="967802" y="1902099"/>
            <a:chExt cx="10256393" cy="1647031"/>
          </a:xfrm>
        </p:grpSpPr>
        <p:grpSp>
          <p:nvGrpSpPr>
            <p:cNvPr id="5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206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987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206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198245" rIns="127559" bIns="198245" numCol="1" spcCol="1270" anchor="ctr" anchorCtr="0">
                <a:noAutofit/>
              </a:bodyPr>
              <a:lstStyle/>
              <a:p>
                <a:pPr algn="just" defTabSz="1791027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206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206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987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1" name="AutoShape 78"/>
              <p:cNvSpPr>
                <a:spLocks/>
              </p:cNvSpPr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AutoShape 79"/>
              <p:cNvSpPr>
                <a:spLocks/>
              </p:cNvSpPr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AutoShape 80"/>
              <p:cNvSpPr>
                <a:spLocks/>
              </p:cNvSpPr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19" name="AutoShape 81"/>
              <p:cNvSpPr>
                <a:spLocks/>
              </p:cNvSpPr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82"/>
              <p:cNvSpPr>
                <a:spLocks/>
              </p:cNvSpPr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7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10" name="AutoShape 140"/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AutoShape 141"/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AutoShape 142"/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AutoShape 143"/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144"/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AutoShape 145"/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AutoShape 146"/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824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1827890" y="4197389"/>
            <a:ext cx="2035086" cy="705892"/>
            <a:chOff x="520106" y="2243168"/>
            <a:chExt cx="2513428" cy="770769"/>
          </a:xfrm>
        </p:grpSpPr>
        <p:sp>
          <p:nvSpPr>
            <p:cNvPr id="38" name="TextBox 37"/>
            <p:cNvSpPr txBox="1"/>
            <p:nvPr/>
          </p:nvSpPr>
          <p:spPr>
            <a:xfrm>
              <a:off x="959966" y="2243168"/>
              <a:ext cx="1633707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0106" y="2544848"/>
              <a:ext cx="2513428" cy="46908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1670581" y="5055631"/>
            <a:ext cx="95175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8995771" y="4197386"/>
            <a:ext cx="2035086" cy="705891"/>
            <a:chOff x="520106" y="2243168"/>
            <a:chExt cx="2513428" cy="770770"/>
          </a:xfrm>
        </p:grpSpPr>
        <p:sp>
          <p:nvSpPr>
            <p:cNvPr id="52" name="TextBox 51"/>
            <p:cNvSpPr txBox="1"/>
            <p:nvPr/>
          </p:nvSpPr>
          <p:spPr>
            <a:xfrm>
              <a:off x="959966" y="2243168"/>
              <a:ext cx="1633707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0106" y="2544848"/>
              <a:ext cx="2513428" cy="4690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606476" y="4197386"/>
            <a:ext cx="2035086" cy="705891"/>
            <a:chOff x="520106" y="2243168"/>
            <a:chExt cx="2513428" cy="770770"/>
          </a:xfrm>
        </p:grpSpPr>
        <p:sp>
          <p:nvSpPr>
            <p:cNvPr id="55" name="TextBox 54"/>
            <p:cNvSpPr txBox="1"/>
            <p:nvPr/>
          </p:nvSpPr>
          <p:spPr>
            <a:xfrm>
              <a:off x="959966" y="2243168"/>
              <a:ext cx="1633707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20106" y="2544848"/>
              <a:ext cx="2513428" cy="4690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217183" y="4197386"/>
            <a:ext cx="2035086" cy="705891"/>
            <a:chOff x="520106" y="2243168"/>
            <a:chExt cx="2513428" cy="770770"/>
          </a:xfrm>
        </p:grpSpPr>
        <p:sp>
          <p:nvSpPr>
            <p:cNvPr id="58" name="TextBox 57"/>
            <p:cNvSpPr txBox="1"/>
            <p:nvPr/>
          </p:nvSpPr>
          <p:spPr>
            <a:xfrm>
              <a:off x="959966" y="2243168"/>
              <a:ext cx="1633707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20106" y="2544848"/>
              <a:ext cx="2513428" cy="4690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711939" y="5232651"/>
            <a:ext cx="9434876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3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16799" y="3285915"/>
            <a:ext cx="851195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第一章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4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4748237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05693" y="2045387"/>
            <a:ext cx="2501285" cy="250128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735874" y="2045387"/>
            <a:ext cx="2501285" cy="2501285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621591" y="2045387"/>
            <a:ext cx="2501285" cy="2501285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9507309" y="2045386"/>
            <a:ext cx="2501285" cy="2501285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626907" y="2009670"/>
            <a:ext cx="724534" cy="724534"/>
            <a:chOff x="2490499" y="1905569"/>
            <a:chExt cx="687003" cy="687003"/>
          </a:xfrm>
        </p:grpSpPr>
        <p:sp>
          <p:nvSpPr>
            <p:cNvPr id="10" name="Oval 9"/>
            <p:cNvSpPr/>
            <p:nvPr/>
          </p:nvSpPr>
          <p:spPr>
            <a:xfrm>
              <a:off x="2490499" y="1905569"/>
              <a:ext cx="687003" cy="6870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2661299" y="2098314"/>
              <a:ext cx="345401" cy="301511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398343" y="2009670"/>
            <a:ext cx="724534" cy="724534"/>
            <a:chOff x="7962975" y="1905569"/>
            <a:chExt cx="687003" cy="687003"/>
          </a:xfrm>
        </p:grpSpPr>
        <p:sp>
          <p:nvSpPr>
            <p:cNvPr id="12" name="Oval 11"/>
            <p:cNvSpPr/>
            <p:nvPr/>
          </p:nvSpPr>
          <p:spPr>
            <a:xfrm>
              <a:off x="7962975" y="1905569"/>
              <a:ext cx="687003" cy="68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8117554" y="2067781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512625" y="2009670"/>
            <a:ext cx="724534" cy="724534"/>
            <a:chOff x="5226737" y="1905569"/>
            <a:chExt cx="687003" cy="687003"/>
          </a:xfrm>
        </p:grpSpPr>
        <p:sp>
          <p:nvSpPr>
            <p:cNvPr id="11" name="Oval 10"/>
            <p:cNvSpPr/>
            <p:nvPr/>
          </p:nvSpPr>
          <p:spPr>
            <a:xfrm>
              <a:off x="5226737" y="1905569"/>
              <a:ext cx="687003" cy="6870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5401354" y="20894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1284060" y="2009670"/>
            <a:ext cx="724534" cy="724534"/>
            <a:chOff x="10699213" y="1905569"/>
            <a:chExt cx="687003" cy="687003"/>
          </a:xfrm>
        </p:grpSpPr>
        <p:sp>
          <p:nvSpPr>
            <p:cNvPr id="13" name="Oval 12"/>
            <p:cNvSpPr/>
            <p:nvPr/>
          </p:nvSpPr>
          <p:spPr>
            <a:xfrm>
              <a:off x="10699213" y="1905569"/>
              <a:ext cx="687003" cy="6870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0884325" y="2046789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20"/>
          <p:cNvGrpSpPr/>
          <p:nvPr/>
        </p:nvGrpSpPr>
        <p:grpSpPr>
          <a:xfrm>
            <a:off x="864494" y="4912469"/>
            <a:ext cx="2383683" cy="1242297"/>
            <a:chOff x="787791" y="5598942"/>
            <a:chExt cx="2260209" cy="1177946"/>
          </a:xfrm>
        </p:grpSpPr>
        <p:sp>
          <p:nvSpPr>
            <p:cNvPr id="54" name="TextBox 18"/>
            <p:cNvSpPr txBox="1"/>
            <p:nvPr/>
          </p:nvSpPr>
          <p:spPr>
            <a:xfrm>
              <a:off x="1066714" y="5598942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19"/>
            <p:cNvSpPr/>
            <p:nvPr/>
          </p:nvSpPr>
          <p:spPr>
            <a:xfrm>
              <a:off x="787791" y="6076487"/>
              <a:ext cx="2260209" cy="7004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21"/>
          <p:cNvGrpSpPr/>
          <p:nvPr/>
        </p:nvGrpSpPr>
        <p:grpSpPr>
          <a:xfrm>
            <a:off x="3771190" y="4912469"/>
            <a:ext cx="2383683" cy="1267427"/>
            <a:chOff x="787791" y="5598942"/>
            <a:chExt cx="2260209" cy="1201774"/>
          </a:xfrm>
        </p:grpSpPr>
        <p:sp>
          <p:nvSpPr>
            <p:cNvPr id="57" name="TextBox 22"/>
            <p:cNvSpPr txBox="1"/>
            <p:nvPr/>
          </p:nvSpPr>
          <p:spPr>
            <a:xfrm>
              <a:off x="1062095" y="5598942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</a:t>
              </a:r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23"/>
            <p:cNvSpPr/>
            <p:nvPr/>
          </p:nvSpPr>
          <p:spPr>
            <a:xfrm>
              <a:off x="787791" y="6100315"/>
              <a:ext cx="2260209" cy="7004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24"/>
          <p:cNvGrpSpPr/>
          <p:nvPr/>
        </p:nvGrpSpPr>
        <p:grpSpPr>
          <a:xfrm>
            <a:off x="6677886" y="4912469"/>
            <a:ext cx="2383683" cy="1267427"/>
            <a:chOff x="787791" y="5598942"/>
            <a:chExt cx="2260209" cy="1201774"/>
          </a:xfrm>
        </p:grpSpPr>
        <p:sp>
          <p:nvSpPr>
            <p:cNvPr id="60" name="TextBox 25"/>
            <p:cNvSpPr txBox="1"/>
            <p:nvPr/>
          </p:nvSpPr>
          <p:spPr>
            <a:xfrm>
              <a:off x="1066714" y="5598942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</a:t>
              </a:r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26"/>
            <p:cNvSpPr/>
            <p:nvPr/>
          </p:nvSpPr>
          <p:spPr>
            <a:xfrm>
              <a:off x="787791" y="6100315"/>
              <a:ext cx="2260209" cy="7004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27"/>
          <p:cNvGrpSpPr/>
          <p:nvPr/>
        </p:nvGrpSpPr>
        <p:grpSpPr>
          <a:xfrm>
            <a:off x="9584582" y="4912467"/>
            <a:ext cx="2346739" cy="1267427"/>
            <a:chOff x="787791" y="5598942"/>
            <a:chExt cx="2225178" cy="1201774"/>
          </a:xfrm>
        </p:grpSpPr>
        <p:sp>
          <p:nvSpPr>
            <p:cNvPr id="63" name="TextBox 28"/>
            <p:cNvSpPr txBox="1"/>
            <p:nvPr/>
          </p:nvSpPr>
          <p:spPr>
            <a:xfrm>
              <a:off x="1049198" y="5598942"/>
              <a:ext cx="1702363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29"/>
            <p:cNvSpPr/>
            <p:nvPr/>
          </p:nvSpPr>
          <p:spPr>
            <a:xfrm>
              <a:off x="787791" y="6100315"/>
              <a:ext cx="2225178" cy="7004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39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04455" y="1528095"/>
            <a:ext cx="2751414" cy="2751414"/>
          </a:xfrm>
          <a:prstGeom prst="roundRect">
            <a:avLst>
              <a:gd name="adj" fmla="val 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53668" y="1528094"/>
            <a:ext cx="2751414" cy="2751414"/>
          </a:xfrm>
          <a:prstGeom prst="roundRect">
            <a:avLst>
              <a:gd name="adj" fmla="val 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002881" y="1528093"/>
            <a:ext cx="2751414" cy="2751414"/>
          </a:xfrm>
          <a:prstGeom prst="roundRect">
            <a:avLst>
              <a:gd name="adj" fmla="val 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31987" y="4380757"/>
            <a:ext cx="1896352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109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210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193973" y="4952224"/>
            <a:ext cx="572376" cy="190792"/>
            <a:chOff x="2077781" y="5338156"/>
            <a:chExt cx="656700" cy="218900"/>
          </a:xfrm>
        </p:grpSpPr>
        <p:sp>
          <p:nvSpPr>
            <p:cNvPr id="23" name="Diamond 22"/>
            <p:cNvSpPr/>
            <p:nvPr/>
          </p:nvSpPr>
          <p:spPr>
            <a:xfrm>
              <a:off x="2077781" y="5338156"/>
              <a:ext cx="218900" cy="2189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Diamond 23"/>
            <p:cNvSpPr/>
            <p:nvPr/>
          </p:nvSpPr>
          <p:spPr>
            <a:xfrm>
              <a:off x="2296681" y="5338156"/>
              <a:ext cx="218900" cy="2189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Diamond 24"/>
            <p:cNvSpPr/>
            <p:nvPr/>
          </p:nvSpPr>
          <p:spPr>
            <a:xfrm>
              <a:off x="2515581" y="5338156"/>
              <a:ext cx="218900" cy="218900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183306" y="5322913"/>
            <a:ext cx="2593708" cy="1086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1201" y="4380757"/>
            <a:ext cx="1896352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109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210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143187" y="4952224"/>
            <a:ext cx="572376" cy="190792"/>
            <a:chOff x="2077781" y="5338156"/>
            <a:chExt cx="656700" cy="218900"/>
          </a:xfrm>
        </p:grpSpPr>
        <p:sp>
          <p:nvSpPr>
            <p:cNvPr id="30" name="Diamond 29"/>
            <p:cNvSpPr/>
            <p:nvPr/>
          </p:nvSpPr>
          <p:spPr>
            <a:xfrm>
              <a:off x="2077781" y="5338156"/>
              <a:ext cx="218900" cy="2189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Diamond 30"/>
            <p:cNvSpPr/>
            <p:nvPr/>
          </p:nvSpPr>
          <p:spPr>
            <a:xfrm>
              <a:off x="2296681" y="5338156"/>
              <a:ext cx="218900" cy="2189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Diamond 31"/>
            <p:cNvSpPr/>
            <p:nvPr/>
          </p:nvSpPr>
          <p:spPr>
            <a:xfrm>
              <a:off x="2515581" y="5338156"/>
              <a:ext cx="218900" cy="2189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5132520" y="5322913"/>
            <a:ext cx="2593708" cy="1086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30414" y="4380757"/>
            <a:ext cx="1896352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109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210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0092401" y="4952224"/>
            <a:ext cx="572376" cy="190792"/>
            <a:chOff x="2077781" y="5338156"/>
            <a:chExt cx="656700" cy="218900"/>
          </a:xfrm>
          <a:solidFill>
            <a:schemeClr val="accent3"/>
          </a:solidFill>
        </p:grpSpPr>
        <p:sp>
          <p:nvSpPr>
            <p:cNvPr id="37" name="Diamond 36"/>
            <p:cNvSpPr/>
            <p:nvPr/>
          </p:nvSpPr>
          <p:spPr>
            <a:xfrm>
              <a:off x="2077781" y="5338156"/>
              <a:ext cx="218900" cy="21890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Diamond 37"/>
            <p:cNvSpPr/>
            <p:nvPr/>
          </p:nvSpPr>
          <p:spPr>
            <a:xfrm>
              <a:off x="2296681" y="5338156"/>
              <a:ext cx="218900" cy="21890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Diamond 38"/>
            <p:cNvSpPr/>
            <p:nvPr/>
          </p:nvSpPr>
          <p:spPr>
            <a:xfrm>
              <a:off x="2515581" y="5338156"/>
              <a:ext cx="218900" cy="21890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9081734" y="5322913"/>
            <a:ext cx="2593708" cy="1086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51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0" grpId="0"/>
      <p:bldP spid="26" grpId="0"/>
      <p:bldP spid="27" grpId="0"/>
      <p:bldP spid="33" grpId="0"/>
      <p:bldP spid="34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18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82810" y="1312863"/>
            <a:ext cx="8375587" cy="553218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12800" y="1312863"/>
            <a:ext cx="4029300" cy="5183187"/>
            <a:chOff x="1054101" y="584198"/>
            <a:chExt cx="2864758" cy="3686025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394" name="组合 7"/>
            <p:cNvGrpSpPr>
              <a:grpSpLocks/>
            </p:cNvGrpSpPr>
            <p:nvPr/>
          </p:nvGrpSpPr>
          <p:grpSpPr bwMode="auto">
            <a:xfrm>
              <a:off x="1306452" y="910672"/>
              <a:ext cx="2329068" cy="2790961"/>
              <a:chOff x="1708552" y="129044"/>
              <a:chExt cx="2327948" cy="2791359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424868"/>
                <a:ext cx="2327948" cy="249553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</a:t>
                </a:r>
                <a:endPara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08552" y="129044"/>
                <a:ext cx="1312309" cy="17512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9001657" y="1619873"/>
            <a:ext cx="307776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9093028" y="2534439"/>
            <a:ext cx="298639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altLang="zh-CN" sz="3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7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>
            <a:spLocks/>
          </p:cNvSpPr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>
            <a:spLocks/>
          </p:cNvSpPr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>
            <a:spLocks/>
          </p:cNvSpPr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02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16799" y="3285915"/>
            <a:ext cx="851195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第一章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4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2673791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10644" y="1642413"/>
            <a:ext cx="3219533" cy="5032719"/>
            <a:chOff x="671513" y="1557336"/>
            <a:chExt cx="3052762" cy="4772025"/>
          </a:xfrm>
        </p:grpSpPr>
        <p:sp>
          <p:nvSpPr>
            <p:cNvPr id="6" name="Rectangle 5"/>
            <p:cNvSpPr/>
            <p:nvPr/>
          </p:nvSpPr>
          <p:spPr>
            <a:xfrm>
              <a:off x="671513" y="1557336"/>
              <a:ext cx="3052762" cy="4772025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71513" y="5743575"/>
              <a:ext cx="3052762" cy="5857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直接复制你的内容到此</a:t>
              </a:r>
              <a:endParaRPr lang="en-GB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386936" y="2233444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86935" y="2678382"/>
            <a:ext cx="7766099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628348" y="4580051"/>
            <a:ext cx="1284643" cy="1283554"/>
            <a:chOff x="6434437" y="4380470"/>
            <a:chExt cx="1218099" cy="1217066"/>
          </a:xfrm>
        </p:grpSpPr>
        <p:sp>
          <p:nvSpPr>
            <p:cNvPr id="18" name="Donut 17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Block Arc 18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2204812"/>
                <a:gd name="adj2" fmla="val 0"/>
                <a:gd name="adj3" fmla="val 126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AutoShape 4"/>
          <p:cNvSpPr>
            <a:spLocks/>
          </p:cNvSpPr>
          <p:nvPr/>
        </p:nvSpPr>
        <p:spPr bwMode="auto">
          <a:xfrm>
            <a:off x="8063365" y="5025349"/>
            <a:ext cx="391576" cy="3929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hangingPunct="0">
              <a:lnSpc>
                <a:spcPct val="150000"/>
              </a:lnSpc>
            </a:pPr>
            <a:endParaRPr lang="en-US" sz="1582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0869762" y="4580051"/>
            <a:ext cx="1284643" cy="1283554"/>
            <a:chOff x="6434437" y="4380470"/>
            <a:chExt cx="1218099" cy="1217066"/>
          </a:xfrm>
        </p:grpSpPr>
        <p:sp>
          <p:nvSpPr>
            <p:cNvPr id="22" name="Donut 21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Block Arc 22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7534591"/>
                <a:gd name="adj2" fmla="val 0"/>
                <a:gd name="adj3" fmla="val 1261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1309377" y="5051291"/>
            <a:ext cx="405412" cy="341074"/>
            <a:chOff x="5368132" y="2625725"/>
            <a:chExt cx="465138" cy="391319"/>
          </a:xfrm>
          <a:solidFill>
            <a:schemeClr val="accent5"/>
          </a:solidFill>
        </p:grpSpPr>
        <p:sp>
          <p:nvSpPr>
            <p:cNvPr id="25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50000"/>
                </a:lnSpc>
              </a:pPr>
              <a:endParaRPr lang="en-US" sz="1582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50000"/>
                </a:lnSpc>
              </a:pPr>
              <a:endParaRPr lang="en-US" sz="1582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50000"/>
                </a:lnSpc>
              </a:pPr>
              <a:endParaRPr lang="en-US" sz="1582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249054" y="4580051"/>
            <a:ext cx="1284643" cy="1283554"/>
            <a:chOff x="6434437" y="4380470"/>
            <a:chExt cx="1218099" cy="1217066"/>
          </a:xfrm>
        </p:grpSpPr>
        <p:sp>
          <p:nvSpPr>
            <p:cNvPr id="29" name="Donut 28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Block Arc 29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11223223"/>
                <a:gd name="adj2" fmla="val 0"/>
                <a:gd name="adj3" fmla="val 1261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" name="AutoShape 135"/>
          <p:cNvSpPr>
            <a:spLocks/>
          </p:cNvSpPr>
          <p:nvPr/>
        </p:nvSpPr>
        <p:spPr bwMode="auto">
          <a:xfrm>
            <a:off x="9679453" y="5082425"/>
            <a:ext cx="405412" cy="2788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hangingPunct="0">
              <a:lnSpc>
                <a:spcPct val="150000"/>
              </a:lnSpc>
            </a:pPr>
            <a:endParaRPr lang="en-US" sz="1582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007642" y="4580051"/>
            <a:ext cx="1284643" cy="1283554"/>
            <a:chOff x="6434437" y="4380470"/>
            <a:chExt cx="1218099" cy="1217066"/>
          </a:xfrm>
        </p:grpSpPr>
        <p:sp>
          <p:nvSpPr>
            <p:cNvPr id="33" name="Donut 32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Block Arc 33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9495697"/>
                <a:gd name="adj2" fmla="val 0"/>
                <a:gd name="adj3" fmla="val 126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434134" y="5019469"/>
            <a:ext cx="404719" cy="404719"/>
            <a:chOff x="4439444" y="1652588"/>
            <a:chExt cx="464344" cy="464344"/>
          </a:xfrm>
          <a:solidFill>
            <a:schemeClr val="accent2"/>
          </a:solidFill>
        </p:grpSpPr>
        <p:sp>
          <p:nvSpPr>
            <p:cNvPr id="36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4567592" y="5986531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88298" y="5986531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GB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809004" y="5986531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GB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429710" y="5986531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GB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050418" y="5986531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386936" y="4580051"/>
            <a:ext cx="1284643" cy="1283554"/>
            <a:chOff x="6434437" y="4380470"/>
            <a:chExt cx="1218099" cy="1217066"/>
          </a:xfrm>
        </p:grpSpPr>
        <p:sp>
          <p:nvSpPr>
            <p:cNvPr id="45" name="Donut 44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Block Arc 45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4362058"/>
                <a:gd name="adj2" fmla="val 0"/>
                <a:gd name="adj3" fmla="val 1261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848893" y="5058617"/>
            <a:ext cx="360729" cy="326422"/>
            <a:chOff x="5329238" y="1931988"/>
            <a:chExt cx="550862" cy="498475"/>
          </a:xfrm>
          <a:solidFill>
            <a:schemeClr val="accent1"/>
          </a:solidFill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5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21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0" grpId="0" animBg="1"/>
      <p:bldP spid="31" grpId="0" animBg="1"/>
      <p:bldP spid="39" grpId="0"/>
      <p:bldP spid="40" grpId="0"/>
      <p:bldP spid="41" grpId="0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/>
          </p:nvPr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32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812800" y="1710574"/>
            <a:ext cx="11233149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812800" y="1398191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812800" y="2733896"/>
            <a:ext cx="11233149" cy="38882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62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58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-56082"/>
            <a:ext cx="12858750" cy="7288732"/>
          </a:xfrm>
          <a:prstGeom prst="roundRect">
            <a:avLst>
              <a:gd name="adj" fmla="val 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69912"/>
            <a:ext cx="12858750" cy="306273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493271" y="4996160"/>
            <a:ext cx="6768752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spc="600" dirty="0">
                <a:solidFill>
                  <a:schemeClr val="accent2"/>
                </a:solidFill>
                <a:cs typeface="Arial" panose="020B0604020202020204" pitchFamily="34" charset="0"/>
              </a:rPr>
              <a:t>THANK YOU</a:t>
            </a:r>
            <a:endParaRPr lang="zh-CN" altLang="en-US" sz="8000" spc="6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5493270" y="4762351"/>
            <a:ext cx="52085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4169912"/>
            <a:ext cx="12858750" cy="120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24719" y="304580"/>
            <a:ext cx="16561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000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zh-CN" altLang="en-US" sz="6000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897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0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3" grpId="0" animBg="1"/>
      <p:bldP spid="9" grpId="0"/>
      <p:bldP spid="9" grpId="1"/>
      <p:bldP spid="12" grpId="0"/>
      <p:bldP spid="12" grpId="1"/>
      <p:bldP spid="13" grpId="0" animBg="1"/>
      <p:bldP spid="14" grpId="0"/>
      <p:bldP spid="1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9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19272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Office Theme">
  <a:themeElements>
    <a:clrScheme name="自定义 412">
      <a:dk1>
        <a:sysClr val="windowText" lastClr="000000"/>
      </a:dk1>
      <a:lt1>
        <a:sysClr val="window" lastClr="FFFFFF"/>
      </a:lt1>
      <a:dk2>
        <a:srgbClr val="FF6600"/>
      </a:dk2>
      <a:lt2>
        <a:srgbClr val="E7E6E6"/>
      </a:lt2>
      <a:accent1>
        <a:srgbClr val="BFBFBF"/>
      </a:accent1>
      <a:accent2>
        <a:srgbClr val="FF6600"/>
      </a:accent2>
      <a:accent3>
        <a:srgbClr val="BFBFBF"/>
      </a:accent3>
      <a:accent4>
        <a:srgbClr val="FF6600"/>
      </a:accent4>
      <a:accent5>
        <a:srgbClr val="BFBFBF"/>
      </a:accent5>
      <a:accent6>
        <a:srgbClr val="FF6600"/>
      </a:accent6>
      <a:hlink>
        <a:srgbClr val="BFBFBF"/>
      </a:hlink>
      <a:folHlink>
        <a:srgbClr val="FF660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4239</Words>
  <Application>Microsoft Office PowerPoint</Application>
  <PresentationFormat>自定义</PresentationFormat>
  <Paragraphs>251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宋体</vt:lpstr>
      <vt:lpstr>微软雅黑</vt:lpstr>
      <vt:lpstr>Arial</vt:lpstr>
      <vt:lpstr>Calibri</vt:lpstr>
      <vt:lpstr>Calibri Light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bt914</dc:title>
  <dc:creator/>
  <cp:lastModifiedBy/>
  <cp:revision>1</cp:revision>
  <dcterms:created xsi:type="dcterms:W3CDTF">2017-01-17T15:35:31Z</dcterms:created>
  <dcterms:modified xsi:type="dcterms:W3CDTF">2018-05-04T01:36:55Z</dcterms:modified>
</cp:coreProperties>
</file>