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609" r:id="rId2"/>
    <p:sldId id="610" r:id="rId3"/>
    <p:sldId id="627" r:id="rId4"/>
    <p:sldId id="612" r:id="rId5"/>
    <p:sldId id="613" r:id="rId6"/>
    <p:sldId id="614" r:id="rId7"/>
    <p:sldId id="619" r:id="rId8"/>
    <p:sldId id="628" r:id="rId9"/>
    <p:sldId id="618" r:id="rId10"/>
    <p:sldId id="617" r:id="rId11"/>
    <p:sldId id="611" r:id="rId12"/>
    <p:sldId id="620" r:id="rId13"/>
    <p:sldId id="629" r:id="rId14"/>
  </p:sldIdLst>
  <p:sldSz cx="12192000" cy="6858000"/>
  <p:notesSz cx="6858000" cy="9144000"/>
  <p:custDataLst>
    <p:tags r:id="rId1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默认节" id="{500C0F32-4E36-40B0-A203-7A3B455767EA}">
          <p14:sldIdLst>
            <p14:sldId id="609"/>
            <p14:sldId id="610"/>
          </p14:sldIdLst>
        </p14:section>
        <p14:section name="无标题节" id="{0E642FB3-5BE5-46B4-BC42-5B8BF804EAA7}">
          <p14:sldIdLst>
            <p14:sldId id="627"/>
            <p14:sldId id="612"/>
            <p14:sldId id="613"/>
            <p14:sldId id="614"/>
            <p14:sldId id="619"/>
          </p14:sldIdLst>
        </p14:section>
        <p14:section name="无标题节" id="{2D9C5812-8A9D-404F-97F2-8E6201F27946}">
          <p14:sldIdLst>
            <p14:sldId id="628"/>
            <p14:sldId id="618"/>
            <p14:sldId id="617"/>
            <p14:sldId id="611"/>
            <p14:sldId id="620"/>
          </p14:sldIdLst>
        </p14:section>
        <p14:section name="无标题节" id="{35DEF6D4-7C14-4EA0-A6B8-C5149B0C1453}">
          <p14:sldIdLst>
            <p14:sldId id="629"/>
            <p14:sldId id="271"/>
            <p14:sldId id="274"/>
            <p14:sldId id="630"/>
          </p14:sldIdLst>
        </p14:section>
      </p14:sectionLst>
    </p:ex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035C67"/>
    <a:srgbClr val="886640"/>
    <a:srgbClr val="9E774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4" autoAdjust="0"/>
    <p:restoredTop sz="94663" autoAdjust="0"/>
  </p:normalViewPr>
  <p:slideViewPr>
    <p:cSldViewPr snapToGrid="0">
      <p:cViewPr>
        <p:scale>
          <a:sx n="66" d="100"/>
          <a:sy n="66" d="100"/>
        </p:scale>
        <p:origin x="-2196" y="-1002"/>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4BA6A9-1E8C-4C29-A747-DD607FBB1AE8}" type="datetimeFigureOut">
              <a:rPr lang="zh-CN" altLang="en-US" smtClean="0"/>
              <a:t>2020/10/8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ACBEC5-1B19-449C-91F0-DDEAAF9ECBD7}"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EACBEC5-1B19-449C-91F0-DDEAAF9ECBD7}"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EACBEC5-1B19-449C-91F0-DDEAAF9ECBD7}"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EACBEC5-1B19-449C-91F0-DDEAAF9ECBD7}"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EACBEC5-1B19-449C-91F0-DDEAAF9ECBD7}"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EACBEC5-1B19-449C-91F0-DDEAAF9ECBD7}"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EACBEC5-1B19-449C-91F0-DDEAAF9ECBD7}"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EACBEC5-1B19-449C-91F0-DDEAAF9ECBD7}"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EACBEC5-1B19-449C-91F0-DDEAAF9ECBD7}"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EACBEC5-1B19-449C-91F0-DDEAAF9ECBD7}"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EACBEC5-1B19-449C-91F0-DDEAAF9ECBD7}"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EACBEC5-1B19-449C-91F0-DDEAAF9ECBD7}"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EACBEC5-1B19-449C-91F0-DDEAAF9ECBD7}"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EACBEC5-1B19-449C-91F0-DDEAAF9ECBD7}" type="slidenum">
              <a:rPr lang="zh-CN" altLang="en-US" smtClean="0"/>
              <a:t>13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内页空白">
    <p:spTree>
      <p:nvGrpSpPr>
        <p:cNvPr id="1" name=""/>
        <p:cNvGrpSpPr/>
        <p:nvPr/>
      </p:nvGrpSpPr>
      <p:grpSpPr>
        <a:xfrm>
          <a:off x="0" y="0"/>
          <a:ext cx="0" cy="0"/>
          <a:chOff x="0" y="0"/>
          <a:chExt cx="0" cy="0"/>
        </a:xfrm>
      </p:grpSpPr>
      <p:sp>
        <p:nvSpPr>
          <p:cNvPr id="3" name="日期占位符 2">
            <a:extLst>
              <a:ext uri="{FF2B5EF4-FFF2-40B4-BE49-F238E27FC236}">
                <a16:creationId xmlns="" xmlns:a16="http://schemas.microsoft.com/office/drawing/2014/main" id="{4072757E-72CC-48DE-A00F-4B9DA42427B8}"/>
              </a:ext>
            </a:extLst>
          </p:cNvPr>
          <p:cNvSpPr>
            <a:spLocks noGrp="1"/>
          </p:cNvSpPr>
          <p:nvPr>
            <p:ph type="dt" sz="half" idx="10"/>
          </p:nvPr>
        </p:nvSpPr>
        <p:spPr/>
        <p:txBody>
          <a:bodyPr/>
          <a:lstStyle/>
          <a:p>
            <a:fld id="{19101BA3-108F-480D-AFBC-BF0D9BC15CC4}" type="datetimeFigureOut">
              <a:rPr lang="zh-CN" altLang="en-US" smtClean="0"/>
              <a:pPr/>
              <a:t>2020/10/8</a:t>
            </a:fld>
            <a:endParaRPr lang="zh-CN" altLang="en-US"/>
          </a:p>
        </p:txBody>
      </p:sp>
      <p:sp>
        <p:nvSpPr>
          <p:cNvPr id="4" name="页脚占位符 3">
            <a:extLst>
              <a:ext uri="{FF2B5EF4-FFF2-40B4-BE49-F238E27FC236}">
                <a16:creationId xmlns="" xmlns:a16="http://schemas.microsoft.com/office/drawing/2014/main" id="{5D764939-DBBD-463F-ABC6-A30A0AB0A8AB}"/>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FC492402-C224-4ED8-8917-EF178F841D22}"/>
              </a:ext>
            </a:extLst>
          </p:cNvPr>
          <p:cNvSpPr>
            <a:spLocks noGrp="1"/>
          </p:cNvSpPr>
          <p:nvPr>
            <p:ph type="sldNum" sz="quarter" idx="12"/>
          </p:nvPr>
        </p:nvSpPr>
        <p:spPr/>
        <p:txBody>
          <a:bodyPr/>
          <a:lstStyle/>
          <a:p>
            <a:fld id="{D811105D-B285-4AB0-8B08-57957BCCB059}" type="slidenum">
              <a:rPr lang="zh-CN" altLang="en-US" smtClean="0"/>
              <a:pPr/>
              <a:t>‹#›</a:t>
            </a:fld>
            <a:endParaRPr lang="zh-CN" altLang="en-US"/>
          </a:p>
        </p:txBody>
      </p:sp>
      <p:grpSp>
        <p:nvGrpSpPr>
          <p:cNvPr id="7" name="组合 6">
            <a:extLst>
              <a:ext uri="{FF2B5EF4-FFF2-40B4-BE49-F238E27FC236}">
                <a16:creationId xmlns="" xmlns:a16="http://schemas.microsoft.com/office/drawing/2014/main" id="{F402C639-C117-47EF-9C76-88A727EA4BE2}"/>
              </a:ext>
            </a:extLst>
          </p:cNvPr>
          <p:cNvGrpSpPr/>
          <p:nvPr userDrawn="1"/>
        </p:nvGrpSpPr>
        <p:grpSpPr>
          <a:xfrm>
            <a:off x="526104" y="403860"/>
            <a:ext cx="345440" cy="345440"/>
            <a:chOff x="1825313" y="3276071"/>
            <a:chExt cx="946045" cy="946045"/>
          </a:xfrm>
        </p:grpSpPr>
        <p:sp>
          <p:nvSpPr>
            <p:cNvPr id="8" name="椭圆 7">
              <a:extLst>
                <a:ext uri="{FF2B5EF4-FFF2-40B4-BE49-F238E27FC236}">
                  <a16:creationId xmlns="" xmlns:a16="http://schemas.microsoft.com/office/drawing/2014/main" id="{276ED1A7-195B-49C5-90F4-57CE46EAF128}"/>
                </a:ext>
              </a:extLst>
            </p:cNvPr>
            <p:cNvSpPr/>
            <p:nvPr/>
          </p:nvSpPr>
          <p:spPr>
            <a:xfrm>
              <a:off x="1825313" y="3276071"/>
              <a:ext cx="946045" cy="94604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7">
                <a:defRPr/>
              </a:pPr>
              <a:endParaRPr lang="zh-CN" altLang="en-US">
                <a:solidFill>
                  <a:prstClr val="white"/>
                </a:solidFill>
                <a:latin typeface="等线" panose="020F0502020204030204"/>
                <a:ea typeface="等线" panose="02010600030101010101" pitchFamily="2" charset="-122"/>
              </a:endParaRPr>
            </a:p>
          </p:txBody>
        </p:sp>
        <p:grpSp>
          <p:nvGrpSpPr>
            <p:cNvPr id="9" name="组合 8">
              <a:extLst>
                <a:ext uri="{FF2B5EF4-FFF2-40B4-BE49-F238E27FC236}">
                  <a16:creationId xmlns="" xmlns:a16="http://schemas.microsoft.com/office/drawing/2014/main" id="{A1DE1748-7172-4575-A314-5F9AE03CD2BD}"/>
                </a:ext>
              </a:extLst>
            </p:cNvPr>
            <p:cNvGrpSpPr/>
            <p:nvPr/>
          </p:nvGrpSpPr>
          <p:grpSpPr>
            <a:xfrm>
              <a:off x="2087991" y="3499561"/>
              <a:ext cx="401638" cy="499063"/>
              <a:chOff x="-106363" y="5489575"/>
              <a:chExt cx="1335088" cy="1658938"/>
            </a:xfrm>
            <a:solidFill>
              <a:schemeClr val="bg1"/>
            </a:solidFill>
          </p:grpSpPr>
          <p:sp>
            <p:nvSpPr>
              <p:cNvPr id="10" name="Freeform 5">
                <a:extLst>
                  <a:ext uri="{FF2B5EF4-FFF2-40B4-BE49-F238E27FC236}">
                    <a16:creationId xmlns="" xmlns:a16="http://schemas.microsoft.com/office/drawing/2014/main" id="{B6FA0475-64A7-4539-B0FD-B7BFC12E39B7}"/>
                  </a:ext>
                </a:extLst>
              </p:cNvPr>
              <p:cNvSpPr>
                <a:spLocks noEditPoints="1"/>
              </p:cNvSpPr>
              <p:nvPr/>
            </p:nvSpPr>
            <p:spPr bwMode="auto">
              <a:xfrm>
                <a:off x="-9525" y="5489575"/>
                <a:ext cx="1238250" cy="1658938"/>
              </a:xfrm>
              <a:custGeom>
                <a:avLst/>
                <a:gdLst>
                  <a:gd name="T0" fmla="*/ 2049 w 2129"/>
                  <a:gd name="T1" fmla="*/ 2853 h 2853"/>
                  <a:gd name="T2" fmla="*/ 80 w 2129"/>
                  <a:gd name="T3" fmla="*/ 2853 h 2853"/>
                  <a:gd name="T4" fmla="*/ 0 w 2129"/>
                  <a:gd name="T5" fmla="*/ 2772 h 2853"/>
                  <a:gd name="T6" fmla="*/ 0 w 2129"/>
                  <a:gd name="T7" fmla="*/ 80 h 2853"/>
                  <a:gd name="T8" fmla="*/ 80 w 2129"/>
                  <a:gd name="T9" fmla="*/ 0 h 2853"/>
                  <a:gd name="T10" fmla="*/ 2049 w 2129"/>
                  <a:gd name="T11" fmla="*/ 0 h 2853"/>
                  <a:gd name="T12" fmla="*/ 2129 w 2129"/>
                  <a:gd name="T13" fmla="*/ 80 h 2853"/>
                  <a:gd name="T14" fmla="*/ 2129 w 2129"/>
                  <a:gd name="T15" fmla="*/ 2772 h 2853"/>
                  <a:gd name="T16" fmla="*/ 2049 w 2129"/>
                  <a:gd name="T17" fmla="*/ 2853 h 2853"/>
                  <a:gd name="T18" fmla="*/ 161 w 2129"/>
                  <a:gd name="T19" fmla="*/ 2692 h 2853"/>
                  <a:gd name="T20" fmla="*/ 1969 w 2129"/>
                  <a:gd name="T21" fmla="*/ 2692 h 2853"/>
                  <a:gd name="T22" fmla="*/ 1969 w 2129"/>
                  <a:gd name="T23" fmla="*/ 161 h 2853"/>
                  <a:gd name="T24" fmla="*/ 161 w 2129"/>
                  <a:gd name="T25" fmla="*/ 161 h 2853"/>
                  <a:gd name="T26" fmla="*/ 161 w 2129"/>
                  <a:gd name="T27" fmla="*/ 2692 h 2853"/>
                  <a:gd name="T28" fmla="*/ 161 w 2129"/>
                  <a:gd name="T29" fmla="*/ 2692 h 2853"/>
                  <a:gd name="T30" fmla="*/ 161 w 2129"/>
                  <a:gd name="T31" fmla="*/ 2692 h 2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29" h="2853">
                    <a:moveTo>
                      <a:pt x="2049" y="2853"/>
                    </a:moveTo>
                    <a:cubicBezTo>
                      <a:pt x="80" y="2853"/>
                      <a:pt x="80" y="2853"/>
                      <a:pt x="80" y="2853"/>
                    </a:cubicBezTo>
                    <a:cubicBezTo>
                      <a:pt x="36" y="2853"/>
                      <a:pt x="0" y="2817"/>
                      <a:pt x="0" y="2772"/>
                    </a:cubicBezTo>
                    <a:cubicBezTo>
                      <a:pt x="0" y="80"/>
                      <a:pt x="0" y="80"/>
                      <a:pt x="0" y="80"/>
                    </a:cubicBezTo>
                    <a:cubicBezTo>
                      <a:pt x="0" y="36"/>
                      <a:pt x="36" y="0"/>
                      <a:pt x="80" y="0"/>
                    </a:cubicBezTo>
                    <a:cubicBezTo>
                      <a:pt x="2049" y="0"/>
                      <a:pt x="2049" y="0"/>
                      <a:pt x="2049" y="0"/>
                    </a:cubicBezTo>
                    <a:cubicBezTo>
                      <a:pt x="2093" y="0"/>
                      <a:pt x="2129" y="36"/>
                      <a:pt x="2129" y="80"/>
                    </a:cubicBezTo>
                    <a:cubicBezTo>
                      <a:pt x="2129" y="2772"/>
                      <a:pt x="2129" y="2772"/>
                      <a:pt x="2129" y="2772"/>
                    </a:cubicBezTo>
                    <a:cubicBezTo>
                      <a:pt x="2129" y="2817"/>
                      <a:pt x="2093" y="2853"/>
                      <a:pt x="2049" y="2853"/>
                    </a:cubicBezTo>
                    <a:close/>
                    <a:moveTo>
                      <a:pt x="161" y="2692"/>
                    </a:moveTo>
                    <a:cubicBezTo>
                      <a:pt x="1969" y="2692"/>
                      <a:pt x="1969" y="2692"/>
                      <a:pt x="1969" y="2692"/>
                    </a:cubicBezTo>
                    <a:cubicBezTo>
                      <a:pt x="1969" y="161"/>
                      <a:pt x="1969" y="161"/>
                      <a:pt x="1969" y="161"/>
                    </a:cubicBezTo>
                    <a:cubicBezTo>
                      <a:pt x="161" y="161"/>
                      <a:pt x="161" y="161"/>
                      <a:pt x="161" y="161"/>
                    </a:cubicBezTo>
                    <a:lnTo>
                      <a:pt x="161" y="2692"/>
                    </a:lnTo>
                    <a:close/>
                    <a:moveTo>
                      <a:pt x="161" y="2692"/>
                    </a:moveTo>
                    <a:cubicBezTo>
                      <a:pt x="161" y="2692"/>
                      <a:pt x="161" y="2692"/>
                      <a:pt x="161" y="269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defRPr/>
                </a:pPr>
                <a:endParaRPr lang="zh-CN" altLang="en-US">
                  <a:solidFill>
                    <a:prstClr val="black"/>
                  </a:solidFill>
                  <a:latin typeface="等线" panose="020F0502020204030204"/>
                  <a:ea typeface="等线" panose="02010600030101010101" pitchFamily="2" charset="-122"/>
                </a:endParaRPr>
              </a:p>
            </p:txBody>
          </p:sp>
          <p:sp>
            <p:nvSpPr>
              <p:cNvPr id="11" name="Freeform 6">
                <a:extLst>
                  <a:ext uri="{FF2B5EF4-FFF2-40B4-BE49-F238E27FC236}">
                    <a16:creationId xmlns="" xmlns:a16="http://schemas.microsoft.com/office/drawing/2014/main" id="{5F1A2EC6-A474-4BAC-B4AA-D32BC75B680A}"/>
                  </a:ext>
                </a:extLst>
              </p:cNvPr>
              <p:cNvSpPr>
                <a:spLocks noEditPoints="1"/>
              </p:cNvSpPr>
              <p:nvPr/>
            </p:nvSpPr>
            <p:spPr bwMode="auto">
              <a:xfrm>
                <a:off x="877887" y="5489575"/>
                <a:ext cx="93663" cy="1658938"/>
              </a:xfrm>
              <a:custGeom>
                <a:avLst/>
                <a:gdLst>
                  <a:gd name="T0" fmla="*/ 80 w 160"/>
                  <a:gd name="T1" fmla="*/ 2853 h 2853"/>
                  <a:gd name="T2" fmla="*/ 0 w 160"/>
                  <a:gd name="T3" fmla="*/ 2772 h 2853"/>
                  <a:gd name="T4" fmla="*/ 0 w 160"/>
                  <a:gd name="T5" fmla="*/ 80 h 2853"/>
                  <a:gd name="T6" fmla="*/ 80 w 160"/>
                  <a:gd name="T7" fmla="*/ 0 h 2853"/>
                  <a:gd name="T8" fmla="*/ 160 w 160"/>
                  <a:gd name="T9" fmla="*/ 80 h 2853"/>
                  <a:gd name="T10" fmla="*/ 160 w 160"/>
                  <a:gd name="T11" fmla="*/ 2772 h 2853"/>
                  <a:gd name="T12" fmla="*/ 80 w 160"/>
                  <a:gd name="T13" fmla="*/ 2853 h 2853"/>
                  <a:gd name="T14" fmla="*/ 80 w 160"/>
                  <a:gd name="T15" fmla="*/ 2853 h 2853"/>
                  <a:gd name="T16" fmla="*/ 80 w 160"/>
                  <a:gd name="T17" fmla="*/ 2853 h 2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2853">
                    <a:moveTo>
                      <a:pt x="80" y="2853"/>
                    </a:moveTo>
                    <a:cubicBezTo>
                      <a:pt x="36" y="2853"/>
                      <a:pt x="0" y="2817"/>
                      <a:pt x="0" y="2772"/>
                    </a:cubicBezTo>
                    <a:cubicBezTo>
                      <a:pt x="0" y="80"/>
                      <a:pt x="0" y="80"/>
                      <a:pt x="0" y="80"/>
                    </a:cubicBezTo>
                    <a:cubicBezTo>
                      <a:pt x="0" y="36"/>
                      <a:pt x="36" y="0"/>
                      <a:pt x="80" y="0"/>
                    </a:cubicBezTo>
                    <a:cubicBezTo>
                      <a:pt x="124" y="0"/>
                      <a:pt x="160" y="36"/>
                      <a:pt x="160" y="80"/>
                    </a:cubicBezTo>
                    <a:cubicBezTo>
                      <a:pt x="160" y="2772"/>
                      <a:pt x="160" y="2772"/>
                      <a:pt x="160" y="2772"/>
                    </a:cubicBezTo>
                    <a:cubicBezTo>
                      <a:pt x="160" y="2817"/>
                      <a:pt x="124" y="2853"/>
                      <a:pt x="80" y="2853"/>
                    </a:cubicBezTo>
                    <a:close/>
                    <a:moveTo>
                      <a:pt x="80" y="2853"/>
                    </a:moveTo>
                    <a:cubicBezTo>
                      <a:pt x="80" y="2853"/>
                      <a:pt x="80" y="2853"/>
                      <a:pt x="80" y="2853"/>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defRPr/>
                </a:pPr>
                <a:endParaRPr lang="zh-CN" altLang="en-US">
                  <a:solidFill>
                    <a:prstClr val="black"/>
                  </a:solidFill>
                  <a:latin typeface="等线" panose="020F0502020204030204"/>
                  <a:ea typeface="等线" panose="02010600030101010101" pitchFamily="2" charset="-122"/>
                </a:endParaRPr>
              </a:p>
            </p:txBody>
          </p:sp>
          <p:sp>
            <p:nvSpPr>
              <p:cNvPr id="12" name="Freeform 7">
                <a:extLst>
                  <a:ext uri="{FF2B5EF4-FFF2-40B4-BE49-F238E27FC236}">
                    <a16:creationId xmlns="" xmlns:a16="http://schemas.microsoft.com/office/drawing/2014/main" id="{31812040-D69B-4CA5-8CC8-42E991AEDCBD}"/>
                  </a:ext>
                </a:extLst>
              </p:cNvPr>
              <p:cNvSpPr>
                <a:spLocks noEditPoints="1"/>
              </p:cNvSpPr>
              <p:nvPr/>
            </p:nvSpPr>
            <p:spPr bwMode="auto">
              <a:xfrm>
                <a:off x="-106363" y="5781675"/>
                <a:ext cx="285750" cy="93663"/>
              </a:xfrm>
              <a:custGeom>
                <a:avLst/>
                <a:gdLst>
                  <a:gd name="T0" fmla="*/ 408 w 489"/>
                  <a:gd name="T1" fmla="*/ 161 h 161"/>
                  <a:gd name="T2" fmla="*/ 80 w 489"/>
                  <a:gd name="T3" fmla="*/ 161 h 161"/>
                  <a:gd name="T4" fmla="*/ 0 w 489"/>
                  <a:gd name="T5" fmla="*/ 81 h 161"/>
                  <a:gd name="T6" fmla="*/ 80 w 489"/>
                  <a:gd name="T7" fmla="*/ 0 h 161"/>
                  <a:gd name="T8" fmla="*/ 408 w 489"/>
                  <a:gd name="T9" fmla="*/ 0 h 161"/>
                  <a:gd name="T10" fmla="*/ 489 w 489"/>
                  <a:gd name="T11" fmla="*/ 81 h 161"/>
                  <a:gd name="T12" fmla="*/ 408 w 489"/>
                  <a:gd name="T13" fmla="*/ 161 h 161"/>
                  <a:gd name="T14" fmla="*/ 408 w 489"/>
                  <a:gd name="T15" fmla="*/ 161 h 161"/>
                  <a:gd name="T16" fmla="*/ 408 w 489"/>
                  <a:gd name="T17"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9" h="161">
                    <a:moveTo>
                      <a:pt x="408" y="161"/>
                    </a:moveTo>
                    <a:cubicBezTo>
                      <a:pt x="80" y="161"/>
                      <a:pt x="80" y="161"/>
                      <a:pt x="80" y="161"/>
                    </a:cubicBezTo>
                    <a:cubicBezTo>
                      <a:pt x="36" y="161"/>
                      <a:pt x="0" y="125"/>
                      <a:pt x="0" y="81"/>
                    </a:cubicBezTo>
                    <a:cubicBezTo>
                      <a:pt x="0" y="36"/>
                      <a:pt x="36" y="0"/>
                      <a:pt x="80" y="0"/>
                    </a:cubicBezTo>
                    <a:cubicBezTo>
                      <a:pt x="408" y="0"/>
                      <a:pt x="408" y="0"/>
                      <a:pt x="408" y="0"/>
                    </a:cubicBezTo>
                    <a:cubicBezTo>
                      <a:pt x="453" y="0"/>
                      <a:pt x="489" y="36"/>
                      <a:pt x="489" y="81"/>
                    </a:cubicBezTo>
                    <a:cubicBezTo>
                      <a:pt x="489" y="125"/>
                      <a:pt x="453" y="161"/>
                      <a:pt x="408" y="161"/>
                    </a:cubicBezTo>
                    <a:close/>
                    <a:moveTo>
                      <a:pt x="408" y="161"/>
                    </a:moveTo>
                    <a:cubicBezTo>
                      <a:pt x="408" y="161"/>
                      <a:pt x="408" y="161"/>
                      <a:pt x="408" y="161"/>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defRPr/>
                </a:pPr>
                <a:endParaRPr lang="zh-CN" altLang="en-US">
                  <a:solidFill>
                    <a:prstClr val="black"/>
                  </a:solidFill>
                  <a:latin typeface="等线" panose="020F0502020204030204"/>
                  <a:ea typeface="等线" panose="02010600030101010101" pitchFamily="2" charset="-122"/>
                </a:endParaRPr>
              </a:p>
            </p:txBody>
          </p:sp>
          <p:sp>
            <p:nvSpPr>
              <p:cNvPr id="13" name="Freeform 8">
                <a:extLst>
                  <a:ext uri="{FF2B5EF4-FFF2-40B4-BE49-F238E27FC236}">
                    <a16:creationId xmlns="" xmlns:a16="http://schemas.microsoft.com/office/drawing/2014/main" id="{8956456A-8E90-4247-BF19-149A29FCF12C}"/>
                  </a:ext>
                </a:extLst>
              </p:cNvPr>
              <p:cNvSpPr>
                <a:spLocks noEditPoints="1"/>
              </p:cNvSpPr>
              <p:nvPr/>
            </p:nvSpPr>
            <p:spPr bwMode="auto">
              <a:xfrm>
                <a:off x="-106363" y="6088063"/>
                <a:ext cx="285750" cy="93663"/>
              </a:xfrm>
              <a:custGeom>
                <a:avLst/>
                <a:gdLst>
                  <a:gd name="T0" fmla="*/ 408 w 489"/>
                  <a:gd name="T1" fmla="*/ 161 h 161"/>
                  <a:gd name="T2" fmla="*/ 80 w 489"/>
                  <a:gd name="T3" fmla="*/ 161 h 161"/>
                  <a:gd name="T4" fmla="*/ 0 w 489"/>
                  <a:gd name="T5" fmla="*/ 80 h 161"/>
                  <a:gd name="T6" fmla="*/ 80 w 489"/>
                  <a:gd name="T7" fmla="*/ 0 h 161"/>
                  <a:gd name="T8" fmla="*/ 408 w 489"/>
                  <a:gd name="T9" fmla="*/ 0 h 161"/>
                  <a:gd name="T10" fmla="*/ 489 w 489"/>
                  <a:gd name="T11" fmla="*/ 80 h 161"/>
                  <a:gd name="T12" fmla="*/ 408 w 489"/>
                  <a:gd name="T13" fmla="*/ 161 h 161"/>
                  <a:gd name="T14" fmla="*/ 408 w 489"/>
                  <a:gd name="T15" fmla="*/ 161 h 161"/>
                  <a:gd name="T16" fmla="*/ 408 w 489"/>
                  <a:gd name="T17"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9" h="161">
                    <a:moveTo>
                      <a:pt x="408" y="161"/>
                    </a:moveTo>
                    <a:cubicBezTo>
                      <a:pt x="80" y="161"/>
                      <a:pt x="80" y="161"/>
                      <a:pt x="80" y="161"/>
                    </a:cubicBezTo>
                    <a:cubicBezTo>
                      <a:pt x="36" y="161"/>
                      <a:pt x="0" y="125"/>
                      <a:pt x="0" y="80"/>
                    </a:cubicBezTo>
                    <a:cubicBezTo>
                      <a:pt x="0" y="36"/>
                      <a:pt x="36" y="0"/>
                      <a:pt x="80" y="0"/>
                    </a:cubicBezTo>
                    <a:cubicBezTo>
                      <a:pt x="408" y="0"/>
                      <a:pt x="408" y="0"/>
                      <a:pt x="408" y="0"/>
                    </a:cubicBezTo>
                    <a:cubicBezTo>
                      <a:pt x="453" y="0"/>
                      <a:pt x="489" y="36"/>
                      <a:pt x="489" y="80"/>
                    </a:cubicBezTo>
                    <a:cubicBezTo>
                      <a:pt x="489" y="125"/>
                      <a:pt x="453" y="161"/>
                      <a:pt x="408" y="161"/>
                    </a:cubicBezTo>
                    <a:close/>
                    <a:moveTo>
                      <a:pt x="408" y="161"/>
                    </a:moveTo>
                    <a:cubicBezTo>
                      <a:pt x="408" y="161"/>
                      <a:pt x="408" y="161"/>
                      <a:pt x="408" y="161"/>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defRPr/>
                </a:pPr>
                <a:endParaRPr lang="zh-CN" altLang="en-US">
                  <a:solidFill>
                    <a:prstClr val="black"/>
                  </a:solidFill>
                  <a:latin typeface="等线" panose="020F0502020204030204"/>
                  <a:ea typeface="等线" panose="02010600030101010101" pitchFamily="2" charset="-122"/>
                </a:endParaRPr>
              </a:p>
            </p:txBody>
          </p:sp>
          <p:sp>
            <p:nvSpPr>
              <p:cNvPr id="14" name="Freeform 9">
                <a:extLst>
                  <a:ext uri="{FF2B5EF4-FFF2-40B4-BE49-F238E27FC236}">
                    <a16:creationId xmlns="" xmlns:a16="http://schemas.microsoft.com/office/drawing/2014/main" id="{EE80AF1D-5FFB-4E66-B5FB-867B794145F4}"/>
                  </a:ext>
                </a:extLst>
              </p:cNvPr>
              <p:cNvSpPr>
                <a:spLocks noEditPoints="1"/>
              </p:cNvSpPr>
              <p:nvPr/>
            </p:nvSpPr>
            <p:spPr bwMode="auto">
              <a:xfrm>
                <a:off x="-106363" y="6392863"/>
                <a:ext cx="285750" cy="92075"/>
              </a:xfrm>
              <a:custGeom>
                <a:avLst/>
                <a:gdLst>
                  <a:gd name="T0" fmla="*/ 408 w 489"/>
                  <a:gd name="T1" fmla="*/ 160 h 160"/>
                  <a:gd name="T2" fmla="*/ 80 w 489"/>
                  <a:gd name="T3" fmla="*/ 160 h 160"/>
                  <a:gd name="T4" fmla="*/ 0 w 489"/>
                  <a:gd name="T5" fmla="*/ 80 h 160"/>
                  <a:gd name="T6" fmla="*/ 80 w 489"/>
                  <a:gd name="T7" fmla="*/ 0 h 160"/>
                  <a:gd name="T8" fmla="*/ 408 w 489"/>
                  <a:gd name="T9" fmla="*/ 0 h 160"/>
                  <a:gd name="T10" fmla="*/ 489 w 489"/>
                  <a:gd name="T11" fmla="*/ 80 h 160"/>
                  <a:gd name="T12" fmla="*/ 408 w 489"/>
                  <a:gd name="T13" fmla="*/ 160 h 160"/>
                  <a:gd name="T14" fmla="*/ 408 w 489"/>
                  <a:gd name="T15" fmla="*/ 160 h 160"/>
                  <a:gd name="T16" fmla="*/ 408 w 489"/>
                  <a:gd name="T17" fmla="*/ 1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9" h="160">
                    <a:moveTo>
                      <a:pt x="408" y="160"/>
                    </a:moveTo>
                    <a:cubicBezTo>
                      <a:pt x="80" y="160"/>
                      <a:pt x="80" y="160"/>
                      <a:pt x="80" y="160"/>
                    </a:cubicBezTo>
                    <a:cubicBezTo>
                      <a:pt x="36" y="160"/>
                      <a:pt x="0" y="124"/>
                      <a:pt x="0" y="80"/>
                    </a:cubicBezTo>
                    <a:cubicBezTo>
                      <a:pt x="0" y="36"/>
                      <a:pt x="36" y="0"/>
                      <a:pt x="80" y="0"/>
                    </a:cubicBezTo>
                    <a:cubicBezTo>
                      <a:pt x="408" y="0"/>
                      <a:pt x="408" y="0"/>
                      <a:pt x="408" y="0"/>
                    </a:cubicBezTo>
                    <a:cubicBezTo>
                      <a:pt x="453" y="0"/>
                      <a:pt x="489" y="36"/>
                      <a:pt x="489" y="80"/>
                    </a:cubicBezTo>
                    <a:cubicBezTo>
                      <a:pt x="489" y="124"/>
                      <a:pt x="453" y="160"/>
                      <a:pt x="408" y="160"/>
                    </a:cubicBezTo>
                    <a:close/>
                    <a:moveTo>
                      <a:pt x="408" y="160"/>
                    </a:moveTo>
                    <a:cubicBezTo>
                      <a:pt x="408" y="160"/>
                      <a:pt x="408" y="160"/>
                      <a:pt x="408" y="160"/>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defRPr/>
                </a:pPr>
                <a:endParaRPr lang="zh-CN" altLang="en-US">
                  <a:solidFill>
                    <a:prstClr val="black"/>
                  </a:solidFill>
                  <a:latin typeface="等线" panose="020F0502020204030204"/>
                  <a:ea typeface="等线" panose="02010600030101010101" pitchFamily="2" charset="-122"/>
                </a:endParaRPr>
              </a:p>
            </p:txBody>
          </p:sp>
          <p:sp>
            <p:nvSpPr>
              <p:cNvPr id="15" name="Freeform 10">
                <a:extLst>
                  <a:ext uri="{FF2B5EF4-FFF2-40B4-BE49-F238E27FC236}">
                    <a16:creationId xmlns="" xmlns:a16="http://schemas.microsoft.com/office/drawing/2014/main" id="{02D5222B-EB71-473B-BF46-DEF0A0624DCE}"/>
                  </a:ext>
                </a:extLst>
              </p:cNvPr>
              <p:cNvSpPr>
                <a:spLocks noEditPoints="1"/>
              </p:cNvSpPr>
              <p:nvPr/>
            </p:nvSpPr>
            <p:spPr bwMode="auto">
              <a:xfrm>
                <a:off x="-106363" y="6697663"/>
                <a:ext cx="285750" cy="93663"/>
              </a:xfrm>
              <a:custGeom>
                <a:avLst/>
                <a:gdLst>
                  <a:gd name="T0" fmla="*/ 408 w 489"/>
                  <a:gd name="T1" fmla="*/ 161 h 161"/>
                  <a:gd name="T2" fmla="*/ 80 w 489"/>
                  <a:gd name="T3" fmla="*/ 161 h 161"/>
                  <a:gd name="T4" fmla="*/ 0 w 489"/>
                  <a:gd name="T5" fmla="*/ 80 h 161"/>
                  <a:gd name="T6" fmla="*/ 80 w 489"/>
                  <a:gd name="T7" fmla="*/ 0 h 161"/>
                  <a:gd name="T8" fmla="*/ 408 w 489"/>
                  <a:gd name="T9" fmla="*/ 0 h 161"/>
                  <a:gd name="T10" fmla="*/ 489 w 489"/>
                  <a:gd name="T11" fmla="*/ 80 h 161"/>
                  <a:gd name="T12" fmla="*/ 408 w 489"/>
                  <a:gd name="T13" fmla="*/ 161 h 161"/>
                  <a:gd name="T14" fmla="*/ 408 w 489"/>
                  <a:gd name="T15" fmla="*/ 161 h 161"/>
                  <a:gd name="T16" fmla="*/ 408 w 489"/>
                  <a:gd name="T17"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9" h="161">
                    <a:moveTo>
                      <a:pt x="408" y="161"/>
                    </a:moveTo>
                    <a:cubicBezTo>
                      <a:pt x="80" y="161"/>
                      <a:pt x="80" y="161"/>
                      <a:pt x="80" y="161"/>
                    </a:cubicBezTo>
                    <a:cubicBezTo>
                      <a:pt x="36" y="161"/>
                      <a:pt x="0" y="125"/>
                      <a:pt x="0" y="80"/>
                    </a:cubicBezTo>
                    <a:cubicBezTo>
                      <a:pt x="0" y="36"/>
                      <a:pt x="36" y="0"/>
                      <a:pt x="80" y="0"/>
                    </a:cubicBezTo>
                    <a:cubicBezTo>
                      <a:pt x="408" y="0"/>
                      <a:pt x="408" y="0"/>
                      <a:pt x="408" y="0"/>
                    </a:cubicBezTo>
                    <a:cubicBezTo>
                      <a:pt x="453" y="0"/>
                      <a:pt x="489" y="36"/>
                      <a:pt x="489" y="80"/>
                    </a:cubicBezTo>
                    <a:cubicBezTo>
                      <a:pt x="489" y="125"/>
                      <a:pt x="453" y="161"/>
                      <a:pt x="408" y="161"/>
                    </a:cubicBezTo>
                    <a:close/>
                    <a:moveTo>
                      <a:pt x="408" y="161"/>
                    </a:moveTo>
                    <a:cubicBezTo>
                      <a:pt x="408" y="161"/>
                      <a:pt x="408" y="161"/>
                      <a:pt x="408" y="161"/>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defRPr/>
                </a:pPr>
                <a:endParaRPr lang="zh-CN" altLang="en-US">
                  <a:solidFill>
                    <a:prstClr val="black"/>
                  </a:solidFill>
                  <a:latin typeface="等线" panose="020F0502020204030204"/>
                  <a:ea typeface="等线" panose="02010600030101010101" pitchFamily="2" charset="-122"/>
                </a:endParaRPr>
              </a:p>
            </p:txBody>
          </p:sp>
        </p:grpSp>
      </p:grpSp>
      <p:grpSp>
        <p:nvGrpSpPr>
          <p:cNvPr id="16" name="组合 15">
            <a:extLst>
              <a:ext uri="{FF2B5EF4-FFF2-40B4-BE49-F238E27FC236}">
                <a16:creationId xmlns="" xmlns:a16="http://schemas.microsoft.com/office/drawing/2014/main" id="{C1F4BF42-5AB9-4CE5-9B9D-426E60CD75B4}"/>
              </a:ext>
            </a:extLst>
          </p:cNvPr>
          <p:cNvGrpSpPr/>
          <p:nvPr userDrawn="1"/>
        </p:nvGrpSpPr>
        <p:grpSpPr>
          <a:xfrm>
            <a:off x="959725" y="403860"/>
            <a:ext cx="345440" cy="345440"/>
            <a:chOff x="3710127" y="3276071"/>
            <a:chExt cx="946045" cy="946045"/>
          </a:xfrm>
        </p:grpSpPr>
        <p:sp>
          <p:nvSpPr>
            <p:cNvPr id="17" name="椭圆 16">
              <a:extLst>
                <a:ext uri="{FF2B5EF4-FFF2-40B4-BE49-F238E27FC236}">
                  <a16:creationId xmlns="" xmlns:a16="http://schemas.microsoft.com/office/drawing/2014/main" id="{5D8BC3BB-9BC3-4218-A272-5DCC36AF9C15}"/>
                </a:ext>
              </a:extLst>
            </p:cNvPr>
            <p:cNvSpPr/>
            <p:nvPr/>
          </p:nvSpPr>
          <p:spPr>
            <a:xfrm>
              <a:off x="3710127" y="3276071"/>
              <a:ext cx="946045" cy="94604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7">
                <a:defRPr/>
              </a:pPr>
              <a:endParaRPr lang="zh-CN" altLang="en-US">
                <a:solidFill>
                  <a:prstClr val="white"/>
                </a:solidFill>
                <a:latin typeface="等线" panose="020F0502020204030204"/>
                <a:ea typeface="等线" panose="02010600030101010101" pitchFamily="2" charset="-122"/>
              </a:endParaRPr>
            </a:p>
          </p:txBody>
        </p:sp>
        <p:sp>
          <p:nvSpPr>
            <p:cNvPr id="18" name="Freeform 14">
              <a:extLst>
                <a:ext uri="{FF2B5EF4-FFF2-40B4-BE49-F238E27FC236}">
                  <a16:creationId xmlns="" xmlns:a16="http://schemas.microsoft.com/office/drawing/2014/main" id="{795AE3F4-1741-4828-B590-125D641EE44E}"/>
                </a:ext>
              </a:extLst>
            </p:cNvPr>
            <p:cNvSpPr>
              <a:spLocks noEditPoints="1"/>
            </p:cNvSpPr>
            <p:nvPr/>
          </p:nvSpPr>
          <p:spPr bwMode="auto">
            <a:xfrm>
              <a:off x="3891009" y="3470526"/>
              <a:ext cx="499776" cy="613542"/>
            </a:xfrm>
            <a:custGeom>
              <a:avLst/>
              <a:gdLst>
                <a:gd name="T0" fmla="*/ 2596 w 2670"/>
                <a:gd name="T1" fmla="*/ 257 h 3277"/>
                <a:gd name="T2" fmla="*/ 1543 w 2670"/>
                <a:gd name="T3" fmla="*/ 257 h 3277"/>
                <a:gd name="T4" fmla="*/ 1543 w 2670"/>
                <a:gd name="T5" fmla="*/ 69 h 3277"/>
                <a:gd name="T6" fmla="*/ 1474 w 2670"/>
                <a:gd name="T7" fmla="*/ 0 h 3277"/>
                <a:gd name="T8" fmla="*/ 1405 w 2670"/>
                <a:gd name="T9" fmla="*/ 69 h 3277"/>
                <a:gd name="T10" fmla="*/ 1405 w 2670"/>
                <a:gd name="T11" fmla="*/ 257 h 3277"/>
                <a:gd name="T12" fmla="*/ 602 w 2670"/>
                <a:gd name="T13" fmla="*/ 257 h 3277"/>
                <a:gd name="T14" fmla="*/ 556 w 2670"/>
                <a:gd name="T15" fmla="*/ 275 h 3277"/>
                <a:gd name="T16" fmla="*/ 22 w 2670"/>
                <a:gd name="T17" fmla="*/ 905 h 3277"/>
                <a:gd name="T18" fmla="*/ 22 w 2670"/>
                <a:gd name="T19" fmla="*/ 994 h 3277"/>
                <a:gd name="T20" fmla="*/ 556 w 2670"/>
                <a:gd name="T21" fmla="*/ 1603 h 3277"/>
                <a:gd name="T22" fmla="*/ 608 w 2670"/>
                <a:gd name="T23" fmla="*/ 1627 h 3277"/>
                <a:gd name="T24" fmla="*/ 2602 w 2670"/>
                <a:gd name="T25" fmla="*/ 1627 h 3277"/>
                <a:gd name="T26" fmla="*/ 2650 w 2670"/>
                <a:gd name="T27" fmla="*/ 1607 h 3277"/>
                <a:gd name="T28" fmla="*/ 2670 w 2670"/>
                <a:gd name="T29" fmla="*/ 1558 h 3277"/>
                <a:gd name="T30" fmla="*/ 2670 w 2670"/>
                <a:gd name="T31" fmla="*/ 320 h 3277"/>
                <a:gd name="T32" fmla="*/ 2646 w 2670"/>
                <a:gd name="T33" fmla="*/ 273 h 3277"/>
                <a:gd name="T34" fmla="*/ 2596 w 2670"/>
                <a:gd name="T35" fmla="*/ 257 h 3277"/>
                <a:gd name="T36" fmla="*/ 2527 w 2670"/>
                <a:gd name="T37" fmla="*/ 1495 h 3277"/>
                <a:gd name="T38" fmla="*/ 633 w 2670"/>
                <a:gd name="T39" fmla="*/ 1495 h 3277"/>
                <a:gd name="T40" fmla="*/ 165 w 2670"/>
                <a:gd name="T41" fmla="*/ 949 h 3277"/>
                <a:gd name="T42" fmla="*/ 634 w 2670"/>
                <a:gd name="T43" fmla="*/ 399 h 3277"/>
                <a:gd name="T44" fmla="*/ 2527 w 2670"/>
                <a:gd name="T45" fmla="*/ 399 h 3277"/>
                <a:gd name="T46" fmla="*/ 2527 w 2670"/>
                <a:gd name="T47" fmla="*/ 1495 h 3277"/>
                <a:gd name="T48" fmla="*/ 1474 w 2670"/>
                <a:gd name="T49" fmla="*/ 1774 h 3277"/>
                <a:gd name="T50" fmla="*/ 1425 w 2670"/>
                <a:gd name="T51" fmla="*/ 1794 h 3277"/>
                <a:gd name="T52" fmla="*/ 1405 w 2670"/>
                <a:gd name="T53" fmla="*/ 1843 h 3277"/>
                <a:gd name="T54" fmla="*/ 1405 w 2670"/>
                <a:gd name="T55" fmla="*/ 3208 h 3277"/>
                <a:gd name="T56" fmla="*/ 1474 w 2670"/>
                <a:gd name="T57" fmla="*/ 3277 h 3277"/>
                <a:gd name="T58" fmla="*/ 1543 w 2670"/>
                <a:gd name="T59" fmla="*/ 3208 h 3277"/>
                <a:gd name="T60" fmla="*/ 1543 w 2670"/>
                <a:gd name="T61" fmla="*/ 1843 h 3277"/>
                <a:gd name="T62" fmla="*/ 1523 w 2670"/>
                <a:gd name="T63" fmla="*/ 1794 h 3277"/>
                <a:gd name="T64" fmla="*/ 1474 w 2670"/>
                <a:gd name="T65" fmla="*/ 1774 h 3277"/>
                <a:gd name="T66" fmla="*/ 1474 w 2670"/>
                <a:gd name="T67" fmla="*/ 1774 h 3277"/>
                <a:gd name="T68" fmla="*/ 1474 w 2670"/>
                <a:gd name="T69" fmla="*/ 1774 h 3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670" h="3277">
                  <a:moveTo>
                    <a:pt x="2596" y="257"/>
                  </a:moveTo>
                  <a:cubicBezTo>
                    <a:pt x="1543" y="257"/>
                    <a:pt x="1543" y="257"/>
                    <a:pt x="1543" y="257"/>
                  </a:cubicBezTo>
                  <a:cubicBezTo>
                    <a:pt x="1543" y="69"/>
                    <a:pt x="1543" y="69"/>
                    <a:pt x="1543" y="69"/>
                  </a:cubicBezTo>
                  <a:cubicBezTo>
                    <a:pt x="1543" y="31"/>
                    <a:pt x="1512" y="0"/>
                    <a:pt x="1474" y="0"/>
                  </a:cubicBezTo>
                  <a:cubicBezTo>
                    <a:pt x="1436" y="0"/>
                    <a:pt x="1405" y="31"/>
                    <a:pt x="1405" y="69"/>
                  </a:cubicBezTo>
                  <a:cubicBezTo>
                    <a:pt x="1405" y="257"/>
                    <a:pt x="1405" y="257"/>
                    <a:pt x="1405" y="257"/>
                  </a:cubicBezTo>
                  <a:cubicBezTo>
                    <a:pt x="602" y="257"/>
                    <a:pt x="602" y="257"/>
                    <a:pt x="602" y="257"/>
                  </a:cubicBezTo>
                  <a:cubicBezTo>
                    <a:pt x="585" y="257"/>
                    <a:pt x="568" y="263"/>
                    <a:pt x="556" y="275"/>
                  </a:cubicBezTo>
                  <a:cubicBezTo>
                    <a:pt x="22" y="905"/>
                    <a:pt x="22" y="905"/>
                    <a:pt x="22" y="905"/>
                  </a:cubicBezTo>
                  <a:cubicBezTo>
                    <a:pt x="0" y="931"/>
                    <a:pt x="0" y="969"/>
                    <a:pt x="22" y="994"/>
                  </a:cubicBezTo>
                  <a:cubicBezTo>
                    <a:pt x="556" y="1603"/>
                    <a:pt x="556" y="1603"/>
                    <a:pt x="556" y="1603"/>
                  </a:cubicBezTo>
                  <a:cubicBezTo>
                    <a:pt x="569" y="1618"/>
                    <a:pt x="588" y="1627"/>
                    <a:pt x="608" y="1627"/>
                  </a:cubicBezTo>
                  <a:cubicBezTo>
                    <a:pt x="2602" y="1627"/>
                    <a:pt x="2602" y="1627"/>
                    <a:pt x="2602" y="1627"/>
                  </a:cubicBezTo>
                  <a:cubicBezTo>
                    <a:pt x="2620" y="1627"/>
                    <a:pt x="2637" y="1620"/>
                    <a:pt x="2650" y="1607"/>
                  </a:cubicBezTo>
                  <a:cubicBezTo>
                    <a:pt x="2663" y="1594"/>
                    <a:pt x="2670" y="1576"/>
                    <a:pt x="2670" y="1558"/>
                  </a:cubicBezTo>
                  <a:cubicBezTo>
                    <a:pt x="2670" y="320"/>
                    <a:pt x="2670" y="320"/>
                    <a:pt x="2670" y="320"/>
                  </a:cubicBezTo>
                  <a:cubicBezTo>
                    <a:pt x="2669" y="302"/>
                    <a:pt x="2660" y="285"/>
                    <a:pt x="2646" y="273"/>
                  </a:cubicBezTo>
                  <a:cubicBezTo>
                    <a:pt x="2633" y="262"/>
                    <a:pt x="2614" y="256"/>
                    <a:pt x="2596" y="257"/>
                  </a:cubicBezTo>
                  <a:close/>
                  <a:moveTo>
                    <a:pt x="2527" y="1495"/>
                  </a:moveTo>
                  <a:cubicBezTo>
                    <a:pt x="633" y="1495"/>
                    <a:pt x="633" y="1495"/>
                    <a:pt x="633" y="1495"/>
                  </a:cubicBezTo>
                  <a:cubicBezTo>
                    <a:pt x="165" y="949"/>
                    <a:pt x="165" y="949"/>
                    <a:pt x="165" y="949"/>
                  </a:cubicBezTo>
                  <a:cubicBezTo>
                    <a:pt x="634" y="399"/>
                    <a:pt x="634" y="399"/>
                    <a:pt x="634" y="399"/>
                  </a:cubicBezTo>
                  <a:cubicBezTo>
                    <a:pt x="2527" y="399"/>
                    <a:pt x="2527" y="399"/>
                    <a:pt x="2527" y="399"/>
                  </a:cubicBezTo>
                  <a:lnTo>
                    <a:pt x="2527" y="1495"/>
                  </a:lnTo>
                  <a:close/>
                  <a:moveTo>
                    <a:pt x="1474" y="1774"/>
                  </a:moveTo>
                  <a:cubicBezTo>
                    <a:pt x="1456" y="1774"/>
                    <a:pt x="1438" y="1781"/>
                    <a:pt x="1425" y="1794"/>
                  </a:cubicBezTo>
                  <a:cubicBezTo>
                    <a:pt x="1413" y="1807"/>
                    <a:pt x="1405" y="1824"/>
                    <a:pt x="1405" y="1843"/>
                  </a:cubicBezTo>
                  <a:cubicBezTo>
                    <a:pt x="1405" y="3208"/>
                    <a:pt x="1405" y="3208"/>
                    <a:pt x="1405" y="3208"/>
                  </a:cubicBezTo>
                  <a:cubicBezTo>
                    <a:pt x="1405" y="3246"/>
                    <a:pt x="1436" y="3277"/>
                    <a:pt x="1474" y="3277"/>
                  </a:cubicBezTo>
                  <a:cubicBezTo>
                    <a:pt x="1512" y="3277"/>
                    <a:pt x="1543" y="3246"/>
                    <a:pt x="1543" y="3208"/>
                  </a:cubicBezTo>
                  <a:cubicBezTo>
                    <a:pt x="1543" y="1843"/>
                    <a:pt x="1543" y="1843"/>
                    <a:pt x="1543" y="1843"/>
                  </a:cubicBezTo>
                  <a:cubicBezTo>
                    <a:pt x="1543" y="1824"/>
                    <a:pt x="1536" y="1807"/>
                    <a:pt x="1523" y="1794"/>
                  </a:cubicBezTo>
                  <a:cubicBezTo>
                    <a:pt x="1510" y="1781"/>
                    <a:pt x="1492" y="1774"/>
                    <a:pt x="1474" y="1774"/>
                  </a:cubicBezTo>
                  <a:close/>
                  <a:moveTo>
                    <a:pt x="1474" y="1774"/>
                  </a:moveTo>
                  <a:cubicBezTo>
                    <a:pt x="1474" y="1774"/>
                    <a:pt x="1474" y="1774"/>
                    <a:pt x="1474" y="177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914377">
                <a:defRPr/>
              </a:pPr>
              <a:endParaRPr lang="zh-CN" altLang="en-US">
                <a:solidFill>
                  <a:prstClr val="black"/>
                </a:solidFill>
                <a:latin typeface="等线" panose="020F0502020204030204"/>
                <a:ea typeface="等线" panose="02010600030101010101" pitchFamily="2" charset="-122"/>
              </a:endParaRPr>
            </a:p>
          </p:txBody>
        </p:sp>
      </p:grpSp>
      <p:grpSp>
        <p:nvGrpSpPr>
          <p:cNvPr id="19" name="组合 18">
            <a:extLst>
              <a:ext uri="{FF2B5EF4-FFF2-40B4-BE49-F238E27FC236}">
                <a16:creationId xmlns="" xmlns:a16="http://schemas.microsoft.com/office/drawing/2014/main" id="{C4A14A22-7BE0-4CFC-9D7A-3DB0BB8725A0}"/>
              </a:ext>
            </a:extLst>
          </p:cNvPr>
          <p:cNvGrpSpPr/>
          <p:nvPr userDrawn="1"/>
        </p:nvGrpSpPr>
        <p:grpSpPr>
          <a:xfrm>
            <a:off x="1393347" y="403860"/>
            <a:ext cx="345440" cy="345440"/>
            <a:chOff x="5594941" y="3276071"/>
            <a:chExt cx="946045" cy="946045"/>
          </a:xfrm>
        </p:grpSpPr>
        <p:sp>
          <p:nvSpPr>
            <p:cNvPr id="20" name="椭圆 19">
              <a:extLst>
                <a:ext uri="{FF2B5EF4-FFF2-40B4-BE49-F238E27FC236}">
                  <a16:creationId xmlns="" xmlns:a16="http://schemas.microsoft.com/office/drawing/2014/main" id="{0AF3C1E1-D488-4B5D-96B0-30CEECD782E6}"/>
                </a:ext>
              </a:extLst>
            </p:cNvPr>
            <p:cNvSpPr/>
            <p:nvPr/>
          </p:nvSpPr>
          <p:spPr>
            <a:xfrm>
              <a:off x="5594941" y="3276071"/>
              <a:ext cx="946045" cy="94604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7">
                <a:defRPr/>
              </a:pPr>
              <a:endParaRPr lang="zh-CN" altLang="en-US">
                <a:solidFill>
                  <a:prstClr val="white"/>
                </a:solidFill>
                <a:latin typeface="等线" panose="020F0502020204030204"/>
                <a:ea typeface="等线" panose="02010600030101010101" pitchFamily="2" charset="-122"/>
              </a:endParaRPr>
            </a:p>
          </p:txBody>
        </p:sp>
        <p:sp>
          <p:nvSpPr>
            <p:cNvPr id="21" name="Freeform 18">
              <a:extLst>
                <a:ext uri="{FF2B5EF4-FFF2-40B4-BE49-F238E27FC236}">
                  <a16:creationId xmlns="" xmlns:a16="http://schemas.microsoft.com/office/drawing/2014/main" id="{F8F61D9C-3B44-474C-A9E7-412BE3646FC0}"/>
                </a:ext>
              </a:extLst>
            </p:cNvPr>
            <p:cNvSpPr>
              <a:spLocks noEditPoints="1"/>
            </p:cNvSpPr>
            <p:nvPr/>
          </p:nvSpPr>
          <p:spPr bwMode="auto">
            <a:xfrm>
              <a:off x="5841419" y="3499561"/>
              <a:ext cx="453088" cy="451342"/>
            </a:xfrm>
            <a:custGeom>
              <a:avLst/>
              <a:gdLst>
                <a:gd name="T0" fmla="*/ 2825 w 2866"/>
                <a:gd name="T1" fmla="*/ 2681 h 2853"/>
                <a:gd name="T2" fmla="*/ 2191 w 2866"/>
                <a:gd name="T3" fmla="*/ 2119 h 2853"/>
                <a:gd name="T4" fmla="*/ 2381 w 2866"/>
                <a:gd name="T5" fmla="*/ 1794 h 2853"/>
                <a:gd name="T6" fmla="*/ 2478 w 2866"/>
                <a:gd name="T7" fmla="*/ 1292 h 2853"/>
                <a:gd name="T8" fmla="*/ 2381 w 2866"/>
                <a:gd name="T9" fmla="*/ 791 h 2853"/>
                <a:gd name="T10" fmla="*/ 2117 w 2866"/>
                <a:gd name="T11" fmla="*/ 380 h 2853"/>
                <a:gd name="T12" fmla="*/ 1723 w 2866"/>
                <a:gd name="T13" fmla="*/ 102 h 2853"/>
                <a:gd name="T14" fmla="*/ 1239 w 2866"/>
                <a:gd name="T15" fmla="*/ 0 h 2853"/>
                <a:gd name="T16" fmla="*/ 755 w 2866"/>
                <a:gd name="T17" fmla="*/ 102 h 2853"/>
                <a:gd name="T18" fmla="*/ 361 w 2866"/>
                <a:gd name="T19" fmla="*/ 380 h 2853"/>
                <a:gd name="T20" fmla="*/ 96 w 2866"/>
                <a:gd name="T21" fmla="*/ 791 h 2853"/>
                <a:gd name="T22" fmla="*/ 0 w 2866"/>
                <a:gd name="T23" fmla="*/ 1292 h 2853"/>
                <a:gd name="T24" fmla="*/ 96 w 2866"/>
                <a:gd name="T25" fmla="*/ 1794 h 2853"/>
                <a:gd name="T26" fmla="*/ 361 w 2866"/>
                <a:gd name="T27" fmla="*/ 2205 h 2853"/>
                <a:gd name="T28" fmla="*/ 755 w 2866"/>
                <a:gd name="T29" fmla="*/ 2483 h 2853"/>
                <a:gd name="T30" fmla="*/ 1239 w 2866"/>
                <a:gd name="T31" fmla="*/ 2585 h 2853"/>
                <a:gd name="T32" fmla="*/ 1723 w 2866"/>
                <a:gd name="T33" fmla="*/ 2483 h 2853"/>
                <a:gd name="T34" fmla="*/ 2057 w 2866"/>
                <a:gd name="T35" fmla="*/ 2263 h 2853"/>
                <a:gd name="T36" fmla="*/ 2694 w 2866"/>
                <a:gd name="T37" fmla="*/ 2828 h 2853"/>
                <a:gd name="T38" fmla="*/ 2760 w 2866"/>
                <a:gd name="T39" fmla="*/ 2853 h 2853"/>
                <a:gd name="T40" fmla="*/ 2852 w 2866"/>
                <a:gd name="T41" fmla="*/ 2790 h 2853"/>
                <a:gd name="T42" fmla="*/ 2825 w 2866"/>
                <a:gd name="T43" fmla="*/ 2681 h 2853"/>
                <a:gd name="T44" fmla="*/ 1239 w 2866"/>
                <a:gd name="T45" fmla="*/ 2388 h 2853"/>
                <a:gd name="T46" fmla="*/ 196 w 2866"/>
                <a:gd name="T47" fmla="*/ 1292 h 2853"/>
                <a:gd name="T48" fmla="*/ 1239 w 2866"/>
                <a:gd name="T49" fmla="*/ 197 h 2853"/>
                <a:gd name="T50" fmla="*/ 2282 w 2866"/>
                <a:gd name="T51" fmla="*/ 1292 h 2853"/>
                <a:gd name="T52" fmla="*/ 1239 w 2866"/>
                <a:gd name="T53" fmla="*/ 2388 h 2853"/>
                <a:gd name="T54" fmla="*/ 1239 w 2866"/>
                <a:gd name="T55" fmla="*/ 2388 h 2853"/>
                <a:gd name="T56" fmla="*/ 1239 w 2866"/>
                <a:gd name="T57" fmla="*/ 2388 h 2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66" h="2853">
                  <a:moveTo>
                    <a:pt x="2825" y="2681"/>
                  </a:moveTo>
                  <a:cubicBezTo>
                    <a:pt x="2191" y="2119"/>
                    <a:pt x="2191" y="2119"/>
                    <a:pt x="2191" y="2119"/>
                  </a:cubicBezTo>
                  <a:cubicBezTo>
                    <a:pt x="2270" y="2021"/>
                    <a:pt x="2334" y="1911"/>
                    <a:pt x="2381" y="1794"/>
                  </a:cubicBezTo>
                  <a:cubicBezTo>
                    <a:pt x="2446" y="1635"/>
                    <a:pt x="2478" y="1466"/>
                    <a:pt x="2478" y="1292"/>
                  </a:cubicBezTo>
                  <a:cubicBezTo>
                    <a:pt x="2478" y="1119"/>
                    <a:pt x="2446" y="950"/>
                    <a:pt x="2381" y="791"/>
                  </a:cubicBezTo>
                  <a:cubicBezTo>
                    <a:pt x="2319" y="637"/>
                    <a:pt x="2230" y="499"/>
                    <a:pt x="2117" y="380"/>
                  </a:cubicBezTo>
                  <a:cubicBezTo>
                    <a:pt x="2003" y="261"/>
                    <a:pt x="1870" y="168"/>
                    <a:pt x="1723" y="102"/>
                  </a:cubicBezTo>
                  <a:cubicBezTo>
                    <a:pt x="1569" y="35"/>
                    <a:pt x="1407" y="0"/>
                    <a:pt x="1239" y="0"/>
                  </a:cubicBezTo>
                  <a:cubicBezTo>
                    <a:pt x="1071" y="0"/>
                    <a:pt x="908" y="35"/>
                    <a:pt x="755" y="102"/>
                  </a:cubicBezTo>
                  <a:cubicBezTo>
                    <a:pt x="607" y="168"/>
                    <a:pt x="475" y="261"/>
                    <a:pt x="361" y="380"/>
                  </a:cubicBezTo>
                  <a:cubicBezTo>
                    <a:pt x="248" y="499"/>
                    <a:pt x="159" y="637"/>
                    <a:pt x="96" y="791"/>
                  </a:cubicBezTo>
                  <a:cubicBezTo>
                    <a:pt x="32" y="950"/>
                    <a:pt x="0" y="1119"/>
                    <a:pt x="0" y="1292"/>
                  </a:cubicBezTo>
                  <a:cubicBezTo>
                    <a:pt x="0" y="1466"/>
                    <a:pt x="32" y="1635"/>
                    <a:pt x="96" y="1794"/>
                  </a:cubicBezTo>
                  <a:cubicBezTo>
                    <a:pt x="159" y="1948"/>
                    <a:pt x="248" y="2086"/>
                    <a:pt x="361" y="2205"/>
                  </a:cubicBezTo>
                  <a:cubicBezTo>
                    <a:pt x="475" y="2324"/>
                    <a:pt x="607" y="2417"/>
                    <a:pt x="755" y="2483"/>
                  </a:cubicBezTo>
                  <a:cubicBezTo>
                    <a:pt x="908" y="2550"/>
                    <a:pt x="1071" y="2585"/>
                    <a:pt x="1239" y="2585"/>
                  </a:cubicBezTo>
                  <a:cubicBezTo>
                    <a:pt x="1407" y="2585"/>
                    <a:pt x="1569" y="2550"/>
                    <a:pt x="1723" y="2483"/>
                  </a:cubicBezTo>
                  <a:cubicBezTo>
                    <a:pt x="1845" y="2428"/>
                    <a:pt x="1958" y="2355"/>
                    <a:pt x="2057" y="2263"/>
                  </a:cubicBezTo>
                  <a:cubicBezTo>
                    <a:pt x="2694" y="2828"/>
                    <a:pt x="2694" y="2828"/>
                    <a:pt x="2694" y="2828"/>
                  </a:cubicBezTo>
                  <a:cubicBezTo>
                    <a:pt x="2712" y="2844"/>
                    <a:pt x="2736" y="2853"/>
                    <a:pt x="2760" y="2853"/>
                  </a:cubicBezTo>
                  <a:cubicBezTo>
                    <a:pt x="2800" y="2853"/>
                    <a:pt x="2837" y="2828"/>
                    <a:pt x="2852" y="2790"/>
                  </a:cubicBezTo>
                  <a:cubicBezTo>
                    <a:pt x="2866" y="2752"/>
                    <a:pt x="2855" y="2708"/>
                    <a:pt x="2825" y="2681"/>
                  </a:cubicBezTo>
                  <a:close/>
                  <a:moveTo>
                    <a:pt x="1239" y="2388"/>
                  </a:moveTo>
                  <a:cubicBezTo>
                    <a:pt x="664" y="2388"/>
                    <a:pt x="196" y="1897"/>
                    <a:pt x="196" y="1292"/>
                  </a:cubicBezTo>
                  <a:cubicBezTo>
                    <a:pt x="196" y="688"/>
                    <a:pt x="664" y="197"/>
                    <a:pt x="1239" y="197"/>
                  </a:cubicBezTo>
                  <a:cubicBezTo>
                    <a:pt x="1814" y="197"/>
                    <a:pt x="2282" y="688"/>
                    <a:pt x="2282" y="1292"/>
                  </a:cubicBezTo>
                  <a:cubicBezTo>
                    <a:pt x="2282" y="1897"/>
                    <a:pt x="1814" y="2388"/>
                    <a:pt x="1239" y="2388"/>
                  </a:cubicBezTo>
                  <a:close/>
                  <a:moveTo>
                    <a:pt x="1239" y="2388"/>
                  </a:moveTo>
                  <a:cubicBezTo>
                    <a:pt x="1239" y="2388"/>
                    <a:pt x="1239" y="2388"/>
                    <a:pt x="1239" y="238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914377">
                <a:defRPr/>
              </a:pPr>
              <a:endParaRPr lang="zh-CN" altLang="en-US">
                <a:solidFill>
                  <a:prstClr val="black"/>
                </a:solidFill>
                <a:latin typeface="等线" panose="020F0502020204030204"/>
                <a:ea typeface="等线" panose="02010600030101010101" pitchFamily="2" charset="-122"/>
              </a:endParaRPr>
            </a:p>
          </p:txBody>
        </p:sp>
      </p:grpSp>
      <p:grpSp>
        <p:nvGrpSpPr>
          <p:cNvPr id="22" name="组合 21">
            <a:extLst>
              <a:ext uri="{FF2B5EF4-FFF2-40B4-BE49-F238E27FC236}">
                <a16:creationId xmlns="" xmlns:a16="http://schemas.microsoft.com/office/drawing/2014/main" id="{B90ECE37-F501-4033-AC8F-0766EECE79DB}"/>
              </a:ext>
            </a:extLst>
          </p:cNvPr>
          <p:cNvGrpSpPr/>
          <p:nvPr userDrawn="1"/>
        </p:nvGrpSpPr>
        <p:grpSpPr>
          <a:xfrm>
            <a:off x="1826968" y="403860"/>
            <a:ext cx="345440" cy="345440"/>
            <a:chOff x="7479755" y="3276071"/>
            <a:chExt cx="946045" cy="946045"/>
          </a:xfrm>
        </p:grpSpPr>
        <p:sp>
          <p:nvSpPr>
            <p:cNvPr id="23" name="椭圆 22">
              <a:extLst>
                <a:ext uri="{FF2B5EF4-FFF2-40B4-BE49-F238E27FC236}">
                  <a16:creationId xmlns="" xmlns:a16="http://schemas.microsoft.com/office/drawing/2014/main" id="{EAF87739-CE6E-4FC8-AE51-E7C213160999}"/>
                </a:ext>
              </a:extLst>
            </p:cNvPr>
            <p:cNvSpPr/>
            <p:nvPr/>
          </p:nvSpPr>
          <p:spPr>
            <a:xfrm>
              <a:off x="7479755" y="3276071"/>
              <a:ext cx="946045" cy="94604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7">
                <a:defRPr/>
              </a:pPr>
              <a:endParaRPr lang="zh-CN" altLang="en-US">
                <a:solidFill>
                  <a:prstClr val="white"/>
                </a:solidFill>
                <a:latin typeface="等线" panose="020F0502020204030204"/>
                <a:ea typeface="等线" panose="02010600030101010101" pitchFamily="2" charset="-122"/>
              </a:endParaRPr>
            </a:p>
          </p:txBody>
        </p:sp>
        <p:sp>
          <p:nvSpPr>
            <p:cNvPr id="24" name="Freeform 22">
              <a:extLst>
                <a:ext uri="{FF2B5EF4-FFF2-40B4-BE49-F238E27FC236}">
                  <a16:creationId xmlns="" xmlns:a16="http://schemas.microsoft.com/office/drawing/2014/main" id="{944BAD81-F4AA-4F94-84C0-8E1E281251E1}"/>
                </a:ext>
              </a:extLst>
            </p:cNvPr>
            <p:cNvSpPr>
              <a:spLocks noEditPoints="1"/>
            </p:cNvSpPr>
            <p:nvPr/>
          </p:nvSpPr>
          <p:spPr bwMode="auto">
            <a:xfrm>
              <a:off x="7708262" y="3518611"/>
              <a:ext cx="475295" cy="458268"/>
            </a:xfrm>
            <a:custGeom>
              <a:avLst/>
              <a:gdLst>
                <a:gd name="T0" fmla="*/ 349 w 2960"/>
                <a:gd name="T1" fmla="*/ 1602 h 2850"/>
                <a:gd name="T2" fmla="*/ 1012 w 2960"/>
                <a:gd name="T3" fmla="*/ 1876 h 2850"/>
                <a:gd name="T4" fmla="*/ 1012 w 2960"/>
                <a:gd name="T5" fmla="*/ 1876 h 2850"/>
                <a:gd name="T6" fmla="*/ 1369 w 2960"/>
                <a:gd name="T7" fmla="*/ 1806 h 2850"/>
                <a:gd name="T8" fmla="*/ 2307 w 2960"/>
                <a:gd name="T9" fmla="*/ 2744 h 2850"/>
                <a:gd name="T10" fmla="*/ 2563 w 2960"/>
                <a:gd name="T11" fmla="*/ 2850 h 2850"/>
                <a:gd name="T12" fmla="*/ 2819 w 2960"/>
                <a:gd name="T13" fmla="*/ 2744 h 2850"/>
                <a:gd name="T14" fmla="*/ 2819 w 2960"/>
                <a:gd name="T15" fmla="*/ 2233 h 2850"/>
                <a:gd name="T16" fmla="*/ 1880 w 2960"/>
                <a:gd name="T17" fmla="*/ 1295 h 2850"/>
                <a:gd name="T18" fmla="*/ 1676 w 2960"/>
                <a:gd name="T19" fmla="*/ 275 h 2850"/>
                <a:gd name="T20" fmla="*/ 1013 w 2960"/>
                <a:gd name="T21" fmla="*/ 0 h 2850"/>
                <a:gd name="T22" fmla="*/ 654 w 2960"/>
                <a:gd name="T23" fmla="*/ 71 h 2850"/>
                <a:gd name="T24" fmla="*/ 555 w 2960"/>
                <a:gd name="T25" fmla="*/ 112 h 2850"/>
                <a:gd name="T26" fmla="*/ 1006 w 2960"/>
                <a:gd name="T27" fmla="*/ 563 h 2850"/>
                <a:gd name="T28" fmla="*/ 1082 w 2960"/>
                <a:gd name="T29" fmla="*/ 747 h 2850"/>
                <a:gd name="T30" fmla="*/ 1006 w 2960"/>
                <a:gd name="T31" fmla="*/ 931 h 2850"/>
                <a:gd name="T32" fmla="*/ 821 w 2960"/>
                <a:gd name="T33" fmla="*/ 1008 h 2850"/>
                <a:gd name="T34" fmla="*/ 637 w 2960"/>
                <a:gd name="T35" fmla="*/ 931 h 2850"/>
                <a:gd name="T36" fmla="*/ 262 w 2960"/>
                <a:gd name="T37" fmla="*/ 557 h 2850"/>
                <a:gd name="T38" fmla="*/ 186 w 2960"/>
                <a:gd name="T39" fmla="*/ 481 h 2850"/>
                <a:gd name="T40" fmla="*/ 145 w 2960"/>
                <a:gd name="T41" fmla="*/ 580 h 2850"/>
                <a:gd name="T42" fmla="*/ 349 w 2960"/>
                <a:gd name="T43" fmla="*/ 1602 h 2850"/>
                <a:gd name="T44" fmla="*/ 242 w 2960"/>
                <a:gd name="T45" fmla="*/ 740 h 2850"/>
                <a:gd name="T46" fmla="*/ 535 w 2960"/>
                <a:gd name="T47" fmla="*/ 1033 h 2850"/>
                <a:gd name="T48" fmla="*/ 821 w 2960"/>
                <a:gd name="T49" fmla="*/ 1151 h 2850"/>
                <a:gd name="T50" fmla="*/ 1107 w 2960"/>
                <a:gd name="T51" fmla="*/ 1033 h 2850"/>
                <a:gd name="T52" fmla="*/ 1226 w 2960"/>
                <a:gd name="T53" fmla="*/ 747 h 2850"/>
                <a:gd name="T54" fmla="*/ 1107 w 2960"/>
                <a:gd name="T55" fmla="*/ 461 h 2850"/>
                <a:gd name="T56" fmla="*/ 814 w 2960"/>
                <a:gd name="T57" fmla="*/ 168 h 2850"/>
                <a:gd name="T58" fmla="*/ 1013 w 2960"/>
                <a:gd name="T59" fmla="*/ 143 h 2850"/>
                <a:gd name="T60" fmla="*/ 1574 w 2960"/>
                <a:gd name="T61" fmla="*/ 376 h 2850"/>
                <a:gd name="T62" fmla="*/ 1730 w 2960"/>
                <a:gd name="T63" fmla="*/ 1280 h 2850"/>
                <a:gd name="T64" fmla="*/ 1708 w 2960"/>
                <a:gd name="T65" fmla="*/ 1326 h 2850"/>
                <a:gd name="T66" fmla="*/ 2717 w 2960"/>
                <a:gd name="T67" fmla="*/ 2335 h 2850"/>
                <a:gd name="T68" fmla="*/ 2717 w 2960"/>
                <a:gd name="T69" fmla="*/ 2643 h 2850"/>
                <a:gd name="T70" fmla="*/ 2563 w 2960"/>
                <a:gd name="T71" fmla="*/ 2707 h 2850"/>
                <a:gd name="T72" fmla="*/ 2409 w 2960"/>
                <a:gd name="T73" fmla="*/ 2643 h 2850"/>
                <a:gd name="T74" fmla="*/ 1400 w 2960"/>
                <a:gd name="T75" fmla="*/ 1634 h 2850"/>
                <a:gd name="T76" fmla="*/ 1354 w 2960"/>
                <a:gd name="T77" fmla="*/ 1656 h 2850"/>
                <a:gd name="T78" fmla="*/ 1012 w 2960"/>
                <a:gd name="T79" fmla="*/ 1733 h 2850"/>
                <a:gd name="T80" fmla="*/ 450 w 2960"/>
                <a:gd name="T81" fmla="*/ 1500 h 2850"/>
                <a:gd name="T82" fmla="*/ 242 w 2960"/>
                <a:gd name="T83" fmla="*/ 740 h 2850"/>
                <a:gd name="T84" fmla="*/ 242 w 2960"/>
                <a:gd name="T85" fmla="*/ 740 h 2850"/>
                <a:gd name="T86" fmla="*/ 242 w 2960"/>
                <a:gd name="T87" fmla="*/ 740 h 2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60" h="2850">
                  <a:moveTo>
                    <a:pt x="349" y="1602"/>
                  </a:moveTo>
                  <a:cubicBezTo>
                    <a:pt x="526" y="1779"/>
                    <a:pt x="762" y="1876"/>
                    <a:pt x="1012" y="1876"/>
                  </a:cubicBezTo>
                  <a:cubicBezTo>
                    <a:pt x="1012" y="1876"/>
                    <a:pt x="1012" y="1876"/>
                    <a:pt x="1012" y="1876"/>
                  </a:cubicBezTo>
                  <a:cubicBezTo>
                    <a:pt x="1135" y="1876"/>
                    <a:pt x="1256" y="1852"/>
                    <a:pt x="1369" y="1806"/>
                  </a:cubicBezTo>
                  <a:cubicBezTo>
                    <a:pt x="2307" y="2744"/>
                    <a:pt x="2307" y="2744"/>
                    <a:pt x="2307" y="2744"/>
                  </a:cubicBezTo>
                  <a:cubicBezTo>
                    <a:pt x="2376" y="2813"/>
                    <a:pt x="2466" y="2850"/>
                    <a:pt x="2563" y="2850"/>
                  </a:cubicBezTo>
                  <a:cubicBezTo>
                    <a:pt x="2660" y="2850"/>
                    <a:pt x="2750" y="2813"/>
                    <a:pt x="2819" y="2744"/>
                  </a:cubicBezTo>
                  <a:cubicBezTo>
                    <a:pt x="2960" y="2603"/>
                    <a:pt x="2960" y="2374"/>
                    <a:pt x="2819" y="2233"/>
                  </a:cubicBezTo>
                  <a:cubicBezTo>
                    <a:pt x="1880" y="1295"/>
                    <a:pt x="1880" y="1295"/>
                    <a:pt x="1880" y="1295"/>
                  </a:cubicBezTo>
                  <a:cubicBezTo>
                    <a:pt x="2023" y="947"/>
                    <a:pt x="1944" y="543"/>
                    <a:pt x="1676" y="275"/>
                  </a:cubicBezTo>
                  <a:cubicBezTo>
                    <a:pt x="1499" y="97"/>
                    <a:pt x="1263" y="0"/>
                    <a:pt x="1013" y="0"/>
                  </a:cubicBezTo>
                  <a:cubicBezTo>
                    <a:pt x="890" y="0"/>
                    <a:pt x="768" y="24"/>
                    <a:pt x="654" y="71"/>
                  </a:cubicBezTo>
                  <a:cubicBezTo>
                    <a:pt x="555" y="112"/>
                    <a:pt x="555" y="112"/>
                    <a:pt x="555" y="112"/>
                  </a:cubicBezTo>
                  <a:cubicBezTo>
                    <a:pt x="1006" y="563"/>
                    <a:pt x="1006" y="563"/>
                    <a:pt x="1006" y="563"/>
                  </a:cubicBezTo>
                  <a:cubicBezTo>
                    <a:pt x="1055" y="611"/>
                    <a:pt x="1082" y="678"/>
                    <a:pt x="1082" y="747"/>
                  </a:cubicBezTo>
                  <a:cubicBezTo>
                    <a:pt x="1082" y="817"/>
                    <a:pt x="1055" y="882"/>
                    <a:pt x="1006" y="931"/>
                  </a:cubicBezTo>
                  <a:cubicBezTo>
                    <a:pt x="957" y="981"/>
                    <a:pt x="891" y="1008"/>
                    <a:pt x="821" y="1008"/>
                  </a:cubicBezTo>
                  <a:cubicBezTo>
                    <a:pt x="752" y="1008"/>
                    <a:pt x="686" y="981"/>
                    <a:pt x="637" y="931"/>
                  </a:cubicBezTo>
                  <a:cubicBezTo>
                    <a:pt x="262" y="557"/>
                    <a:pt x="262" y="557"/>
                    <a:pt x="262" y="557"/>
                  </a:cubicBezTo>
                  <a:cubicBezTo>
                    <a:pt x="186" y="481"/>
                    <a:pt x="186" y="481"/>
                    <a:pt x="186" y="481"/>
                  </a:cubicBezTo>
                  <a:cubicBezTo>
                    <a:pt x="145" y="580"/>
                    <a:pt x="145" y="580"/>
                    <a:pt x="145" y="580"/>
                  </a:cubicBezTo>
                  <a:cubicBezTo>
                    <a:pt x="0" y="932"/>
                    <a:pt x="80" y="1333"/>
                    <a:pt x="349" y="1602"/>
                  </a:cubicBezTo>
                  <a:close/>
                  <a:moveTo>
                    <a:pt x="242" y="740"/>
                  </a:moveTo>
                  <a:cubicBezTo>
                    <a:pt x="535" y="1033"/>
                    <a:pt x="535" y="1033"/>
                    <a:pt x="535" y="1033"/>
                  </a:cubicBezTo>
                  <a:cubicBezTo>
                    <a:pt x="612" y="1109"/>
                    <a:pt x="713" y="1151"/>
                    <a:pt x="821" y="1151"/>
                  </a:cubicBezTo>
                  <a:cubicBezTo>
                    <a:pt x="929" y="1151"/>
                    <a:pt x="1031" y="1109"/>
                    <a:pt x="1107" y="1033"/>
                  </a:cubicBezTo>
                  <a:cubicBezTo>
                    <a:pt x="1184" y="957"/>
                    <a:pt x="1226" y="855"/>
                    <a:pt x="1226" y="747"/>
                  </a:cubicBezTo>
                  <a:cubicBezTo>
                    <a:pt x="1226" y="639"/>
                    <a:pt x="1184" y="537"/>
                    <a:pt x="1107" y="461"/>
                  </a:cubicBezTo>
                  <a:cubicBezTo>
                    <a:pt x="814" y="168"/>
                    <a:pt x="814" y="168"/>
                    <a:pt x="814" y="168"/>
                  </a:cubicBezTo>
                  <a:cubicBezTo>
                    <a:pt x="879" y="152"/>
                    <a:pt x="946" y="143"/>
                    <a:pt x="1013" y="143"/>
                  </a:cubicBezTo>
                  <a:cubicBezTo>
                    <a:pt x="1225" y="143"/>
                    <a:pt x="1424" y="226"/>
                    <a:pt x="1574" y="376"/>
                  </a:cubicBezTo>
                  <a:cubicBezTo>
                    <a:pt x="1812" y="613"/>
                    <a:pt x="1874" y="977"/>
                    <a:pt x="1730" y="1280"/>
                  </a:cubicBezTo>
                  <a:cubicBezTo>
                    <a:pt x="1708" y="1326"/>
                    <a:pt x="1708" y="1326"/>
                    <a:pt x="1708" y="1326"/>
                  </a:cubicBezTo>
                  <a:cubicBezTo>
                    <a:pt x="2717" y="2335"/>
                    <a:pt x="2717" y="2335"/>
                    <a:pt x="2717" y="2335"/>
                  </a:cubicBezTo>
                  <a:cubicBezTo>
                    <a:pt x="2802" y="2420"/>
                    <a:pt x="2802" y="2558"/>
                    <a:pt x="2717" y="2643"/>
                  </a:cubicBezTo>
                  <a:cubicBezTo>
                    <a:pt x="2676" y="2684"/>
                    <a:pt x="2621" y="2707"/>
                    <a:pt x="2563" y="2707"/>
                  </a:cubicBezTo>
                  <a:cubicBezTo>
                    <a:pt x="2505" y="2707"/>
                    <a:pt x="2450" y="2684"/>
                    <a:pt x="2409" y="2643"/>
                  </a:cubicBezTo>
                  <a:cubicBezTo>
                    <a:pt x="1400" y="1634"/>
                    <a:pt x="1400" y="1634"/>
                    <a:pt x="1400" y="1634"/>
                  </a:cubicBezTo>
                  <a:cubicBezTo>
                    <a:pt x="1354" y="1656"/>
                    <a:pt x="1354" y="1656"/>
                    <a:pt x="1354" y="1656"/>
                  </a:cubicBezTo>
                  <a:cubicBezTo>
                    <a:pt x="1248" y="1706"/>
                    <a:pt x="1130" y="1733"/>
                    <a:pt x="1012" y="1733"/>
                  </a:cubicBezTo>
                  <a:cubicBezTo>
                    <a:pt x="800" y="1733"/>
                    <a:pt x="600" y="1650"/>
                    <a:pt x="450" y="1500"/>
                  </a:cubicBezTo>
                  <a:cubicBezTo>
                    <a:pt x="249" y="1299"/>
                    <a:pt x="173" y="1010"/>
                    <a:pt x="242" y="740"/>
                  </a:cubicBezTo>
                  <a:close/>
                  <a:moveTo>
                    <a:pt x="242" y="740"/>
                  </a:moveTo>
                  <a:cubicBezTo>
                    <a:pt x="242" y="740"/>
                    <a:pt x="242" y="740"/>
                    <a:pt x="242" y="74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914377">
                <a:defRPr/>
              </a:pPr>
              <a:endParaRPr lang="zh-CN" altLang="en-US">
                <a:solidFill>
                  <a:prstClr val="black"/>
                </a:solidFill>
                <a:latin typeface="等线" panose="020F0502020204030204"/>
                <a:ea typeface="等线" panose="02010600030101010101" pitchFamily="2" charset="-122"/>
              </a:endParaRPr>
            </a:p>
          </p:txBody>
        </p:sp>
      </p:grpSp>
      <p:grpSp>
        <p:nvGrpSpPr>
          <p:cNvPr id="25" name="组合 24">
            <a:extLst>
              <a:ext uri="{FF2B5EF4-FFF2-40B4-BE49-F238E27FC236}">
                <a16:creationId xmlns="" xmlns:a16="http://schemas.microsoft.com/office/drawing/2014/main" id="{7BD69973-400E-4743-A55F-9863C7CEE0DD}"/>
              </a:ext>
            </a:extLst>
          </p:cNvPr>
          <p:cNvGrpSpPr/>
          <p:nvPr userDrawn="1"/>
        </p:nvGrpSpPr>
        <p:grpSpPr>
          <a:xfrm>
            <a:off x="2260591" y="403860"/>
            <a:ext cx="345440" cy="345440"/>
            <a:chOff x="9364570" y="3276071"/>
            <a:chExt cx="946045" cy="946045"/>
          </a:xfrm>
        </p:grpSpPr>
        <p:sp>
          <p:nvSpPr>
            <p:cNvPr id="26" name="椭圆 25">
              <a:extLst>
                <a:ext uri="{FF2B5EF4-FFF2-40B4-BE49-F238E27FC236}">
                  <a16:creationId xmlns="" xmlns:a16="http://schemas.microsoft.com/office/drawing/2014/main" id="{16E4F1D5-7F2D-41C9-8FBB-9B9C1510E8C1}"/>
                </a:ext>
              </a:extLst>
            </p:cNvPr>
            <p:cNvSpPr/>
            <p:nvPr/>
          </p:nvSpPr>
          <p:spPr>
            <a:xfrm>
              <a:off x="9364570" y="3276071"/>
              <a:ext cx="946045" cy="94604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377">
                <a:defRPr/>
              </a:pPr>
              <a:endParaRPr lang="zh-CN" altLang="en-US">
                <a:solidFill>
                  <a:prstClr val="white"/>
                </a:solidFill>
                <a:latin typeface="等线" panose="020F0502020204030204"/>
                <a:ea typeface="等线" panose="02010600030101010101" pitchFamily="2" charset="-122"/>
              </a:endParaRPr>
            </a:p>
          </p:txBody>
        </p:sp>
        <p:grpSp>
          <p:nvGrpSpPr>
            <p:cNvPr id="27" name="组合 26">
              <a:extLst>
                <a:ext uri="{FF2B5EF4-FFF2-40B4-BE49-F238E27FC236}">
                  <a16:creationId xmlns="" xmlns:a16="http://schemas.microsoft.com/office/drawing/2014/main" id="{5896D5BC-65C5-42E6-B840-2CFFE7F7EEFB}"/>
                </a:ext>
              </a:extLst>
            </p:cNvPr>
            <p:cNvGrpSpPr/>
            <p:nvPr/>
          </p:nvGrpSpPr>
          <p:grpSpPr>
            <a:xfrm>
              <a:off x="9661973" y="3482268"/>
              <a:ext cx="368083" cy="528098"/>
              <a:chOff x="2017713" y="6523038"/>
              <a:chExt cx="1179512" cy="1692275"/>
            </a:xfrm>
            <a:solidFill>
              <a:schemeClr val="bg1"/>
            </a:solidFill>
          </p:grpSpPr>
          <p:sp>
            <p:nvSpPr>
              <p:cNvPr id="28" name="Freeform 26">
                <a:extLst>
                  <a:ext uri="{FF2B5EF4-FFF2-40B4-BE49-F238E27FC236}">
                    <a16:creationId xmlns="" xmlns:a16="http://schemas.microsoft.com/office/drawing/2014/main" id="{DA3F7751-68F5-408C-8346-4EA0BC6A339E}"/>
                  </a:ext>
                </a:extLst>
              </p:cNvPr>
              <p:cNvSpPr>
                <a:spLocks/>
              </p:cNvSpPr>
              <p:nvPr/>
            </p:nvSpPr>
            <p:spPr bwMode="auto">
              <a:xfrm>
                <a:off x="2017713" y="7580313"/>
                <a:ext cx="1179512" cy="635000"/>
              </a:xfrm>
              <a:custGeom>
                <a:avLst/>
                <a:gdLst>
                  <a:gd name="T0" fmla="*/ 43 w 2239"/>
                  <a:gd name="T1" fmla="*/ 182 h 1206"/>
                  <a:gd name="T2" fmla="*/ 1001 w 2239"/>
                  <a:gd name="T3" fmla="*/ 624 h 1206"/>
                  <a:gd name="T4" fmla="*/ 1001 w 2239"/>
                  <a:gd name="T5" fmla="*/ 1004 h 1206"/>
                  <a:gd name="T6" fmla="*/ 744 w 2239"/>
                  <a:gd name="T7" fmla="*/ 1004 h 1206"/>
                  <a:gd name="T8" fmla="*/ 740 w 2239"/>
                  <a:gd name="T9" fmla="*/ 1003 h 1206"/>
                  <a:gd name="T10" fmla="*/ 644 w 2239"/>
                  <a:gd name="T11" fmla="*/ 1107 h 1206"/>
                  <a:gd name="T12" fmla="*/ 748 w 2239"/>
                  <a:gd name="T13" fmla="*/ 1203 h 1206"/>
                  <a:gd name="T14" fmla="*/ 751 w 2239"/>
                  <a:gd name="T15" fmla="*/ 1203 h 1206"/>
                  <a:gd name="T16" fmla="*/ 1439 w 2239"/>
                  <a:gd name="T17" fmla="*/ 1203 h 1206"/>
                  <a:gd name="T18" fmla="*/ 1443 w 2239"/>
                  <a:gd name="T19" fmla="*/ 1203 h 1206"/>
                  <a:gd name="T20" fmla="*/ 1530 w 2239"/>
                  <a:gd name="T21" fmla="*/ 1150 h 1206"/>
                  <a:gd name="T22" fmla="*/ 1525 w 2239"/>
                  <a:gd name="T23" fmla="*/ 1049 h 1206"/>
                  <a:gd name="T24" fmla="*/ 1435 w 2239"/>
                  <a:gd name="T25" fmla="*/ 1003 h 1206"/>
                  <a:gd name="T26" fmla="*/ 1432 w 2239"/>
                  <a:gd name="T27" fmla="*/ 1004 h 1206"/>
                  <a:gd name="T28" fmla="*/ 1199 w 2239"/>
                  <a:gd name="T29" fmla="*/ 1004 h 1206"/>
                  <a:gd name="T30" fmla="*/ 1199 w 2239"/>
                  <a:gd name="T31" fmla="*/ 625 h 1206"/>
                  <a:gd name="T32" fmla="*/ 2200 w 2239"/>
                  <a:gd name="T33" fmla="*/ 173 h 1206"/>
                  <a:gd name="T34" fmla="*/ 2222 w 2239"/>
                  <a:gd name="T35" fmla="*/ 62 h 1206"/>
                  <a:gd name="T36" fmla="*/ 2126 w 2239"/>
                  <a:gd name="T37" fmla="*/ 2 h 1206"/>
                  <a:gd name="T38" fmla="*/ 2056 w 2239"/>
                  <a:gd name="T39" fmla="*/ 36 h 1206"/>
                  <a:gd name="T40" fmla="*/ 1117 w 2239"/>
                  <a:gd name="T41" fmla="*/ 431 h 1206"/>
                  <a:gd name="T42" fmla="*/ 172 w 2239"/>
                  <a:gd name="T43" fmla="*/ 31 h 1206"/>
                  <a:gd name="T44" fmla="*/ 171 w 2239"/>
                  <a:gd name="T45" fmla="*/ 32 h 1206"/>
                  <a:gd name="T46" fmla="*/ 97 w 2239"/>
                  <a:gd name="T47" fmla="*/ 3 h 1206"/>
                  <a:gd name="T48" fmla="*/ 27 w 2239"/>
                  <a:gd name="T49" fmla="*/ 35 h 1206"/>
                  <a:gd name="T50" fmla="*/ 1 w 2239"/>
                  <a:gd name="T51" fmla="*/ 107 h 1206"/>
                  <a:gd name="T52" fmla="*/ 43 w 2239"/>
                  <a:gd name="T53" fmla="*/ 182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39" h="1206">
                    <a:moveTo>
                      <a:pt x="43" y="182"/>
                    </a:moveTo>
                    <a:cubicBezTo>
                      <a:pt x="298" y="440"/>
                      <a:pt x="638" y="597"/>
                      <a:pt x="1001" y="624"/>
                    </a:cubicBezTo>
                    <a:cubicBezTo>
                      <a:pt x="1001" y="1004"/>
                      <a:pt x="1001" y="1004"/>
                      <a:pt x="1001" y="1004"/>
                    </a:cubicBezTo>
                    <a:cubicBezTo>
                      <a:pt x="744" y="1004"/>
                      <a:pt x="744" y="1004"/>
                      <a:pt x="744" y="1004"/>
                    </a:cubicBezTo>
                    <a:cubicBezTo>
                      <a:pt x="743" y="1004"/>
                      <a:pt x="742" y="1003"/>
                      <a:pt x="740" y="1003"/>
                    </a:cubicBezTo>
                    <a:cubicBezTo>
                      <a:pt x="685" y="1006"/>
                      <a:pt x="642" y="1052"/>
                      <a:pt x="644" y="1107"/>
                    </a:cubicBezTo>
                    <a:cubicBezTo>
                      <a:pt x="646" y="1163"/>
                      <a:pt x="693" y="1206"/>
                      <a:pt x="748" y="1203"/>
                    </a:cubicBezTo>
                    <a:cubicBezTo>
                      <a:pt x="749" y="1203"/>
                      <a:pt x="750" y="1203"/>
                      <a:pt x="751" y="1203"/>
                    </a:cubicBezTo>
                    <a:cubicBezTo>
                      <a:pt x="1439" y="1203"/>
                      <a:pt x="1439" y="1203"/>
                      <a:pt x="1439" y="1203"/>
                    </a:cubicBezTo>
                    <a:cubicBezTo>
                      <a:pt x="1441" y="1203"/>
                      <a:pt x="1442" y="1203"/>
                      <a:pt x="1443" y="1203"/>
                    </a:cubicBezTo>
                    <a:cubicBezTo>
                      <a:pt x="1480" y="1202"/>
                      <a:pt x="1513" y="1182"/>
                      <a:pt x="1530" y="1150"/>
                    </a:cubicBezTo>
                    <a:cubicBezTo>
                      <a:pt x="1547" y="1118"/>
                      <a:pt x="1545" y="1080"/>
                      <a:pt x="1525" y="1049"/>
                    </a:cubicBezTo>
                    <a:cubicBezTo>
                      <a:pt x="1506" y="1019"/>
                      <a:pt x="1471" y="1001"/>
                      <a:pt x="1435" y="1003"/>
                    </a:cubicBezTo>
                    <a:cubicBezTo>
                      <a:pt x="1434" y="1003"/>
                      <a:pt x="1433" y="1004"/>
                      <a:pt x="1432" y="1004"/>
                    </a:cubicBezTo>
                    <a:cubicBezTo>
                      <a:pt x="1199" y="1004"/>
                      <a:pt x="1199" y="1004"/>
                      <a:pt x="1199" y="1004"/>
                    </a:cubicBezTo>
                    <a:cubicBezTo>
                      <a:pt x="1199" y="625"/>
                      <a:pt x="1199" y="625"/>
                      <a:pt x="1199" y="625"/>
                    </a:cubicBezTo>
                    <a:cubicBezTo>
                      <a:pt x="1579" y="605"/>
                      <a:pt x="1932" y="447"/>
                      <a:pt x="2200" y="173"/>
                    </a:cubicBezTo>
                    <a:cubicBezTo>
                      <a:pt x="2230" y="144"/>
                      <a:pt x="2239" y="100"/>
                      <a:pt x="2222" y="62"/>
                    </a:cubicBezTo>
                    <a:cubicBezTo>
                      <a:pt x="2206" y="24"/>
                      <a:pt x="2168" y="0"/>
                      <a:pt x="2126" y="2"/>
                    </a:cubicBezTo>
                    <a:cubicBezTo>
                      <a:pt x="2099" y="4"/>
                      <a:pt x="2074" y="16"/>
                      <a:pt x="2056" y="36"/>
                    </a:cubicBezTo>
                    <a:cubicBezTo>
                      <a:pt x="1809" y="290"/>
                      <a:pt x="1470" y="432"/>
                      <a:pt x="1117" y="431"/>
                    </a:cubicBezTo>
                    <a:cubicBezTo>
                      <a:pt x="760" y="432"/>
                      <a:pt x="419" y="288"/>
                      <a:pt x="172" y="31"/>
                    </a:cubicBezTo>
                    <a:cubicBezTo>
                      <a:pt x="171" y="32"/>
                      <a:pt x="171" y="32"/>
                      <a:pt x="171" y="32"/>
                    </a:cubicBezTo>
                    <a:cubicBezTo>
                      <a:pt x="152" y="12"/>
                      <a:pt x="125" y="1"/>
                      <a:pt x="97" y="3"/>
                    </a:cubicBezTo>
                    <a:cubicBezTo>
                      <a:pt x="70" y="4"/>
                      <a:pt x="45" y="15"/>
                      <a:pt x="27" y="35"/>
                    </a:cubicBezTo>
                    <a:cubicBezTo>
                      <a:pt x="9" y="54"/>
                      <a:pt x="0" y="80"/>
                      <a:pt x="1" y="107"/>
                    </a:cubicBezTo>
                    <a:cubicBezTo>
                      <a:pt x="3" y="137"/>
                      <a:pt x="18" y="165"/>
                      <a:pt x="43" y="182"/>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defRPr/>
                </a:pPr>
                <a:endParaRPr lang="zh-CN" altLang="en-US">
                  <a:solidFill>
                    <a:prstClr val="black"/>
                  </a:solidFill>
                  <a:latin typeface="等线" panose="020F0502020204030204"/>
                  <a:ea typeface="等线" panose="02010600030101010101" pitchFamily="2" charset="-122"/>
                </a:endParaRPr>
              </a:p>
            </p:txBody>
          </p:sp>
          <p:sp>
            <p:nvSpPr>
              <p:cNvPr id="29" name="Freeform 27">
                <a:extLst>
                  <a:ext uri="{FF2B5EF4-FFF2-40B4-BE49-F238E27FC236}">
                    <a16:creationId xmlns="" xmlns:a16="http://schemas.microsoft.com/office/drawing/2014/main" id="{B90EC8C0-7563-436F-B7A2-5563F8495B99}"/>
                  </a:ext>
                </a:extLst>
              </p:cNvPr>
              <p:cNvSpPr>
                <a:spLocks noEditPoints="1"/>
              </p:cNvSpPr>
              <p:nvPr/>
            </p:nvSpPr>
            <p:spPr bwMode="auto">
              <a:xfrm>
                <a:off x="2197100" y="6523038"/>
                <a:ext cx="792162" cy="1182687"/>
              </a:xfrm>
              <a:custGeom>
                <a:avLst/>
                <a:gdLst>
                  <a:gd name="T0" fmla="*/ 198 w 1502"/>
                  <a:gd name="T1" fmla="*/ 751 h 2241"/>
                  <a:gd name="T2" fmla="*/ 751 w 1502"/>
                  <a:gd name="T3" fmla="*/ 199 h 2241"/>
                  <a:gd name="T4" fmla="*/ 1303 w 1502"/>
                  <a:gd name="T5" fmla="*/ 751 h 2241"/>
                  <a:gd name="T6" fmla="*/ 1303 w 1502"/>
                  <a:gd name="T7" fmla="*/ 1490 h 2241"/>
                  <a:gd name="T8" fmla="*/ 751 w 1502"/>
                  <a:gd name="T9" fmla="*/ 2042 h 2241"/>
                  <a:gd name="T10" fmla="*/ 198 w 1502"/>
                  <a:gd name="T11" fmla="*/ 1490 h 2241"/>
                  <a:gd name="T12" fmla="*/ 198 w 1502"/>
                  <a:gd name="T13" fmla="*/ 751 h 2241"/>
                  <a:gd name="T14" fmla="*/ 751 w 1502"/>
                  <a:gd name="T15" fmla="*/ 2241 h 2241"/>
                  <a:gd name="T16" fmla="*/ 1502 w 1502"/>
                  <a:gd name="T17" fmla="*/ 1490 h 2241"/>
                  <a:gd name="T18" fmla="*/ 1502 w 1502"/>
                  <a:gd name="T19" fmla="*/ 751 h 2241"/>
                  <a:gd name="T20" fmla="*/ 751 w 1502"/>
                  <a:gd name="T21" fmla="*/ 0 h 2241"/>
                  <a:gd name="T22" fmla="*/ 0 w 1502"/>
                  <a:gd name="T23" fmla="*/ 751 h 2241"/>
                  <a:gd name="T24" fmla="*/ 0 w 1502"/>
                  <a:gd name="T25" fmla="*/ 1490 h 2241"/>
                  <a:gd name="T26" fmla="*/ 751 w 1502"/>
                  <a:gd name="T27" fmla="*/ 2241 h 2241"/>
                  <a:gd name="T28" fmla="*/ 751 w 1502"/>
                  <a:gd name="T29" fmla="*/ 2241 h 2241"/>
                  <a:gd name="T30" fmla="*/ 751 w 1502"/>
                  <a:gd name="T31" fmla="*/ 2241 h 2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2" h="2241">
                    <a:moveTo>
                      <a:pt x="198" y="751"/>
                    </a:moveTo>
                    <a:cubicBezTo>
                      <a:pt x="199" y="446"/>
                      <a:pt x="446" y="199"/>
                      <a:pt x="751" y="199"/>
                    </a:cubicBezTo>
                    <a:cubicBezTo>
                      <a:pt x="1056" y="199"/>
                      <a:pt x="1303" y="446"/>
                      <a:pt x="1303" y="751"/>
                    </a:cubicBezTo>
                    <a:cubicBezTo>
                      <a:pt x="1303" y="1490"/>
                      <a:pt x="1303" y="1490"/>
                      <a:pt x="1303" y="1490"/>
                    </a:cubicBezTo>
                    <a:cubicBezTo>
                      <a:pt x="1303" y="1795"/>
                      <a:pt x="1056" y="2042"/>
                      <a:pt x="751" y="2042"/>
                    </a:cubicBezTo>
                    <a:cubicBezTo>
                      <a:pt x="446" y="2042"/>
                      <a:pt x="199" y="1795"/>
                      <a:pt x="198" y="1490"/>
                    </a:cubicBezTo>
                    <a:lnTo>
                      <a:pt x="198" y="751"/>
                    </a:lnTo>
                    <a:close/>
                    <a:moveTo>
                      <a:pt x="751" y="2241"/>
                    </a:moveTo>
                    <a:cubicBezTo>
                      <a:pt x="1165" y="2241"/>
                      <a:pt x="1502" y="1904"/>
                      <a:pt x="1502" y="1490"/>
                    </a:cubicBezTo>
                    <a:cubicBezTo>
                      <a:pt x="1502" y="751"/>
                      <a:pt x="1502" y="751"/>
                      <a:pt x="1502" y="751"/>
                    </a:cubicBezTo>
                    <a:cubicBezTo>
                      <a:pt x="1502" y="337"/>
                      <a:pt x="1165" y="0"/>
                      <a:pt x="751" y="0"/>
                    </a:cubicBezTo>
                    <a:cubicBezTo>
                      <a:pt x="337" y="0"/>
                      <a:pt x="0" y="337"/>
                      <a:pt x="0" y="751"/>
                    </a:cubicBezTo>
                    <a:cubicBezTo>
                      <a:pt x="0" y="1490"/>
                      <a:pt x="0" y="1490"/>
                      <a:pt x="0" y="1490"/>
                    </a:cubicBezTo>
                    <a:cubicBezTo>
                      <a:pt x="0" y="1904"/>
                      <a:pt x="337" y="2241"/>
                      <a:pt x="751" y="2241"/>
                    </a:cubicBezTo>
                    <a:close/>
                    <a:moveTo>
                      <a:pt x="751" y="2241"/>
                    </a:moveTo>
                    <a:cubicBezTo>
                      <a:pt x="751" y="2241"/>
                      <a:pt x="751" y="2241"/>
                      <a:pt x="751" y="2241"/>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defRPr/>
                </a:pPr>
                <a:endParaRPr lang="zh-CN" altLang="en-US">
                  <a:solidFill>
                    <a:prstClr val="black"/>
                  </a:solidFill>
                  <a:latin typeface="等线" panose="020F0502020204030204"/>
                  <a:ea typeface="等线" panose="02010600030101010101" pitchFamily="2" charset="-122"/>
                </a:endParaRPr>
              </a:p>
            </p:txBody>
          </p:sp>
        </p:grpSp>
      </p:grpSp>
      <p:cxnSp>
        <p:nvCxnSpPr>
          <p:cNvPr id="30" name="直接连接符 29">
            <a:extLst>
              <a:ext uri="{FF2B5EF4-FFF2-40B4-BE49-F238E27FC236}">
                <a16:creationId xmlns="" xmlns:a16="http://schemas.microsoft.com/office/drawing/2014/main" id="{953BD417-2C03-49B3-B210-C835F12600D7}"/>
              </a:ext>
            </a:extLst>
          </p:cNvPr>
          <p:cNvCxnSpPr>
            <a:cxnSpLocks/>
          </p:cNvCxnSpPr>
          <p:nvPr userDrawn="1"/>
        </p:nvCxnSpPr>
        <p:spPr>
          <a:xfrm>
            <a:off x="513877" y="860425"/>
            <a:ext cx="11164247"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1" name="文本框 30">
            <a:extLst>
              <a:ext uri="{FF2B5EF4-FFF2-40B4-BE49-F238E27FC236}">
                <a16:creationId xmlns="" xmlns:a16="http://schemas.microsoft.com/office/drawing/2014/main" id="{317B1D14-604F-487B-AA3D-81791DD16C9B}"/>
              </a:ext>
            </a:extLst>
          </p:cNvPr>
          <p:cNvSpPr txBox="1"/>
          <p:nvPr userDrawn="1"/>
        </p:nvSpPr>
        <p:spPr>
          <a:xfrm>
            <a:off x="10472142" y="391160"/>
            <a:ext cx="1313180" cy="430887"/>
          </a:xfrm>
          <a:prstGeom prst="rect">
            <a:avLst/>
          </a:prstGeom>
          <a:noFill/>
        </p:spPr>
        <p:txBody>
          <a:bodyPr wrap="none" rtlCol="0">
            <a:spAutoFit/>
          </a:bodyPr>
          <a:lstStyle/>
          <a:p>
            <a:pPr algn="r"/>
            <a:r>
              <a:rPr lang="zh-CN" altLang="en-US" sz="2200" b="1" dirty="0">
                <a:solidFill>
                  <a:schemeClr val="tx1">
                    <a:lumMod val="75000"/>
                    <a:lumOff val="25000"/>
                  </a:schemeClr>
                </a:solidFill>
                <a:latin typeface="+mj-ea"/>
                <a:ea typeface="+mj-ea"/>
              </a:rPr>
              <a:t>内页空白</a:t>
            </a:r>
          </a:p>
        </p:txBody>
      </p:sp>
    </p:spTree>
    <p:extLst>
      <p:ext uri="{BB962C8B-B14F-4D97-AF65-F5344CB8AC3E}">
        <p14:creationId xmlns:p14="http://schemas.microsoft.com/office/powerpoint/2010/main" xmlns="" val="764270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B1C32336-8650-428E-8D8B-55254286A37E}"/>
              </a:ext>
            </a:extLst>
          </p:cNvPr>
          <p:cNvSpPr>
            <a:spLocks noGrp="1"/>
          </p:cNvSpPr>
          <p:nvPr>
            <p:ph type="dt" sz="half" idx="10"/>
          </p:nvPr>
        </p:nvSpPr>
        <p:spPr/>
        <p:txBody>
          <a:bodyPr/>
          <a:lstStyle/>
          <a:p>
            <a:fld id="{19101BA3-108F-480D-AFBC-BF0D9BC15CC4}" type="datetimeFigureOut">
              <a:rPr lang="zh-CN" altLang="en-US" smtClean="0"/>
              <a:pPr/>
              <a:t>2020/10/8</a:t>
            </a:fld>
            <a:endParaRPr lang="zh-CN" altLang="en-US"/>
          </a:p>
        </p:txBody>
      </p:sp>
      <p:sp>
        <p:nvSpPr>
          <p:cNvPr id="3" name="页脚占位符 2">
            <a:extLst>
              <a:ext uri="{FF2B5EF4-FFF2-40B4-BE49-F238E27FC236}">
                <a16:creationId xmlns="" xmlns:a16="http://schemas.microsoft.com/office/drawing/2014/main" id="{526EB223-1659-4644-93FE-702B64C7539D}"/>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76EF5CD8-3DCC-4D1A-B473-EEC752E96AD6}"/>
              </a:ext>
            </a:extLst>
          </p:cNvPr>
          <p:cNvSpPr>
            <a:spLocks noGrp="1"/>
          </p:cNvSpPr>
          <p:nvPr>
            <p:ph type="sldNum" sz="quarter" idx="12"/>
          </p:nvPr>
        </p:nvSpPr>
        <p:spPr/>
        <p:txBody>
          <a:bodyPr/>
          <a:lstStyle/>
          <a:p>
            <a:fld id="{D811105D-B285-4AB0-8B08-57957BCCB059}" type="slidenum">
              <a:rPr lang="zh-CN" altLang="en-US" smtClean="0"/>
              <a:pPr/>
              <a:t>‹#›</a:t>
            </a:fld>
            <a:endParaRPr lang="zh-CN" altLang="en-US"/>
          </a:p>
        </p:txBody>
      </p:sp>
    </p:spTree>
    <p:extLst>
      <p:ext uri="{BB962C8B-B14F-4D97-AF65-F5344CB8AC3E}">
        <p14:creationId xmlns:p14="http://schemas.microsoft.com/office/powerpoint/2010/main" xmlns="" val="38608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chemeClr val="tx1">
            <a:lumMod val="95000"/>
            <a:lumOff val="5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4442173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日期占位符 3">
            <a:extLst>
              <a:ext uri="{FF2B5EF4-FFF2-40B4-BE49-F238E27FC236}">
                <a16:creationId xmlns="" xmlns:a16="http://schemas.microsoft.com/office/drawing/2014/main" id="{669C3219-A710-4E14-B27C-9A542BD30D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101BA3-108F-480D-AFBC-BF0D9BC15CC4}" type="datetimeFigureOut">
              <a:rPr lang="zh-CN" altLang="en-US" smtClean="0"/>
              <a:pPr/>
              <a:t>2020/10/8</a:t>
            </a:fld>
            <a:endParaRPr lang="zh-CN" altLang="en-US"/>
          </a:p>
        </p:txBody>
      </p:sp>
      <p:sp>
        <p:nvSpPr>
          <p:cNvPr id="5" name="页脚占位符 4">
            <a:extLst>
              <a:ext uri="{FF2B5EF4-FFF2-40B4-BE49-F238E27FC236}">
                <a16:creationId xmlns="" xmlns:a16="http://schemas.microsoft.com/office/drawing/2014/main" id="{6774FBF7-FF08-45BC-A01B-0DB952671A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652C54F6-2BC4-418B-A3EC-3DECDFB47E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11105D-B285-4AB0-8B08-57957BCCB059}" type="slidenum">
              <a:rPr lang="zh-CN" altLang="en-US" smtClean="0"/>
              <a:pPr/>
              <a:t>‹#›</a:t>
            </a:fld>
            <a:endParaRPr lang="zh-CN" altLang="en-US"/>
          </a:p>
        </p:txBody>
      </p:sp>
    </p:spTree>
    <p:extLst>
      <p:ext uri="{BB962C8B-B14F-4D97-AF65-F5344CB8AC3E}">
        <p14:creationId xmlns:p14="http://schemas.microsoft.com/office/powerpoint/2010/main" xmlns="" val="20180550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形状 2">
            <a:extLst>
              <a:ext uri="{FF2B5EF4-FFF2-40B4-BE49-F238E27FC236}">
                <a16:creationId xmlns="" xmlns:a16="http://schemas.microsoft.com/office/drawing/2014/main" id="{E4027533-6DF8-4400-B33B-0C89C9D737D9}"/>
              </a:ext>
            </a:extLst>
          </p:cNvPr>
          <p:cNvSpPr/>
          <p:nvPr/>
        </p:nvSpPr>
        <p:spPr>
          <a:xfrm>
            <a:off x="-1422399" y="1299503"/>
            <a:ext cx="17613085" cy="1444704"/>
          </a:xfrm>
          <a:custGeom>
            <a:avLst/>
            <a:gdLst>
              <a:gd name="connsiteX0" fmla="*/ 0 w 15210971"/>
              <a:gd name="connsiteY0" fmla="*/ 72097 h 1444704"/>
              <a:gd name="connsiteX1" fmla="*/ 1748971 w 15210971"/>
              <a:gd name="connsiteY1" fmla="*/ 761526 h 1444704"/>
              <a:gd name="connsiteX2" fmla="*/ 3969657 w 15210971"/>
              <a:gd name="connsiteY2" fmla="*/ 188211 h 1444704"/>
              <a:gd name="connsiteX3" fmla="*/ 6328228 w 15210971"/>
              <a:gd name="connsiteY3" fmla="*/ 863126 h 1444704"/>
              <a:gd name="connsiteX4" fmla="*/ 9296400 w 15210971"/>
              <a:gd name="connsiteY4" fmla="*/ 6783 h 1444704"/>
              <a:gd name="connsiteX5" fmla="*/ 11560628 w 15210971"/>
              <a:gd name="connsiteY5" fmla="*/ 1429183 h 1444704"/>
              <a:gd name="connsiteX6" fmla="*/ 15210971 w 15210971"/>
              <a:gd name="connsiteY6" fmla="*/ 638154 h 144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10971" h="1444704">
                <a:moveTo>
                  <a:pt x="0" y="72097"/>
                </a:moveTo>
                <a:cubicBezTo>
                  <a:pt x="543681" y="407135"/>
                  <a:pt x="1087362" y="742174"/>
                  <a:pt x="1748971" y="761526"/>
                </a:cubicBezTo>
                <a:cubicBezTo>
                  <a:pt x="2410580" y="780878"/>
                  <a:pt x="3206448" y="171278"/>
                  <a:pt x="3969657" y="188211"/>
                </a:cubicBezTo>
                <a:cubicBezTo>
                  <a:pt x="4732866" y="205144"/>
                  <a:pt x="5440438" y="893364"/>
                  <a:pt x="6328228" y="863126"/>
                </a:cubicBezTo>
                <a:cubicBezTo>
                  <a:pt x="7216018" y="832888"/>
                  <a:pt x="8424333" y="-87560"/>
                  <a:pt x="9296400" y="6783"/>
                </a:cubicBezTo>
                <a:cubicBezTo>
                  <a:pt x="10168467" y="101126"/>
                  <a:pt x="10574866" y="1323955"/>
                  <a:pt x="11560628" y="1429183"/>
                </a:cubicBezTo>
                <a:cubicBezTo>
                  <a:pt x="12546390" y="1534411"/>
                  <a:pt x="13878680" y="1086282"/>
                  <a:pt x="15210971" y="638154"/>
                </a:cubicBez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形状 3">
            <a:extLst>
              <a:ext uri="{FF2B5EF4-FFF2-40B4-BE49-F238E27FC236}">
                <a16:creationId xmlns="" xmlns:a16="http://schemas.microsoft.com/office/drawing/2014/main" id="{AB4D2B92-F8DB-4A34-807D-B0E131EFA660}"/>
              </a:ext>
            </a:extLst>
          </p:cNvPr>
          <p:cNvSpPr/>
          <p:nvPr/>
        </p:nvSpPr>
        <p:spPr>
          <a:xfrm>
            <a:off x="-3047999" y="1328532"/>
            <a:ext cx="17613085" cy="1444704"/>
          </a:xfrm>
          <a:custGeom>
            <a:avLst/>
            <a:gdLst>
              <a:gd name="connsiteX0" fmla="*/ 0 w 15210971"/>
              <a:gd name="connsiteY0" fmla="*/ 72097 h 1444704"/>
              <a:gd name="connsiteX1" fmla="*/ 1748971 w 15210971"/>
              <a:gd name="connsiteY1" fmla="*/ 761526 h 1444704"/>
              <a:gd name="connsiteX2" fmla="*/ 3969657 w 15210971"/>
              <a:gd name="connsiteY2" fmla="*/ 188211 h 1444704"/>
              <a:gd name="connsiteX3" fmla="*/ 6328228 w 15210971"/>
              <a:gd name="connsiteY3" fmla="*/ 863126 h 1444704"/>
              <a:gd name="connsiteX4" fmla="*/ 9296400 w 15210971"/>
              <a:gd name="connsiteY4" fmla="*/ 6783 h 1444704"/>
              <a:gd name="connsiteX5" fmla="*/ 11560628 w 15210971"/>
              <a:gd name="connsiteY5" fmla="*/ 1429183 h 1444704"/>
              <a:gd name="connsiteX6" fmla="*/ 15210971 w 15210971"/>
              <a:gd name="connsiteY6" fmla="*/ 638154 h 144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10971" h="1444704">
                <a:moveTo>
                  <a:pt x="0" y="72097"/>
                </a:moveTo>
                <a:cubicBezTo>
                  <a:pt x="543681" y="407135"/>
                  <a:pt x="1087362" y="742174"/>
                  <a:pt x="1748971" y="761526"/>
                </a:cubicBezTo>
                <a:cubicBezTo>
                  <a:pt x="2410580" y="780878"/>
                  <a:pt x="3206448" y="171278"/>
                  <a:pt x="3969657" y="188211"/>
                </a:cubicBezTo>
                <a:cubicBezTo>
                  <a:pt x="4732866" y="205144"/>
                  <a:pt x="5440438" y="893364"/>
                  <a:pt x="6328228" y="863126"/>
                </a:cubicBezTo>
                <a:cubicBezTo>
                  <a:pt x="7216018" y="832888"/>
                  <a:pt x="8424333" y="-87560"/>
                  <a:pt x="9296400" y="6783"/>
                </a:cubicBezTo>
                <a:cubicBezTo>
                  <a:pt x="10168467" y="101126"/>
                  <a:pt x="10574866" y="1323955"/>
                  <a:pt x="11560628" y="1429183"/>
                </a:cubicBezTo>
                <a:cubicBezTo>
                  <a:pt x="12546390" y="1534411"/>
                  <a:pt x="13878680" y="1086282"/>
                  <a:pt x="15210971" y="638154"/>
                </a:cubicBez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圆角 18">
            <a:extLst>
              <a:ext uri="{FF2B5EF4-FFF2-40B4-BE49-F238E27FC236}">
                <a16:creationId xmlns="" xmlns:a16="http://schemas.microsoft.com/office/drawing/2014/main" id="{3CDB5C4A-9F53-486B-8BA0-F2D81ACA05FB}"/>
              </a:ext>
            </a:extLst>
          </p:cNvPr>
          <p:cNvSpPr/>
          <p:nvPr/>
        </p:nvSpPr>
        <p:spPr>
          <a:xfrm>
            <a:off x="4368800" y="3271190"/>
            <a:ext cx="3676650" cy="584775"/>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a:extLst>
              <a:ext uri="{FF2B5EF4-FFF2-40B4-BE49-F238E27FC236}">
                <a16:creationId xmlns="" xmlns:a16="http://schemas.microsoft.com/office/drawing/2014/main" id="{D1855566-79A6-4312-BD41-24E289E3854A}"/>
              </a:ext>
            </a:extLst>
          </p:cNvPr>
          <p:cNvSpPr/>
          <p:nvPr/>
        </p:nvSpPr>
        <p:spPr>
          <a:xfrm>
            <a:off x="10761323" y="1202532"/>
            <a:ext cx="389278" cy="3892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a:extLst>
              <a:ext uri="{FF2B5EF4-FFF2-40B4-BE49-F238E27FC236}">
                <a16:creationId xmlns="" xmlns:a16="http://schemas.microsoft.com/office/drawing/2014/main" id="{5F02ECD8-1CDD-49F7-8817-02AA363DE2C0}"/>
              </a:ext>
            </a:extLst>
          </p:cNvPr>
          <p:cNvSpPr txBox="1"/>
          <p:nvPr/>
        </p:nvSpPr>
        <p:spPr>
          <a:xfrm>
            <a:off x="2941974" y="1926000"/>
            <a:ext cx="6538402" cy="1092607"/>
          </a:xfrm>
          <a:prstGeom prst="rect">
            <a:avLst/>
          </a:prstGeom>
          <a:noFill/>
        </p:spPr>
        <p:txBody>
          <a:bodyPr wrap="square">
            <a:spAutoFit/>
          </a:bodyPr>
          <a:lstStyle/>
          <a:p>
            <a:pPr algn="ctr"/>
            <a:r>
              <a:rPr lang="zh-CN" altLang="en-US" sz="6500" b="1" dirty="0">
                <a:latin typeface="+mj-ea"/>
                <a:ea typeface="+mj-ea"/>
              </a:rPr>
              <a:t>工商管理信息化</a:t>
            </a:r>
            <a:endParaRPr lang="zh-CN" altLang="en-US" sz="6500" b="1" dirty="0">
              <a:solidFill>
                <a:schemeClr val="accent1"/>
              </a:solidFill>
              <a:latin typeface="+mj-ea"/>
              <a:ea typeface="+mj-ea"/>
            </a:endParaRPr>
          </a:p>
        </p:txBody>
      </p:sp>
      <p:sp>
        <p:nvSpPr>
          <p:cNvPr id="24" name="矩形 23">
            <a:extLst>
              <a:ext uri="{FF2B5EF4-FFF2-40B4-BE49-F238E27FC236}">
                <a16:creationId xmlns="" xmlns:a16="http://schemas.microsoft.com/office/drawing/2014/main" id="{C8180BDC-9A2F-42EE-AE2C-726FAEAE8577}"/>
              </a:ext>
            </a:extLst>
          </p:cNvPr>
          <p:cNvSpPr/>
          <p:nvPr/>
        </p:nvSpPr>
        <p:spPr>
          <a:xfrm>
            <a:off x="5682831" y="5298162"/>
            <a:ext cx="1015021" cy="369332"/>
          </a:xfrm>
          <a:prstGeom prst="rect">
            <a:avLst/>
          </a:prstGeom>
        </p:spPr>
        <p:txBody>
          <a:bodyPr wrap="none">
            <a:spAutoFit/>
          </a:bodyPr>
          <a:lstStyle/>
          <a:p>
            <a:pPr algn="ctr" defTabSz="914377">
              <a:defRPr/>
            </a:pPr>
            <a:r>
              <a:rPr lang="en-US" altLang="zh-CN" dirty="0" err="1" smtClean="0">
                <a:latin typeface="微软雅黑 Light" panose="020B0502040204020203" pitchFamily="34" charset="-122"/>
                <a:ea typeface="微软雅黑 Light" panose="020B0502040204020203" pitchFamily="34" charset="-122"/>
              </a:rPr>
              <a:t>PPt</a:t>
            </a:r>
            <a:r>
              <a:rPr lang="zh-CN" altLang="en-US" dirty="0" smtClean="0">
                <a:latin typeface="微软雅黑 Light" panose="020B0502040204020203" pitchFamily="34" charset="-122"/>
                <a:ea typeface="微软雅黑 Light" panose="020B0502040204020203" pitchFamily="34" charset="-122"/>
              </a:rPr>
              <a:t>制作</a:t>
            </a:r>
            <a:endParaRPr lang="zh-CN" altLang="en-US" dirty="0">
              <a:latin typeface="微软雅黑 Light" panose="020B0502040204020203" pitchFamily="34" charset="-122"/>
              <a:ea typeface="微软雅黑 Light" panose="020B0502040204020203" pitchFamily="34" charset="-122"/>
            </a:endParaRPr>
          </a:p>
        </p:txBody>
      </p:sp>
      <p:sp>
        <p:nvSpPr>
          <p:cNvPr id="25" name="矩形 24">
            <a:extLst>
              <a:ext uri="{FF2B5EF4-FFF2-40B4-BE49-F238E27FC236}">
                <a16:creationId xmlns="" xmlns:a16="http://schemas.microsoft.com/office/drawing/2014/main" id="{7EEB1C61-7991-4EEE-9D10-116CF3C4A943}"/>
              </a:ext>
            </a:extLst>
          </p:cNvPr>
          <p:cNvSpPr/>
          <p:nvPr/>
        </p:nvSpPr>
        <p:spPr>
          <a:xfrm>
            <a:off x="4171756" y="4617552"/>
            <a:ext cx="1646605" cy="369332"/>
          </a:xfrm>
          <a:prstGeom prst="rect">
            <a:avLst/>
          </a:prstGeom>
        </p:spPr>
        <p:txBody>
          <a:bodyPr wrap="none">
            <a:spAutoFit/>
          </a:bodyPr>
          <a:lstStyle/>
          <a:p>
            <a:pPr algn="ctr" defTabSz="914377">
              <a:defRPr/>
            </a:pPr>
            <a:r>
              <a:rPr lang="en-US" altLang="zh-CN" dirty="0">
                <a:latin typeface="微软雅黑 Light" panose="020B0502040204020203" pitchFamily="34" charset="-122"/>
                <a:ea typeface="微软雅黑 Light" panose="020B0502040204020203" pitchFamily="34" charset="-122"/>
              </a:rPr>
              <a:t>13</a:t>
            </a:r>
            <a:r>
              <a:rPr lang="zh-CN" altLang="en-US" dirty="0">
                <a:latin typeface="微软雅黑 Light" panose="020B0502040204020203" pitchFamily="34" charset="-122"/>
                <a:ea typeface="微软雅黑 Light" panose="020B0502040204020203" pitchFamily="34" charset="-122"/>
              </a:rPr>
              <a:t>级</a:t>
            </a:r>
            <a:r>
              <a:rPr lang="en-US" altLang="zh-CN" dirty="0">
                <a:latin typeface="微软雅黑 Light" panose="020B0502040204020203" pitchFamily="34" charset="-122"/>
                <a:ea typeface="微软雅黑 Light" panose="020B0502040204020203" pitchFamily="34" charset="-122"/>
              </a:rPr>
              <a:t>3</a:t>
            </a:r>
            <a:r>
              <a:rPr lang="zh-CN" altLang="en-US" dirty="0">
                <a:latin typeface="微软雅黑 Light" panose="020B0502040204020203" pitchFamily="34" charset="-122"/>
                <a:ea typeface="微软雅黑 Light" panose="020B0502040204020203" pitchFamily="34" charset="-122"/>
              </a:rPr>
              <a:t>班 </a:t>
            </a:r>
            <a:r>
              <a:rPr lang="en-US" altLang="zh-CN" dirty="0">
                <a:latin typeface="微软雅黑 Light" panose="020B0502040204020203" pitchFamily="34" charset="-122"/>
                <a:ea typeface="微软雅黑 Light" panose="020B0502040204020203" pitchFamily="34" charset="-122"/>
              </a:rPr>
              <a:t>· </a:t>
            </a:r>
            <a:r>
              <a:rPr lang="en-US" altLang="zh-CN" dirty="0" err="1" smtClean="0">
                <a:latin typeface="微软雅黑 Light" panose="020B0502040204020203" pitchFamily="34" charset="-122"/>
                <a:ea typeface="微软雅黑 Light" panose="020B0502040204020203" pitchFamily="34" charset="-122"/>
              </a:rPr>
              <a:t>PPt</a:t>
            </a:r>
            <a:endParaRPr lang="zh-CN" altLang="en-US" dirty="0">
              <a:latin typeface="微软雅黑 Light" panose="020B0502040204020203" pitchFamily="34" charset="-122"/>
              <a:ea typeface="微软雅黑 Light" panose="020B0502040204020203" pitchFamily="34" charset="-122"/>
            </a:endParaRPr>
          </a:p>
        </p:txBody>
      </p:sp>
      <p:sp>
        <p:nvSpPr>
          <p:cNvPr id="26" name="矩形 25">
            <a:extLst>
              <a:ext uri="{FF2B5EF4-FFF2-40B4-BE49-F238E27FC236}">
                <a16:creationId xmlns="" xmlns:a16="http://schemas.microsoft.com/office/drawing/2014/main" id="{297FC138-B71A-4ADC-905C-4B122CA811DC}"/>
              </a:ext>
            </a:extLst>
          </p:cNvPr>
          <p:cNvSpPr/>
          <p:nvPr/>
        </p:nvSpPr>
        <p:spPr>
          <a:xfrm>
            <a:off x="6253126" y="4617552"/>
            <a:ext cx="1938351" cy="369332"/>
          </a:xfrm>
          <a:prstGeom prst="rect">
            <a:avLst/>
          </a:prstGeom>
        </p:spPr>
        <p:txBody>
          <a:bodyPr wrap="none">
            <a:spAutoFit/>
          </a:bodyPr>
          <a:lstStyle/>
          <a:p>
            <a:pPr algn="ctr" defTabSz="914377">
              <a:defRPr/>
            </a:pPr>
            <a:r>
              <a:rPr lang="zh-CN" altLang="en-US" dirty="0">
                <a:latin typeface="微软雅黑 Light" panose="020B0502040204020203" pitchFamily="34" charset="-122"/>
                <a:ea typeface="微软雅黑 Light" panose="020B0502040204020203" pitchFamily="34" charset="-122"/>
              </a:rPr>
              <a:t>微信公众号</a:t>
            </a:r>
            <a:r>
              <a:rPr lang="zh-CN" altLang="en-US" dirty="0" smtClean="0">
                <a:latin typeface="微软雅黑 Light" panose="020B0502040204020203" pitchFamily="34" charset="-122"/>
                <a:ea typeface="微软雅黑 Light" panose="020B0502040204020203" pitchFamily="34" charset="-122"/>
              </a:rPr>
              <a:t>：</a:t>
            </a:r>
            <a:r>
              <a:rPr lang="en-US" altLang="zh-CN" dirty="0" err="1" smtClean="0">
                <a:latin typeface="微软雅黑 Light" panose="020B0502040204020203" pitchFamily="34" charset="-122"/>
                <a:ea typeface="微软雅黑 Light" panose="020B0502040204020203" pitchFamily="34" charset="-122"/>
              </a:rPr>
              <a:t>PPt</a:t>
            </a:r>
            <a:endParaRPr lang="zh-CN" altLang="en-US" dirty="0">
              <a:latin typeface="微软雅黑 Light" panose="020B0502040204020203" pitchFamily="34" charset="-122"/>
              <a:ea typeface="微软雅黑 Light" panose="020B0502040204020203" pitchFamily="34" charset="-122"/>
            </a:endParaRPr>
          </a:p>
        </p:txBody>
      </p:sp>
      <p:sp>
        <p:nvSpPr>
          <p:cNvPr id="27" name="文本框 26">
            <a:extLst>
              <a:ext uri="{FF2B5EF4-FFF2-40B4-BE49-F238E27FC236}">
                <a16:creationId xmlns="" xmlns:a16="http://schemas.microsoft.com/office/drawing/2014/main" id="{1655EA0A-1583-47AE-8903-28BEB074CBB2}"/>
              </a:ext>
            </a:extLst>
          </p:cNvPr>
          <p:cNvSpPr txBox="1"/>
          <p:nvPr/>
        </p:nvSpPr>
        <p:spPr>
          <a:xfrm>
            <a:off x="2474366" y="3282761"/>
            <a:ext cx="7473618" cy="523220"/>
          </a:xfrm>
          <a:prstGeom prst="rect">
            <a:avLst/>
          </a:prstGeom>
          <a:noFill/>
        </p:spPr>
        <p:txBody>
          <a:bodyPr wrap="square">
            <a:spAutoFit/>
          </a:bodyPr>
          <a:lstStyle/>
          <a:p>
            <a:pPr algn="ctr"/>
            <a:r>
              <a:rPr lang="zh-CN" altLang="en-US" sz="2800" b="1" dirty="0">
                <a:solidFill>
                  <a:schemeClr val="bg1"/>
                </a:solidFill>
                <a:latin typeface="+mj-ea"/>
                <a:ea typeface="+mj-ea"/>
              </a:rPr>
              <a:t>发展策略创新探究</a:t>
            </a:r>
          </a:p>
        </p:txBody>
      </p:sp>
      <p:sp>
        <p:nvSpPr>
          <p:cNvPr id="28" name="椭圆 27">
            <a:extLst>
              <a:ext uri="{FF2B5EF4-FFF2-40B4-BE49-F238E27FC236}">
                <a16:creationId xmlns="" xmlns:a16="http://schemas.microsoft.com/office/drawing/2014/main" id="{FEB7351D-7F7E-4FF2-8A69-0E8B9A1F17A5}"/>
              </a:ext>
            </a:extLst>
          </p:cNvPr>
          <p:cNvSpPr/>
          <p:nvPr/>
        </p:nvSpPr>
        <p:spPr>
          <a:xfrm>
            <a:off x="4096015" y="3488287"/>
            <a:ext cx="165232" cy="1652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a:extLst>
              <a:ext uri="{FF2B5EF4-FFF2-40B4-BE49-F238E27FC236}">
                <a16:creationId xmlns="" xmlns:a16="http://schemas.microsoft.com/office/drawing/2014/main" id="{4FC7D185-F10B-4FFE-ADB0-B95FDFBD8ED1}"/>
              </a:ext>
            </a:extLst>
          </p:cNvPr>
          <p:cNvSpPr/>
          <p:nvPr/>
        </p:nvSpPr>
        <p:spPr>
          <a:xfrm>
            <a:off x="3931709" y="3533096"/>
            <a:ext cx="80282" cy="802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 xmlns:a16="http://schemas.microsoft.com/office/drawing/2014/main" id="{BDC64EB7-F399-4246-AC69-D6B4DF8E98BA}"/>
              </a:ext>
            </a:extLst>
          </p:cNvPr>
          <p:cNvSpPr/>
          <p:nvPr/>
        </p:nvSpPr>
        <p:spPr>
          <a:xfrm>
            <a:off x="8153003" y="3478627"/>
            <a:ext cx="165232" cy="1652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 xmlns:a16="http://schemas.microsoft.com/office/drawing/2014/main" id="{2880FAED-30B8-4F42-B4C3-D1FF6DD36147}"/>
              </a:ext>
            </a:extLst>
          </p:cNvPr>
          <p:cNvSpPr/>
          <p:nvPr/>
        </p:nvSpPr>
        <p:spPr>
          <a:xfrm>
            <a:off x="8394833" y="3523436"/>
            <a:ext cx="80282" cy="802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 xmlns:a16="http://schemas.microsoft.com/office/drawing/2014/main" id="{4CAC9629-B983-41F4-A031-41E10DCAC179}"/>
              </a:ext>
            </a:extLst>
          </p:cNvPr>
          <p:cNvSpPr/>
          <p:nvPr/>
        </p:nvSpPr>
        <p:spPr>
          <a:xfrm>
            <a:off x="-871877" y="2044360"/>
            <a:ext cx="2976448" cy="29764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a:extLst>
              <a:ext uri="{FF2B5EF4-FFF2-40B4-BE49-F238E27FC236}">
                <a16:creationId xmlns="" xmlns:a16="http://schemas.microsoft.com/office/drawing/2014/main" id="{42FBCE2A-BFA1-4D45-A4C9-6DD9684121C2}"/>
              </a:ext>
            </a:extLst>
          </p:cNvPr>
          <p:cNvSpPr/>
          <p:nvPr/>
        </p:nvSpPr>
        <p:spPr>
          <a:xfrm>
            <a:off x="3344523" y="817902"/>
            <a:ext cx="356620" cy="3566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 xmlns:a16="http://schemas.microsoft.com/office/drawing/2014/main" id="{5B7DB4B8-F068-4B8B-9600-9BA228B86118}"/>
              </a:ext>
            </a:extLst>
          </p:cNvPr>
          <p:cNvSpPr/>
          <p:nvPr/>
        </p:nvSpPr>
        <p:spPr>
          <a:xfrm>
            <a:off x="1646350" y="5476986"/>
            <a:ext cx="603363" cy="6033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 xmlns:a16="http://schemas.microsoft.com/office/drawing/2014/main" id="{4A6B4266-D68E-470E-8EEF-D74E4A390ED9}"/>
              </a:ext>
            </a:extLst>
          </p:cNvPr>
          <p:cNvSpPr/>
          <p:nvPr/>
        </p:nvSpPr>
        <p:spPr>
          <a:xfrm>
            <a:off x="10333151" y="3059454"/>
            <a:ext cx="452100" cy="452100"/>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 xmlns:a16="http://schemas.microsoft.com/office/drawing/2014/main" id="{CA748C71-19DF-41E5-B6AE-E0B257E27C52}"/>
              </a:ext>
            </a:extLst>
          </p:cNvPr>
          <p:cNvSpPr/>
          <p:nvPr/>
        </p:nvSpPr>
        <p:spPr>
          <a:xfrm>
            <a:off x="2190637" y="1558131"/>
            <a:ext cx="153420" cy="1534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 xmlns:a16="http://schemas.microsoft.com/office/drawing/2014/main" id="{8DB3E662-86A0-46CE-B0A3-54E1D688D893}"/>
              </a:ext>
            </a:extLst>
          </p:cNvPr>
          <p:cNvSpPr/>
          <p:nvPr/>
        </p:nvSpPr>
        <p:spPr>
          <a:xfrm>
            <a:off x="8787379" y="1478302"/>
            <a:ext cx="153420" cy="15342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9" name="Group 4">
            <a:extLst>
              <a:ext uri="{FF2B5EF4-FFF2-40B4-BE49-F238E27FC236}">
                <a16:creationId xmlns="" xmlns:a16="http://schemas.microsoft.com/office/drawing/2014/main" id="{EED9B92C-6BA2-4359-BC29-5FA82ABE9771}"/>
              </a:ext>
            </a:extLst>
          </p:cNvPr>
          <p:cNvGrpSpPr>
            <a:grpSpLocks noChangeAspect="1"/>
          </p:cNvGrpSpPr>
          <p:nvPr/>
        </p:nvGrpSpPr>
        <p:grpSpPr bwMode="auto">
          <a:xfrm>
            <a:off x="10296525" y="253858"/>
            <a:ext cx="1660525" cy="571679"/>
            <a:chOff x="1446" y="1587"/>
            <a:chExt cx="4752" cy="1636"/>
          </a:xfrm>
        </p:grpSpPr>
        <p:sp>
          <p:nvSpPr>
            <p:cNvPr id="200" name="AutoShape 3">
              <a:extLst>
                <a:ext uri="{FF2B5EF4-FFF2-40B4-BE49-F238E27FC236}">
                  <a16:creationId xmlns="" xmlns:a16="http://schemas.microsoft.com/office/drawing/2014/main" id="{1D18D4F4-F9C1-4170-87EA-806E987C88DB}"/>
                </a:ext>
              </a:extLst>
            </p:cNvPr>
            <p:cNvSpPr>
              <a:spLocks noChangeAspect="1" noChangeArrowheads="1" noTextEdit="1"/>
            </p:cNvSpPr>
            <p:nvPr/>
          </p:nvSpPr>
          <p:spPr bwMode="auto">
            <a:xfrm>
              <a:off x="1446" y="1587"/>
              <a:ext cx="4752" cy="16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5">
              <a:extLst>
                <a:ext uri="{FF2B5EF4-FFF2-40B4-BE49-F238E27FC236}">
                  <a16:creationId xmlns="" xmlns:a16="http://schemas.microsoft.com/office/drawing/2014/main" id="{B98FE5A4-8F2D-4A10-BDCD-485FB21A0AE0}"/>
                </a:ext>
              </a:extLst>
            </p:cNvPr>
            <p:cNvSpPr>
              <a:spLocks noEditPoints="1"/>
            </p:cNvSpPr>
            <p:nvPr/>
          </p:nvSpPr>
          <p:spPr bwMode="auto">
            <a:xfrm>
              <a:off x="3502" y="1864"/>
              <a:ext cx="2678" cy="815"/>
            </a:xfrm>
            <a:custGeom>
              <a:avLst/>
              <a:gdLst>
                <a:gd name="T0" fmla="*/ 1502 w 1638"/>
                <a:gd name="T1" fmla="*/ 336 h 498"/>
                <a:gd name="T2" fmla="*/ 1469 w 1638"/>
                <a:gd name="T3" fmla="*/ 319 h 498"/>
                <a:gd name="T4" fmla="*/ 1475 w 1638"/>
                <a:gd name="T5" fmla="*/ 399 h 498"/>
                <a:gd name="T6" fmla="*/ 215 w 1638"/>
                <a:gd name="T7" fmla="*/ 452 h 498"/>
                <a:gd name="T8" fmla="*/ 78 w 1638"/>
                <a:gd name="T9" fmla="*/ 498 h 498"/>
                <a:gd name="T10" fmla="*/ 221 w 1638"/>
                <a:gd name="T11" fmla="*/ 491 h 498"/>
                <a:gd name="T12" fmla="*/ 115 w 1638"/>
                <a:gd name="T13" fmla="*/ 360 h 498"/>
                <a:gd name="T14" fmla="*/ 172 w 1638"/>
                <a:gd name="T15" fmla="*/ 358 h 498"/>
                <a:gd name="T16" fmla="*/ 107 w 1638"/>
                <a:gd name="T17" fmla="*/ 309 h 498"/>
                <a:gd name="T18" fmla="*/ 188 w 1638"/>
                <a:gd name="T19" fmla="*/ 410 h 498"/>
                <a:gd name="T20" fmla="*/ 217 w 1638"/>
                <a:gd name="T21" fmla="*/ 281 h 498"/>
                <a:gd name="T22" fmla="*/ 87 w 1638"/>
                <a:gd name="T23" fmla="*/ 290 h 498"/>
                <a:gd name="T24" fmla="*/ 119 w 1638"/>
                <a:gd name="T25" fmla="*/ 414 h 498"/>
                <a:gd name="T26" fmla="*/ 41 w 1638"/>
                <a:gd name="T27" fmla="*/ 154 h 498"/>
                <a:gd name="T28" fmla="*/ 65 w 1638"/>
                <a:gd name="T29" fmla="*/ 199 h 498"/>
                <a:gd name="T30" fmla="*/ 128 w 1638"/>
                <a:gd name="T31" fmla="*/ 54 h 498"/>
                <a:gd name="T32" fmla="*/ 0 w 1638"/>
                <a:gd name="T33" fmla="*/ 60 h 498"/>
                <a:gd name="T34" fmla="*/ 42 w 1638"/>
                <a:gd name="T35" fmla="*/ 108 h 498"/>
                <a:gd name="T36" fmla="*/ 13 w 1638"/>
                <a:gd name="T37" fmla="*/ 223 h 498"/>
                <a:gd name="T38" fmla="*/ 213 w 1638"/>
                <a:gd name="T39" fmla="*/ 82 h 498"/>
                <a:gd name="T40" fmla="*/ 165 w 1638"/>
                <a:gd name="T41" fmla="*/ 136 h 498"/>
                <a:gd name="T42" fmla="*/ 169 w 1638"/>
                <a:gd name="T43" fmla="*/ 242 h 498"/>
                <a:gd name="T44" fmla="*/ 275 w 1638"/>
                <a:gd name="T45" fmla="*/ 225 h 498"/>
                <a:gd name="T46" fmla="*/ 246 w 1638"/>
                <a:gd name="T47" fmla="*/ 137 h 498"/>
                <a:gd name="T48" fmla="*/ 221 w 1638"/>
                <a:gd name="T49" fmla="*/ 44 h 498"/>
                <a:gd name="T50" fmla="*/ 94 w 1638"/>
                <a:gd name="T51" fmla="*/ 247 h 498"/>
                <a:gd name="T52" fmla="*/ 564 w 1638"/>
                <a:gd name="T53" fmla="*/ 299 h 498"/>
                <a:gd name="T54" fmla="*/ 562 w 1638"/>
                <a:gd name="T55" fmla="*/ 314 h 498"/>
                <a:gd name="T56" fmla="*/ 529 w 1638"/>
                <a:gd name="T57" fmla="*/ 347 h 498"/>
                <a:gd name="T58" fmla="*/ 518 w 1638"/>
                <a:gd name="T59" fmla="*/ 377 h 498"/>
                <a:gd name="T60" fmla="*/ 605 w 1638"/>
                <a:gd name="T61" fmla="*/ 388 h 498"/>
                <a:gd name="T62" fmla="*/ 616 w 1638"/>
                <a:gd name="T63" fmla="*/ 293 h 498"/>
                <a:gd name="T64" fmla="*/ 665 w 1638"/>
                <a:gd name="T65" fmla="*/ 425 h 498"/>
                <a:gd name="T66" fmla="*/ 735 w 1638"/>
                <a:gd name="T67" fmla="*/ 382 h 498"/>
                <a:gd name="T68" fmla="*/ 562 w 1638"/>
                <a:gd name="T69" fmla="*/ 217 h 498"/>
                <a:gd name="T70" fmla="*/ 629 w 1638"/>
                <a:gd name="T71" fmla="*/ 156 h 498"/>
                <a:gd name="T72" fmla="*/ 570 w 1638"/>
                <a:gd name="T73" fmla="*/ 65 h 498"/>
                <a:gd name="T74" fmla="*/ 509 w 1638"/>
                <a:gd name="T75" fmla="*/ 165 h 498"/>
                <a:gd name="T76" fmla="*/ 436 w 1638"/>
                <a:gd name="T77" fmla="*/ 353 h 498"/>
                <a:gd name="T78" fmla="*/ 484 w 1638"/>
                <a:gd name="T79" fmla="*/ 286 h 498"/>
                <a:gd name="T80" fmla="*/ 879 w 1638"/>
                <a:gd name="T81" fmla="*/ 477 h 498"/>
                <a:gd name="T82" fmla="*/ 1066 w 1638"/>
                <a:gd name="T83" fmla="*/ 339 h 498"/>
                <a:gd name="T84" fmla="*/ 1105 w 1638"/>
                <a:gd name="T85" fmla="*/ 327 h 498"/>
                <a:gd name="T86" fmla="*/ 1103 w 1638"/>
                <a:gd name="T87" fmla="*/ 218 h 498"/>
                <a:gd name="T88" fmla="*/ 1048 w 1638"/>
                <a:gd name="T89" fmla="*/ 174 h 498"/>
                <a:gd name="T90" fmla="*/ 992 w 1638"/>
                <a:gd name="T91" fmla="*/ 276 h 498"/>
                <a:gd name="T92" fmla="*/ 1480 w 1638"/>
                <a:gd name="T93" fmla="*/ 198 h 498"/>
                <a:gd name="T94" fmla="*/ 1484 w 1638"/>
                <a:gd name="T95" fmla="*/ 104 h 498"/>
                <a:gd name="T96" fmla="*/ 1495 w 1638"/>
                <a:gd name="T97" fmla="*/ 193 h 498"/>
                <a:gd name="T98" fmla="*/ 1569 w 1638"/>
                <a:gd name="T99" fmla="*/ 105 h 498"/>
                <a:gd name="T100" fmla="*/ 1532 w 1638"/>
                <a:gd name="T101" fmla="*/ 40 h 498"/>
                <a:gd name="T102" fmla="*/ 1434 w 1638"/>
                <a:gd name="T103" fmla="*/ 78 h 498"/>
                <a:gd name="T104" fmla="*/ 1415 w 1638"/>
                <a:gd name="T105" fmla="*/ 211 h 498"/>
                <a:gd name="T106" fmla="*/ 1376 w 1638"/>
                <a:gd name="T107" fmla="*/ 70 h 498"/>
                <a:gd name="T108" fmla="*/ 1358 w 1638"/>
                <a:gd name="T109" fmla="*/ 232 h 498"/>
                <a:gd name="T110" fmla="*/ 1346 w 1638"/>
                <a:gd name="T111" fmla="*/ 314 h 498"/>
                <a:gd name="T112" fmla="*/ 1473 w 1638"/>
                <a:gd name="T113" fmla="*/ 239 h 498"/>
                <a:gd name="T114" fmla="*/ 1555 w 1638"/>
                <a:gd name="T115" fmla="*/ 206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8" h="498">
                  <a:moveTo>
                    <a:pt x="1439" y="479"/>
                  </a:moveTo>
                  <a:cubicBezTo>
                    <a:pt x="1441" y="486"/>
                    <a:pt x="1453" y="497"/>
                    <a:pt x="1462" y="497"/>
                  </a:cubicBezTo>
                  <a:cubicBezTo>
                    <a:pt x="1498" y="497"/>
                    <a:pt x="1514" y="450"/>
                    <a:pt x="1512" y="410"/>
                  </a:cubicBezTo>
                  <a:cubicBezTo>
                    <a:pt x="1509" y="380"/>
                    <a:pt x="1509" y="380"/>
                    <a:pt x="1509" y="380"/>
                  </a:cubicBezTo>
                  <a:cubicBezTo>
                    <a:pt x="1525" y="380"/>
                    <a:pt x="1525" y="380"/>
                    <a:pt x="1525" y="380"/>
                  </a:cubicBezTo>
                  <a:cubicBezTo>
                    <a:pt x="1539" y="380"/>
                    <a:pt x="1560" y="371"/>
                    <a:pt x="1560" y="360"/>
                  </a:cubicBezTo>
                  <a:cubicBezTo>
                    <a:pt x="1560" y="358"/>
                    <a:pt x="1560" y="358"/>
                    <a:pt x="1560" y="358"/>
                  </a:cubicBezTo>
                  <a:cubicBezTo>
                    <a:pt x="1560" y="354"/>
                    <a:pt x="1560" y="354"/>
                    <a:pt x="1560" y="354"/>
                  </a:cubicBezTo>
                  <a:cubicBezTo>
                    <a:pt x="1553" y="341"/>
                    <a:pt x="1531" y="336"/>
                    <a:pt x="1512" y="336"/>
                  </a:cubicBezTo>
                  <a:cubicBezTo>
                    <a:pt x="1502" y="336"/>
                    <a:pt x="1502" y="336"/>
                    <a:pt x="1502" y="336"/>
                  </a:cubicBezTo>
                  <a:cubicBezTo>
                    <a:pt x="1491" y="310"/>
                    <a:pt x="1491" y="310"/>
                    <a:pt x="1491" y="310"/>
                  </a:cubicBezTo>
                  <a:cubicBezTo>
                    <a:pt x="1506" y="302"/>
                    <a:pt x="1536" y="295"/>
                    <a:pt x="1536" y="275"/>
                  </a:cubicBezTo>
                  <a:cubicBezTo>
                    <a:pt x="1536" y="260"/>
                    <a:pt x="1513" y="252"/>
                    <a:pt x="1497" y="252"/>
                  </a:cubicBezTo>
                  <a:cubicBezTo>
                    <a:pt x="1475" y="252"/>
                    <a:pt x="1475" y="252"/>
                    <a:pt x="1475" y="252"/>
                  </a:cubicBezTo>
                  <a:cubicBezTo>
                    <a:pt x="1464" y="252"/>
                    <a:pt x="1439" y="260"/>
                    <a:pt x="1439" y="271"/>
                  </a:cubicBezTo>
                  <a:cubicBezTo>
                    <a:pt x="1439" y="281"/>
                    <a:pt x="1451" y="293"/>
                    <a:pt x="1458" y="293"/>
                  </a:cubicBezTo>
                  <a:cubicBezTo>
                    <a:pt x="1469" y="293"/>
                    <a:pt x="1479" y="286"/>
                    <a:pt x="1488" y="286"/>
                  </a:cubicBezTo>
                  <a:cubicBezTo>
                    <a:pt x="1487" y="298"/>
                    <a:pt x="1478" y="303"/>
                    <a:pt x="1469" y="308"/>
                  </a:cubicBezTo>
                  <a:cubicBezTo>
                    <a:pt x="1469" y="312"/>
                    <a:pt x="1469" y="312"/>
                    <a:pt x="1469" y="312"/>
                  </a:cubicBezTo>
                  <a:cubicBezTo>
                    <a:pt x="1469" y="319"/>
                    <a:pt x="1469" y="319"/>
                    <a:pt x="1469" y="319"/>
                  </a:cubicBezTo>
                  <a:cubicBezTo>
                    <a:pt x="1469" y="323"/>
                    <a:pt x="1469" y="323"/>
                    <a:pt x="1469" y="323"/>
                  </a:cubicBezTo>
                  <a:cubicBezTo>
                    <a:pt x="1471" y="326"/>
                    <a:pt x="1473" y="328"/>
                    <a:pt x="1473" y="334"/>
                  </a:cubicBezTo>
                  <a:cubicBezTo>
                    <a:pt x="1473" y="337"/>
                    <a:pt x="1470" y="338"/>
                    <a:pt x="1467" y="338"/>
                  </a:cubicBezTo>
                  <a:cubicBezTo>
                    <a:pt x="1454" y="338"/>
                    <a:pt x="1454" y="338"/>
                    <a:pt x="1454" y="338"/>
                  </a:cubicBezTo>
                  <a:cubicBezTo>
                    <a:pt x="1400" y="346"/>
                    <a:pt x="1400" y="346"/>
                    <a:pt x="1400" y="346"/>
                  </a:cubicBezTo>
                  <a:cubicBezTo>
                    <a:pt x="1398" y="353"/>
                    <a:pt x="1397" y="348"/>
                    <a:pt x="1397" y="354"/>
                  </a:cubicBezTo>
                  <a:cubicBezTo>
                    <a:pt x="1397" y="361"/>
                    <a:pt x="1415" y="370"/>
                    <a:pt x="1422" y="372"/>
                  </a:cubicBezTo>
                  <a:cubicBezTo>
                    <a:pt x="1432" y="375"/>
                    <a:pt x="1448" y="377"/>
                    <a:pt x="1460" y="377"/>
                  </a:cubicBezTo>
                  <a:cubicBezTo>
                    <a:pt x="1466" y="377"/>
                    <a:pt x="1467" y="378"/>
                    <a:pt x="1473" y="379"/>
                  </a:cubicBezTo>
                  <a:cubicBezTo>
                    <a:pt x="1475" y="399"/>
                    <a:pt x="1475" y="399"/>
                    <a:pt x="1475" y="399"/>
                  </a:cubicBezTo>
                  <a:cubicBezTo>
                    <a:pt x="1475" y="405"/>
                    <a:pt x="1475" y="405"/>
                    <a:pt x="1475" y="405"/>
                  </a:cubicBezTo>
                  <a:cubicBezTo>
                    <a:pt x="1475" y="418"/>
                    <a:pt x="1462" y="441"/>
                    <a:pt x="1456" y="449"/>
                  </a:cubicBezTo>
                  <a:cubicBezTo>
                    <a:pt x="1447" y="447"/>
                    <a:pt x="1447" y="447"/>
                    <a:pt x="1447" y="447"/>
                  </a:cubicBezTo>
                  <a:cubicBezTo>
                    <a:pt x="1444" y="444"/>
                    <a:pt x="1440" y="438"/>
                    <a:pt x="1434" y="438"/>
                  </a:cubicBezTo>
                  <a:cubicBezTo>
                    <a:pt x="1431" y="438"/>
                    <a:pt x="1430" y="441"/>
                    <a:pt x="1430" y="444"/>
                  </a:cubicBezTo>
                  <a:cubicBezTo>
                    <a:pt x="1430" y="445"/>
                    <a:pt x="1430" y="445"/>
                    <a:pt x="1430" y="445"/>
                  </a:cubicBezTo>
                  <a:cubicBezTo>
                    <a:pt x="1430" y="455"/>
                    <a:pt x="1437" y="470"/>
                    <a:pt x="1439" y="479"/>
                  </a:cubicBezTo>
                  <a:close/>
                  <a:moveTo>
                    <a:pt x="221" y="491"/>
                  </a:moveTo>
                  <a:cubicBezTo>
                    <a:pt x="229" y="486"/>
                    <a:pt x="254" y="477"/>
                    <a:pt x="254" y="466"/>
                  </a:cubicBezTo>
                  <a:cubicBezTo>
                    <a:pt x="254" y="460"/>
                    <a:pt x="224" y="450"/>
                    <a:pt x="215" y="452"/>
                  </a:cubicBezTo>
                  <a:cubicBezTo>
                    <a:pt x="199" y="454"/>
                    <a:pt x="199" y="454"/>
                    <a:pt x="199" y="454"/>
                  </a:cubicBezTo>
                  <a:cubicBezTo>
                    <a:pt x="187" y="455"/>
                    <a:pt x="186" y="450"/>
                    <a:pt x="172" y="453"/>
                  </a:cubicBezTo>
                  <a:cubicBezTo>
                    <a:pt x="164" y="454"/>
                    <a:pt x="153" y="456"/>
                    <a:pt x="145" y="455"/>
                  </a:cubicBezTo>
                  <a:cubicBezTo>
                    <a:pt x="87" y="453"/>
                    <a:pt x="87" y="453"/>
                    <a:pt x="87" y="453"/>
                  </a:cubicBezTo>
                  <a:cubicBezTo>
                    <a:pt x="67" y="453"/>
                    <a:pt x="67" y="453"/>
                    <a:pt x="67" y="453"/>
                  </a:cubicBezTo>
                  <a:cubicBezTo>
                    <a:pt x="63" y="453"/>
                    <a:pt x="63" y="453"/>
                    <a:pt x="63" y="453"/>
                  </a:cubicBezTo>
                  <a:cubicBezTo>
                    <a:pt x="48" y="459"/>
                    <a:pt x="48" y="459"/>
                    <a:pt x="48" y="459"/>
                  </a:cubicBezTo>
                  <a:cubicBezTo>
                    <a:pt x="46" y="465"/>
                    <a:pt x="46" y="465"/>
                    <a:pt x="46" y="465"/>
                  </a:cubicBezTo>
                  <a:cubicBezTo>
                    <a:pt x="46" y="468"/>
                    <a:pt x="46" y="468"/>
                    <a:pt x="46" y="468"/>
                  </a:cubicBezTo>
                  <a:cubicBezTo>
                    <a:pt x="46" y="479"/>
                    <a:pt x="72" y="498"/>
                    <a:pt x="78" y="498"/>
                  </a:cubicBezTo>
                  <a:cubicBezTo>
                    <a:pt x="80" y="498"/>
                    <a:pt x="80" y="498"/>
                    <a:pt x="80" y="498"/>
                  </a:cubicBezTo>
                  <a:cubicBezTo>
                    <a:pt x="86" y="498"/>
                    <a:pt x="84" y="492"/>
                    <a:pt x="91" y="492"/>
                  </a:cubicBezTo>
                  <a:cubicBezTo>
                    <a:pt x="94" y="492"/>
                    <a:pt x="94" y="492"/>
                    <a:pt x="94" y="492"/>
                  </a:cubicBezTo>
                  <a:cubicBezTo>
                    <a:pt x="105" y="492"/>
                    <a:pt x="130" y="490"/>
                    <a:pt x="135" y="491"/>
                  </a:cubicBezTo>
                  <a:cubicBezTo>
                    <a:pt x="165" y="494"/>
                    <a:pt x="165" y="494"/>
                    <a:pt x="165" y="494"/>
                  </a:cubicBezTo>
                  <a:cubicBezTo>
                    <a:pt x="169" y="494"/>
                    <a:pt x="169" y="494"/>
                    <a:pt x="169" y="494"/>
                  </a:cubicBezTo>
                  <a:cubicBezTo>
                    <a:pt x="176" y="490"/>
                    <a:pt x="176" y="490"/>
                    <a:pt x="176" y="490"/>
                  </a:cubicBezTo>
                  <a:cubicBezTo>
                    <a:pt x="180" y="491"/>
                    <a:pt x="180" y="491"/>
                    <a:pt x="180" y="491"/>
                  </a:cubicBezTo>
                  <a:cubicBezTo>
                    <a:pt x="217" y="491"/>
                    <a:pt x="217" y="491"/>
                    <a:pt x="217" y="491"/>
                  </a:cubicBezTo>
                  <a:cubicBezTo>
                    <a:pt x="221" y="491"/>
                    <a:pt x="221" y="491"/>
                    <a:pt x="221" y="491"/>
                  </a:cubicBezTo>
                  <a:close/>
                  <a:moveTo>
                    <a:pt x="169" y="403"/>
                  </a:moveTo>
                  <a:cubicBezTo>
                    <a:pt x="171" y="400"/>
                    <a:pt x="171" y="400"/>
                    <a:pt x="171" y="400"/>
                  </a:cubicBezTo>
                  <a:cubicBezTo>
                    <a:pt x="165" y="388"/>
                    <a:pt x="165" y="388"/>
                    <a:pt x="165" y="388"/>
                  </a:cubicBezTo>
                  <a:cubicBezTo>
                    <a:pt x="161" y="388"/>
                    <a:pt x="161" y="388"/>
                    <a:pt x="161" y="388"/>
                  </a:cubicBezTo>
                  <a:cubicBezTo>
                    <a:pt x="145" y="386"/>
                    <a:pt x="145" y="386"/>
                    <a:pt x="145" y="386"/>
                  </a:cubicBezTo>
                  <a:cubicBezTo>
                    <a:pt x="137" y="387"/>
                    <a:pt x="137" y="387"/>
                    <a:pt x="137" y="387"/>
                  </a:cubicBezTo>
                  <a:cubicBezTo>
                    <a:pt x="133" y="387"/>
                    <a:pt x="133" y="387"/>
                    <a:pt x="133" y="387"/>
                  </a:cubicBezTo>
                  <a:cubicBezTo>
                    <a:pt x="128" y="389"/>
                    <a:pt x="127" y="392"/>
                    <a:pt x="119" y="392"/>
                  </a:cubicBezTo>
                  <a:cubicBezTo>
                    <a:pt x="117" y="386"/>
                    <a:pt x="115" y="386"/>
                    <a:pt x="115" y="379"/>
                  </a:cubicBezTo>
                  <a:cubicBezTo>
                    <a:pt x="115" y="360"/>
                    <a:pt x="115" y="360"/>
                    <a:pt x="115" y="360"/>
                  </a:cubicBezTo>
                  <a:cubicBezTo>
                    <a:pt x="120" y="361"/>
                    <a:pt x="122" y="360"/>
                    <a:pt x="122" y="366"/>
                  </a:cubicBezTo>
                  <a:cubicBezTo>
                    <a:pt x="122" y="370"/>
                    <a:pt x="122" y="370"/>
                    <a:pt x="122" y="370"/>
                  </a:cubicBezTo>
                  <a:cubicBezTo>
                    <a:pt x="122" y="373"/>
                    <a:pt x="122" y="373"/>
                    <a:pt x="122" y="373"/>
                  </a:cubicBezTo>
                  <a:cubicBezTo>
                    <a:pt x="124" y="379"/>
                    <a:pt x="124" y="379"/>
                    <a:pt x="124" y="379"/>
                  </a:cubicBezTo>
                  <a:cubicBezTo>
                    <a:pt x="139" y="379"/>
                    <a:pt x="139" y="379"/>
                    <a:pt x="139" y="379"/>
                  </a:cubicBezTo>
                  <a:cubicBezTo>
                    <a:pt x="141" y="373"/>
                    <a:pt x="141" y="373"/>
                    <a:pt x="141" y="373"/>
                  </a:cubicBezTo>
                  <a:cubicBezTo>
                    <a:pt x="145" y="373"/>
                    <a:pt x="145" y="373"/>
                    <a:pt x="145" y="373"/>
                  </a:cubicBezTo>
                  <a:cubicBezTo>
                    <a:pt x="148" y="373"/>
                    <a:pt x="148" y="373"/>
                    <a:pt x="148" y="373"/>
                  </a:cubicBezTo>
                  <a:cubicBezTo>
                    <a:pt x="152" y="373"/>
                    <a:pt x="152" y="373"/>
                    <a:pt x="152" y="373"/>
                  </a:cubicBezTo>
                  <a:cubicBezTo>
                    <a:pt x="172" y="358"/>
                    <a:pt x="172" y="358"/>
                    <a:pt x="172" y="358"/>
                  </a:cubicBezTo>
                  <a:cubicBezTo>
                    <a:pt x="172" y="347"/>
                    <a:pt x="172" y="347"/>
                    <a:pt x="172" y="347"/>
                  </a:cubicBezTo>
                  <a:cubicBezTo>
                    <a:pt x="172" y="341"/>
                    <a:pt x="170" y="341"/>
                    <a:pt x="169" y="334"/>
                  </a:cubicBezTo>
                  <a:cubicBezTo>
                    <a:pt x="158" y="334"/>
                    <a:pt x="158" y="334"/>
                    <a:pt x="158" y="334"/>
                  </a:cubicBezTo>
                  <a:cubicBezTo>
                    <a:pt x="152" y="337"/>
                    <a:pt x="141" y="342"/>
                    <a:pt x="133" y="342"/>
                  </a:cubicBezTo>
                  <a:cubicBezTo>
                    <a:pt x="130" y="342"/>
                    <a:pt x="130" y="342"/>
                    <a:pt x="130" y="342"/>
                  </a:cubicBezTo>
                  <a:cubicBezTo>
                    <a:pt x="126" y="342"/>
                    <a:pt x="126" y="342"/>
                    <a:pt x="126" y="342"/>
                  </a:cubicBezTo>
                  <a:cubicBezTo>
                    <a:pt x="119" y="346"/>
                    <a:pt x="119" y="346"/>
                    <a:pt x="119" y="346"/>
                  </a:cubicBezTo>
                  <a:cubicBezTo>
                    <a:pt x="115" y="346"/>
                    <a:pt x="115" y="346"/>
                    <a:pt x="115" y="346"/>
                  </a:cubicBezTo>
                  <a:cubicBezTo>
                    <a:pt x="110" y="346"/>
                    <a:pt x="110" y="344"/>
                    <a:pt x="109" y="340"/>
                  </a:cubicBezTo>
                  <a:cubicBezTo>
                    <a:pt x="107" y="309"/>
                    <a:pt x="107" y="309"/>
                    <a:pt x="107" y="309"/>
                  </a:cubicBezTo>
                  <a:cubicBezTo>
                    <a:pt x="107" y="301"/>
                    <a:pt x="107" y="301"/>
                    <a:pt x="107" y="301"/>
                  </a:cubicBezTo>
                  <a:cubicBezTo>
                    <a:pt x="120" y="301"/>
                    <a:pt x="120" y="301"/>
                    <a:pt x="120" y="301"/>
                  </a:cubicBezTo>
                  <a:cubicBezTo>
                    <a:pt x="126" y="301"/>
                    <a:pt x="131" y="304"/>
                    <a:pt x="135" y="307"/>
                  </a:cubicBezTo>
                  <a:cubicBezTo>
                    <a:pt x="169" y="307"/>
                    <a:pt x="169" y="307"/>
                    <a:pt x="169" y="307"/>
                  </a:cubicBezTo>
                  <a:cubicBezTo>
                    <a:pt x="174" y="309"/>
                    <a:pt x="177" y="309"/>
                    <a:pt x="178" y="316"/>
                  </a:cubicBezTo>
                  <a:cubicBezTo>
                    <a:pt x="186" y="364"/>
                    <a:pt x="186" y="364"/>
                    <a:pt x="186" y="364"/>
                  </a:cubicBezTo>
                  <a:cubicBezTo>
                    <a:pt x="186" y="367"/>
                    <a:pt x="182" y="378"/>
                    <a:pt x="182" y="387"/>
                  </a:cubicBezTo>
                  <a:cubicBezTo>
                    <a:pt x="182" y="398"/>
                    <a:pt x="182" y="398"/>
                    <a:pt x="182" y="398"/>
                  </a:cubicBezTo>
                  <a:cubicBezTo>
                    <a:pt x="182" y="401"/>
                    <a:pt x="182" y="401"/>
                    <a:pt x="184" y="403"/>
                  </a:cubicBezTo>
                  <a:cubicBezTo>
                    <a:pt x="188" y="410"/>
                    <a:pt x="188" y="410"/>
                    <a:pt x="188" y="410"/>
                  </a:cubicBezTo>
                  <a:cubicBezTo>
                    <a:pt x="195" y="411"/>
                    <a:pt x="195" y="411"/>
                    <a:pt x="195" y="411"/>
                  </a:cubicBezTo>
                  <a:cubicBezTo>
                    <a:pt x="212" y="411"/>
                    <a:pt x="228" y="388"/>
                    <a:pt x="228" y="370"/>
                  </a:cubicBezTo>
                  <a:cubicBezTo>
                    <a:pt x="228" y="351"/>
                    <a:pt x="228" y="351"/>
                    <a:pt x="228" y="351"/>
                  </a:cubicBezTo>
                  <a:cubicBezTo>
                    <a:pt x="228" y="341"/>
                    <a:pt x="232" y="341"/>
                    <a:pt x="232" y="331"/>
                  </a:cubicBezTo>
                  <a:cubicBezTo>
                    <a:pt x="232" y="314"/>
                    <a:pt x="232" y="314"/>
                    <a:pt x="232" y="314"/>
                  </a:cubicBezTo>
                  <a:cubicBezTo>
                    <a:pt x="232" y="310"/>
                    <a:pt x="232" y="310"/>
                    <a:pt x="232" y="310"/>
                  </a:cubicBezTo>
                  <a:cubicBezTo>
                    <a:pt x="228" y="303"/>
                    <a:pt x="228" y="303"/>
                    <a:pt x="228" y="303"/>
                  </a:cubicBezTo>
                  <a:cubicBezTo>
                    <a:pt x="228" y="299"/>
                    <a:pt x="228" y="299"/>
                    <a:pt x="228" y="299"/>
                  </a:cubicBezTo>
                  <a:cubicBezTo>
                    <a:pt x="226" y="284"/>
                    <a:pt x="226" y="284"/>
                    <a:pt x="226" y="284"/>
                  </a:cubicBezTo>
                  <a:cubicBezTo>
                    <a:pt x="217" y="281"/>
                    <a:pt x="217" y="281"/>
                    <a:pt x="217" y="281"/>
                  </a:cubicBezTo>
                  <a:cubicBezTo>
                    <a:pt x="213" y="281"/>
                    <a:pt x="213" y="281"/>
                    <a:pt x="213" y="281"/>
                  </a:cubicBezTo>
                  <a:cubicBezTo>
                    <a:pt x="204" y="281"/>
                    <a:pt x="196" y="276"/>
                    <a:pt x="184" y="277"/>
                  </a:cubicBezTo>
                  <a:cubicBezTo>
                    <a:pt x="146" y="279"/>
                    <a:pt x="146" y="279"/>
                    <a:pt x="146" y="279"/>
                  </a:cubicBezTo>
                  <a:cubicBezTo>
                    <a:pt x="126" y="279"/>
                    <a:pt x="126" y="279"/>
                    <a:pt x="126" y="279"/>
                  </a:cubicBezTo>
                  <a:cubicBezTo>
                    <a:pt x="122" y="279"/>
                    <a:pt x="122" y="279"/>
                    <a:pt x="122" y="279"/>
                  </a:cubicBezTo>
                  <a:cubicBezTo>
                    <a:pt x="111" y="284"/>
                    <a:pt x="111" y="284"/>
                    <a:pt x="111" y="284"/>
                  </a:cubicBezTo>
                  <a:cubicBezTo>
                    <a:pt x="107" y="284"/>
                    <a:pt x="107" y="284"/>
                    <a:pt x="107" y="284"/>
                  </a:cubicBezTo>
                  <a:cubicBezTo>
                    <a:pt x="102" y="284"/>
                    <a:pt x="101" y="283"/>
                    <a:pt x="96" y="282"/>
                  </a:cubicBezTo>
                  <a:cubicBezTo>
                    <a:pt x="87" y="286"/>
                    <a:pt x="87" y="286"/>
                    <a:pt x="87" y="286"/>
                  </a:cubicBezTo>
                  <a:cubicBezTo>
                    <a:pt x="87" y="290"/>
                    <a:pt x="87" y="290"/>
                    <a:pt x="87" y="290"/>
                  </a:cubicBezTo>
                  <a:cubicBezTo>
                    <a:pt x="87" y="295"/>
                    <a:pt x="87" y="295"/>
                    <a:pt x="87" y="295"/>
                  </a:cubicBezTo>
                  <a:cubicBezTo>
                    <a:pt x="87" y="299"/>
                    <a:pt x="87" y="299"/>
                    <a:pt x="87" y="299"/>
                  </a:cubicBezTo>
                  <a:cubicBezTo>
                    <a:pt x="79" y="312"/>
                    <a:pt x="79" y="312"/>
                    <a:pt x="79" y="312"/>
                  </a:cubicBezTo>
                  <a:cubicBezTo>
                    <a:pt x="80" y="316"/>
                    <a:pt x="80" y="316"/>
                    <a:pt x="80" y="316"/>
                  </a:cubicBezTo>
                  <a:cubicBezTo>
                    <a:pt x="73" y="366"/>
                    <a:pt x="73" y="366"/>
                    <a:pt x="73" y="366"/>
                  </a:cubicBezTo>
                  <a:cubicBezTo>
                    <a:pt x="74" y="387"/>
                    <a:pt x="74" y="387"/>
                    <a:pt x="74" y="387"/>
                  </a:cubicBezTo>
                  <a:cubicBezTo>
                    <a:pt x="74" y="399"/>
                    <a:pt x="79" y="399"/>
                    <a:pt x="80" y="411"/>
                  </a:cubicBezTo>
                  <a:cubicBezTo>
                    <a:pt x="84" y="414"/>
                    <a:pt x="86" y="419"/>
                    <a:pt x="93" y="420"/>
                  </a:cubicBezTo>
                  <a:cubicBezTo>
                    <a:pt x="107" y="422"/>
                    <a:pt x="107" y="422"/>
                    <a:pt x="107" y="422"/>
                  </a:cubicBezTo>
                  <a:cubicBezTo>
                    <a:pt x="112" y="419"/>
                    <a:pt x="114" y="414"/>
                    <a:pt x="119" y="414"/>
                  </a:cubicBezTo>
                  <a:cubicBezTo>
                    <a:pt x="130" y="414"/>
                    <a:pt x="130" y="414"/>
                    <a:pt x="130" y="414"/>
                  </a:cubicBezTo>
                  <a:cubicBezTo>
                    <a:pt x="148" y="414"/>
                    <a:pt x="153" y="405"/>
                    <a:pt x="158" y="405"/>
                  </a:cubicBezTo>
                  <a:cubicBezTo>
                    <a:pt x="159" y="405"/>
                    <a:pt x="159" y="405"/>
                    <a:pt x="159" y="405"/>
                  </a:cubicBezTo>
                  <a:cubicBezTo>
                    <a:pt x="164" y="405"/>
                    <a:pt x="165" y="404"/>
                    <a:pt x="169" y="403"/>
                  </a:cubicBezTo>
                  <a:close/>
                  <a:moveTo>
                    <a:pt x="65" y="141"/>
                  </a:moveTo>
                  <a:cubicBezTo>
                    <a:pt x="70" y="138"/>
                    <a:pt x="71" y="138"/>
                    <a:pt x="80" y="138"/>
                  </a:cubicBezTo>
                  <a:cubicBezTo>
                    <a:pt x="80" y="151"/>
                    <a:pt x="80" y="151"/>
                    <a:pt x="80" y="151"/>
                  </a:cubicBezTo>
                  <a:cubicBezTo>
                    <a:pt x="80" y="160"/>
                    <a:pt x="57" y="164"/>
                    <a:pt x="48" y="164"/>
                  </a:cubicBezTo>
                  <a:cubicBezTo>
                    <a:pt x="44" y="164"/>
                    <a:pt x="45" y="164"/>
                    <a:pt x="42" y="165"/>
                  </a:cubicBezTo>
                  <a:cubicBezTo>
                    <a:pt x="41" y="154"/>
                    <a:pt x="41" y="154"/>
                    <a:pt x="41" y="154"/>
                  </a:cubicBezTo>
                  <a:cubicBezTo>
                    <a:pt x="46" y="139"/>
                    <a:pt x="46" y="139"/>
                    <a:pt x="46" y="139"/>
                  </a:cubicBezTo>
                  <a:cubicBezTo>
                    <a:pt x="51" y="142"/>
                    <a:pt x="45" y="141"/>
                    <a:pt x="52" y="141"/>
                  </a:cubicBezTo>
                  <a:cubicBezTo>
                    <a:pt x="61" y="141"/>
                    <a:pt x="61" y="141"/>
                    <a:pt x="61" y="141"/>
                  </a:cubicBezTo>
                  <a:cubicBezTo>
                    <a:pt x="65" y="141"/>
                    <a:pt x="65" y="141"/>
                    <a:pt x="65" y="141"/>
                  </a:cubicBezTo>
                  <a:close/>
                  <a:moveTo>
                    <a:pt x="74" y="255"/>
                  </a:moveTo>
                  <a:cubicBezTo>
                    <a:pt x="78" y="238"/>
                    <a:pt x="78" y="238"/>
                    <a:pt x="78" y="238"/>
                  </a:cubicBezTo>
                  <a:cubicBezTo>
                    <a:pt x="71" y="229"/>
                    <a:pt x="71" y="229"/>
                    <a:pt x="71" y="229"/>
                  </a:cubicBezTo>
                  <a:cubicBezTo>
                    <a:pt x="58" y="230"/>
                    <a:pt x="54" y="241"/>
                    <a:pt x="41" y="242"/>
                  </a:cubicBezTo>
                  <a:cubicBezTo>
                    <a:pt x="41" y="195"/>
                    <a:pt x="41" y="195"/>
                    <a:pt x="41" y="195"/>
                  </a:cubicBezTo>
                  <a:cubicBezTo>
                    <a:pt x="54" y="195"/>
                    <a:pt x="54" y="199"/>
                    <a:pt x="65" y="199"/>
                  </a:cubicBezTo>
                  <a:cubicBezTo>
                    <a:pt x="65" y="199"/>
                    <a:pt x="85" y="192"/>
                    <a:pt x="90" y="190"/>
                  </a:cubicBezTo>
                  <a:cubicBezTo>
                    <a:pt x="99" y="187"/>
                    <a:pt x="102" y="183"/>
                    <a:pt x="107" y="177"/>
                  </a:cubicBezTo>
                  <a:cubicBezTo>
                    <a:pt x="107" y="171"/>
                    <a:pt x="107" y="171"/>
                    <a:pt x="107" y="171"/>
                  </a:cubicBezTo>
                  <a:cubicBezTo>
                    <a:pt x="112" y="162"/>
                    <a:pt x="118" y="160"/>
                    <a:pt x="120" y="152"/>
                  </a:cubicBezTo>
                  <a:cubicBezTo>
                    <a:pt x="123" y="141"/>
                    <a:pt x="123" y="137"/>
                    <a:pt x="128" y="128"/>
                  </a:cubicBezTo>
                  <a:cubicBezTo>
                    <a:pt x="128" y="125"/>
                    <a:pt x="128" y="125"/>
                    <a:pt x="128" y="125"/>
                  </a:cubicBezTo>
                  <a:cubicBezTo>
                    <a:pt x="128" y="112"/>
                    <a:pt x="128" y="112"/>
                    <a:pt x="128" y="112"/>
                  </a:cubicBezTo>
                  <a:cubicBezTo>
                    <a:pt x="126" y="80"/>
                    <a:pt x="126" y="80"/>
                    <a:pt x="126" y="80"/>
                  </a:cubicBezTo>
                  <a:cubicBezTo>
                    <a:pt x="128" y="58"/>
                    <a:pt x="128" y="58"/>
                    <a:pt x="128" y="58"/>
                  </a:cubicBezTo>
                  <a:cubicBezTo>
                    <a:pt x="128" y="54"/>
                    <a:pt x="128" y="54"/>
                    <a:pt x="128" y="54"/>
                  </a:cubicBezTo>
                  <a:cubicBezTo>
                    <a:pt x="122" y="43"/>
                    <a:pt x="123" y="41"/>
                    <a:pt x="111" y="35"/>
                  </a:cubicBezTo>
                  <a:cubicBezTo>
                    <a:pt x="107" y="35"/>
                    <a:pt x="107" y="35"/>
                    <a:pt x="107" y="35"/>
                  </a:cubicBezTo>
                  <a:cubicBezTo>
                    <a:pt x="89" y="35"/>
                    <a:pt x="89" y="35"/>
                    <a:pt x="89" y="35"/>
                  </a:cubicBezTo>
                  <a:cubicBezTo>
                    <a:pt x="85" y="35"/>
                    <a:pt x="85" y="35"/>
                    <a:pt x="85" y="35"/>
                  </a:cubicBezTo>
                  <a:cubicBezTo>
                    <a:pt x="79" y="39"/>
                    <a:pt x="67" y="45"/>
                    <a:pt x="57" y="45"/>
                  </a:cubicBezTo>
                  <a:cubicBezTo>
                    <a:pt x="28" y="45"/>
                    <a:pt x="28" y="45"/>
                    <a:pt x="28" y="45"/>
                  </a:cubicBezTo>
                  <a:cubicBezTo>
                    <a:pt x="9" y="46"/>
                    <a:pt x="9" y="46"/>
                    <a:pt x="9" y="46"/>
                  </a:cubicBezTo>
                  <a:cubicBezTo>
                    <a:pt x="5" y="47"/>
                    <a:pt x="5" y="47"/>
                    <a:pt x="5" y="47"/>
                  </a:cubicBezTo>
                  <a:cubicBezTo>
                    <a:pt x="0" y="49"/>
                    <a:pt x="0" y="49"/>
                    <a:pt x="0" y="49"/>
                  </a:cubicBezTo>
                  <a:cubicBezTo>
                    <a:pt x="0" y="60"/>
                    <a:pt x="0" y="60"/>
                    <a:pt x="0" y="60"/>
                  </a:cubicBezTo>
                  <a:cubicBezTo>
                    <a:pt x="0" y="67"/>
                    <a:pt x="4" y="69"/>
                    <a:pt x="5" y="76"/>
                  </a:cubicBezTo>
                  <a:cubicBezTo>
                    <a:pt x="22" y="79"/>
                    <a:pt x="22" y="79"/>
                    <a:pt x="22" y="79"/>
                  </a:cubicBezTo>
                  <a:cubicBezTo>
                    <a:pt x="26" y="78"/>
                    <a:pt x="26" y="78"/>
                    <a:pt x="26" y="78"/>
                  </a:cubicBezTo>
                  <a:cubicBezTo>
                    <a:pt x="29" y="78"/>
                    <a:pt x="29" y="78"/>
                    <a:pt x="29" y="78"/>
                  </a:cubicBezTo>
                  <a:cubicBezTo>
                    <a:pt x="35" y="81"/>
                    <a:pt x="48" y="90"/>
                    <a:pt x="55" y="89"/>
                  </a:cubicBezTo>
                  <a:cubicBezTo>
                    <a:pt x="81" y="87"/>
                    <a:pt x="81" y="87"/>
                    <a:pt x="81" y="87"/>
                  </a:cubicBezTo>
                  <a:cubicBezTo>
                    <a:pt x="81" y="102"/>
                    <a:pt x="81" y="102"/>
                    <a:pt x="81" y="102"/>
                  </a:cubicBezTo>
                  <a:cubicBezTo>
                    <a:pt x="76" y="104"/>
                    <a:pt x="76" y="104"/>
                    <a:pt x="76" y="104"/>
                  </a:cubicBezTo>
                  <a:cubicBezTo>
                    <a:pt x="72" y="104"/>
                    <a:pt x="72" y="104"/>
                    <a:pt x="72" y="104"/>
                  </a:cubicBezTo>
                  <a:cubicBezTo>
                    <a:pt x="42" y="108"/>
                    <a:pt x="42" y="108"/>
                    <a:pt x="42" y="108"/>
                  </a:cubicBezTo>
                  <a:cubicBezTo>
                    <a:pt x="38" y="108"/>
                    <a:pt x="35" y="104"/>
                    <a:pt x="35" y="100"/>
                  </a:cubicBezTo>
                  <a:cubicBezTo>
                    <a:pt x="35" y="99"/>
                    <a:pt x="35" y="99"/>
                    <a:pt x="35" y="99"/>
                  </a:cubicBezTo>
                  <a:cubicBezTo>
                    <a:pt x="35" y="95"/>
                    <a:pt x="35" y="95"/>
                    <a:pt x="35" y="95"/>
                  </a:cubicBezTo>
                  <a:cubicBezTo>
                    <a:pt x="31" y="87"/>
                    <a:pt x="29" y="86"/>
                    <a:pt x="18" y="86"/>
                  </a:cubicBezTo>
                  <a:cubicBezTo>
                    <a:pt x="13" y="86"/>
                    <a:pt x="13" y="86"/>
                    <a:pt x="13" y="86"/>
                  </a:cubicBezTo>
                  <a:cubicBezTo>
                    <a:pt x="16" y="97"/>
                    <a:pt x="16" y="97"/>
                    <a:pt x="16" y="97"/>
                  </a:cubicBezTo>
                  <a:cubicBezTo>
                    <a:pt x="16" y="100"/>
                    <a:pt x="16" y="100"/>
                    <a:pt x="16" y="100"/>
                  </a:cubicBezTo>
                  <a:cubicBezTo>
                    <a:pt x="16" y="141"/>
                    <a:pt x="16" y="141"/>
                    <a:pt x="16" y="141"/>
                  </a:cubicBezTo>
                  <a:cubicBezTo>
                    <a:pt x="12" y="203"/>
                    <a:pt x="12" y="203"/>
                    <a:pt x="12" y="203"/>
                  </a:cubicBezTo>
                  <a:cubicBezTo>
                    <a:pt x="13" y="223"/>
                    <a:pt x="13" y="223"/>
                    <a:pt x="13" y="223"/>
                  </a:cubicBezTo>
                  <a:cubicBezTo>
                    <a:pt x="14" y="236"/>
                    <a:pt x="14" y="236"/>
                    <a:pt x="14" y="236"/>
                  </a:cubicBezTo>
                  <a:cubicBezTo>
                    <a:pt x="4" y="262"/>
                    <a:pt x="4" y="262"/>
                    <a:pt x="4" y="262"/>
                  </a:cubicBezTo>
                  <a:cubicBezTo>
                    <a:pt x="3" y="266"/>
                    <a:pt x="3" y="266"/>
                    <a:pt x="3" y="266"/>
                  </a:cubicBezTo>
                  <a:cubicBezTo>
                    <a:pt x="3" y="275"/>
                    <a:pt x="3" y="275"/>
                    <a:pt x="3" y="275"/>
                  </a:cubicBezTo>
                  <a:cubicBezTo>
                    <a:pt x="3" y="279"/>
                    <a:pt x="3" y="279"/>
                    <a:pt x="3" y="279"/>
                  </a:cubicBezTo>
                  <a:cubicBezTo>
                    <a:pt x="8" y="287"/>
                    <a:pt x="17" y="303"/>
                    <a:pt x="28" y="303"/>
                  </a:cubicBezTo>
                  <a:cubicBezTo>
                    <a:pt x="38" y="303"/>
                    <a:pt x="48" y="288"/>
                    <a:pt x="53" y="280"/>
                  </a:cubicBezTo>
                  <a:cubicBezTo>
                    <a:pt x="60" y="269"/>
                    <a:pt x="68" y="263"/>
                    <a:pt x="74" y="255"/>
                  </a:cubicBezTo>
                  <a:close/>
                  <a:moveTo>
                    <a:pt x="208" y="82"/>
                  </a:moveTo>
                  <a:cubicBezTo>
                    <a:pt x="213" y="82"/>
                    <a:pt x="213" y="82"/>
                    <a:pt x="213" y="82"/>
                  </a:cubicBezTo>
                  <a:cubicBezTo>
                    <a:pt x="213" y="104"/>
                    <a:pt x="213" y="104"/>
                    <a:pt x="213" y="104"/>
                  </a:cubicBezTo>
                  <a:cubicBezTo>
                    <a:pt x="213" y="116"/>
                    <a:pt x="210" y="125"/>
                    <a:pt x="208" y="134"/>
                  </a:cubicBezTo>
                  <a:cubicBezTo>
                    <a:pt x="203" y="153"/>
                    <a:pt x="205" y="144"/>
                    <a:pt x="191" y="151"/>
                  </a:cubicBezTo>
                  <a:cubicBezTo>
                    <a:pt x="191" y="141"/>
                    <a:pt x="191" y="141"/>
                    <a:pt x="191" y="141"/>
                  </a:cubicBezTo>
                  <a:cubicBezTo>
                    <a:pt x="191" y="132"/>
                    <a:pt x="195" y="131"/>
                    <a:pt x="195" y="123"/>
                  </a:cubicBezTo>
                  <a:cubicBezTo>
                    <a:pt x="195" y="120"/>
                    <a:pt x="192" y="113"/>
                    <a:pt x="191" y="110"/>
                  </a:cubicBezTo>
                  <a:cubicBezTo>
                    <a:pt x="182" y="104"/>
                    <a:pt x="182" y="104"/>
                    <a:pt x="182" y="104"/>
                  </a:cubicBezTo>
                  <a:cubicBezTo>
                    <a:pt x="178" y="104"/>
                    <a:pt x="178" y="104"/>
                    <a:pt x="178" y="104"/>
                  </a:cubicBezTo>
                  <a:cubicBezTo>
                    <a:pt x="173" y="104"/>
                    <a:pt x="171" y="108"/>
                    <a:pt x="165" y="110"/>
                  </a:cubicBezTo>
                  <a:cubicBezTo>
                    <a:pt x="165" y="136"/>
                    <a:pt x="165" y="136"/>
                    <a:pt x="165" y="136"/>
                  </a:cubicBezTo>
                  <a:cubicBezTo>
                    <a:pt x="165" y="139"/>
                    <a:pt x="157" y="147"/>
                    <a:pt x="154" y="152"/>
                  </a:cubicBezTo>
                  <a:cubicBezTo>
                    <a:pt x="154" y="156"/>
                    <a:pt x="154" y="156"/>
                    <a:pt x="154" y="156"/>
                  </a:cubicBezTo>
                  <a:cubicBezTo>
                    <a:pt x="154" y="164"/>
                    <a:pt x="154" y="164"/>
                    <a:pt x="154" y="164"/>
                  </a:cubicBezTo>
                  <a:cubicBezTo>
                    <a:pt x="154" y="169"/>
                    <a:pt x="153" y="170"/>
                    <a:pt x="152" y="175"/>
                  </a:cubicBezTo>
                  <a:cubicBezTo>
                    <a:pt x="156" y="183"/>
                    <a:pt x="153" y="180"/>
                    <a:pt x="161" y="184"/>
                  </a:cubicBezTo>
                  <a:cubicBezTo>
                    <a:pt x="167" y="184"/>
                    <a:pt x="167" y="184"/>
                    <a:pt x="167" y="184"/>
                  </a:cubicBezTo>
                  <a:cubicBezTo>
                    <a:pt x="191" y="180"/>
                    <a:pt x="191" y="180"/>
                    <a:pt x="191" y="180"/>
                  </a:cubicBezTo>
                  <a:cubicBezTo>
                    <a:pt x="189" y="201"/>
                    <a:pt x="177" y="207"/>
                    <a:pt x="169" y="217"/>
                  </a:cubicBezTo>
                  <a:cubicBezTo>
                    <a:pt x="167" y="236"/>
                    <a:pt x="167" y="236"/>
                    <a:pt x="167" y="236"/>
                  </a:cubicBezTo>
                  <a:cubicBezTo>
                    <a:pt x="167" y="236"/>
                    <a:pt x="168" y="240"/>
                    <a:pt x="169" y="242"/>
                  </a:cubicBezTo>
                  <a:cubicBezTo>
                    <a:pt x="176" y="242"/>
                    <a:pt x="176" y="242"/>
                    <a:pt x="176" y="242"/>
                  </a:cubicBezTo>
                  <a:cubicBezTo>
                    <a:pt x="185" y="242"/>
                    <a:pt x="198" y="229"/>
                    <a:pt x="210" y="227"/>
                  </a:cubicBezTo>
                  <a:cubicBezTo>
                    <a:pt x="212" y="236"/>
                    <a:pt x="222" y="257"/>
                    <a:pt x="232" y="258"/>
                  </a:cubicBezTo>
                  <a:cubicBezTo>
                    <a:pt x="273" y="263"/>
                    <a:pt x="273" y="263"/>
                    <a:pt x="273" y="263"/>
                  </a:cubicBezTo>
                  <a:cubicBezTo>
                    <a:pt x="282" y="262"/>
                    <a:pt x="282" y="262"/>
                    <a:pt x="282" y="262"/>
                  </a:cubicBezTo>
                  <a:cubicBezTo>
                    <a:pt x="299" y="262"/>
                    <a:pt x="314" y="246"/>
                    <a:pt x="321" y="236"/>
                  </a:cubicBezTo>
                  <a:cubicBezTo>
                    <a:pt x="315" y="222"/>
                    <a:pt x="317" y="224"/>
                    <a:pt x="304" y="216"/>
                  </a:cubicBezTo>
                  <a:cubicBezTo>
                    <a:pt x="304" y="212"/>
                    <a:pt x="304" y="212"/>
                    <a:pt x="304" y="212"/>
                  </a:cubicBezTo>
                  <a:cubicBezTo>
                    <a:pt x="304" y="207"/>
                    <a:pt x="301" y="199"/>
                    <a:pt x="297" y="199"/>
                  </a:cubicBezTo>
                  <a:cubicBezTo>
                    <a:pt x="290" y="199"/>
                    <a:pt x="289" y="217"/>
                    <a:pt x="275" y="225"/>
                  </a:cubicBezTo>
                  <a:cubicBezTo>
                    <a:pt x="271" y="225"/>
                    <a:pt x="271" y="225"/>
                    <a:pt x="271" y="225"/>
                  </a:cubicBezTo>
                  <a:cubicBezTo>
                    <a:pt x="258" y="226"/>
                    <a:pt x="258" y="226"/>
                    <a:pt x="258" y="226"/>
                  </a:cubicBezTo>
                  <a:cubicBezTo>
                    <a:pt x="247" y="224"/>
                    <a:pt x="247" y="224"/>
                    <a:pt x="247" y="224"/>
                  </a:cubicBezTo>
                  <a:cubicBezTo>
                    <a:pt x="243" y="210"/>
                    <a:pt x="236" y="208"/>
                    <a:pt x="236" y="186"/>
                  </a:cubicBezTo>
                  <a:cubicBezTo>
                    <a:pt x="236" y="184"/>
                    <a:pt x="236" y="184"/>
                    <a:pt x="236" y="184"/>
                  </a:cubicBezTo>
                  <a:cubicBezTo>
                    <a:pt x="236" y="174"/>
                    <a:pt x="265" y="164"/>
                    <a:pt x="275" y="164"/>
                  </a:cubicBezTo>
                  <a:cubicBezTo>
                    <a:pt x="275" y="156"/>
                    <a:pt x="276" y="159"/>
                    <a:pt x="276" y="152"/>
                  </a:cubicBezTo>
                  <a:cubicBezTo>
                    <a:pt x="276" y="142"/>
                    <a:pt x="259" y="128"/>
                    <a:pt x="256" y="117"/>
                  </a:cubicBezTo>
                  <a:cubicBezTo>
                    <a:pt x="250" y="117"/>
                    <a:pt x="250" y="117"/>
                    <a:pt x="250" y="117"/>
                  </a:cubicBezTo>
                  <a:cubicBezTo>
                    <a:pt x="246" y="137"/>
                    <a:pt x="246" y="137"/>
                    <a:pt x="246" y="137"/>
                  </a:cubicBezTo>
                  <a:cubicBezTo>
                    <a:pt x="243" y="138"/>
                    <a:pt x="243" y="138"/>
                    <a:pt x="243" y="138"/>
                  </a:cubicBezTo>
                  <a:cubicBezTo>
                    <a:pt x="243" y="130"/>
                    <a:pt x="243" y="130"/>
                    <a:pt x="243" y="130"/>
                  </a:cubicBezTo>
                  <a:cubicBezTo>
                    <a:pt x="247" y="99"/>
                    <a:pt x="247" y="99"/>
                    <a:pt x="247" y="99"/>
                  </a:cubicBezTo>
                  <a:cubicBezTo>
                    <a:pt x="247" y="95"/>
                    <a:pt x="247" y="95"/>
                    <a:pt x="247" y="95"/>
                  </a:cubicBezTo>
                  <a:cubicBezTo>
                    <a:pt x="245" y="91"/>
                    <a:pt x="243" y="89"/>
                    <a:pt x="243" y="84"/>
                  </a:cubicBezTo>
                  <a:cubicBezTo>
                    <a:pt x="243" y="80"/>
                    <a:pt x="255" y="78"/>
                    <a:pt x="260" y="78"/>
                  </a:cubicBezTo>
                  <a:cubicBezTo>
                    <a:pt x="263" y="78"/>
                    <a:pt x="275" y="70"/>
                    <a:pt x="275" y="65"/>
                  </a:cubicBezTo>
                  <a:cubicBezTo>
                    <a:pt x="275" y="57"/>
                    <a:pt x="272" y="55"/>
                    <a:pt x="271" y="48"/>
                  </a:cubicBezTo>
                  <a:cubicBezTo>
                    <a:pt x="247" y="46"/>
                    <a:pt x="247" y="46"/>
                    <a:pt x="247" y="46"/>
                  </a:cubicBezTo>
                  <a:cubicBezTo>
                    <a:pt x="221" y="44"/>
                    <a:pt x="221" y="44"/>
                    <a:pt x="221" y="44"/>
                  </a:cubicBezTo>
                  <a:cubicBezTo>
                    <a:pt x="218" y="44"/>
                    <a:pt x="214" y="50"/>
                    <a:pt x="213" y="52"/>
                  </a:cubicBezTo>
                  <a:cubicBezTo>
                    <a:pt x="210" y="52"/>
                    <a:pt x="210" y="52"/>
                    <a:pt x="210" y="52"/>
                  </a:cubicBezTo>
                  <a:cubicBezTo>
                    <a:pt x="193" y="54"/>
                    <a:pt x="193" y="54"/>
                    <a:pt x="193" y="54"/>
                  </a:cubicBezTo>
                  <a:cubicBezTo>
                    <a:pt x="191" y="54"/>
                    <a:pt x="191" y="54"/>
                    <a:pt x="191" y="54"/>
                  </a:cubicBezTo>
                  <a:cubicBezTo>
                    <a:pt x="171" y="52"/>
                    <a:pt x="171" y="52"/>
                    <a:pt x="171" y="52"/>
                  </a:cubicBezTo>
                  <a:cubicBezTo>
                    <a:pt x="164" y="51"/>
                    <a:pt x="165" y="53"/>
                    <a:pt x="158" y="54"/>
                  </a:cubicBezTo>
                  <a:cubicBezTo>
                    <a:pt x="158" y="81"/>
                    <a:pt x="180" y="82"/>
                    <a:pt x="208" y="82"/>
                  </a:cubicBezTo>
                  <a:close/>
                  <a:moveTo>
                    <a:pt x="76" y="212"/>
                  </a:moveTo>
                  <a:cubicBezTo>
                    <a:pt x="76" y="216"/>
                    <a:pt x="76" y="216"/>
                    <a:pt x="76" y="216"/>
                  </a:cubicBezTo>
                  <a:cubicBezTo>
                    <a:pt x="94" y="247"/>
                    <a:pt x="94" y="247"/>
                    <a:pt x="94" y="247"/>
                  </a:cubicBezTo>
                  <a:cubicBezTo>
                    <a:pt x="96" y="249"/>
                    <a:pt x="92" y="249"/>
                    <a:pt x="100" y="249"/>
                  </a:cubicBezTo>
                  <a:cubicBezTo>
                    <a:pt x="104" y="249"/>
                    <a:pt x="104" y="249"/>
                    <a:pt x="104" y="249"/>
                  </a:cubicBezTo>
                  <a:cubicBezTo>
                    <a:pt x="111" y="245"/>
                    <a:pt x="126" y="237"/>
                    <a:pt x="126" y="227"/>
                  </a:cubicBezTo>
                  <a:cubicBezTo>
                    <a:pt x="126" y="214"/>
                    <a:pt x="112" y="210"/>
                    <a:pt x="107" y="204"/>
                  </a:cubicBezTo>
                  <a:cubicBezTo>
                    <a:pt x="99" y="204"/>
                    <a:pt x="98" y="201"/>
                    <a:pt x="89" y="201"/>
                  </a:cubicBezTo>
                  <a:cubicBezTo>
                    <a:pt x="87" y="201"/>
                    <a:pt x="87" y="201"/>
                    <a:pt x="87" y="201"/>
                  </a:cubicBezTo>
                  <a:cubicBezTo>
                    <a:pt x="83" y="201"/>
                    <a:pt x="83" y="201"/>
                    <a:pt x="83" y="201"/>
                  </a:cubicBezTo>
                  <a:cubicBezTo>
                    <a:pt x="76" y="205"/>
                    <a:pt x="76" y="205"/>
                    <a:pt x="76" y="205"/>
                  </a:cubicBezTo>
                  <a:cubicBezTo>
                    <a:pt x="76" y="212"/>
                    <a:pt x="76" y="212"/>
                    <a:pt x="76" y="212"/>
                  </a:cubicBezTo>
                  <a:close/>
                  <a:moveTo>
                    <a:pt x="564" y="299"/>
                  </a:moveTo>
                  <a:cubicBezTo>
                    <a:pt x="564" y="293"/>
                    <a:pt x="564" y="293"/>
                    <a:pt x="564" y="293"/>
                  </a:cubicBezTo>
                  <a:cubicBezTo>
                    <a:pt x="564" y="282"/>
                    <a:pt x="547" y="285"/>
                    <a:pt x="546" y="271"/>
                  </a:cubicBezTo>
                  <a:cubicBezTo>
                    <a:pt x="566" y="271"/>
                    <a:pt x="566" y="271"/>
                    <a:pt x="566" y="271"/>
                  </a:cubicBezTo>
                  <a:cubicBezTo>
                    <a:pt x="566" y="275"/>
                    <a:pt x="566" y="275"/>
                    <a:pt x="566" y="275"/>
                  </a:cubicBezTo>
                  <a:cubicBezTo>
                    <a:pt x="572" y="275"/>
                    <a:pt x="572" y="275"/>
                    <a:pt x="572" y="275"/>
                  </a:cubicBezTo>
                  <a:cubicBezTo>
                    <a:pt x="575" y="275"/>
                    <a:pt x="575" y="274"/>
                    <a:pt x="577" y="273"/>
                  </a:cubicBezTo>
                  <a:cubicBezTo>
                    <a:pt x="580" y="277"/>
                    <a:pt x="583" y="278"/>
                    <a:pt x="583" y="282"/>
                  </a:cubicBezTo>
                  <a:cubicBezTo>
                    <a:pt x="583" y="286"/>
                    <a:pt x="583" y="286"/>
                    <a:pt x="583" y="286"/>
                  </a:cubicBezTo>
                  <a:cubicBezTo>
                    <a:pt x="579" y="293"/>
                    <a:pt x="577" y="300"/>
                    <a:pt x="568" y="303"/>
                  </a:cubicBezTo>
                  <a:cubicBezTo>
                    <a:pt x="568" y="307"/>
                    <a:pt x="566" y="314"/>
                    <a:pt x="562" y="314"/>
                  </a:cubicBezTo>
                  <a:cubicBezTo>
                    <a:pt x="560" y="314"/>
                    <a:pt x="559" y="311"/>
                    <a:pt x="559" y="308"/>
                  </a:cubicBezTo>
                  <a:cubicBezTo>
                    <a:pt x="559" y="304"/>
                    <a:pt x="564" y="305"/>
                    <a:pt x="564" y="299"/>
                  </a:cubicBezTo>
                  <a:close/>
                  <a:moveTo>
                    <a:pt x="505" y="282"/>
                  </a:moveTo>
                  <a:cubicBezTo>
                    <a:pt x="508" y="280"/>
                    <a:pt x="511" y="278"/>
                    <a:pt x="516" y="278"/>
                  </a:cubicBezTo>
                  <a:cubicBezTo>
                    <a:pt x="520" y="278"/>
                    <a:pt x="521" y="284"/>
                    <a:pt x="522" y="288"/>
                  </a:cubicBezTo>
                  <a:cubicBezTo>
                    <a:pt x="522" y="298"/>
                    <a:pt x="525" y="307"/>
                    <a:pt x="533" y="310"/>
                  </a:cubicBezTo>
                  <a:cubicBezTo>
                    <a:pt x="530" y="321"/>
                    <a:pt x="520" y="315"/>
                    <a:pt x="520" y="325"/>
                  </a:cubicBezTo>
                  <a:cubicBezTo>
                    <a:pt x="520" y="327"/>
                    <a:pt x="520" y="327"/>
                    <a:pt x="520" y="327"/>
                  </a:cubicBezTo>
                  <a:cubicBezTo>
                    <a:pt x="520" y="330"/>
                    <a:pt x="520" y="330"/>
                    <a:pt x="520" y="330"/>
                  </a:cubicBezTo>
                  <a:cubicBezTo>
                    <a:pt x="529" y="347"/>
                    <a:pt x="529" y="347"/>
                    <a:pt x="529" y="347"/>
                  </a:cubicBezTo>
                  <a:cubicBezTo>
                    <a:pt x="534" y="350"/>
                    <a:pt x="527" y="349"/>
                    <a:pt x="535" y="349"/>
                  </a:cubicBezTo>
                  <a:cubicBezTo>
                    <a:pt x="540" y="349"/>
                    <a:pt x="540" y="349"/>
                    <a:pt x="540" y="349"/>
                  </a:cubicBezTo>
                  <a:cubicBezTo>
                    <a:pt x="550" y="349"/>
                    <a:pt x="550" y="345"/>
                    <a:pt x="561" y="345"/>
                  </a:cubicBezTo>
                  <a:cubicBezTo>
                    <a:pt x="566" y="345"/>
                    <a:pt x="566" y="345"/>
                    <a:pt x="566" y="345"/>
                  </a:cubicBezTo>
                  <a:cubicBezTo>
                    <a:pt x="568" y="356"/>
                    <a:pt x="568" y="356"/>
                    <a:pt x="568" y="356"/>
                  </a:cubicBezTo>
                  <a:cubicBezTo>
                    <a:pt x="560" y="358"/>
                    <a:pt x="543" y="364"/>
                    <a:pt x="536" y="364"/>
                  </a:cubicBezTo>
                  <a:cubicBezTo>
                    <a:pt x="535" y="364"/>
                    <a:pt x="535" y="364"/>
                    <a:pt x="535" y="364"/>
                  </a:cubicBezTo>
                  <a:cubicBezTo>
                    <a:pt x="528" y="364"/>
                    <a:pt x="524" y="365"/>
                    <a:pt x="520" y="368"/>
                  </a:cubicBezTo>
                  <a:cubicBezTo>
                    <a:pt x="517" y="373"/>
                    <a:pt x="518" y="366"/>
                    <a:pt x="518" y="373"/>
                  </a:cubicBezTo>
                  <a:cubicBezTo>
                    <a:pt x="518" y="377"/>
                    <a:pt x="518" y="377"/>
                    <a:pt x="518" y="377"/>
                  </a:cubicBezTo>
                  <a:cubicBezTo>
                    <a:pt x="518" y="383"/>
                    <a:pt x="532" y="390"/>
                    <a:pt x="538" y="390"/>
                  </a:cubicBezTo>
                  <a:cubicBezTo>
                    <a:pt x="564" y="390"/>
                    <a:pt x="564" y="390"/>
                    <a:pt x="564" y="390"/>
                  </a:cubicBezTo>
                  <a:cubicBezTo>
                    <a:pt x="565" y="394"/>
                    <a:pt x="566" y="394"/>
                    <a:pt x="566" y="399"/>
                  </a:cubicBezTo>
                  <a:cubicBezTo>
                    <a:pt x="566" y="431"/>
                    <a:pt x="566" y="431"/>
                    <a:pt x="566" y="431"/>
                  </a:cubicBezTo>
                  <a:cubicBezTo>
                    <a:pt x="571" y="432"/>
                    <a:pt x="569" y="433"/>
                    <a:pt x="574" y="433"/>
                  </a:cubicBezTo>
                  <a:cubicBezTo>
                    <a:pt x="576" y="433"/>
                    <a:pt x="594" y="410"/>
                    <a:pt x="596" y="407"/>
                  </a:cubicBezTo>
                  <a:cubicBezTo>
                    <a:pt x="596" y="403"/>
                    <a:pt x="596" y="403"/>
                    <a:pt x="596" y="403"/>
                  </a:cubicBezTo>
                  <a:cubicBezTo>
                    <a:pt x="596" y="399"/>
                    <a:pt x="596" y="399"/>
                    <a:pt x="596" y="399"/>
                  </a:cubicBezTo>
                  <a:cubicBezTo>
                    <a:pt x="602" y="388"/>
                    <a:pt x="602" y="388"/>
                    <a:pt x="602" y="388"/>
                  </a:cubicBezTo>
                  <a:cubicBezTo>
                    <a:pt x="605" y="388"/>
                    <a:pt x="605" y="388"/>
                    <a:pt x="605" y="388"/>
                  </a:cubicBezTo>
                  <a:cubicBezTo>
                    <a:pt x="613" y="388"/>
                    <a:pt x="613" y="388"/>
                    <a:pt x="613" y="388"/>
                  </a:cubicBezTo>
                  <a:cubicBezTo>
                    <a:pt x="618" y="388"/>
                    <a:pt x="622" y="382"/>
                    <a:pt x="624" y="379"/>
                  </a:cubicBezTo>
                  <a:cubicBezTo>
                    <a:pt x="624" y="371"/>
                    <a:pt x="624" y="371"/>
                    <a:pt x="624" y="371"/>
                  </a:cubicBezTo>
                  <a:cubicBezTo>
                    <a:pt x="618" y="368"/>
                    <a:pt x="606" y="361"/>
                    <a:pt x="600" y="360"/>
                  </a:cubicBezTo>
                  <a:cubicBezTo>
                    <a:pt x="596" y="345"/>
                    <a:pt x="596" y="345"/>
                    <a:pt x="596" y="345"/>
                  </a:cubicBezTo>
                  <a:cubicBezTo>
                    <a:pt x="602" y="342"/>
                    <a:pt x="601" y="341"/>
                    <a:pt x="607" y="338"/>
                  </a:cubicBezTo>
                  <a:cubicBezTo>
                    <a:pt x="618" y="338"/>
                    <a:pt x="618" y="338"/>
                    <a:pt x="618" y="338"/>
                  </a:cubicBezTo>
                  <a:cubicBezTo>
                    <a:pt x="620" y="334"/>
                    <a:pt x="620" y="334"/>
                    <a:pt x="620" y="334"/>
                  </a:cubicBezTo>
                  <a:cubicBezTo>
                    <a:pt x="617" y="322"/>
                    <a:pt x="600" y="318"/>
                    <a:pt x="600" y="308"/>
                  </a:cubicBezTo>
                  <a:cubicBezTo>
                    <a:pt x="600" y="305"/>
                    <a:pt x="612" y="299"/>
                    <a:pt x="616" y="293"/>
                  </a:cubicBezTo>
                  <a:cubicBezTo>
                    <a:pt x="620" y="287"/>
                    <a:pt x="622" y="279"/>
                    <a:pt x="626" y="273"/>
                  </a:cubicBezTo>
                  <a:cubicBezTo>
                    <a:pt x="642" y="272"/>
                    <a:pt x="690" y="255"/>
                    <a:pt x="687" y="290"/>
                  </a:cubicBezTo>
                  <a:cubicBezTo>
                    <a:pt x="685" y="314"/>
                    <a:pt x="685" y="314"/>
                    <a:pt x="685" y="314"/>
                  </a:cubicBezTo>
                  <a:cubicBezTo>
                    <a:pt x="685" y="347"/>
                    <a:pt x="685" y="347"/>
                    <a:pt x="685" y="347"/>
                  </a:cubicBezTo>
                  <a:cubicBezTo>
                    <a:pt x="685" y="351"/>
                    <a:pt x="685" y="351"/>
                    <a:pt x="685" y="351"/>
                  </a:cubicBezTo>
                  <a:cubicBezTo>
                    <a:pt x="684" y="353"/>
                    <a:pt x="680" y="361"/>
                    <a:pt x="680" y="364"/>
                  </a:cubicBezTo>
                  <a:cubicBezTo>
                    <a:pt x="680" y="379"/>
                    <a:pt x="685" y="375"/>
                    <a:pt x="681" y="395"/>
                  </a:cubicBezTo>
                  <a:cubicBezTo>
                    <a:pt x="679" y="404"/>
                    <a:pt x="676" y="413"/>
                    <a:pt x="674" y="423"/>
                  </a:cubicBezTo>
                  <a:cubicBezTo>
                    <a:pt x="668" y="425"/>
                    <a:pt x="668" y="425"/>
                    <a:pt x="668" y="425"/>
                  </a:cubicBezTo>
                  <a:cubicBezTo>
                    <a:pt x="665" y="425"/>
                    <a:pt x="665" y="425"/>
                    <a:pt x="665" y="425"/>
                  </a:cubicBezTo>
                  <a:cubicBezTo>
                    <a:pt x="652" y="425"/>
                    <a:pt x="652" y="425"/>
                    <a:pt x="652" y="425"/>
                  </a:cubicBezTo>
                  <a:cubicBezTo>
                    <a:pt x="649" y="425"/>
                    <a:pt x="646" y="426"/>
                    <a:pt x="646" y="429"/>
                  </a:cubicBezTo>
                  <a:cubicBezTo>
                    <a:pt x="646" y="442"/>
                    <a:pt x="657" y="450"/>
                    <a:pt x="657" y="455"/>
                  </a:cubicBezTo>
                  <a:cubicBezTo>
                    <a:pt x="657" y="457"/>
                    <a:pt x="657" y="457"/>
                    <a:pt x="657" y="457"/>
                  </a:cubicBezTo>
                  <a:cubicBezTo>
                    <a:pt x="657" y="461"/>
                    <a:pt x="657" y="461"/>
                    <a:pt x="657" y="461"/>
                  </a:cubicBezTo>
                  <a:cubicBezTo>
                    <a:pt x="660" y="466"/>
                    <a:pt x="669" y="477"/>
                    <a:pt x="676" y="477"/>
                  </a:cubicBezTo>
                  <a:cubicBezTo>
                    <a:pt x="685" y="477"/>
                    <a:pt x="685" y="477"/>
                    <a:pt x="685" y="477"/>
                  </a:cubicBezTo>
                  <a:cubicBezTo>
                    <a:pt x="689" y="477"/>
                    <a:pt x="689" y="477"/>
                    <a:pt x="689" y="477"/>
                  </a:cubicBezTo>
                  <a:cubicBezTo>
                    <a:pt x="709" y="467"/>
                    <a:pt x="710" y="459"/>
                    <a:pt x="719" y="437"/>
                  </a:cubicBezTo>
                  <a:cubicBezTo>
                    <a:pt x="725" y="420"/>
                    <a:pt x="735" y="406"/>
                    <a:pt x="735" y="382"/>
                  </a:cubicBezTo>
                  <a:cubicBezTo>
                    <a:pt x="735" y="375"/>
                    <a:pt x="735" y="375"/>
                    <a:pt x="735" y="375"/>
                  </a:cubicBezTo>
                  <a:cubicBezTo>
                    <a:pt x="735" y="360"/>
                    <a:pt x="737" y="347"/>
                    <a:pt x="739" y="332"/>
                  </a:cubicBezTo>
                  <a:cubicBezTo>
                    <a:pt x="741" y="315"/>
                    <a:pt x="739" y="309"/>
                    <a:pt x="739" y="290"/>
                  </a:cubicBezTo>
                  <a:cubicBezTo>
                    <a:pt x="739" y="264"/>
                    <a:pt x="739" y="264"/>
                    <a:pt x="739" y="264"/>
                  </a:cubicBezTo>
                  <a:cubicBezTo>
                    <a:pt x="739" y="240"/>
                    <a:pt x="713" y="233"/>
                    <a:pt x="689" y="234"/>
                  </a:cubicBezTo>
                  <a:cubicBezTo>
                    <a:pt x="642" y="236"/>
                    <a:pt x="642" y="236"/>
                    <a:pt x="642" y="236"/>
                  </a:cubicBezTo>
                  <a:cubicBezTo>
                    <a:pt x="620" y="237"/>
                    <a:pt x="602" y="243"/>
                    <a:pt x="574" y="243"/>
                  </a:cubicBezTo>
                  <a:cubicBezTo>
                    <a:pt x="540" y="245"/>
                    <a:pt x="540" y="245"/>
                    <a:pt x="540" y="245"/>
                  </a:cubicBezTo>
                  <a:cubicBezTo>
                    <a:pt x="542" y="237"/>
                    <a:pt x="556" y="225"/>
                    <a:pt x="562" y="221"/>
                  </a:cubicBezTo>
                  <a:cubicBezTo>
                    <a:pt x="562" y="217"/>
                    <a:pt x="562" y="217"/>
                    <a:pt x="562" y="217"/>
                  </a:cubicBezTo>
                  <a:cubicBezTo>
                    <a:pt x="572" y="204"/>
                    <a:pt x="572" y="204"/>
                    <a:pt x="572" y="204"/>
                  </a:cubicBezTo>
                  <a:cubicBezTo>
                    <a:pt x="575" y="204"/>
                    <a:pt x="575" y="204"/>
                    <a:pt x="575" y="204"/>
                  </a:cubicBezTo>
                  <a:cubicBezTo>
                    <a:pt x="596" y="204"/>
                    <a:pt x="596" y="204"/>
                    <a:pt x="596" y="204"/>
                  </a:cubicBezTo>
                  <a:cubicBezTo>
                    <a:pt x="600" y="204"/>
                    <a:pt x="600" y="204"/>
                    <a:pt x="600" y="204"/>
                  </a:cubicBezTo>
                  <a:cubicBezTo>
                    <a:pt x="620" y="195"/>
                    <a:pt x="620" y="195"/>
                    <a:pt x="620" y="195"/>
                  </a:cubicBezTo>
                  <a:cubicBezTo>
                    <a:pt x="624" y="195"/>
                    <a:pt x="624" y="195"/>
                    <a:pt x="624" y="195"/>
                  </a:cubicBezTo>
                  <a:cubicBezTo>
                    <a:pt x="633" y="195"/>
                    <a:pt x="633" y="195"/>
                    <a:pt x="633" y="195"/>
                  </a:cubicBezTo>
                  <a:cubicBezTo>
                    <a:pt x="638" y="195"/>
                    <a:pt x="648" y="184"/>
                    <a:pt x="648" y="180"/>
                  </a:cubicBezTo>
                  <a:cubicBezTo>
                    <a:pt x="648" y="166"/>
                    <a:pt x="642" y="161"/>
                    <a:pt x="633" y="156"/>
                  </a:cubicBezTo>
                  <a:cubicBezTo>
                    <a:pt x="629" y="156"/>
                    <a:pt x="629" y="156"/>
                    <a:pt x="629" y="156"/>
                  </a:cubicBezTo>
                  <a:cubicBezTo>
                    <a:pt x="618" y="156"/>
                    <a:pt x="618" y="156"/>
                    <a:pt x="618" y="156"/>
                  </a:cubicBezTo>
                  <a:cubicBezTo>
                    <a:pt x="609" y="156"/>
                    <a:pt x="616" y="145"/>
                    <a:pt x="609" y="145"/>
                  </a:cubicBezTo>
                  <a:cubicBezTo>
                    <a:pt x="605" y="145"/>
                    <a:pt x="606" y="145"/>
                    <a:pt x="601" y="147"/>
                  </a:cubicBezTo>
                  <a:cubicBezTo>
                    <a:pt x="595" y="159"/>
                    <a:pt x="595" y="159"/>
                    <a:pt x="595" y="159"/>
                  </a:cubicBezTo>
                  <a:cubicBezTo>
                    <a:pt x="592" y="158"/>
                    <a:pt x="590" y="159"/>
                    <a:pt x="590" y="154"/>
                  </a:cubicBezTo>
                  <a:cubicBezTo>
                    <a:pt x="590" y="152"/>
                    <a:pt x="590" y="152"/>
                    <a:pt x="590" y="152"/>
                  </a:cubicBezTo>
                  <a:cubicBezTo>
                    <a:pt x="590" y="142"/>
                    <a:pt x="594" y="142"/>
                    <a:pt x="594" y="132"/>
                  </a:cubicBezTo>
                  <a:cubicBezTo>
                    <a:pt x="594" y="91"/>
                    <a:pt x="594" y="91"/>
                    <a:pt x="594" y="91"/>
                  </a:cubicBezTo>
                  <a:cubicBezTo>
                    <a:pt x="594" y="87"/>
                    <a:pt x="594" y="87"/>
                    <a:pt x="594" y="87"/>
                  </a:cubicBezTo>
                  <a:cubicBezTo>
                    <a:pt x="587" y="75"/>
                    <a:pt x="581" y="72"/>
                    <a:pt x="570" y="65"/>
                  </a:cubicBezTo>
                  <a:cubicBezTo>
                    <a:pt x="559" y="67"/>
                    <a:pt x="561" y="70"/>
                    <a:pt x="553" y="72"/>
                  </a:cubicBezTo>
                  <a:cubicBezTo>
                    <a:pt x="552" y="81"/>
                    <a:pt x="549" y="84"/>
                    <a:pt x="549" y="95"/>
                  </a:cubicBezTo>
                  <a:cubicBezTo>
                    <a:pt x="549" y="115"/>
                    <a:pt x="549" y="115"/>
                    <a:pt x="549" y="115"/>
                  </a:cubicBezTo>
                  <a:cubicBezTo>
                    <a:pt x="549" y="123"/>
                    <a:pt x="545" y="134"/>
                    <a:pt x="542" y="139"/>
                  </a:cubicBezTo>
                  <a:cubicBezTo>
                    <a:pt x="542" y="143"/>
                    <a:pt x="542" y="143"/>
                    <a:pt x="542" y="143"/>
                  </a:cubicBezTo>
                  <a:cubicBezTo>
                    <a:pt x="542" y="152"/>
                    <a:pt x="542" y="152"/>
                    <a:pt x="542" y="152"/>
                  </a:cubicBezTo>
                  <a:cubicBezTo>
                    <a:pt x="542" y="156"/>
                    <a:pt x="542" y="156"/>
                    <a:pt x="542" y="156"/>
                  </a:cubicBezTo>
                  <a:cubicBezTo>
                    <a:pt x="540" y="160"/>
                    <a:pt x="539" y="165"/>
                    <a:pt x="533" y="165"/>
                  </a:cubicBezTo>
                  <a:cubicBezTo>
                    <a:pt x="512" y="165"/>
                    <a:pt x="512" y="165"/>
                    <a:pt x="512" y="165"/>
                  </a:cubicBezTo>
                  <a:cubicBezTo>
                    <a:pt x="509" y="165"/>
                    <a:pt x="509" y="165"/>
                    <a:pt x="509" y="165"/>
                  </a:cubicBezTo>
                  <a:cubicBezTo>
                    <a:pt x="505" y="167"/>
                    <a:pt x="499" y="168"/>
                    <a:pt x="499" y="174"/>
                  </a:cubicBezTo>
                  <a:cubicBezTo>
                    <a:pt x="499" y="180"/>
                    <a:pt x="499" y="180"/>
                    <a:pt x="499" y="180"/>
                  </a:cubicBezTo>
                  <a:cubicBezTo>
                    <a:pt x="499" y="189"/>
                    <a:pt x="523" y="200"/>
                    <a:pt x="523" y="206"/>
                  </a:cubicBezTo>
                  <a:cubicBezTo>
                    <a:pt x="523" y="222"/>
                    <a:pt x="491" y="275"/>
                    <a:pt x="481" y="275"/>
                  </a:cubicBezTo>
                  <a:cubicBezTo>
                    <a:pt x="478" y="275"/>
                    <a:pt x="477" y="272"/>
                    <a:pt x="477" y="269"/>
                  </a:cubicBezTo>
                  <a:cubicBezTo>
                    <a:pt x="477" y="267"/>
                    <a:pt x="477" y="267"/>
                    <a:pt x="477" y="267"/>
                  </a:cubicBezTo>
                  <a:cubicBezTo>
                    <a:pt x="477" y="263"/>
                    <a:pt x="476" y="262"/>
                    <a:pt x="471" y="262"/>
                  </a:cubicBezTo>
                  <a:cubicBezTo>
                    <a:pt x="468" y="262"/>
                    <a:pt x="468" y="262"/>
                    <a:pt x="468" y="262"/>
                  </a:cubicBezTo>
                  <a:cubicBezTo>
                    <a:pt x="457" y="262"/>
                    <a:pt x="445" y="292"/>
                    <a:pt x="445" y="306"/>
                  </a:cubicBezTo>
                  <a:cubicBezTo>
                    <a:pt x="445" y="323"/>
                    <a:pt x="437" y="338"/>
                    <a:pt x="436" y="353"/>
                  </a:cubicBezTo>
                  <a:cubicBezTo>
                    <a:pt x="434" y="394"/>
                    <a:pt x="434" y="394"/>
                    <a:pt x="434" y="394"/>
                  </a:cubicBezTo>
                  <a:cubicBezTo>
                    <a:pt x="434" y="407"/>
                    <a:pt x="434" y="407"/>
                    <a:pt x="434" y="407"/>
                  </a:cubicBezTo>
                  <a:cubicBezTo>
                    <a:pt x="432" y="451"/>
                    <a:pt x="432" y="451"/>
                    <a:pt x="432" y="451"/>
                  </a:cubicBezTo>
                  <a:cubicBezTo>
                    <a:pt x="432" y="464"/>
                    <a:pt x="443" y="475"/>
                    <a:pt x="445" y="485"/>
                  </a:cubicBezTo>
                  <a:cubicBezTo>
                    <a:pt x="453" y="485"/>
                    <a:pt x="453" y="485"/>
                    <a:pt x="453" y="485"/>
                  </a:cubicBezTo>
                  <a:cubicBezTo>
                    <a:pt x="474" y="485"/>
                    <a:pt x="479" y="462"/>
                    <a:pt x="479" y="440"/>
                  </a:cubicBezTo>
                  <a:cubicBezTo>
                    <a:pt x="479" y="371"/>
                    <a:pt x="479" y="371"/>
                    <a:pt x="479" y="371"/>
                  </a:cubicBezTo>
                  <a:cubicBezTo>
                    <a:pt x="478" y="329"/>
                    <a:pt x="478" y="329"/>
                    <a:pt x="478" y="329"/>
                  </a:cubicBezTo>
                  <a:cubicBezTo>
                    <a:pt x="479" y="286"/>
                    <a:pt x="479" y="286"/>
                    <a:pt x="479" y="286"/>
                  </a:cubicBezTo>
                  <a:cubicBezTo>
                    <a:pt x="484" y="286"/>
                    <a:pt x="484" y="286"/>
                    <a:pt x="484" y="286"/>
                  </a:cubicBezTo>
                  <a:cubicBezTo>
                    <a:pt x="495" y="286"/>
                    <a:pt x="494" y="282"/>
                    <a:pt x="505" y="282"/>
                  </a:cubicBezTo>
                  <a:close/>
                  <a:moveTo>
                    <a:pt x="968" y="380"/>
                  </a:moveTo>
                  <a:cubicBezTo>
                    <a:pt x="961" y="390"/>
                    <a:pt x="963" y="393"/>
                    <a:pt x="953" y="399"/>
                  </a:cubicBezTo>
                  <a:cubicBezTo>
                    <a:pt x="947" y="408"/>
                    <a:pt x="944" y="405"/>
                    <a:pt x="938" y="417"/>
                  </a:cubicBezTo>
                  <a:cubicBezTo>
                    <a:pt x="931" y="417"/>
                    <a:pt x="931" y="417"/>
                    <a:pt x="931" y="417"/>
                  </a:cubicBezTo>
                  <a:cubicBezTo>
                    <a:pt x="930" y="419"/>
                    <a:pt x="924" y="434"/>
                    <a:pt x="923" y="435"/>
                  </a:cubicBezTo>
                  <a:cubicBezTo>
                    <a:pt x="921" y="436"/>
                    <a:pt x="917" y="436"/>
                    <a:pt x="913" y="439"/>
                  </a:cubicBezTo>
                  <a:cubicBezTo>
                    <a:pt x="912" y="441"/>
                    <a:pt x="911" y="443"/>
                    <a:pt x="908" y="446"/>
                  </a:cubicBezTo>
                  <a:cubicBezTo>
                    <a:pt x="892" y="462"/>
                    <a:pt x="900" y="458"/>
                    <a:pt x="879" y="469"/>
                  </a:cubicBezTo>
                  <a:cubicBezTo>
                    <a:pt x="879" y="477"/>
                    <a:pt x="879" y="477"/>
                    <a:pt x="879" y="477"/>
                  </a:cubicBezTo>
                  <a:cubicBezTo>
                    <a:pt x="884" y="478"/>
                    <a:pt x="884" y="478"/>
                    <a:pt x="884" y="478"/>
                  </a:cubicBezTo>
                  <a:cubicBezTo>
                    <a:pt x="888" y="478"/>
                    <a:pt x="888" y="478"/>
                    <a:pt x="888" y="478"/>
                  </a:cubicBezTo>
                  <a:cubicBezTo>
                    <a:pt x="914" y="478"/>
                    <a:pt x="923" y="463"/>
                    <a:pt x="941" y="457"/>
                  </a:cubicBezTo>
                  <a:cubicBezTo>
                    <a:pt x="958" y="452"/>
                    <a:pt x="953" y="455"/>
                    <a:pt x="965" y="444"/>
                  </a:cubicBezTo>
                  <a:cubicBezTo>
                    <a:pt x="972" y="436"/>
                    <a:pt x="978" y="434"/>
                    <a:pt x="986" y="428"/>
                  </a:cubicBezTo>
                  <a:cubicBezTo>
                    <a:pt x="1008" y="411"/>
                    <a:pt x="1005" y="410"/>
                    <a:pt x="1019" y="387"/>
                  </a:cubicBezTo>
                  <a:cubicBezTo>
                    <a:pt x="1029" y="370"/>
                    <a:pt x="1037" y="356"/>
                    <a:pt x="1046" y="339"/>
                  </a:cubicBezTo>
                  <a:cubicBezTo>
                    <a:pt x="1049" y="332"/>
                    <a:pt x="1048" y="317"/>
                    <a:pt x="1057" y="317"/>
                  </a:cubicBezTo>
                  <a:cubicBezTo>
                    <a:pt x="1060" y="317"/>
                    <a:pt x="1064" y="332"/>
                    <a:pt x="1066" y="335"/>
                  </a:cubicBezTo>
                  <a:cubicBezTo>
                    <a:pt x="1066" y="339"/>
                    <a:pt x="1066" y="339"/>
                    <a:pt x="1066" y="339"/>
                  </a:cubicBezTo>
                  <a:cubicBezTo>
                    <a:pt x="1068" y="341"/>
                    <a:pt x="1087" y="376"/>
                    <a:pt x="1089" y="381"/>
                  </a:cubicBezTo>
                  <a:cubicBezTo>
                    <a:pt x="1095" y="392"/>
                    <a:pt x="1095" y="393"/>
                    <a:pt x="1102" y="402"/>
                  </a:cubicBezTo>
                  <a:cubicBezTo>
                    <a:pt x="1107" y="408"/>
                    <a:pt x="1112" y="413"/>
                    <a:pt x="1114" y="421"/>
                  </a:cubicBezTo>
                  <a:cubicBezTo>
                    <a:pt x="1121" y="440"/>
                    <a:pt x="1129" y="445"/>
                    <a:pt x="1146" y="454"/>
                  </a:cubicBezTo>
                  <a:cubicBezTo>
                    <a:pt x="1153" y="458"/>
                    <a:pt x="1184" y="473"/>
                    <a:pt x="1193" y="473"/>
                  </a:cubicBezTo>
                  <a:cubicBezTo>
                    <a:pt x="1207" y="473"/>
                    <a:pt x="1222" y="471"/>
                    <a:pt x="1228" y="462"/>
                  </a:cubicBezTo>
                  <a:cubicBezTo>
                    <a:pt x="1224" y="444"/>
                    <a:pt x="1222" y="445"/>
                    <a:pt x="1208" y="437"/>
                  </a:cubicBezTo>
                  <a:cubicBezTo>
                    <a:pt x="1198" y="431"/>
                    <a:pt x="1198" y="424"/>
                    <a:pt x="1186" y="416"/>
                  </a:cubicBezTo>
                  <a:cubicBezTo>
                    <a:pt x="1165" y="401"/>
                    <a:pt x="1159" y="395"/>
                    <a:pt x="1143" y="374"/>
                  </a:cubicBezTo>
                  <a:cubicBezTo>
                    <a:pt x="1131" y="358"/>
                    <a:pt x="1119" y="341"/>
                    <a:pt x="1105" y="327"/>
                  </a:cubicBezTo>
                  <a:cubicBezTo>
                    <a:pt x="1096" y="318"/>
                    <a:pt x="1095" y="310"/>
                    <a:pt x="1090" y="299"/>
                  </a:cubicBezTo>
                  <a:cubicBezTo>
                    <a:pt x="1088" y="294"/>
                    <a:pt x="1085" y="288"/>
                    <a:pt x="1082" y="284"/>
                  </a:cubicBezTo>
                  <a:cubicBezTo>
                    <a:pt x="1077" y="276"/>
                    <a:pt x="1075" y="282"/>
                    <a:pt x="1074" y="272"/>
                  </a:cubicBezTo>
                  <a:cubicBezTo>
                    <a:pt x="1103" y="270"/>
                    <a:pt x="1103" y="270"/>
                    <a:pt x="1103" y="270"/>
                  </a:cubicBezTo>
                  <a:cubicBezTo>
                    <a:pt x="1113" y="270"/>
                    <a:pt x="1113" y="270"/>
                    <a:pt x="1113" y="270"/>
                  </a:cubicBezTo>
                  <a:cubicBezTo>
                    <a:pt x="1135" y="270"/>
                    <a:pt x="1155" y="265"/>
                    <a:pt x="1163" y="250"/>
                  </a:cubicBezTo>
                  <a:cubicBezTo>
                    <a:pt x="1163" y="246"/>
                    <a:pt x="1163" y="246"/>
                    <a:pt x="1163" y="246"/>
                  </a:cubicBezTo>
                  <a:cubicBezTo>
                    <a:pt x="1163" y="228"/>
                    <a:pt x="1157" y="215"/>
                    <a:pt x="1139" y="215"/>
                  </a:cubicBezTo>
                  <a:cubicBezTo>
                    <a:pt x="1124" y="215"/>
                    <a:pt x="1124" y="215"/>
                    <a:pt x="1124" y="215"/>
                  </a:cubicBezTo>
                  <a:cubicBezTo>
                    <a:pt x="1114" y="215"/>
                    <a:pt x="1114" y="218"/>
                    <a:pt x="1103" y="218"/>
                  </a:cubicBezTo>
                  <a:cubicBezTo>
                    <a:pt x="1081" y="218"/>
                    <a:pt x="1081" y="218"/>
                    <a:pt x="1081" y="218"/>
                  </a:cubicBezTo>
                  <a:cubicBezTo>
                    <a:pt x="1083" y="185"/>
                    <a:pt x="1083" y="185"/>
                    <a:pt x="1083" y="185"/>
                  </a:cubicBezTo>
                  <a:cubicBezTo>
                    <a:pt x="1083" y="150"/>
                    <a:pt x="1083" y="150"/>
                    <a:pt x="1083" y="150"/>
                  </a:cubicBezTo>
                  <a:cubicBezTo>
                    <a:pt x="1085" y="124"/>
                    <a:pt x="1085" y="124"/>
                    <a:pt x="1085" y="124"/>
                  </a:cubicBezTo>
                  <a:cubicBezTo>
                    <a:pt x="1085" y="116"/>
                    <a:pt x="1076" y="110"/>
                    <a:pt x="1070" y="109"/>
                  </a:cubicBezTo>
                  <a:cubicBezTo>
                    <a:pt x="1057" y="111"/>
                    <a:pt x="1057" y="111"/>
                    <a:pt x="1057" y="111"/>
                  </a:cubicBezTo>
                  <a:cubicBezTo>
                    <a:pt x="1055" y="118"/>
                    <a:pt x="1053" y="122"/>
                    <a:pt x="1053" y="131"/>
                  </a:cubicBezTo>
                  <a:cubicBezTo>
                    <a:pt x="1053" y="133"/>
                    <a:pt x="1053" y="133"/>
                    <a:pt x="1053" y="133"/>
                  </a:cubicBezTo>
                  <a:cubicBezTo>
                    <a:pt x="1053" y="147"/>
                    <a:pt x="1048" y="151"/>
                    <a:pt x="1048" y="163"/>
                  </a:cubicBezTo>
                  <a:cubicBezTo>
                    <a:pt x="1048" y="174"/>
                    <a:pt x="1048" y="174"/>
                    <a:pt x="1048" y="174"/>
                  </a:cubicBezTo>
                  <a:cubicBezTo>
                    <a:pt x="1045" y="217"/>
                    <a:pt x="1045" y="217"/>
                    <a:pt x="1045" y="217"/>
                  </a:cubicBezTo>
                  <a:cubicBezTo>
                    <a:pt x="1040" y="217"/>
                    <a:pt x="1039" y="218"/>
                    <a:pt x="1033" y="218"/>
                  </a:cubicBezTo>
                  <a:cubicBezTo>
                    <a:pt x="1031" y="218"/>
                    <a:pt x="1031" y="218"/>
                    <a:pt x="1031" y="218"/>
                  </a:cubicBezTo>
                  <a:cubicBezTo>
                    <a:pt x="1018" y="218"/>
                    <a:pt x="1013" y="226"/>
                    <a:pt x="1009" y="226"/>
                  </a:cubicBezTo>
                  <a:cubicBezTo>
                    <a:pt x="1007" y="226"/>
                    <a:pt x="1007" y="226"/>
                    <a:pt x="1007" y="226"/>
                  </a:cubicBezTo>
                  <a:cubicBezTo>
                    <a:pt x="997" y="226"/>
                    <a:pt x="996" y="222"/>
                    <a:pt x="988" y="222"/>
                  </a:cubicBezTo>
                  <a:cubicBezTo>
                    <a:pt x="983" y="222"/>
                    <a:pt x="967" y="238"/>
                    <a:pt x="964" y="244"/>
                  </a:cubicBezTo>
                  <a:cubicBezTo>
                    <a:pt x="964" y="248"/>
                    <a:pt x="964" y="248"/>
                    <a:pt x="964" y="248"/>
                  </a:cubicBezTo>
                  <a:cubicBezTo>
                    <a:pt x="964" y="261"/>
                    <a:pt x="979" y="271"/>
                    <a:pt x="988" y="276"/>
                  </a:cubicBezTo>
                  <a:cubicBezTo>
                    <a:pt x="992" y="276"/>
                    <a:pt x="992" y="276"/>
                    <a:pt x="992" y="276"/>
                  </a:cubicBezTo>
                  <a:cubicBezTo>
                    <a:pt x="996" y="276"/>
                    <a:pt x="996" y="276"/>
                    <a:pt x="996" y="276"/>
                  </a:cubicBezTo>
                  <a:cubicBezTo>
                    <a:pt x="1010" y="276"/>
                    <a:pt x="1014" y="270"/>
                    <a:pt x="1027" y="270"/>
                  </a:cubicBezTo>
                  <a:cubicBezTo>
                    <a:pt x="1025" y="275"/>
                    <a:pt x="1025" y="269"/>
                    <a:pt x="1025" y="276"/>
                  </a:cubicBezTo>
                  <a:cubicBezTo>
                    <a:pt x="1025" y="284"/>
                    <a:pt x="1017" y="299"/>
                    <a:pt x="1014" y="306"/>
                  </a:cubicBezTo>
                  <a:cubicBezTo>
                    <a:pt x="1009" y="316"/>
                    <a:pt x="1007" y="324"/>
                    <a:pt x="1003" y="335"/>
                  </a:cubicBezTo>
                  <a:cubicBezTo>
                    <a:pt x="998" y="349"/>
                    <a:pt x="987" y="349"/>
                    <a:pt x="983" y="357"/>
                  </a:cubicBezTo>
                  <a:cubicBezTo>
                    <a:pt x="976" y="369"/>
                    <a:pt x="982" y="371"/>
                    <a:pt x="968" y="380"/>
                  </a:cubicBezTo>
                  <a:close/>
                  <a:moveTo>
                    <a:pt x="1499" y="206"/>
                  </a:moveTo>
                  <a:cubicBezTo>
                    <a:pt x="1475" y="206"/>
                    <a:pt x="1475" y="206"/>
                    <a:pt x="1475" y="206"/>
                  </a:cubicBezTo>
                  <a:cubicBezTo>
                    <a:pt x="1476" y="197"/>
                    <a:pt x="1472" y="203"/>
                    <a:pt x="1480" y="198"/>
                  </a:cubicBezTo>
                  <a:cubicBezTo>
                    <a:pt x="1480" y="195"/>
                    <a:pt x="1480" y="195"/>
                    <a:pt x="1480" y="195"/>
                  </a:cubicBezTo>
                  <a:cubicBezTo>
                    <a:pt x="1480" y="193"/>
                    <a:pt x="1480" y="193"/>
                    <a:pt x="1480" y="193"/>
                  </a:cubicBezTo>
                  <a:cubicBezTo>
                    <a:pt x="1480" y="189"/>
                    <a:pt x="1480" y="189"/>
                    <a:pt x="1480" y="189"/>
                  </a:cubicBezTo>
                  <a:cubicBezTo>
                    <a:pt x="1488" y="176"/>
                    <a:pt x="1488" y="176"/>
                    <a:pt x="1488" y="176"/>
                  </a:cubicBezTo>
                  <a:cubicBezTo>
                    <a:pt x="1488" y="172"/>
                    <a:pt x="1488" y="172"/>
                    <a:pt x="1488" y="172"/>
                  </a:cubicBezTo>
                  <a:cubicBezTo>
                    <a:pt x="1488" y="163"/>
                    <a:pt x="1488" y="163"/>
                    <a:pt x="1488" y="163"/>
                  </a:cubicBezTo>
                  <a:cubicBezTo>
                    <a:pt x="1488" y="159"/>
                    <a:pt x="1488" y="159"/>
                    <a:pt x="1488" y="159"/>
                  </a:cubicBezTo>
                  <a:cubicBezTo>
                    <a:pt x="1484" y="152"/>
                    <a:pt x="1484" y="152"/>
                    <a:pt x="1484" y="152"/>
                  </a:cubicBezTo>
                  <a:cubicBezTo>
                    <a:pt x="1484" y="146"/>
                    <a:pt x="1484" y="146"/>
                    <a:pt x="1484" y="146"/>
                  </a:cubicBezTo>
                  <a:cubicBezTo>
                    <a:pt x="1481" y="144"/>
                    <a:pt x="1481" y="104"/>
                    <a:pt x="1484" y="104"/>
                  </a:cubicBezTo>
                  <a:cubicBezTo>
                    <a:pt x="1484" y="96"/>
                    <a:pt x="1484" y="96"/>
                    <a:pt x="1484" y="96"/>
                  </a:cubicBezTo>
                  <a:cubicBezTo>
                    <a:pt x="1487" y="95"/>
                    <a:pt x="1493" y="95"/>
                    <a:pt x="1496" y="94"/>
                  </a:cubicBezTo>
                  <a:cubicBezTo>
                    <a:pt x="1502" y="92"/>
                    <a:pt x="1501" y="89"/>
                    <a:pt x="1506" y="89"/>
                  </a:cubicBezTo>
                  <a:cubicBezTo>
                    <a:pt x="1523" y="89"/>
                    <a:pt x="1523" y="89"/>
                    <a:pt x="1523" y="89"/>
                  </a:cubicBezTo>
                  <a:cubicBezTo>
                    <a:pt x="1529" y="89"/>
                    <a:pt x="1530" y="92"/>
                    <a:pt x="1530" y="98"/>
                  </a:cubicBezTo>
                  <a:cubicBezTo>
                    <a:pt x="1514" y="102"/>
                    <a:pt x="1510" y="111"/>
                    <a:pt x="1502" y="124"/>
                  </a:cubicBezTo>
                  <a:cubicBezTo>
                    <a:pt x="1502" y="128"/>
                    <a:pt x="1502" y="128"/>
                    <a:pt x="1502" y="128"/>
                  </a:cubicBezTo>
                  <a:cubicBezTo>
                    <a:pt x="1502" y="133"/>
                    <a:pt x="1502" y="133"/>
                    <a:pt x="1502" y="133"/>
                  </a:cubicBezTo>
                  <a:cubicBezTo>
                    <a:pt x="1507" y="142"/>
                    <a:pt x="1519" y="156"/>
                    <a:pt x="1519" y="165"/>
                  </a:cubicBezTo>
                  <a:cubicBezTo>
                    <a:pt x="1519" y="167"/>
                    <a:pt x="1495" y="184"/>
                    <a:pt x="1495" y="193"/>
                  </a:cubicBezTo>
                  <a:cubicBezTo>
                    <a:pt x="1495" y="195"/>
                    <a:pt x="1495" y="195"/>
                    <a:pt x="1495" y="195"/>
                  </a:cubicBezTo>
                  <a:cubicBezTo>
                    <a:pt x="1495" y="201"/>
                    <a:pt x="1500" y="200"/>
                    <a:pt x="1506" y="200"/>
                  </a:cubicBezTo>
                  <a:cubicBezTo>
                    <a:pt x="1514" y="188"/>
                    <a:pt x="1519" y="188"/>
                    <a:pt x="1530" y="180"/>
                  </a:cubicBezTo>
                  <a:cubicBezTo>
                    <a:pt x="1540" y="173"/>
                    <a:pt x="1542" y="163"/>
                    <a:pt x="1556" y="163"/>
                  </a:cubicBezTo>
                  <a:cubicBezTo>
                    <a:pt x="1559" y="159"/>
                    <a:pt x="1566" y="154"/>
                    <a:pt x="1572" y="147"/>
                  </a:cubicBezTo>
                  <a:cubicBezTo>
                    <a:pt x="1577" y="140"/>
                    <a:pt x="1579" y="135"/>
                    <a:pt x="1582" y="128"/>
                  </a:cubicBezTo>
                  <a:cubicBezTo>
                    <a:pt x="1582" y="124"/>
                    <a:pt x="1582" y="124"/>
                    <a:pt x="1582" y="124"/>
                  </a:cubicBezTo>
                  <a:cubicBezTo>
                    <a:pt x="1582" y="118"/>
                    <a:pt x="1582" y="118"/>
                    <a:pt x="1582" y="118"/>
                  </a:cubicBezTo>
                  <a:cubicBezTo>
                    <a:pt x="1582" y="115"/>
                    <a:pt x="1582" y="115"/>
                    <a:pt x="1582" y="115"/>
                  </a:cubicBezTo>
                  <a:cubicBezTo>
                    <a:pt x="1579" y="108"/>
                    <a:pt x="1579" y="106"/>
                    <a:pt x="1569" y="105"/>
                  </a:cubicBezTo>
                  <a:cubicBezTo>
                    <a:pt x="1567" y="91"/>
                    <a:pt x="1567" y="91"/>
                    <a:pt x="1567" y="91"/>
                  </a:cubicBezTo>
                  <a:cubicBezTo>
                    <a:pt x="1578" y="75"/>
                    <a:pt x="1590" y="81"/>
                    <a:pt x="1601" y="61"/>
                  </a:cubicBezTo>
                  <a:cubicBezTo>
                    <a:pt x="1601" y="57"/>
                    <a:pt x="1601" y="57"/>
                    <a:pt x="1601" y="57"/>
                  </a:cubicBezTo>
                  <a:cubicBezTo>
                    <a:pt x="1601" y="53"/>
                    <a:pt x="1601" y="53"/>
                    <a:pt x="1601" y="53"/>
                  </a:cubicBezTo>
                  <a:cubicBezTo>
                    <a:pt x="1595" y="50"/>
                    <a:pt x="1589" y="46"/>
                    <a:pt x="1581" y="46"/>
                  </a:cubicBezTo>
                  <a:cubicBezTo>
                    <a:pt x="1578" y="42"/>
                    <a:pt x="1573" y="39"/>
                    <a:pt x="1573" y="35"/>
                  </a:cubicBezTo>
                  <a:cubicBezTo>
                    <a:pt x="1573" y="29"/>
                    <a:pt x="1573" y="29"/>
                    <a:pt x="1573" y="29"/>
                  </a:cubicBezTo>
                  <a:cubicBezTo>
                    <a:pt x="1573" y="9"/>
                    <a:pt x="1566" y="7"/>
                    <a:pt x="1553" y="0"/>
                  </a:cubicBezTo>
                  <a:cubicBezTo>
                    <a:pt x="1545" y="1"/>
                    <a:pt x="1528" y="8"/>
                    <a:pt x="1528" y="16"/>
                  </a:cubicBezTo>
                  <a:cubicBezTo>
                    <a:pt x="1528" y="26"/>
                    <a:pt x="1532" y="29"/>
                    <a:pt x="1532" y="40"/>
                  </a:cubicBezTo>
                  <a:cubicBezTo>
                    <a:pt x="1532" y="46"/>
                    <a:pt x="1532" y="46"/>
                    <a:pt x="1532" y="46"/>
                  </a:cubicBezTo>
                  <a:cubicBezTo>
                    <a:pt x="1532" y="58"/>
                    <a:pt x="1495" y="59"/>
                    <a:pt x="1486" y="72"/>
                  </a:cubicBezTo>
                  <a:cubicBezTo>
                    <a:pt x="1482" y="70"/>
                    <a:pt x="1476" y="69"/>
                    <a:pt x="1476" y="63"/>
                  </a:cubicBezTo>
                  <a:cubicBezTo>
                    <a:pt x="1476" y="48"/>
                    <a:pt x="1476" y="48"/>
                    <a:pt x="1476" y="48"/>
                  </a:cubicBezTo>
                  <a:cubicBezTo>
                    <a:pt x="1476" y="44"/>
                    <a:pt x="1476" y="44"/>
                    <a:pt x="1476" y="44"/>
                  </a:cubicBezTo>
                  <a:cubicBezTo>
                    <a:pt x="1471" y="33"/>
                    <a:pt x="1465" y="22"/>
                    <a:pt x="1449" y="22"/>
                  </a:cubicBezTo>
                  <a:cubicBezTo>
                    <a:pt x="1445" y="18"/>
                    <a:pt x="1445" y="18"/>
                    <a:pt x="1445" y="18"/>
                  </a:cubicBezTo>
                  <a:cubicBezTo>
                    <a:pt x="1440" y="21"/>
                    <a:pt x="1432" y="25"/>
                    <a:pt x="1432" y="33"/>
                  </a:cubicBezTo>
                  <a:cubicBezTo>
                    <a:pt x="1432" y="42"/>
                    <a:pt x="1433" y="48"/>
                    <a:pt x="1435" y="56"/>
                  </a:cubicBezTo>
                  <a:cubicBezTo>
                    <a:pt x="1437" y="65"/>
                    <a:pt x="1434" y="69"/>
                    <a:pt x="1434" y="78"/>
                  </a:cubicBezTo>
                  <a:cubicBezTo>
                    <a:pt x="1434" y="83"/>
                    <a:pt x="1434" y="83"/>
                    <a:pt x="1434" y="83"/>
                  </a:cubicBezTo>
                  <a:cubicBezTo>
                    <a:pt x="1434" y="92"/>
                    <a:pt x="1431" y="92"/>
                    <a:pt x="1432" y="100"/>
                  </a:cubicBezTo>
                  <a:cubicBezTo>
                    <a:pt x="1433" y="105"/>
                    <a:pt x="1436" y="106"/>
                    <a:pt x="1436" y="115"/>
                  </a:cubicBezTo>
                  <a:cubicBezTo>
                    <a:pt x="1436" y="128"/>
                    <a:pt x="1436" y="128"/>
                    <a:pt x="1436" y="128"/>
                  </a:cubicBezTo>
                  <a:cubicBezTo>
                    <a:pt x="1437" y="156"/>
                    <a:pt x="1437" y="156"/>
                    <a:pt x="1437" y="156"/>
                  </a:cubicBezTo>
                  <a:cubicBezTo>
                    <a:pt x="1439" y="170"/>
                    <a:pt x="1432" y="179"/>
                    <a:pt x="1432" y="193"/>
                  </a:cubicBezTo>
                  <a:cubicBezTo>
                    <a:pt x="1432" y="198"/>
                    <a:pt x="1436" y="199"/>
                    <a:pt x="1436" y="204"/>
                  </a:cubicBezTo>
                  <a:cubicBezTo>
                    <a:pt x="1436" y="204"/>
                    <a:pt x="1434" y="207"/>
                    <a:pt x="1434" y="210"/>
                  </a:cubicBezTo>
                  <a:cubicBezTo>
                    <a:pt x="1425" y="212"/>
                    <a:pt x="1426" y="215"/>
                    <a:pt x="1415" y="215"/>
                  </a:cubicBezTo>
                  <a:cubicBezTo>
                    <a:pt x="1415" y="211"/>
                    <a:pt x="1415" y="211"/>
                    <a:pt x="1415" y="211"/>
                  </a:cubicBezTo>
                  <a:cubicBezTo>
                    <a:pt x="1425" y="209"/>
                    <a:pt x="1419" y="207"/>
                    <a:pt x="1426" y="202"/>
                  </a:cubicBezTo>
                  <a:cubicBezTo>
                    <a:pt x="1429" y="185"/>
                    <a:pt x="1429" y="185"/>
                    <a:pt x="1429" y="185"/>
                  </a:cubicBezTo>
                  <a:cubicBezTo>
                    <a:pt x="1429" y="122"/>
                    <a:pt x="1429" y="122"/>
                    <a:pt x="1429" y="122"/>
                  </a:cubicBezTo>
                  <a:cubicBezTo>
                    <a:pt x="1430" y="114"/>
                    <a:pt x="1427" y="109"/>
                    <a:pt x="1424" y="104"/>
                  </a:cubicBezTo>
                  <a:cubicBezTo>
                    <a:pt x="1424" y="100"/>
                    <a:pt x="1424" y="100"/>
                    <a:pt x="1424" y="100"/>
                  </a:cubicBezTo>
                  <a:cubicBezTo>
                    <a:pt x="1424" y="83"/>
                    <a:pt x="1424" y="83"/>
                    <a:pt x="1424" y="83"/>
                  </a:cubicBezTo>
                  <a:cubicBezTo>
                    <a:pt x="1424" y="79"/>
                    <a:pt x="1424" y="79"/>
                    <a:pt x="1424" y="79"/>
                  </a:cubicBezTo>
                  <a:cubicBezTo>
                    <a:pt x="1416" y="64"/>
                    <a:pt x="1408" y="60"/>
                    <a:pt x="1402" y="48"/>
                  </a:cubicBezTo>
                  <a:cubicBezTo>
                    <a:pt x="1398" y="48"/>
                    <a:pt x="1398" y="48"/>
                    <a:pt x="1398" y="48"/>
                  </a:cubicBezTo>
                  <a:cubicBezTo>
                    <a:pt x="1387" y="48"/>
                    <a:pt x="1380" y="62"/>
                    <a:pt x="1376" y="70"/>
                  </a:cubicBezTo>
                  <a:cubicBezTo>
                    <a:pt x="1376" y="74"/>
                    <a:pt x="1376" y="74"/>
                    <a:pt x="1376" y="74"/>
                  </a:cubicBezTo>
                  <a:cubicBezTo>
                    <a:pt x="1376" y="96"/>
                    <a:pt x="1376" y="96"/>
                    <a:pt x="1376" y="96"/>
                  </a:cubicBezTo>
                  <a:cubicBezTo>
                    <a:pt x="1377" y="133"/>
                    <a:pt x="1377" y="133"/>
                    <a:pt x="1377" y="133"/>
                  </a:cubicBezTo>
                  <a:cubicBezTo>
                    <a:pt x="1376" y="135"/>
                    <a:pt x="1376" y="135"/>
                    <a:pt x="1376" y="135"/>
                  </a:cubicBezTo>
                  <a:cubicBezTo>
                    <a:pt x="1376" y="139"/>
                    <a:pt x="1376" y="139"/>
                    <a:pt x="1376" y="139"/>
                  </a:cubicBezTo>
                  <a:cubicBezTo>
                    <a:pt x="1379" y="144"/>
                    <a:pt x="1382" y="149"/>
                    <a:pt x="1382" y="157"/>
                  </a:cubicBezTo>
                  <a:cubicBezTo>
                    <a:pt x="1382" y="178"/>
                    <a:pt x="1382" y="178"/>
                    <a:pt x="1382" y="178"/>
                  </a:cubicBezTo>
                  <a:cubicBezTo>
                    <a:pt x="1382" y="182"/>
                    <a:pt x="1386" y="198"/>
                    <a:pt x="1387" y="202"/>
                  </a:cubicBezTo>
                  <a:cubicBezTo>
                    <a:pt x="1391" y="211"/>
                    <a:pt x="1397" y="208"/>
                    <a:pt x="1402" y="215"/>
                  </a:cubicBezTo>
                  <a:cubicBezTo>
                    <a:pt x="1385" y="216"/>
                    <a:pt x="1358" y="232"/>
                    <a:pt x="1358" y="232"/>
                  </a:cubicBezTo>
                  <a:cubicBezTo>
                    <a:pt x="1354" y="232"/>
                    <a:pt x="1354" y="232"/>
                    <a:pt x="1354" y="232"/>
                  </a:cubicBezTo>
                  <a:cubicBezTo>
                    <a:pt x="1346" y="228"/>
                    <a:pt x="1346" y="228"/>
                    <a:pt x="1346" y="228"/>
                  </a:cubicBezTo>
                  <a:cubicBezTo>
                    <a:pt x="1343" y="228"/>
                    <a:pt x="1343" y="228"/>
                    <a:pt x="1343" y="228"/>
                  </a:cubicBezTo>
                  <a:cubicBezTo>
                    <a:pt x="1331" y="228"/>
                    <a:pt x="1307" y="264"/>
                    <a:pt x="1307" y="278"/>
                  </a:cubicBezTo>
                  <a:cubicBezTo>
                    <a:pt x="1307" y="289"/>
                    <a:pt x="1307" y="289"/>
                    <a:pt x="1307" y="289"/>
                  </a:cubicBezTo>
                  <a:cubicBezTo>
                    <a:pt x="1307" y="293"/>
                    <a:pt x="1307" y="293"/>
                    <a:pt x="1307" y="293"/>
                  </a:cubicBezTo>
                  <a:cubicBezTo>
                    <a:pt x="1321" y="311"/>
                    <a:pt x="1321" y="311"/>
                    <a:pt x="1321" y="311"/>
                  </a:cubicBezTo>
                  <a:cubicBezTo>
                    <a:pt x="1326" y="312"/>
                    <a:pt x="1327" y="314"/>
                    <a:pt x="1333" y="314"/>
                  </a:cubicBezTo>
                  <a:cubicBezTo>
                    <a:pt x="1343" y="314"/>
                    <a:pt x="1343" y="314"/>
                    <a:pt x="1343" y="314"/>
                  </a:cubicBezTo>
                  <a:cubicBezTo>
                    <a:pt x="1346" y="314"/>
                    <a:pt x="1346" y="314"/>
                    <a:pt x="1346" y="314"/>
                  </a:cubicBezTo>
                  <a:cubicBezTo>
                    <a:pt x="1355" y="309"/>
                    <a:pt x="1361" y="305"/>
                    <a:pt x="1365" y="297"/>
                  </a:cubicBezTo>
                  <a:cubicBezTo>
                    <a:pt x="1365" y="293"/>
                    <a:pt x="1365" y="293"/>
                    <a:pt x="1365" y="293"/>
                  </a:cubicBezTo>
                  <a:cubicBezTo>
                    <a:pt x="1365" y="288"/>
                    <a:pt x="1365" y="288"/>
                    <a:pt x="1365" y="288"/>
                  </a:cubicBezTo>
                  <a:cubicBezTo>
                    <a:pt x="1365" y="284"/>
                    <a:pt x="1365" y="284"/>
                    <a:pt x="1365" y="284"/>
                  </a:cubicBezTo>
                  <a:cubicBezTo>
                    <a:pt x="1363" y="281"/>
                    <a:pt x="1359" y="275"/>
                    <a:pt x="1359" y="273"/>
                  </a:cubicBezTo>
                  <a:cubicBezTo>
                    <a:pt x="1359" y="263"/>
                    <a:pt x="1359" y="263"/>
                    <a:pt x="1359" y="263"/>
                  </a:cubicBezTo>
                  <a:cubicBezTo>
                    <a:pt x="1359" y="260"/>
                    <a:pt x="1359" y="260"/>
                    <a:pt x="1359" y="260"/>
                  </a:cubicBezTo>
                  <a:cubicBezTo>
                    <a:pt x="1362" y="255"/>
                    <a:pt x="1370" y="245"/>
                    <a:pt x="1376" y="245"/>
                  </a:cubicBezTo>
                  <a:cubicBezTo>
                    <a:pt x="1387" y="245"/>
                    <a:pt x="1387" y="245"/>
                    <a:pt x="1387" y="245"/>
                  </a:cubicBezTo>
                  <a:cubicBezTo>
                    <a:pt x="1473" y="239"/>
                    <a:pt x="1473" y="239"/>
                    <a:pt x="1473" y="239"/>
                  </a:cubicBezTo>
                  <a:cubicBezTo>
                    <a:pt x="1528" y="239"/>
                    <a:pt x="1528" y="239"/>
                    <a:pt x="1528" y="239"/>
                  </a:cubicBezTo>
                  <a:cubicBezTo>
                    <a:pt x="1567" y="241"/>
                    <a:pt x="1567" y="241"/>
                    <a:pt x="1567" y="241"/>
                  </a:cubicBezTo>
                  <a:cubicBezTo>
                    <a:pt x="1570" y="241"/>
                    <a:pt x="1573" y="242"/>
                    <a:pt x="1573" y="245"/>
                  </a:cubicBezTo>
                  <a:cubicBezTo>
                    <a:pt x="1571" y="263"/>
                    <a:pt x="1571" y="263"/>
                    <a:pt x="1571" y="263"/>
                  </a:cubicBezTo>
                  <a:cubicBezTo>
                    <a:pt x="1582" y="263"/>
                    <a:pt x="1585" y="260"/>
                    <a:pt x="1592" y="256"/>
                  </a:cubicBezTo>
                  <a:cubicBezTo>
                    <a:pt x="1599" y="258"/>
                    <a:pt x="1606" y="260"/>
                    <a:pt x="1614" y="260"/>
                  </a:cubicBezTo>
                  <a:cubicBezTo>
                    <a:pt x="1626" y="260"/>
                    <a:pt x="1638" y="254"/>
                    <a:pt x="1638" y="241"/>
                  </a:cubicBezTo>
                  <a:cubicBezTo>
                    <a:pt x="1638" y="228"/>
                    <a:pt x="1618" y="226"/>
                    <a:pt x="1609" y="220"/>
                  </a:cubicBezTo>
                  <a:cubicBezTo>
                    <a:pt x="1601" y="215"/>
                    <a:pt x="1585" y="206"/>
                    <a:pt x="1573" y="206"/>
                  </a:cubicBezTo>
                  <a:cubicBezTo>
                    <a:pt x="1555" y="206"/>
                    <a:pt x="1555" y="206"/>
                    <a:pt x="1555" y="206"/>
                  </a:cubicBezTo>
                  <a:cubicBezTo>
                    <a:pt x="1499" y="206"/>
                    <a:pt x="1499" y="206"/>
                    <a:pt x="1499" y="206"/>
                  </a:cubicBezTo>
                  <a:close/>
                </a:path>
              </a:pathLst>
            </a:custGeom>
            <a:solidFill>
              <a:srgbClr val="2D2A2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6">
              <a:extLst>
                <a:ext uri="{FF2B5EF4-FFF2-40B4-BE49-F238E27FC236}">
                  <a16:creationId xmlns="" xmlns:a16="http://schemas.microsoft.com/office/drawing/2014/main" id="{F6821AB5-D0C1-4BA3-8549-D42D26508E2A}"/>
                </a:ext>
              </a:extLst>
            </p:cNvPr>
            <p:cNvSpPr>
              <a:spLocks noEditPoints="1"/>
            </p:cNvSpPr>
            <p:nvPr/>
          </p:nvSpPr>
          <p:spPr bwMode="auto">
            <a:xfrm>
              <a:off x="3476" y="2807"/>
              <a:ext cx="2724" cy="190"/>
            </a:xfrm>
            <a:custGeom>
              <a:avLst/>
              <a:gdLst>
                <a:gd name="T0" fmla="*/ 45 w 1666"/>
                <a:gd name="T1" fmla="*/ 76 h 116"/>
                <a:gd name="T2" fmla="*/ 13 w 1666"/>
                <a:gd name="T3" fmla="*/ 96 h 116"/>
                <a:gd name="T4" fmla="*/ 18 w 1666"/>
                <a:gd name="T5" fmla="*/ 6 h 116"/>
                <a:gd name="T6" fmla="*/ 90 w 1666"/>
                <a:gd name="T7" fmla="*/ 94 h 116"/>
                <a:gd name="T8" fmla="*/ 121 w 1666"/>
                <a:gd name="T9" fmla="*/ 6 h 116"/>
                <a:gd name="T10" fmla="*/ 121 w 1666"/>
                <a:gd name="T11" fmla="*/ 110 h 116"/>
                <a:gd name="T12" fmla="*/ 213 w 1666"/>
                <a:gd name="T13" fmla="*/ 3 h 116"/>
                <a:gd name="T14" fmla="*/ 161 w 1666"/>
                <a:gd name="T15" fmla="*/ 26 h 116"/>
                <a:gd name="T16" fmla="*/ 142 w 1666"/>
                <a:gd name="T17" fmla="*/ 110 h 116"/>
                <a:gd name="T18" fmla="*/ 339 w 1666"/>
                <a:gd name="T19" fmla="*/ 76 h 116"/>
                <a:gd name="T20" fmla="*/ 264 w 1666"/>
                <a:gd name="T21" fmla="*/ 110 h 116"/>
                <a:gd name="T22" fmla="*/ 381 w 1666"/>
                <a:gd name="T23" fmla="*/ 113 h 116"/>
                <a:gd name="T24" fmla="*/ 318 w 1666"/>
                <a:gd name="T25" fmla="*/ 26 h 116"/>
                <a:gd name="T26" fmla="*/ 474 w 1666"/>
                <a:gd name="T27" fmla="*/ 6 h 116"/>
                <a:gd name="T28" fmla="*/ 493 w 1666"/>
                <a:gd name="T29" fmla="*/ 115 h 116"/>
                <a:gd name="T30" fmla="*/ 395 w 1666"/>
                <a:gd name="T31" fmla="*/ 113 h 116"/>
                <a:gd name="T32" fmla="*/ 389 w 1666"/>
                <a:gd name="T33" fmla="*/ 6 h 116"/>
                <a:gd name="T34" fmla="*/ 697 w 1666"/>
                <a:gd name="T35" fmla="*/ 23 h 116"/>
                <a:gd name="T36" fmla="*/ 612 w 1666"/>
                <a:gd name="T37" fmla="*/ 22 h 116"/>
                <a:gd name="T38" fmla="*/ 629 w 1666"/>
                <a:gd name="T39" fmla="*/ 10 h 116"/>
                <a:gd name="T40" fmla="*/ 687 w 1666"/>
                <a:gd name="T41" fmla="*/ 92 h 116"/>
                <a:gd name="T42" fmla="*/ 818 w 1666"/>
                <a:gd name="T43" fmla="*/ 86 h 116"/>
                <a:gd name="T44" fmla="*/ 837 w 1666"/>
                <a:gd name="T45" fmla="*/ 6 h 116"/>
                <a:gd name="T46" fmla="*/ 762 w 1666"/>
                <a:gd name="T47" fmla="*/ 110 h 116"/>
                <a:gd name="T48" fmla="*/ 743 w 1666"/>
                <a:gd name="T49" fmla="*/ 17 h 116"/>
                <a:gd name="T50" fmla="*/ 856 w 1666"/>
                <a:gd name="T51" fmla="*/ 110 h 116"/>
                <a:gd name="T52" fmla="*/ 856 w 1666"/>
                <a:gd name="T53" fmla="*/ 6 h 116"/>
                <a:gd name="T54" fmla="*/ 888 w 1666"/>
                <a:gd name="T55" fmla="*/ 105 h 116"/>
                <a:gd name="T56" fmla="*/ 979 w 1666"/>
                <a:gd name="T57" fmla="*/ 116 h 116"/>
                <a:gd name="T58" fmla="*/ 962 w 1666"/>
                <a:gd name="T59" fmla="*/ 6 h 116"/>
                <a:gd name="T60" fmla="*/ 1001 w 1666"/>
                <a:gd name="T61" fmla="*/ 6 h 116"/>
                <a:gd name="T62" fmla="*/ 1121 w 1666"/>
                <a:gd name="T63" fmla="*/ 36 h 116"/>
                <a:gd name="T64" fmla="*/ 1079 w 1666"/>
                <a:gd name="T65" fmla="*/ 95 h 116"/>
                <a:gd name="T66" fmla="*/ 1142 w 1666"/>
                <a:gd name="T67" fmla="*/ 85 h 116"/>
                <a:gd name="T68" fmla="*/ 1063 w 1666"/>
                <a:gd name="T69" fmla="*/ 22 h 116"/>
                <a:gd name="T70" fmla="*/ 1127 w 1666"/>
                <a:gd name="T71" fmla="*/ 15 h 116"/>
                <a:gd name="T72" fmla="*/ 1191 w 1666"/>
                <a:gd name="T73" fmla="*/ 62 h 116"/>
                <a:gd name="T74" fmla="*/ 1157 w 1666"/>
                <a:gd name="T75" fmla="*/ 110 h 116"/>
                <a:gd name="T76" fmla="*/ 1157 w 1666"/>
                <a:gd name="T77" fmla="*/ 3 h 116"/>
                <a:gd name="T78" fmla="*/ 1252 w 1666"/>
                <a:gd name="T79" fmla="*/ 106 h 116"/>
                <a:gd name="T80" fmla="*/ 1218 w 1666"/>
                <a:gd name="T81" fmla="*/ 16 h 116"/>
                <a:gd name="T82" fmla="*/ 1331 w 1666"/>
                <a:gd name="T83" fmla="*/ 11 h 116"/>
                <a:gd name="T84" fmla="*/ 1357 w 1666"/>
                <a:gd name="T85" fmla="*/ 85 h 116"/>
                <a:gd name="T86" fmla="*/ 1285 w 1666"/>
                <a:gd name="T87" fmla="*/ 116 h 116"/>
                <a:gd name="T88" fmla="*/ 1341 w 1666"/>
                <a:gd name="T89" fmla="*/ 83 h 116"/>
                <a:gd name="T90" fmla="*/ 1335 w 1666"/>
                <a:gd name="T91" fmla="*/ 5 h 116"/>
                <a:gd name="T92" fmla="*/ 1379 w 1666"/>
                <a:gd name="T93" fmla="*/ 110 h 116"/>
                <a:gd name="T94" fmla="*/ 1379 w 1666"/>
                <a:gd name="T95" fmla="*/ 6 h 116"/>
                <a:gd name="T96" fmla="*/ 1411 w 1666"/>
                <a:gd name="T97" fmla="*/ 105 h 116"/>
                <a:gd name="T98" fmla="*/ 1524 w 1666"/>
                <a:gd name="T99" fmla="*/ 12 h 116"/>
                <a:gd name="T100" fmla="*/ 1466 w 1666"/>
                <a:gd name="T101" fmla="*/ 113 h 116"/>
                <a:gd name="T102" fmla="*/ 1450 w 1666"/>
                <a:gd name="T103" fmla="*/ 17 h 116"/>
                <a:gd name="T104" fmla="*/ 1664 w 1666"/>
                <a:gd name="T105" fmla="*/ 6 h 116"/>
                <a:gd name="T106" fmla="*/ 1631 w 1666"/>
                <a:gd name="T107" fmla="*/ 110 h 116"/>
                <a:gd name="T108" fmla="*/ 1570 w 1666"/>
                <a:gd name="T109" fmla="*/ 22 h 116"/>
                <a:gd name="T110" fmla="*/ 1588 w 1666"/>
                <a:gd name="T111" fmla="*/ 8 h 116"/>
                <a:gd name="T112" fmla="*/ 1628 w 1666"/>
                <a:gd name="T113" fmla="*/ 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6" h="116">
                  <a:moveTo>
                    <a:pt x="14" y="6"/>
                  </a:moveTo>
                  <a:cubicBezTo>
                    <a:pt x="14" y="3"/>
                    <a:pt x="14" y="3"/>
                    <a:pt x="14" y="3"/>
                  </a:cubicBezTo>
                  <a:cubicBezTo>
                    <a:pt x="61" y="3"/>
                    <a:pt x="61" y="3"/>
                    <a:pt x="61" y="3"/>
                  </a:cubicBezTo>
                  <a:cubicBezTo>
                    <a:pt x="61" y="6"/>
                    <a:pt x="61" y="6"/>
                    <a:pt x="61" y="6"/>
                  </a:cubicBezTo>
                  <a:cubicBezTo>
                    <a:pt x="57" y="6"/>
                    <a:pt x="57" y="6"/>
                    <a:pt x="57" y="6"/>
                  </a:cubicBezTo>
                  <a:cubicBezTo>
                    <a:pt x="52" y="6"/>
                    <a:pt x="49" y="7"/>
                    <a:pt x="47" y="10"/>
                  </a:cubicBezTo>
                  <a:cubicBezTo>
                    <a:pt x="46" y="12"/>
                    <a:pt x="45" y="16"/>
                    <a:pt x="45" y="22"/>
                  </a:cubicBezTo>
                  <a:cubicBezTo>
                    <a:pt x="45" y="76"/>
                    <a:pt x="45" y="76"/>
                    <a:pt x="45" y="76"/>
                  </a:cubicBezTo>
                  <a:cubicBezTo>
                    <a:pt x="45" y="85"/>
                    <a:pt x="44" y="91"/>
                    <a:pt x="42" y="96"/>
                  </a:cubicBezTo>
                  <a:cubicBezTo>
                    <a:pt x="40" y="102"/>
                    <a:pt x="37" y="106"/>
                    <a:pt x="33" y="110"/>
                  </a:cubicBezTo>
                  <a:cubicBezTo>
                    <a:pt x="28" y="114"/>
                    <a:pt x="23" y="116"/>
                    <a:pt x="17" y="116"/>
                  </a:cubicBezTo>
                  <a:cubicBezTo>
                    <a:pt x="12" y="116"/>
                    <a:pt x="8" y="114"/>
                    <a:pt x="5" y="112"/>
                  </a:cubicBezTo>
                  <a:cubicBezTo>
                    <a:pt x="2" y="109"/>
                    <a:pt x="0" y="106"/>
                    <a:pt x="0" y="103"/>
                  </a:cubicBezTo>
                  <a:cubicBezTo>
                    <a:pt x="0" y="101"/>
                    <a:pt x="1" y="99"/>
                    <a:pt x="2" y="97"/>
                  </a:cubicBezTo>
                  <a:cubicBezTo>
                    <a:pt x="4" y="95"/>
                    <a:pt x="6" y="95"/>
                    <a:pt x="9" y="95"/>
                  </a:cubicBezTo>
                  <a:cubicBezTo>
                    <a:pt x="10" y="95"/>
                    <a:pt x="12" y="95"/>
                    <a:pt x="13" y="96"/>
                  </a:cubicBezTo>
                  <a:cubicBezTo>
                    <a:pt x="15" y="97"/>
                    <a:pt x="16" y="101"/>
                    <a:pt x="19" y="105"/>
                  </a:cubicBezTo>
                  <a:cubicBezTo>
                    <a:pt x="20" y="108"/>
                    <a:pt x="21" y="110"/>
                    <a:pt x="23" y="110"/>
                  </a:cubicBezTo>
                  <a:cubicBezTo>
                    <a:pt x="25" y="110"/>
                    <a:pt x="26" y="109"/>
                    <a:pt x="27" y="107"/>
                  </a:cubicBezTo>
                  <a:cubicBezTo>
                    <a:pt x="29" y="105"/>
                    <a:pt x="29" y="102"/>
                    <a:pt x="29" y="98"/>
                  </a:cubicBezTo>
                  <a:cubicBezTo>
                    <a:pt x="29" y="22"/>
                    <a:pt x="29" y="22"/>
                    <a:pt x="29" y="22"/>
                  </a:cubicBezTo>
                  <a:cubicBezTo>
                    <a:pt x="29" y="17"/>
                    <a:pt x="29" y="13"/>
                    <a:pt x="28" y="11"/>
                  </a:cubicBezTo>
                  <a:cubicBezTo>
                    <a:pt x="28" y="10"/>
                    <a:pt x="27" y="9"/>
                    <a:pt x="25" y="8"/>
                  </a:cubicBezTo>
                  <a:cubicBezTo>
                    <a:pt x="23" y="7"/>
                    <a:pt x="20" y="6"/>
                    <a:pt x="18" y="6"/>
                  </a:cubicBezTo>
                  <a:cubicBezTo>
                    <a:pt x="14" y="6"/>
                    <a:pt x="14" y="6"/>
                    <a:pt x="14" y="6"/>
                  </a:cubicBezTo>
                  <a:close/>
                  <a:moveTo>
                    <a:pt x="121" y="110"/>
                  </a:moveTo>
                  <a:cubicBezTo>
                    <a:pt x="121" y="113"/>
                    <a:pt x="121" y="113"/>
                    <a:pt x="121" y="113"/>
                  </a:cubicBezTo>
                  <a:cubicBezTo>
                    <a:pt x="74" y="113"/>
                    <a:pt x="74" y="113"/>
                    <a:pt x="74" y="113"/>
                  </a:cubicBezTo>
                  <a:cubicBezTo>
                    <a:pt x="74" y="110"/>
                    <a:pt x="74" y="110"/>
                    <a:pt x="74" y="110"/>
                  </a:cubicBezTo>
                  <a:cubicBezTo>
                    <a:pt x="78" y="110"/>
                    <a:pt x="78" y="110"/>
                    <a:pt x="78" y="110"/>
                  </a:cubicBezTo>
                  <a:cubicBezTo>
                    <a:pt x="83" y="110"/>
                    <a:pt x="86" y="109"/>
                    <a:pt x="88" y="106"/>
                  </a:cubicBezTo>
                  <a:cubicBezTo>
                    <a:pt x="89" y="104"/>
                    <a:pt x="90" y="100"/>
                    <a:pt x="90" y="94"/>
                  </a:cubicBezTo>
                  <a:cubicBezTo>
                    <a:pt x="90" y="22"/>
                    <a:pt x="90" y="22"/>
                    <a:pt x="90" y="22"/>
                  </a:cubicBezTo>
                  <a:cubicBezTo>
                    <a:pt x="90" y="17"/>
                    <a:pt x="90" y="13"/>
                    <a:pt x="89" y="11"/>
                  </a:cubicBezTo>
                  <a:cubicBezTo>
                    <a:pt x="88" y="10"/>
                    <a:pt x="87" y="9"/>
                    <a:pt x="86" y="8"/>
                  </a:cubicBezTo>
                  <a:cubicBezTo>
                    <a:pt x="83" y="7"/>
                    <a:pt x="81" y="6"/>
                    <a:pt x="78" y="6"/>
                  </a:cubicBezTo>
                  <a:cubicBezTo>
                    <a:pt x="74" y="6"/>
                    <a:pt x="74" y="6"/>
                    <a:pt x="74" y="6"/>
                  </a:cubicBezTo>
                  <a:cubicBezTo>
                    <a:pt x="74" y="3"/>
                    <a:pt x="74" y="3"/>
                    <a:pt x="74" y="3"/>
                  </a:cubicBezTo>
                  <a:cubicBezTo>
                    <a:pt x="121" y="3"/>
                    <a:pt x="121" y="3"/>
                    <a:pt x="121" y="3"/>
                  </a:cubicBezTo>
                  <a:cubicBezTo>
                    <a:pt x="121" y="6"/>
                    <a:pt x="121" y="6"/>
                    <a:pt x="121" y="6"/>
                  </a:cubicBezTo>
                  <a:cubicBezTo>
                    <a:pt x="117" y="6"/>
                    <a:pt x="117" y="6"/>
                    <a:pt x="117" y="6"/>
                  </a:cubicBezTo>
                  <a:cubicBezTo>
                    <a:pt x="113" y="6"/>
                    <a:pt x="110" y="7"/>
                    <a:pt x="108" y="10"/>
                  </a:cubicBezTo>
                  <a:cubicBezTo>
                    <a:pt x="106" y="12"/>
                    <a:pt x="106" y="16"/>
                    <a:pt x="106" y="22"/>
                  </a:cubicBezTo>
                  <a:cubicBezTo>
                    <a:pt x="106" y="94"/>
                    <a:pt x="106" y="94"/>
                    <a:pt x="106" y="94"/>
                  </a:cubicBezTo>
                  <a:cubicBezTo>
                    <a:pt x="106" y="99"/>
                    <a:pt x="106" y="103"/>
                    <a:pt x="107" y="105"/>
                  </a:cubicBezTo>
                  <a:cubicBezTo>
                    <a:pt x="107" y="106"/>
                    <a:pt x="108" y="107"/>
                    <a:pt x="110" y="108"/>
                  </a:cubicBezTo>
                  <a:cubicBezTo>
                    <a:pt x="112" y="109"/>
                    <a:pt x="115" y="110"/>
                    <a:pt x="117" y="110"/>
                  </a:cubicBezTo>
                  <a:cubicBezTo>
                    <a:pt x="121" y="110"/>
                    <a:pt x="121" y="110"/>
                    <a:pt x="121" y="110"/>
                  </a:cubicBezTo>
                  <a:close/>
                  <a:moveTo>
                    <a:pt x="132" y="3"/>
                  </a:moveTo>
                  <a:cubicBezTo>
                    <a:pt x="162" y="3"/>
                    <a:pt x="162" y="3"/>
                    <a:pt x="162" y="3"/>
                  </a:cubicBezTo>
                  <a:cubicBezTo>
                    <a:pt x="229" y="86"/>
                    <a:pt x="229" y="86"/>
                    <a:pt x="229" y="86"/>
                  </a:cubicBezTo>
                  <a:cubicBezTo>
                    <a:pt x="229" y="22"/>
                    <a:pt x="229" y="22"/>
                    <a:pt x="229" y="22"/>
                  </a:cubicBezTo>
                  <a:cubicBezTo>
                    <a:pt x="229" y="15"/>
                    <a:pt x="228" y="11"/>
                    <a:pt x="227" y="9"/>
                  </a:cubicBezTo>
                  <a:cubicBezTo>
                    <a:pt x="225" y="7"/>
                    <a:pt x="222" y="6"/>
                    <a:pt x="217" y="6"/>
                  </a:cubicBezTo>
                  <a:cubicBezTo>
                    <a:pt x="213" y="6"/>
                    <a:pt x="213" y="6"/>
                    <a:pt x="213" y="6"/>
                  </a:cubicBezTo>
                  <a:cubicBezTo>
                    <a:pt x="213" y="3"/>
                    <a:pt x="213" y="3"/>
                    <a:pt x="213" y="3"/>
                  </a:cubicBezTo>
                  <a:cubicBezTo>
                    <a:pt x="252" y="3"/>
                    <a:pt x="252" y="3"/>
                    <a:pt x="252" y="3"/>
                  </a:cubicBezTo>
                  <a:cubicBezTo>
                    <a:pt x="252" y="6"/>
                    <a:pt x="252" y="6"/>
                    <a:pt x="252" y="6"/>
                  </a:cubicBezTo>
                  <a:cubicBezTo>
                    <a:pt x="248" y="6"/>
                    <a:pt x="248" y="6"/>
                    <a:pt x="248" y="6"/>
                  </a:cubicBezTo>
                  <a:cubicBezTo>
                    <a:pt x="243" y="6"/>
                    <a:pt x="240" y="7"/>
                    <a:pt x="238" y="10"/>
                  </a:cubicBezTo>
                  <a:cubicBezTo>
                    <a:pt x="237" y="12"/>
                    <a:pt x="236" y="16"/>
                    <a:pt x="236" y="22"/>
                  </a:cubicBezTo>
                  <a:cubicBezTo>
                    <a:pt x="236" y="115"/>
                    <a:pt x="236" y="115"/>
                    <a:pt x="236" y="115"/>
                  </a:cubicBezTo>
                  <a:cubicBezTo>
                    <a:pt x="233" y="115"/>
                    <a:pt x="233" y="115"/>
                    <a:pt x="233" y="115"/>
                  </a:cubicBezTo>
                  <a:cubicBezTo>
                    <a:pt x="161" y="26"/>
                    <a:pt x="161" y="26"/>
                    <a:pt x="161" y="26"/>
                  </a:cubicBezTo>
                  <a:cubicBezTo>
                    <a:pt x="161" y="94"/>
                    <a:pt x="161" y="94"/>
                    <a:pt x="161" y="94"/>
                  </a:cubicBezTo>
                  <a:cubicBezTo>
                    <a:pt x="161" y="101"/>
                    <a:pt x="161" y="105"/>
                    <a:pt x="163" y="107"/>
                  </a:cubicBezTo>
                  <a:cubicBezTo>
                    <a:pt x="165" y="109"/>
                    <a:pt x="168" y="110"/>
                    <a:pt x="172" y="110"/>
                  </a:cubicBezTo>
                  <a:cubicBezTo>
                    <a:pt x="176" y="110"/>
                    <a:pt x="176" y="110"/>
                    <a:pt x="176" y="110"/>
                  </a:cubicBezTo>
                  <a:cubicBezTo>
                    <a:pt x="176" y="113"/>
                    <a:pt x="176" y="113"/>
                    <a:pt x="176" y="113"/>
                  </a:cubicBezTo>
                  <a:cubicBezTo>
                    <a:pt x="138" y="113"/>
                    <a:pt x="138" y="113"/>
                    <a:pt x="138" y="113"/>
                  </a:cubicBezTo>
                  <a:cubicBezTo>
                    <a:pt x="138" y="110"/>
                    <a:pt x="138" y="110"/>
                    <a:pt x="138" y="110"/>
                  </a:cubicBezTo>
                  <a:cubicBezTo>
                    <a:pt x="142" y="110"/>
                    <a:pt x="142" y="110"/>
                    <a:pt x="142" y="110"/>
                  </a:cubicBezTo>
                  <a:cubicBezTo>
                    <a:pt x="146" y="110"/>
                    <a:pt x="150" y="109"/>
                    <a:pt x="152" y="106"/>
                  </a:cubicBezTo>
                  <a:cubicBezTo>
                    <a:pt x="153" y="104"/>
                    <a:pt x="153" y="100"/>
                    <a:pt x="153" y="94"/>
                  </a:cubicBezTo>
                  <a:cubicBezTo>
                    <a:pt x="153" y="17"/>
                    <a:pt x="153" y="17"/>
                    <a:pt x="153" y="17"/>
                  </a:cubicBezTo>
                  <a:cubicBezTo>
                    <a:pt x="150" y="14"/>
                    <a:pt x="148" y="11"/>
                    <a:pt x="146" y="10"/>
                  </a:cubicBezTo>
                  <a:cubicBezTo>
                    <a:pt x="144" y="9"/>
                    <a:pt x="142" y="8"/>
                    <a:pt x="139" y="7"/>
                  </a:cubicBezTo>
                  <a:cubicBezTo>
                    <a:pt x="137" y="6"/>
                    <a:pt x="135" y="6"/>
                    <a:pt x="132" y="6"/>
                  </a:cubicBezTo>
                  <a:cubicBezTo>
                    <a:pt x="132" y="3"/>
                    <a:pt x="132" y="3"/>
                    <a:pt x="132" y="3"/>
                  </a:cubicBezTo>
                  <a:close/>
                  <a:moveTo>
                    <a:pt x="339" y="76"/>
                  </a:moveTo>
                  <a:cubicBezTo>
                    <a:pt x="296" y="76"/>
                    <a:pt x="296" y="76"/>
                    <a:pt x="296" y="76"/>
                  </a:cubicBezTo>
                  <a:cubicBezTo>
                    <a:pt x="289" y="94"/>
                    <a:pt x="289" y="94"/>
                    <a:pt x="289" y="94"/>
                  </a:cubicBezTo>
                  <a:cubicBezTo>
                    <a:pt x="287" y="98"/>
                    <a:pt x="286" y="101"/>
                    <a:pt x="286" y="103"/>
                  </a:cubicBezTo>
                  <a:cubicBezTo>
                    <a:pt x="286" y="105"/>
                    <a:pt x="287" y="106"/>
                    <a:pt x="288" y="108"/>
                  </a:cubicBezTo>
                  <a:cubicBezTo>
                    <a:pt x="290" y="109"/>
                    <a:pt x="293" y="110"/>
                    <a:pt x="298" y="110"/>
                  </a:cubicBezTo>
                  <a:cubicBezTo>
                    <a:pt x="298" y="113"/>
                    <a:pt x="298" y="113"/>
                    <a:pt x="298" y="113"/>
                  </a:cubicBezTo>
                  <a:cubicBezTo>
                    <a:pt x="264" y="113"/>
                    <a:pt x="264" y="113"/>
                    <a:pt x="264" y="113"/>
                  </a:cubicBezTo>
                  <a:cubicBezTo>
                    <a:pt x="264" y="110"/>
                    <a:pt x="264" y="110"/>
                    <a:pt x="264" y="110"/>
                  </a:cubicBezTo>
                  <a:cubicBezTo>
                    <a:pt x="268" y="109"/>
                    <a:pt x="271" y="108"/>
                    <a:pt x="273" y="107"/>
                  </a:cubicBezTo>
                  <a:cubicBezTo>
                    <a:pt x="275" y="104"/>
                    <a:pt x="279" y="99"/>
                    <a:pt x="282" y="91"/>
                  </a:cubicBezTo>
                  <a:cubicBezTo>
                    <a:pt x="321" y="0"/>
                    <a:pt x="321" y="0"/>
                    <a:pt x="321" y="0"/>
                  </a:cubicBezTo>
                  <a:cubicBezTo>
                    <a:pt x="324" y="0"/>
                    <a:pt x="324" y="0"/>
                    <a:pt x="324" y="0"/>
                  </a:cubicBezTo>
                  <a:cubicBezTo>
                    <a:pt x="362" y="92"/>
                    <a:pt x="362" y="92"/>
                    <a:pt x="362" y="92"/>
                  </a:cubicBezTo>
                  <a:cubicBezTo>
                    <a:pt x="365" y="99"/>
                    <a:pt x="368" y="104"/>
                    <a:pt x="370" y="106"/>
                  </a:cubicBezTo>
                  <a:cubicBezTo>
                    <a:pt x="373" y="109"/>
                    <a:pt x="376" y="110"/>
                    <a:pt x="381" y="110"/>
                  </a:cubicBezTo>
                  <a:cubicBezTo>
                    <a:pt x="381" y="113"/>
                    <a:pt x="381" y="113"/>
                    <a:pt x="381" y="113"/>
                  </a:cubicBezTo>
                  <a:cubicBezTo>
                    <a:pt x="337" y="113"/>
                    <a:pt x="337" y="113"/>
                    <a:pt x="337" y="113"/>
                  </a:cubicBezTo>
                  <a:cubicBezTo>
                    <a:pt x="337" y="110"/>
                    <a:pt x="337" y="110"/>
                    <a:pt x="337" y="110"/>
                  </a:cubicBezTo>
                  <a:cubicBezTo>
                    <a:pt x="342" y="110"/>
                    <a:pt x="345" y="109"/>
                    <a:pt x="346" y="108"/>
                  </a:cubicBezTo>
                  <a:cubicBezTo>
                    <a:pt x="348" y="107"/>
                    <a:pt x="349" y="105"/>
                    <a:pt x="349" y="103"/>
                  </a:cubicBezTo>
                  <a:cubicBezTo>
                    <a:pt x="349" y="101"/>
                    <a:pt x="347" y="97"/>
                    <a:pt x="345" y="92"/>
                  </a:cubicBezTo>
                  <a:cubicBezTo>
                    <a:pt x="339" y="76"/>
                    <a:pt x="339" y="76"/>
                    <a:pt x="339" y="76"/>
                  </a:cubicBezTo>
                  <a:close/>
                  <a:moveTo>
                    <a:pt x="336" y="70"/>
                  </a:moveTo>
                  <a:cubicBezTo>
                    <a:pt x="318" y="26"/>
                    <a:pt x="318" y="26"/>
                    <a:pt x="318" y="26"/>
                  </a:cubicBezTo>
                  <a:cubicBezTo>
                    <a:pt x="298" y="70"/>
                    <a:pt x="298" y="70"/>
                    <a:pt x="298" y="70"/>
                  </a:cubicBezTo>
                  <a:cubicBezTo>
                    <a:pt x="336" y="70"/>
                    <a:pt x="336" y="70"/>
                    <a:pt x="336" y="70"/>
                  </a:cubicBezTo>
                  <a:close/>
                  <a:moveTo>
                    <a:pt x="389" y="3"/>
                  </a:moveTo>
                  <a:cubicBezTo>
                    <a:pt x="419" y="3"/>
                    <a:pt x="419" y="3"/>
                    <a:pt x="419" y="3"/>
                  </a:cubicBezTo>
                  <a:cubicBezTo>
                    <a:pt x="486" y="86"/>
                    <a:pt x="486" y="86"/>
                    <a:pt x="486" y="86"/>
                  </a:cubicBezTo>
                  <a:cubicBezTo>
                    <a:pt x="486" y="22"/>
                    <a:pt x="486" y="22"/>
                    <a:pt x="486" y="22"/>
                  </a:cubicBezTo>
                  <a:cubicBezTo>
                    <a:pt x="486" y="15"/>
                    <a:pt x="485" y="11"/>
                    <a:pt x="484" y="9"/>
                  </a:cubicBezTo>
                  <a:cubicBezTo>
                    <a:pt x="482" y="7"/>
                    <a:pt x="479" y="6"/>
                    <a:pt x="474" y="6"/>
                  </a:cubicBezTo>
                  <a:cubicBezTo>
                    <a:pt x="471" y="6"/>
                    <a:pt x="471" y="6"/>
                    <a:pt x="471" y="6"/>
                  </a:cubicBezTo>
                  <a:cubicBezTo>
                    <a:pt x="471" y="3"/>
                    <a:pt x="471" y="3"/>
                    <a:pt x="471" y="3"/>
                  </a:cubicBezTo>
                  <a:cubicBezTo>
                    <a:pt x="509" y="3"/>
                    <a:pt x="509" y="3"/>
                    <a:pt x="509" y="3"/>
                  </a:cubicBezTo>
                  <a:cubicBezTo>
                    <a:pt x="509" y="6"/>
                    <a:pt x="509" y="6"/>
                    <a:pt x="509" y="6"/>
                  </a:cubicBezTo>
                  <a:cubicBezTo>
                    <a:pt x="505" y="6"/>
                    <a:pt x="505" y="6"/>
                    <a:pt x="505" y="6"/>
                  </a:cubicBezTo>
                  <a:cubicBezTo>
                    <a:pt x="500" y="6"/>
                    <a:pt x="497" y="7"/>
                    <a:pt x="495" y="10"/>
                  </a:cubicBezTo>
                  <a:cubicBezTo>
                    <a:pt x="494" y="12"/>
                    <a:pt x="493" y="16"/>
                    <a:pt x="493" y="22"/>
                  </a:cubicBezTo>
                  <a:cubicBezTo>
                    <a:pt x="493" y="115"/>
                    <a:pt x="493" y="115"/>
                    <a:pt x="493" y="115"/>
                  </a:cubicBezTo>
                  <a:cubicBezTo>
                    <a:pt x="490" y="115"/>
                    <a:pt x="490" y="115"/>
                    <a:pt x="490" y="115"/>
                  </a:cubicBezTo>
                  <a:cubicBezTo>
                    <a:pt x="418" y="26"/>
                    <a:pt x="418" y="26"/>
                    <a:pt x="418" y="26"/>
                  </a:cubicBezTo>
                  <a:cubicBezTo>
                    <a:pt x="418" y="94"/>
                    <a:pt x="418" y="94"/>
                    <a:pt x="418" y="94"/>
                  </a:cubicBezTo>
                  <a:cubicBezTo>
                    <a:pt x="418" y="101"/>
                    <a:pt x="418" y="105"/>
                    <a:pt x="420" y="107"/>
                  </a:cubicBezTo>
                  <a:cubicBezTo>
                    <a:pt x="422" y="109"/>
                    <a:pt x="425" y="110"/>
                    <a:pt x="429" y="110"/>
                  </a:cubicBezTo>
                  <a:cubicBezTo>
                    <a:pt x="433" y="110"/>
                    <a:pt x="433" y="110"/>
                    <a:pt x="433" y="110"/>
                  </a:cubicBezTo>
                  <a:cubicBezTo>
                    <a:pt x="433" y="113"/>
                    <a:pt x="433" y="113"/>
                    <a:pt x="433" y="113"/>
                  </a:cubicBezTo>
                  <a:cubicBezTo>
                    <a:pt x="395" y="113"/>
                    <a:pt x="395" y="113"/>
                    <a:pt x="395" y="113"/>
                  </a:cubicBezTo>
                  <a:cubicBezTo>
                    <a:pt x="395" y="110"/>
                    <a:pt x="395" y="110"/>
                    <a:pt x="395" y="110"/>
                  </a:cubicBezTo>
                  <a:cubicBezTo>
                    <a:pt x="399" y="110"/>
                    <a:pt x="399" y="110"/>
                    <a:pt x="399" y="110"/>
                  </a:cubicBezTo>
                  <a:cubicBezTo>
                    <a:pt x="404" y="110"/>
                    <a:pt x="407" y="109"/>
                    <a:pt x="409" y="106"/>
                  </a:cubicBezTo>
                  <a:cubicBezTo>
                    <a:pt x="410" y="104"/>
                    <a:pt x="411" y="100"/>
                    <a:pt x="411" y="94"/>
                  </a:cubicBezTo>
                  <a:cubicBezTo>
                    <a:pt x="411" y="17"/>
                    <a:pt x="411" y="17"/>
                    <a:pt x="411" y="17"/>
                  </a:cubicBezTo>
                  <a:cubicBezTo>
                    <a:pt x="407" y="14"/>
                    <a:pt x="405" y="11"/>
                    <a:pt x="403" y="10"/>
                  </a:cubicBezTo>
                  <a:cubicBezTo>
                    <a:pt x="402" y="9"/>
                    <a:pt x="399" y="8"/>
                    <a:pt x="396" y="7"/>
                  </a:cubicBezTo>
                  <a:cubicBezTo>
                    <a:pt x="394" y="6"/>
                    <a:pt x="392" y="6"/>
                    <a:pt x="389" y="6"/>
                  </a:cubicBezTo>
                  <a:cubicBezTo>
                    <a:pt x="389" y="3"/>
                    <a:pt x="389" y="3"/>
                    <a:pt x="389" y="3"/>
                  </a:cubicBezTo>
                  <a:close/>
                  <a:moveTo>
                    <a:pt x="674" y="6"/>
                  </a:moveTo>
                  <a:cubicBezTo>
                    <a:pt x="674" y="3"/>
                    <a:pt x="674" y="3"/>
                    <a:pt x="674" y="3"/>
                  </a:cubicBezTo>
                  <a:cubicBezTo>
                    <a:pt x="713" y="3"/>
                    <a:pt x="713" y="3"/>
                    <a:pt x="713" y="3"/>
                  </a:cubicBezTo>
                  <a:cubicBezTo>
                    <a:pt x="713" y="6"/>
                    <a:pt x="713" y="6"/>
                    <a:pt x="713" y="6"/>
                  </a:cubicBezTo>
                  <a:cubicBezTo>
                    <a:pt x="709" y="6"/>
                    <a:pt x="709" y="6"/>
                    <a:pt x="709" y="6"/>
                  </a:cubicBezTo>
                  <a:cubicBezTo>
                    <a:pt x="705" y="6"/>
                    <a:pt x="701" y="8"/>
                    <a:pt x="699" y="11"/>
                  </a:cubicBezTo>
                  <a:cubicBezTo>
                    <a:pt x="698" y="13"/>
                    <a:pt x="697" y="17"/>
                    <a:pt x="697" y="23"/>
                  </a:cubicBezTo>
                  <a:cubicBezTo>
                    <a:pt x="697" y="68"/>
                    <a:pt x="697" y="68"/>
                    <a:pt x="697" y="68"/>
                  </a:cubicBezTo>
                  <a:cubicBezTo>
                    <a:pt x="697" y="79"/>
                    <a:pt x="696" y="87"/>
                    <a:pt x="694" y="93"/>
                  </a:cubicBezTo>
                  <a:cubicBezTo>
                    <a:pt x="692" y="100"/>
                    <a:pt x="687" y="105"/>
                    <a:pt x="681" y="109"/>
                  </a:cubicBezTo>
                  <a:cubicBezTo>
                    <a:pt x="675" y="114"/>
                    <a:pt x="666" y="116"/>
                    <a:pt x="655" y="116"/>
                  </a:cubicBezTo>
                  <a:cubicBezTo>
                    <a:pt x="643" y="116"/>
                    <a:pt x="634" y="114"/>
                    <a:pt x="627" y="109"/>
                  </a:cubicBezTo>
                  <a:cubicBezTo>
                    <a:pt x="621" y="105"/>
                    <a:pt x="617" y="100"/>
                    <a:pt x="614" y="93"/>
                  </a:cubicBezTo>
                  <a:cubicBezTo>
                    <a:pt x="612" y="88"/>
                    <a:pt x="612" y="79"/>
                    <a:pt x="612" y="65"/>
                  </a:cubicBezTo>
                  <a:cubicBezTo>
                    <a:pt x="612" y="22"/>
                    <a:pt x="612" y="22"/>
                    <a:pt x="612" y="22"/>
                  </a:cubicBezTo>
                  <a:cubicBezTo>
                    <a:pt x="612" y="16"/>
                    <a:pt x="611" y="11"/>
                    <a:pt x="609" y="9"/>
                  </a:cubicBezTo>
                  <a:cubicBezTo>
                    <a:pt x="607" y="7"/>
                    <a:pt x="604" y="6"/>
                    <a:pt x="600" y="6"/>
                  </a:cubicBezTo>
                  <a:cubicBezTo>
                    <a:pt x="596" y="6"/>
                    <a:pt x="596" y="6"/>
                    <a:pt x="596" y="6"/>
                  </a:cubicBezTo>
                  <a:cubicBezTo>
                    <a:pt x="596" y="3"/>
                    <a:pt x="596" y="3"/>
                    <a:pt x="596" y="3"/>
                  </a:cubicBezTo>
                  <a:cubicBezTo>
                    <a:pt x="643" y="3"/>
                    <a:pt x="643" y="3"/>
                    <a:pt x="643" y="3"/>
                  </a:cubicBezTo>
                  <a:cubicBezTo>
                    <a:pt x="643" y="6"/>
                    <a:pt x="643" y="6"/>
                    <a:pt x="643" y="6"/>
                  </a:cubicBezTo>
                  <a:cubicBezTo>
                    <a:pt x="639" y="6"/>
                    <a:pt x="639" y="6"/>
                    <a:pt x="639" y="6"/>
                  </a:cubicBezTo>
                  <a:cubicBezTo>
                    <a:pt x="634" y="6"/>
                    <a:pt x="631" y="7"/>
                    <a:pt x="629" y="10"/>
                  </a:cubicBezTo>
                  <a:cubicBezTo>
                    <a:pt x="628" y="12"/>
                    <a:pt x="627" y="16"/>
                    <a:pt x="627" y="22"/>
                  </a:cubicBezTo>
                  <a:cubicBezTo>
                    <a:pt x="627" y="70"/>
                    <a:pt x="627" y="70"/>
                    <a:pt x="627" y="70"/>
                  </a:cubicBezTo>
                  <a:cubicBezTo>
                    <a:pt x="627" y="75"/>
                    <a:pt x="628" y="80"/>
                    <a:pt x="628" y="85"/>
                  </a:cubicBezTo>
                  <a:cubicBezTo>
                    <a:pt x="629" y="91"/>
                    <a:pt x="631" y="95"/>
                    <a:pt x="633" y="98"/>
                  </a:cubicBezTo>
                  <a:cubicBezTo>
                    <a:pt x="635" y="101"/>
                    <a:pt x="638" y="104"/>
                    <a:pt x="642" y="106"/>
                  </a:cubicBezTo>
                  <a:cubicBezTo>
                    <a:pt x="645" y="108"/>
                    <a:pt x="650" y="109"/>
                    <a:pt x="656" y="109"/>
                  </a:cubicBezTo>
                  <a:cubicBezTo>
                    <a:pt x="663" y="109"/>
                    <a:pt x="669" y="107"/>
                    <a:pt x="675" y="104"/>
                  </a:cubicBezTo>
                  <a:cubicBezTo>
                    <a:pt x="681" y="101"/>
                    <a:pt x="685" y="97"/>
                    <a:pt x="687" y="92"/>
                  </a:cubicBezTo>
                  <a:cubicBezTo>
                    <a:pt x="689" y="87"/>
                    <a:pt x="690" y="79"/>
                    <a:pt x="690" y="67"/>
                  </a:cubicBezTo>
                  <a:cubicBezTo>
                    <a:pt x="690" y="22"/>
                    <a:pt x="690" y="22"/>
                    <a:pt x="690" y="22"/>
                  </a:cubicBezTo>
                  <a:cubicBezTo>
                    <a:pt x="690" y="15"/>
                    <a:pt x="689" y="11"/>
                    <a:pt x="688" y="9"/>
                  </a:cubicBezTo>
                  <a:cubicBezTo>
                    <a:pt x="686" y="7"/>
                    <a:pt x="682" y="6"/>
                    <a:pt x="678" y="6"/>
                  </a:cubicBezTo>
                  <a:cubicBezTo>
                    <a:pt x="674" y="6"/>
                    <a:pt x="674" y="6"/>
                    <a:pt x="674" y="6"/>
                  </a:cubicBezTo>
                  <a:close/>
                  <a:moveTo>
                    <a:pt x="721" y="3"/>
                  </a:moveTo>
                  <a:cubicBezTo>
                    <a:pt x="751" y="3"/>
                    <a:pt x="751" y="3"/>
                    <a:pt x="751" y="3"/>
                  </a:cubicBezTo>
                  <a:cubicBezTo>
                    <a:pt x="818" y="86"/>
                    <a:pt x="818" y="86"/>
                    <a:pt x="818" y="86"/>
                  </a:cubicBezTo>
                  <a:cubicBezTo>
                    <a:pt x="818" y="22"/>
                    <a:pt x="818" y="22"/>
                    <a:pt x="818" y="22"/>
                  </a:cubicBezTo>
                  <a:cubicBezTo>
                    <a:pt x="818" y="15"/>
                    <a:pt x="818" y="11"/>
                    <a:pt x="816" y="9"/>
                  </a:cubicBezTo>
                  <a:cubicBezTo>
                    <a:pt x="814" y="7"/>
                    <a:pt x="811" y="6"/>
                    <a:pt x="807" y="6"/>
                  </a:cubicBezTo>
                  <a:cubicBezTo>
                    <a:pt x="803" y="6"/>
                    <a:pt x="803" y="6"/>
                    <a:pt x="803" y="6"/>
                  </a:cubicBezTo>
                  <a:cubicBezTo>
                    <a:pt x="803" y="3"/>
                    <a:pt x="803" y="3"/>
                    <a:pt x="803" y="3"/>
                  </a:cubicBezTo>
                  <a:cubicBezTo>
                    <a:pt x="841" y="3"/>
                    <a:pt x="841" y="3"/>
                    <a:pt x="841" y="3"/>
                  </a:cubicBezTo>
                  <a:cubicBezTo>
                    <a:pt x="841" y="6"/>
                    <a:pt x="841" y="6"/>
                    <a:pt x="841" y="6"/>
                  </a:cubicBezTo>
                  <a:cubicBezTo>
                    <a:pt x="837" y="6"/>
                    <a:pt x="837" y="6"/>
                    <a:pt x="837" y="6"/>
                  </a:cubicBezTo>
                  <a:cubicBezTo>
                    <a:pt x="833" y="6"/>
                    <a:pt x="829" y="7"/>
                    <a:pt x="827" y="10"/>
                  </a:cubicBezTo>
                  <a:cubicBezTo>
                    <a:pt x="826" y="12"/>
                    <a:pt x="826" y="16"/>
                    <a:pt x="826" y="22"/>
                  </a:cubicBezTo>
                  <a:cubicBezTo>
                    <a:pt x="826" y="115"/>
                    <a:pt x="826" y="115"/>
                    <a:pt x="826" y="115"/>
                  </a:cubicBezTo>
                  <a:cubicBezTo>
                    <a:pt x="823" y="115"/>
                    <a:pt x="823" y="115"/>
                    <a:pt x="823" y="115"/>
                  </a:cubicBezTo>
                  <a:cubicBezTo>
                    <a:pt x="750" y="26"/>
                    <a:pt x="750" y="26"/>
                    <a:pt x="750" y="26"/>
                  </a:cubicBezTo>
                  <a:cubicBezTo>
                    <a:pt x="750" y="94"/>
                    <a:pt x="750" y="94"/>
                    <a:pt x="750" y="94"/>
                  </a:cubicBezTo>
                  <a:cubicBezTo>
                    <a:pt x="750" y="101"/>
                    <a:pt x="751" y="105"/>
                    <a:pt x="752" y="107"/>
                  </a:cubicBezTo>
                  <a:cubicBezTo>
                    <a:pt x="754" y="109"/>
                    <a:pt x="757" y="110"/>
                    <a:pt x="762" y="110"/>
                  </a:cubicBezTo>
                  <a:cubicBezTo>
                    <a:pt x="765" y="110"/>
                    <a:pt x="765" y="110"/>
                    <a:pt x="765" y="110"/>
                  </a:cubicBezTo>
                  <a:cubicBezTo>
                    <a:pt x="765" y="113"/>
                    <a:pt x="765" y="113"/>
                    <a:pt x="765" y="113"/>
                  </a:cubicBezTo>
                  <a:cubicBezTo>
                    <a:pt x="727" y="113"/>
                    <a:pt x="727" y="113"/>
                    <a:pt x="727" y="113"/>
                  </a:cubicBezTo>
                  <a:cubicBezTo>
                    <a:pt x="727" y="110"/>
                    <a:pt x="727" y="110"/>
                    <a:pt x="727" y="110"/>
                  </a:cubicBezTo>
                  <a:cubicBezTo>
                    <a:pt x="731" y="110"/>
                    <a:pt x="731" y="110"/>
                    <a:pt x="731" y="110"/>
                  </a:cubicBezTo>
                  <a:cubicBezTo>
                    <a:pt x="736" y="110"/>
                    <a:pt x="739" y="109"/>
                    <a:pt x="741" y="106"/>
                  </a:cubicBezTo>
                  <a:cubicBezTo>
                    <a:pt x="742" y="104"/>
                    <a:pt x="743" y="100"/>
                    <a:pt x="743" y="94"/>
                  </a:cubicBezTo>
                  <a:cubicBezTo>
                    <a:pt x="743" y="17"/>
                    <a:pt x="743" y="17"/>
                    <a:pt x="743" y="17"/>
                  </a:cubicBezTo>
                  <a:cubicBezTo>
                    <a:pt x="740" y="14"/>
                    <a:pt x="737" y="11"/>
                    <a:pt x="735" y="10"/>
                  </a:cubicBezTo>
                  <a:cubicBezTo>
                    <a:pt x="734" y="9"/>
                    <a:pt x="731" y="8"/>
                    <a:pt x="728" y="7"/>
                  </a:cubicBezTo>
                  <a:cubicBezTo>
                    <a:pt x="727" y="6"/>
                    <a:pt x="724" y="6"/>
                    <a:pt x="721" y="6"/>
                  </a:cubicBezTo>
                  <a:cubicBezTo>
                    <a:pt x="721" y="3"/>
                    <a:pt x="721" y="3"/>
                    <a:pt x="721" y="3"/>
                  </a:cubicBezTo>
                  <a:close/>
                  <a:moveTo>
                    <a:pt x="903" y="110"/>
                  </a:moveTo>
                  <a:cubicBezTo>
                    <a:pt x="903" y="113"/>
                    <a:pt x="903" y="113"/>
                    <a:pt x="903" y="113"/>
                  </a:cubicBezTo>
                  <a:cubicBezTo>
                    <a:pt x="856" y="113"/>
                    <a:pt x="856" y="113"/>
                    <a:pt x="856" y="113"/>
                  </a:cubicBezTo>
                  <a:cubicBezTo>
                    <a:pt x="856" y="110"/>
                    <a:pt x="856" y="110"/>
                    <a:pt x="856" y="110"/>
                  </a:cubicBezTo>
                  <a:cubicBezTo>
                    <a:pt x="860" y="110"/>
                    <a:pt x="860" y="110"/>
                    <a:pt x="860" y="110"/>
                  </a:cubicBezTo>
                  <a:cubicBezTo>
                    <a:pt x="864" y="110"/>
                    <a:pt x="868" y="109"/>
                    <a:pt x="870" y="106"/>
                  </a:cubicBezTo>
                  <a:cubicBezTo>
                    <a:pt x="871" y="104"/>
                    <a:pt x="872" y="100"/>
                    <a:pt x="872" y="94"/>
                  </a:cubicBezTo>
                  <a:cubicBezTo>
                    <a:pt x="872" y="22"/>
                    <a:pt x="872" y="22"/>
                    <a:pt x="872" y="22"/>
                  </a:cubicBezTo>
                  <a:cubicBezTo>
                    <a:pt x="872" y="17"/>
                    <a:pt x="871" y="13"/>
                    <a:pt x="871" y="11"/>
                  </a:cubicBezTo>
                  <a:cubicBezTo>
                    <a:pt x="870" y="10"/>
                    <a:pt x="869" y="9"/>
                    <a:pt x="867" y="8"/>
                  </a:cubicBezTo>
                  <a:cubicBezTo>
                    <a:pt x="865" y="7"/>
                    <a:pt x="862" y="6"/>
                    <a:pt x="860" y="6"/>
                  </a:cubicBezTo>
                  <a:cubicBezTo>
                    <a:pt x="856" y="6"/>
                    <a:pt x="856" y="6"/>
                    <a:pt x="856" y="6"/>
                  </a:cubicBezTo>
                  <a:cubicBezTo>
                    <a:pt x="856" y="3"/>
                    <a:pt x="856" y="3"/>
                    <a:pt x="856" y="3"/>
                  </a:cubicBezTo>
                  <a:cubicBezTo>
                    <a:pt x="903" y="3"/>
                    <a:pt x="903" y="3"/>
                    <a:pt x="903" y="3"/>
                  </a:cubicBezTo>
                  <a:cubicBezTo>
                    <a:pt x="903" y="6"/>
                    <a:pt x="903" y="6"/>
                    <a:pt x="903" y="6"/>
                  </a:cubicBezTo>
                  <a:cubicBezTo>
                    <a:pt x="899" y="6"/>
                    <a:pt x="899" y="6"/>
                    <a:pt x="899" y="6"/>
                  </a:cubicBezTo>
                  <a:cubicBezTo>
                    <a:pt x="895" y="6"/>
                    <a:pt x="891" y="7"/>
                    <a:pt x="889" y="10"/>
                  </a:cubicBezTo>
                  <a:cubicBezTo>
                    <a:pt x="888" y="12"/>
                    <a:pt x="887" y="16"/>
                    <a:pt x="887" y="22"/>
                  </a:cubicBezTo>
                  <a:cubicBezTo>
                    <a:pt x="887" y="94"/>
                    <a:pt x="887" y="94"/>
                    <a:pt x="887" y="94"/>
                  </a:cubicBezTo>
                  <a:cubicBezTo>
                    <a:pt x="887" y="99"/>
                    <a:pt x="888" y="103"/>
                    <a:pt x="888" y="105"/>
                  </a:cubicBezTo>
                  <a:cubicBezTo>
                    <a:pt x="889" y="106"/>
                    <a:pt x="890" y="107"/>
                    <a:pt x="892" y="108"/>
                  </a:cubicBezTo>
                  <a:cubicBezTo>
                    <a:pt x="894" y="109"/>
                    <a:pt x="897" y="110"/>
                    <a:pt x="899" y="110"/>
                  </a:cubicBezTo>
                  <a:cubicBezTo>
                    <a:pt x="903" y="110"/>
                    <a:pt x="903" y="110"/>
                    <a:pt x="903" y="110"/>
                  </a:cubicBezTo>
                  <a:close/>
                  <a:moveTo>
                    <a:pt x="1034" y="3"/>
                  </a:moveTo>
                  <a:cubicBezTo>
                    <a:pt x="1034" y="6"/>
                    <a:pt x="1034" y="6"/>
                    <a:pt x="1034" y="6"/>
                  </a:cubicBezTo>
                  <a:cubicBezTo>
                    <a:pt x="1030" y="7"/>
                    <a:pt x="1027" y="8"/>
                    <a:pt x="1025" y="10"/>
                  </a:cubicBezTo>
                  <a:cubicBezTo>
                    <a:pt x="1022" y="12"/>
                    <a:pt x="1020" y="16"/>
                    <a:pt x="1017" y="22"/>
                  </a:cubicBezTo>
                  <a:cubicBezTo>
                    <a:pt x="979" y="116"/>
                    <a:pt x="979" y="116"/>
                    <a:pt x="979" y="116"/>
                  </a:cubicBezTo>
                  <a:cubicBezTo>
                    <a:pt x="976" y="116"/>
                    <a:pt x="976" y="116"/>
                    <a:pt x="976" y="116"/>
                  </a:cubicBezTo>
                  <a:cubicBezTo>
                    <a:pt x="935" y="21"/>
                    <a:pt x="935" y="21"/>
                    <a:pt x="935" y="21"/>
                  </a:cubicBezTo>
                  <a:cubicBezTo>
                    <a:pt x="932" y="16"/>
                    <a:pt x="931" y="13"/>
                    <a:pt x="930" y="12"/>
                  </a:cubicBezTo>
                  <a:cubicBezTo>
                    <a:pt x="929" y="10"/>
                    <a:pt x="927" y="9"/>
                    <a:pt x="925" y="8"/>
                  </a:cubicBezTo>
                  <a:cubicBezTo>
                    <a:pt x="923" y="7"/>
                    <a:pt x="920" y="6"/>
                    <a:pt x="917" y="6"/>
                  </a:cubicBezTo>
                  <a:cubicBezTo>
                    <a:pt x="917" y="3"/>
                    <a:pt x="917" y="3"/>
                    <a:pt x="917" y="3"/>
                  </a:cubicBezTo>
                  <a:cubicBezTo>
                    <a:pt x="962" y="3"/>
                    <a:pt x="962" y="3"/>
                    <a:pt x="962" y="3"/>
                  </a:cubicBezTo>
                  <a:cubicBezTo>
                    <a:pt x="962" y="6"/>
                    <a:pt x="962" y="6"/>
                    <a:pt x="962" y="6"/>
                  </a:cubicBezTo>
                  <a:cubicBezTo>
                    <a:pt x="957" y="6"/>
                    <a:pt x="954" y="7"/>
                    <a:pt x="952" y="8"/>
                  </a:cubicBezTo>
                  <a:cubicBezTo>
                    <a:pt x="951" y="10"/>
                    <a:pt x="950" y="11"/>
                    <a:pt x="950" y="13"/>
                  </a:cubicBezTo>
                  <a:cubicBezTo>
                    <a:pt x="950" y="16"/>
                    <a:pt x="951" y="20"/>
                    <a:pt x="954" y="26"/>
                  </a:cubicBezTo>
                  <a:cubicBezTo>
                    <a:pt x="982" y="91"/>
                    <a:pt x="982" y="91"/>
                    <a:pt x="982" y="91"/>
                  </a:cubicBezTo>
                  <a:cubicBezTo>
                    <a:pt x="1008" y="27"/>
                    <a:pt x="1008" y="27"/>
                    <a:pt x="1008" y="27"/>
                  </a:cubicBezTo>
                  <a:cubicBezTo>
                    <a:pt x="1010" y="20"/>
                    <a:pt x="1012" y="16"/>
                    <a:pt x="1012" y="14"/>
                  </a:cubicBezTo>
                  <a:cubicBezTo>
                    <a:pt x="1012" y="12"/>
                    <a:pt x="1011" y="11"/>
                    <a:pt x="1009" y="9"/>
                  </a:cubicBezTo>
                  <a:cubicBezTo>
                    <a:pt x="1008" y="8"/>
                    <a:pt x="1005" y="7"/>
                    <a:pt x="1001" y="6"/>
                  </a:cubicBezTo>
                  <a:cubicBezTo>
                    <a:pt x="1001" y="6"/>
                    <a:pt x="1001" y="6"/>
                    <a:pt x="1000" y="6"/>
                  </a:cubicBezTo>
                  <a:cubicBezTo>
                    <a:pt x="1000" y="3"/>
                    <a:pt x="1000" y="3"/>
                    <a:pt x="1000" y="3"/>
                  </a:cubicBezTo>
                  <a:cubicBezTo>
                    <a:pt x="1034" y="3"/>
                    <a:pt x="1034" y="3"/>
                    <a:pt x="1034" y="3"/>
                  </a:cubicBezTo>
                  <a:close/>
                  <a:moveTo>
                    <a:pt x="1079" y="9"/>
                  </a:moveTo>
                  <a:cubicBezTo>
                    <a:pt x="1079" y="52"/>
                    <a:pt x="1079" y="52"/>
                    <a:pt x="1079" y="52"/>
                  </a:cubicBezTo>
                  <a:cubicBezTo>
                    <a:pt x="1103" y="52"/>
                    <a:pt x="1103" y="52"/>
                    <a:pt x="1103" y="52"/>
                  </a:cubicBezTo>
                  <a:cubicBezTo>
                    <a:pt x="1110" y="52"/>
                    <a:pt x="1114" y="52"/>
                    <a:pt x="1116" y="50"/>
                  </a:cubicBezTo>
                  <a:cubicBezTo>
                    <a:pt x="1119" y="47"/>
                    <a:pt x="1120" y="43"/>
                    <a:pt x="1121" y="36"/>
                  </a:cubicBezTo>
                  <a:cubicBezTo>
                    <a:pt x="1124" y="36"/>
                    <a:pt x="1124" y="36"/>
                    <a:pt x="1124" y="36"/>
                  </a:cubicBezTo>
                  <a:cubicBezTo>
                    <a:pt x="1124" y="75"/>
                    <a:pt x="1124" y="75"/>
                    <a:pt x="1124" y="75"/>
                  </a:cubicBezTo>
                  <a:cubicBezTo>
                    <a:pt x="1121" y="75"/>
                    <a:pt x="1121" y="75"/>
                    <a:pt x="1121" y="75"/>
                  </a:cubicBezTo>
                  <a:cubicBezTo>
                    <a:pt x="1120" y="69"/>
                    <a:pt x="1119" y="66"/>
                    <a:pt x="1118" y="64"/>
                  </a:cubicBezTo>
                  <a:cubicBezTo>
                    <a:pt x="1117" y="63"/>
                    <a:pt x="1116" y="61"/>
                    <a:pt x="1113" y="60"/>
                  </a:cubicBezTo>
                  <a:cubicBezTo>
                    <a:pt x="1111" y="59"/>
                    <a:pt x="1108" y="58"/>
                    <a:pt x="1103" y="58"/>
                  </a:cubicBezTo>
                  <a:cubicBezTo>
                    <a:pt x="1079" y="58"/>
                    <a:pt x="1079" y="58"/>
                    <a:pt x="1079" y="58"/>
                  </a:cubicBezTo>
                  <a:cubicBezTo>
                    <a:pt x="1079" y="95"/>
                    <a:pt x="1079" y="95"/>
                    <a:pt x="1079" y="95"/>
                  </a:cubicBezTo>
                  <a:cubicBezTo>
                    <a:pt x="1079" y="100"/>
                    <a:pt x="1079" y="103"/>
                    <a:pt x="1080" y="104"/>
                  </a:cubicBezTo>
                  <a:cubicBezTo>
                    <a:pt x="1080" y="105"/>
                    <a:pt x="1081" y="106"/>
                    <a:pt x="1082" y="106"/>
                  </a:cubicBezTo>
                  <a:cubicBezTo>
                    <a:pt x="1083" y="107"/>
                    <a:pt x="1085" y="107"/>
                    <a:pt x="1088" y="107"/>
                  </a:cubicBezTo>
                  <a:cubicBezTo>
                    <a:pt x="1107" y="107"/>
                    <a:pt x="1107" y="107"/>
                    <a:pt x="1107" y="107"/>
                  </a:cubicBezTo>
                  <a:cubicBezTo>
                    <a:pt x="1113" y="107"/>
                    <a:pt x="1118" y="107"/>
                    <a:pt x="1120" y="106"/>
                  </a:cubicBezTo>
                  <a:cubicBezTo>
                    <a:pt x="1123" y="105"/>
                    <a:pt x="1126" y="103"/>
                    <a:pt x="1129" y="101"/>
                  </a:cubicBezTo>
                  <a:cubicBezTo>
                    <a:pt x="1132" y="97"/>
                    <a:pt x="1135" y="92"/>
                    <a:pt x="1139" y="85"/>
                  </a:cubicBezTo>
                  <a:cubicBezTo>
                    <a:pt x="1142" y="85"/>
                    <a:pt x="1142" y="85"/>
                    <a:pt x="1142" y="85"/>
                  </a:cubicBezTo>
                  <a:cubicBezTo>
                    <a:pt x="1133" y="113"/>
                    <a:pt x="1133" y="113"/>
                    <a:pt x="1133" y="113"/>
                  </a:cubicBezTo>
                  <a:cubicBezTo>
                    <a:pt x="1048" y="113"/>
                    <a:pt x="1048" y="113"/>
                    <a:pt x="1048" y="113"/>
                  </a:cubicBezTo>
                  <a:cubicBezTo>
                    <a:pt x="1048" y="110"/>
                    <a:pt x="1048" y="110"/>
                    <a:pt x="1048" y="110"/>
                  </a:cubicBezTo>
                  <a:cubicBezTo>
                    <a:pt x="1052" y="110"/>
                    <a:pt x="1052" y="110"/>
                    <a:pt x="1052" y="110"/>
                  </a:cubicBezTo>
                  <a:cubicBezTo>
                    <a:pt x="1054" y="110"/>
                    <a:pt x="1057" y="109"/>
                    <a:pt x="1059" y="108"/>
                  </a:cubicBezTo>
                  <a:cubicBezTo>
                    <a:pt x="1061" y="107"/>
                    <a:pt x="1062" y="106"/>
                    <a:pt x="1062" y="104"/>
                  </a:cubicBezTo>
                  <a:cubicBezTo>
                    <a:pt x="1063" y="103"/>
                    <a:pt x="1063" y="99"/>
                    <a:pt x="1063" y="94"/>
                  </a:cubicBezTo>
                  <a:cubicBezTo>
                    <a:pt x="1063" y="22"/>
                    <a:pt x="1063" y="22"/>
                    <a:pt x="1063" y="22"/>
                  </a:cubicBezTo>
                  <a:cubicBezTo>
                    <a:pt x="1063" y="15"/>
                    <a:pt x="1063" y="11"/>
                    <a:pt x="1061" y="9"/>
                  </a:cubicBezTo>
                  <a:cubicBezTo>
                    <a:pt x="1059" y="7"/>
                    <a:pt x="1056" y="6"/>
                    <a:pt x="1052" y="6"/>
                  </a:cubicBezTo>
                  <a:cubicBezTo>
                    <a:pt x="1048" y="6"/>
                    <a:pt x="1048" y="6"/>
                    <a:pt x="1048" y="6"/>
                  </a:cubicBezTo>
                  <a:cubicBezTo>
                    <a:pt x="1048" y="3"/>
                    <a:pt x="1048" y="3"/>
                    <a:pt x="1048" y="3"/>
                  </a:cubicBezTo>
                  <a:cubicBezTo>
                    <a:pt x="1133" y="3"/>
                    <a:pt x="1133" y="3"/>
                    <a:pt x="1133" y="3"/>
                  </a:cubicBezTo>
                  <a:cubicBezTo>
                    <a:pt x="1134" y="27"/>
                    <a:pt x="1134" y="27"/>
                    <a:pt x="1134" y="27"/>
                  </a:cubicBezTo>
                  <a:cubicBezTo>
                    <a:pt x="1131" y="27"/>
                    <a:pt x="1131" y="27"/>
                    <a:pt x="1131" y="27"/>
                  </a:cubicBezTo>
                  <a:cubicBezTo>
                    <a:pt x="1129" y="21"/>
                    <a:pt x="1128" y="17"/>
                    <a:pt x="1127" y="15"/>
                  </a:cubicBezTo>
                  <a:cubicBezTo>
                    <a:pt x="1125" y="13"/>
                    <a:pt x="1123" y="11"/>
                    <a:pt x="1121" y="10"/>
                  </a:cubicBezTo>
                  <a:cubicBezTo>
                    <a:pt x="1119" y="9"/>
                    <a:pt x="1115" y="9"/>
                    <a:pt x="1109" y="9"/>
                  </a:cubicBezTo>
                  <a:cubicBezTo>
                    <a:pt x="1079" y="9"/>
                    <a:pt x="1079" y="9"/>
                    <a:pt x="1079" y="9"/>
                  </a:cubicBezTo>
                  <a:close/>
                  <a:moveTo>
                    <a:pt x="1267" y="113"/>
                  </a:moveTo>
                  <a:cubicBezTo>
                    <a:pt x="1237" y="113"/>
                    <a:pt x="1237" y="113"/>
                    <a:pt x="1237" y="113"/>
                  </a:cubicBezTo>
                  <a:cubicBezTo>
                    <a:pt x="1200" y="62"/>
                    <a:pt x="1200" y="62"/>
                    <a:pt x="1200" y="62"/>
                  </a:cubicBezTo>
                  <a:cubicBezTo>
                    <a:pt x="1197" y="62"/>
                    <a:pt x="1195" y="62"/>
                    <a:pt x="1193" y="62"/>
                  </a:cubicBezTo>
                  <a:cubicBezTo>
                    <a:pt x="1193" y="62"/>
                    <a:pt x="1192" y="62"/>
                    <a:pt x="1191" y="62"/>
                  </a:cubicBezTo>
                  <a:cubicBezTo>
                    <a:pt x="1190" y="62"/>
                    <a:pt x="1189" y="62"/>
                    <a:pt x="1188" y="62"/>
                  </a:cubicBezTo>
                  <a:cubicBezTo>
                    <a:pt x="1188" y="94"/>
                    <a:pt x="1188" y="94"/>
                    <a:pt x="1188" y="94"/>
                  </a:cubicBezTo>
                  <a:cubicBezTo>
                    <a:pt x="1188" y="101"/>
                    <a:pt x="1189" y="105"/>
                    <a:pt x="1191" y="107"/>
                  </a:cubicBezTo>
                  <a:cubicBezTo>
                    <a:pt x="1193" y="109"/>
                    <a:pt x="1196" y="110"/>
                    <a:pt x="1200" y="110"/>
                  </a:cubicBezTo>
                  <a:cubicBezTo>
                    <a:pt x="1204" y="110"/>
                    <a:pt x="1204" y="110"/>
                    <a:pt x="1204" y="110"/>
                  </a:cubicBezTo>
                  <a:cubicBezTo>
                    <a:pt x="1204" y="113"/>
                    <a:pt x="1204" y="113"/>
                    <a:pt x="1204" y="113"/>
                  </a:cubicBezTo>
                  <a:cubicBezTo>
                    <a:pt x="1157" y="113"/>
                    <a:pt x="1157" y="113"/>
                    <a:pt x="1157" y="113"/>
                  </a:cubicBezTo>
                  <a:cubicBezTo>
                    <a:pt x="1157" y="110"/>
                    <a:pt x="1157" y="110"/>
                    <a:pt x="1157" y="110"/>
                  </a:cubicBezTo>
                  <a:cubicBezTo>
                    <a:pt x="1161" y="110"/>
                    <a:pt x="1161" y="110"/>
                    <a:pt x="1161" y="110"/>
                  </a:cubicBezTo>
                  <a:cubicBezTo>
                    <a:pt x="1166" y="110"/>
                    <a:pt x="1169" y="109"/>
                    <a:pt x="1171" y="106"/>
                  </a:cubicBezTo>
                  <a:cubicBezTo>
                    <a:pt x="1172" y="104"/>
                    <a:pt x="1173" y="100"/>
                    <a:pt x="1173" y="94"/>
                  </a:cubicBezTo>
                  <a:cubicBezTo>
                    <a:pt x="1173" y="22"/>
                    <a:pt x="1173" y="22"/>
                    <a:pt x="1173" y="22"/>
                  </a:cubicBezTo>
                  <a:cubicBezTo>
                    <a:pt x="1173" y="15"/>
                    <a:pt x="1172" y="11"/>
                    <a:pt x="1171" y="9"/>
                  </a:cubicBezTo>
                  <a:cubicBezTo>
                    <a:pt x="1169" y="7"/>
                    <a:pt x="1165" y="6"/>
                    <a:pt x="1161" y="6"/>
                  </a:cubicBezTo>
                  <a:cubicBezTo>
                    <a:pt x="1157" y="6"/>
                    <a:pt x="1157" y="6"/>
                    <a:pt x="1157" y="6"/>
                  </a:cubicBezTo>
                  <a:cubicBezTo>
                    <a:pt x="1157" y="3"/>
                    <a:pt x="1157" y="3"/>
                    <a:pt x="1157" y="3"/>
                  </a:cubicBezTo>
                  <a:cubicBezTo>
                    <a:pt x="1197" y="3"/>
                    <a:pt x="1197" y="3"/>
                    <a:pt x="1197" y="3"/>
                  </a:cubicBezTo>
                  <a:cubicBezTo>
                    <a:pt x="1209" y="3"/>
                    <a:pt x="1218" y="4"/>
                    <a:pt x="1223" y="5"/>
                  </a:cubicBezTo>
                  <a:cubicBezTo>
                    <a:pt x="1229" y="7"/>
                    <a:pt x="1233" y="10"/>
                    <a:pt x="1237" y="15"/>
                  </a:cubicBezTo>
                  <a:cubicBezTo>
                    <a:pt x="1241" y="19"/>
                    <a:pt x="1243" y="25"/>
                    <a:pt x="1243" y="31"/>
                  </a:cubicBezTo>
                  <a:cubicBezTo>
                    <a:pt x="1243" y="38"/>
                    <a:pt x="1241" y="44"/>
                    <a:pt x="1237" y="49"/>
                  </a:cubicBezTo>
                  <a:cubicBezTo>
                    <a:pt x="1232" y="54"/>
                    <a:pt x="1225" y="57"/>
                    <a:pt x="1216" y="59"/>
                  </a:cubicBezTo>
                  <a:cubicBezTo>
                    <a:pt x="1239" y="91"/>
                    <a:pt x="1239" y="91"/>
                    <a:pt x="1239" y="91"/>
                  </a:cubicBezTo>
                  <a:cubicBezTo>
                    <a:pt x="1244" y="98"/>
                    <a:pt x="1248" y="103"/>
                    <a:pt x="1252" y="106"/>
                  </a:cubicBezTo>
                  <a:cubicBezTo>
                    <a:pt x="1256" y="108"/>
                    <a:pt x="1261" y="109"/>
                    <a:pt x="1267" y="110"/>
                  </a:cubicBezTo>
                  <a:cubicBezTo>
                    <a:pt x="1267" y="113"/>
                    <a:pt x="1267" y="113"/>
                    <a:pt x="1267" y="113"/>
                  </a:cubicBezTo>
                  <a:close/>
                  <a:moveTo>
                    <a:pt x="1188" y="56"/>
                  </a:moveTo>
                  <a:cubicBezTo>
                    <a:pt x="1190" y="56"/>
                    <a:pt x="1190" y="56"/>
                    <a:pt x="1191" y="56"/>
                  </a:cubicBezTo>
                  <a:cubicBezTo>
                    <a:pt x="1192" y="56"/>
                    <a:pt x="1193" y="57"/>
                    <a:pt x="1193" y="57"/>
                  </a:cubicBezTo>
                  <a:cubicBezTo>
                    <a:pt x="1204" y="57"/>
                    <a:pt x="1212" y="54"/>
                    <a:pt x="1217" y="50"/>
                  </a:cubicBezTo>
                  <a:cubicBezTo>
                    <a:pt x="1222" y="45"/>
                    <a:pt x="1225" y="39"/>
                    <a:pt x="1225" y="32"/>
                  </a:cubicBezTo>
                  <a:cubicBezTo>
                    <a:pt x="1225" y="25"/>
                    <a:pt x="1223" y="20"/>
                    <a:pt x="1218" y="16"/>
                  </a:cubicBezTo>
                  <a:cubicBezTo>
                    <a:pt x="1214" y="11"/>
                    <a:pt x="1208" y="9"/>
                    <a:pt x="1201" y="9"/>
                  </a:cubicBezTo>
                  <a:cubicBezTo>
                    <a:pt x="1198" y="9"/>
                    <a:pt x="1194" y="10"/>
                    <a:pt x="1188" y="11"/>
                  </a:cubicBezTo>
                  <a:cubicBezTo>
                    <a:pt x="1188" y="56"/>
                    <a:pt x="1188" y="56"/>
                    <a:pt x="1188" y="56"/>
                  </a:cubicBezTo>
                  <a:close/>
                  <a:moveTo>
                    <a:pt x="1350" y="0"/>
                  </a:moveTo>
                  <a:cubicBezTo>
                    <a:pt x="1350" y="38"/>
                    <a:pt x="1350" y="38"/>
                    <a:pt x="1350" y="38"/>
                  </a:cubicBezTo>
                  <a:cubicBezTo>
                    <a:pt x="1347" y="38"/>
                    <a:pt x="1347" y="38"/>
                    <a:pt x="1347" y="38"/>
                  </a:cubicBezTo>
                  <a:cubicBezTo>
                    <a:pt x="1346" y="31"/>
                    <a:pt x="1344" y="25"/>
                    <a:pt x="1342" y="21"/>
                  </a:cubicBezTo>
                  <a:cubicBezTo>
                    <a:pt x="1339" y="17"/>
                    <a:pt x="1336" y="13"/>
                    <a:pt x="1331" y="11"/>
                  </a:cubicBezTo>
                  <a:cubicBezTo>
                    <a:pt x="1326" y="8"/>
                    <a:pt x="1322" y="7"/>
                    <a:pt x="1317" y="7"/>
                  </a:cubicBezTo>
                  <a:cubicBezTo>
                    <a:pt x="1311" y="7"/>
                    <a:pt x="1306" y="9"/>
                    <a:pt x="1303" y="12"/>
                  </a:cubicBezTo>
                  <a:cubicBezTo>
                    <a:pt x="1299" y="15"/>
                    <a:pt x="1297" y="19"/>
                    <a:pt x="1297" y="24"/>
                  </a:cubicBezTo>
                  <a:cubicBezTo>
                    <a:pt x="1297" y="27"/>
                    <a:pt x="1298" y="30"/>
                    <a:pt x="1301" y="33"/>
                  </a:cubicBezTo>
                  <a:cubicBezTo>
                    <a:pt x="1304" y="37"/>
                    <a:pt x="1312" y="42"/>
                    <a:pt x="1324" y="49"/>
                  </a:cubicBezTo>
                  <a:cubicBezTo>
                    <a:pt x="1335" y="55"/>
                    <a:pt x="1342" y="59"/>
                    <a:pt x="1346" y="62"/>
                  </a:cubicBezTo>
                  <a:cubicBezTo>
                    <a:pt x="1349" y="65"/>
                    <a:pt x="1352" y="68"/>
                    <a:pt x="1354" y="72"/>
                  </a:cubicBezTo>
                  <a:cubicBezTo>
                    <a:pt x="1356" y="76"/>
                    <a:pt x="1357" y="81"/>
                    <a:pt x="1357" y="85"/>
                  </a:cubicBezTo>
                  <a:cubicBezTo>
                    <a:pt x="1357" y="93"/>
                    <a:pt x="1354" y="101"/>
                    <a:pt x="1348" y="107"/>
                  </a:cubicBezTo>
                  <a:cubicBezTo>
                    <a:pt x="1341" y="113"/>
                    <a:pt x="1333" y="116"/>
                    <a:pt x="1323" y="116"/>
                  </a:cubicBezTo>
                  <a:cubicBezTo>
                    <a:pt x="1319" y="116"/>
                    <a:pt x="1316" y="115"/>
                    <a:pt x="1314" y="115"/>
                  </a:cubicBezTo>
                  <a:cubicBezTo>
                    <a:pt x="1312" y="115"/>
                    <a:pt x="1308" y="114"/>
                    <a:pt x="1303" y="112"/>
                  </a:cubicBezTo>
                  <a:cubicBezTo>
                    <a:pt x="1298" y="110"/>
                    <a:pt x="1295" y="109"/>
                    <a:pt x="1293" y="109"/>
                  </a:cubicBezTo>
                  <a:cubicBezTo>
                    <a:pt x="1292" y="109"/>
                    <a:pt x="1291" y="110"/>
                    <a:pt x="1290" y="111"/>
                  </a:cubicBezTo>
                  <a:cubicBezTo>
                    <a:pt x="1289" y="111"/>
                    <a:pt x="1289" y="113"/>
                    <a:pt x="1288" y="116"/>
                  </a:cubicBezTo>
                  <a:cubicBezTo>
                    <a:pt x="1285" y="116"/>
                    <a:pt x="1285" y="116"/>
                    <a:pt x="1285" y="116"/>
                  </a:cubicBezTo>
                  <a:cubicBezTo>
                    <a:pt x="1285" y="78"/>
                    <a:pt x="1285" y="78"/>
                    <a:pt x="1285" y="78"/>
                  </a:cubicBezTo>
                  <a:cubicBezTo>
                    <a:pt x="1288" y="78"/>
                    <a:pt x="1288" y="78"/>
                    <a:pt x="1288" y="78"/>
                  </a:cubicBezTo>
                  <a:cubicBezTo>
                    <a:pt x="1290" y="86"/>
                    <a:pt x="1291" y="92"/>
                    <a:pt x="1294" y="96"/>
                  </a:cubicBezTo>
                  <a:cubicBezTo>
                    <a:pt x="1296" y="100"/>
                    <a:pt x="1300" y="103"/>
                    <a:pt x="1305" y="105"/>
                  </a:cubicBezTo>
                  <a:cubicBezTo>
                    <a:pt x="1310" y="108"/>
                    <a:pt x="1315" y="109"/>
                    <a:pt x="1321" y="109"/>
                  </a:cubicBezTo>
                  <a:cubicBezTo>
                    <a:pt x="1328" y="109"/>
                    <a:pt x="1333" y="108"/>
                    <a:pt x="1337" y="104"/>
                  </a:cubicBezTo>
                  <a:cubicBezTo>
                    <a:pt x="1341" y="100"/>
                    <a:pt x="1343" y="96"/>
                    <a:pt x="1343" y="91"/>
                  </a:cubicBezTo>
                  <a:cubicBezTo>
                    <a:pt x="1343" y="89"/>
                    <a:pt x="1342" y="86"/>
                    <a:pt x="1341" y="83"/>
                  </a:cubicBezTo>
                  <a:cubicBezTo>
                    <a:pt x="1339" y="80"/>
                    <a:pt x="1337" y="78"/>
                    <a:pt x="1334" y="75"/>
                  </a:cubicBezTo>
                  <a:cubicBezTo>
                    <a:pt x="1332" y="74"/>
                    <a:pt x="1326" y="70"/>
                    <a:pt x="1316" y="65"/>
                  </a:cubicBezTo>
                  <a:cubicBezTo>
                    <a:pt x="1307" y="60"/>
                    <a:pt x="1300" y="55"/>
                    <a:pt x="1296" y="52"/>
                  </a:cubicBezTo>
                  <a:cubicBezTo>
                    <a:pt x="1292" y="49"/>
                    <a:pt x="1289" y="46"/>
                    <a:pt x="1287" y="42"/>
                  </a:cubicBezTo>
                  <a:cubicBezTo>
                    <a:pt x="1285" y="38"/>
                    <a:pt x="1284" y="34"/>
                    <a:pt x="1284" y="29"/>
                  </a:cubicBezTo>
                  <a:cubicBezTo>
                    <a:pt x="1284" y="21"/>
                    <a:pt x="1287" y="15"/>
                    <a:pt x="1293" y="9"/>
                  </a:cubicBezTo>
                  <a:cubicBezTo>
                    <a:pt x="1299" y="3"/>
                    <a:pt x="1307" y="0"/>
                    <a:pt x="1316" y="0"/>
                  </a:cubicBezTo>
                  <a:cubicBezTo>
                    <a:pt x="1322" y="0"/>
                    <a:pt x="1328" y="2"/>
                    <a:pt x="1335" y="5"/>
                  </a:cubicBezTo>
                  <a:cubicBezTo>
                    <a:pt x="1338" y="6"/>
                    <a:pt x="1340" y="7"/>
                    <a:pt x="1341" y="7"/>
                  </a:cubicBezTo>
                  <a:cubicBezTo>
                    <a:pt x="1343" y="7"/>
                    <a:pt x="1344" y="6"/>
                    <a:pt x="1345" y="5"/>
                  </a:cubicBezTo>
                  <a:cubicBezTo>
                    <a:pt x="1346" y="5"/>
                    <a:pt x="1346" y="3"/>
                    <a:pt x="1347" y="0"/>
                  </a:cubicBezTo>
                  <a:cubicBezTo>
                    <a:pt x="1350" y="0"/>
                    <a:pt x="1350" y="0"/>
                    <a:pt x="1350" y="0"/>
                  </a:cubicBezTo>
                  <a:close/>
                  <a:moveTo>
                    <a:pt x="1426" y="110"/>
                  </a:moveTo>
                  <a:cubicBezTo>
                    <a:pt x="1426" y="113"/>
                    <a:pt x="1426" y="113"/>
                    <a:pt x="1426" y="113"/>
                  </a:cubicBezTo>
                  <a:cubicBezTo>
                    <a:pt x="1379" y="113"/>
                    <a:pt x="1379" y="113"/>
                    <a:pt x="1379" y="113"/>
                  </a:cubicBezTo>
                  <a:cubicBezTo>
                    <a:pt x="1379" y="110"/>
                    <a:pt x="1379" y="110"/>
                    <a:pt x="1379" y="110"/>
                  </a:cubicBezTo>
                  <a:cubicBezTo>
                    <a:pt x="1383" y="110"/>
                    <a:pt x="1383" y="110"/>
                    <a:pt x="1383" y="110"/>
                  </a:cubicBezTo>
                  <a:cubicBezTo>
                    <a:pt x="1387" y="110"/>
                    <a:pt x="1391" y="109"/>
                    <a:pt x="1393" y="106"/>
                  </a:cubicBezTo>
                  <a:cubicBezTo>
                    <a:pt x="1394" y="104"/>
                    <a:pt x="1395" y="100"/>
                    <a:pt x="1395" y="94"/>
                  </a:cubicBezTo>
                  <a:cubicBezTo>
                    <a:pt x="1395" y="22"/>
                    <a:pt x="1395" y="22"/>
                    <a:pt x="1395" y="22"/>
                  </a:cubicBezTo>
                  <a:cubicBezTo>
                    <a:pt x="1395" y="17"/>
                    <a:pt x="1394" y="13"/>
                    <a:pt x="1394" y="11"/>
                  </a:cubicBezTo>
                  <a:cubicBezTo>
                    <a:pt x="1393" y="10"/>
                    <a:pt x="1392" y="9"/>
                    <a:pt x="1390" y="8"/>
                  </a:cubicBezTo>
                  <a:cubicBezTo>
                    <a:pt x="1388" y="7"/>
                    <a:pt x="1385" y="6"/>
                    <a:pt x="1383" y="6"/>
                  </a:cubicBezTo>
                  <a:cubicBezTo>
                    <a:pt x="1379" y="6"/>
                    <a:pt x="1379" y="6"/>
                    <a:pt x="1379" y="6"/>
                  </a:cubicBezTo>
                  <a:cubicBezTo>
                    <a:pt x="1379" y="3"/>
                    <a:pt x="1379" y="3"/>
                    <a:pt x="1379" y="3"/>
                  </a:cubicBezTo>
                  <a:cubicBezTo>
                    <a:pt x="1426" y="3"/>
                    <a:pt x="1426" y="3"/>
                    <a:pt x="1426" y="3"/>
                  </a:cubicBezTo>
                  <a:cubicBezTo>
                    <a:pt x="1426" y="6"/>
                    <a:pt x="1426" y="6"/>
                    <a:pt x="1426" y="6"/>
                  </a:cubicBezTo>
                  <a:cubicBezTo>
                    <a:pt x="1422" y="6"/>
                    <a:pt x="1422" y="6"/>
                    <a:pt x="1422" y="6"/>
                  </a:cubicBezTo>
                  <a:cubicBezTo>
                    <a:pt x="1418" y="6"/>
                    <a:pt x="1414" y="7"/>
                    <a:pt x="1412" y="10"/>
                  </a:cubicBezTo>
                  <a:cubicBezTo>
                    <a:pt x="1411" y="12"/>
                    <a:pt x="1410" y="16"/>
                    <a:pt x="1410" y="22"/>
                  </a:cubicBezTo>
                  <a:cubicBezTo>
                    <a:pt x="1410" y="94"/>
                    <a:pt x="1410" y="94"/>
                    <a:pt x="1410" y="94"/>
                  </a:cubicBezTo>
                  <a:cubicBezTo>
                    <a:pt x="1410" y="99"/>
                    <a:pt x="1411" y="103"/>
                    <a:pt x="1411" y="105"/>
                  </a:cubicBezTo>
                  <a:cubicBezTo>
                    <a:pt x="1412" y="106"/>
                    <a:pt x="1413" y="107"/>
                    <a:pt x="1415" y="108"/>
                  </a:cubicBezTo>
                  <a:cubicBezTo>
                    <a:pt x="1417" y="109"/>
                    <a:pt x="1419" y="110"/>
                    <a:pt x="1422" y="110"/>
                  </a:cubicBezTo>
                  <a:cubicBezTo>
                    <a:pt x="1426" y="110"/>
                    <a:pt x="1426" y="110"/>
                    <a:pt x="1426" y="110"/>
                  </a:cubicBezTo>
                  <a:close/>
                  <a:moveTo>
                    <a:pt x="1535" y="3"/>
                  </a:moveTo>
                  <a:cubicBezTo>
                    <a:pt x="1536" y="29"/>
                    <a:pt x="1536" y="29"/>
                    <a:pt x="1536" y="29"/>
                  </a:cubicBezTo>
                  <a:cubicBezTo>
                    <a:pt x="1533" y="29"/>
                    <a:pt x="1533" y="29"/>
                    <a:pt x="1533" y="29"/>
                  </a:cubicBezTo>
                  <a:cubicBezTo>
                    <a:pt x="1532" y="24"/>
                    <a:pt x="1532" y="21"/>
                    <a:pt x="1530" y="19"/>
                  </a:cubicBezTo>
                  <a:cubicBezTo>
                    <a:pt x="1529" y="16"/>
                    <a:pt x="1527" y="14"/>
                    <a:pt x="1524" y="12"/>
                  </a:cubicBezTo>
                  <a:cubicBezTo>
                    <a:pt x="1521" y="11"/>
                    <a:pt x="1517" y="10"/>
                    <a:pt x="1513" y="10"/>
                  </a:cubicBezTo>
                  <a:cubicBezTo>
                    <a:pt x="1497" y="10"/>
                    <a:pt x="1497" y="10"/>
                    <a:pt x="1497" y="10"/>
                  </a:cubicBezTo>
                  <a:cubicBezTo>
                    <a:pt x="1497" y="94"/>
                    <a:pt x="1497" y="94"/>
                    <a:pt x="1497" y="94"/>
                  </a:cubicBezTo>
                  <a:cubicBezTo>
                    <a:pt x="1497" y="101"/>
                    <a:pt x="1498" y="105"/>
                    <a:pt x="1499" y="107"/>
                  </a:cubicBezTo>
                  <a:cubicBezTo>
                    <a:pt x="1501" y="109"/>
                    <a:pt x="1505" y="110"/>
                    <a:pt x="1509" y="110"/>
                  </a:cubicBezTo>
                  <a:cubicBezTo>
                    <a:pt x="1513" y="110"/>
                    <a:pt x="1513" y="110"/>
                    <a:pt x="1513" y="110"/>
                  </a:cubicBezTo>
                  <a:cubicBezTo>
                    <a:pt x="1513" y="113"/>
                    <a:pt x="1513" y="113"/>
                    <a:pt x="1513" y="113"/>
                  </a:cubicBezTo>
                  <a:cubicBezTo>
                    <a:pt x="1466" y="113"/>
                    <a:pt x="1466" y="113"/>
                    <a:pt x="1466" y="113"/>
                  </a:cubicBezTo>
                  <a:cubicBezTo>
                    <a:pt x="1466" y="110"/>
                    <a:pt x="1466" y="110"/>
                    <a:pt x="1466" y="110"/>
                  </a:cubicBezTo>
                  <a:cubicBezTo>
                    <a:pt x="1470" y="110"/>
                    <a:pt x="1470" y="110"/>
                    <a:pt x="1470" y="110"/>
                  </a:cubicBezTo>
                  <a:cubicBezTo>
                    <a:pt x="1475" y="110"/>
                    <a:pt x="1478" y="109"/>
                    <a:pt x="1480" y="106"/>
                  </a:cubicBezTo>
                  <a:cubicBezTo>
                    <a:pt x="1481" y="104"/>
                    <a:pt x="1482" y="100"/>
                    <a:pt x="1482" y="94"/>
                  </a:cubicBezTo>
                  <a:cubicBezTo>
                    <a:pt x="1482" y="10"/>
                    <a:pt x="1482" y="10"/>
                    <a:pt x="1482" y="10"/>
                  </a:cubicBezTo>
                  <a:cubicBezTo>
                    <a:pt x="1468" y="10"/>
                    <a:pt x="1468" y="10"/>
                    <a:pt x="1468" y="10"/>
                  </a:cubicBezTo>
                  <a:cubicBezTo>
                    <a:pt x="1463" y="10"/>
                    <a:pt x="1460" y="10"/>
                    <a:pt x="1457" y="11"/>
                  </a:cubicBezTo>
                  <a:cubicBezTo>
                    <a:pt x="1455" y="12"/>
                    <a:pt x="1452" y="14"/>
                    <a:pt x="1450" y="17"/>
                  </a:cubicBezTo>
                  <a:cubicBezTo>
                    <a:pt x="1448" y="20"/>
                    <a:pt x="1447" y="24"/>
                    <a:pt x="1447" y="29"/>
                  </a:cubicBezTo>
                  <a:cubicBezTo>
                    <a:pt x="1443" y="29"/>
                    <a:pt x="1443" y="29"/>
                    <a:pt x="1443" y="29"/>
                  </a:cubicBezTo>
                  <a:cubicBezTo>
                    <a:pt x="1445" y="3"/>
                    <a:pt x="1445" y="3"/>
                    <a:pt x="1445" y="3"/>
                  </a:cubicBezTo>
                  <a:cubicBezTo>
                    <a:pt x="1535" y="3"/>
                    <a:pt x="1535" y="3"/>
                    <a:pt x="1535" y="3"/>
                  </a:cubicBezTo>
                  <a:close/>
                  <a:moveTo>
                    <a:pt x="1628" y="3"/>
                  </a:moveTo>
                  <a:cubicBezTo>
                    <a:pt x="1666" y="3"/>
                    <a:pt x="1666" y="3"/>
                    <a:pt x="1666" y="3"/>
                  </a:cubicBezTo>
                  <a:cubicBezTo>
                    <a:pt x="1666" y="6"/>
                    <a:pt x="1666" y="6"/>
                    <a:pt x="1666" y="6"/>
                  </a:cubicBezTo>
                  <a:cubicBezTo>
                    <a:pt x="1664" y="6"/>
                    <a:pt x="1664" y="6"/>
                    <a:pt x="1664" y="6"/>
                  </a:cubicBezTo>
                  <a:cubicBezTo>
                    <a:pt x="1663" y="6"/>
                    <a:pt x="1661" y="6"/>
                    <a:pt x="1658" y="8"/>
                  </a:cubicBezTo>
                  <a:cubicBezTo>
                    <a:pt x="1655" y="9"/>
                    <a:pt x="1653" y="11"/>
                    <a:pt x="1651" y="13"/>
                  </a:cubicBezTo>
                  <a:cubicBezTo>
                    <a:pt x="1648" y="15"/>
                    <a:pt x="1646" y="19"/>
                    <a:pt x="1642" y="24"/>
                  </a:cubicBezTo>
                  <a:cubicBezTo>
                    <a:pt x="1616" y="66"/>
                    <a:pt x="1616" y="66"/>
                    <a:pt x="1616" y="66"/>
                  </a:cubicBezTo>
                  <a:cubicBezTo>
                    <a:pt x="1616" y="94"/>
                    <a:pt x="1616" y="94"/>
                    <a:pt x="1616" y="94"/>
                  </a:cubicBezTo>
                  <a:cubicBezTo>
                    <a:pt x="1616" y="101"/>
                    <a:pt x="1617" y="105"/>
                    <a:pt x="1618" y="107"/>
                  </a:cubicBezTo>
                  <a:cubicBezTo>
                    <a:pt x="1620" y="109"/>
                    <a:pt x="1623" y="110"/>
                    <a:pt x="1628" y="110"/>
                  </a:cubicBezTo>
                  <a:cubicBezTo>
                    <a:pt x="1631" y="110"/>
                    <a:pt x="1631" y="110"/>
                    <a:pt x="1631" y="110"/>
                  </a:cubicBezTo>
                  <a:cubicBezTo>
                    <a:pt x="1631" y="113"/>
                    <a:pt x="1631" y="113"/>
                    <a:pt x="1631" y="113"/>
                  </a:cubicBezTo>
                  <a:cubicBezTo>
                    <a:pt x="1585" y="113"/>
                    <a:pt x="1585" y="113"/>
                    <a:pt x="1585" y="113"/>
                  </a:cubicBezTo>
                  <a:cubicBezTo>
                    <a:pt x="1585" y="110"/>
                    <a:pt x="1585" y="110"/>
                    <a:pt x="1585" y="110"/>
                  </a:cubicBezTo>
                  <a:cubicBezTo>
                    <a:pt x="1588" y="110"/>
                    <a:pt x="1588" y="110"/>
                    <a:pt x="1588" y="110"/>
                  </a:cubicBezTo>
                  <a:cubicBezTo>
                    <a:pt x="1593" y="110"/>
                    <a:pt x="1596" y="109"/>
                    <a:pt x="1598" y="106"/>
                  </a:cubicBezTo>
                  <a:cubicBezTo>
                    <a:pt x="1600" y="104"/>
                    <a:pt x="1600" y="100"/>
                    <a:pt x="1600" y="94"/>
                  </a:cubicBezTo>
                  <a:cubicBezTo>
                    <a:pt x="1600" y="68"/>
                    <a:pt x="1600" y="68"/>
                    <a:pt x="1600" y="68"/>
                  </a:cubicBezTo>
                  <a:cubicBezTo>
                    <a:pt x="1570" y="22"/>
                    <a:pt x="1570" y="22"/>
                    <a:pt x="1570" y="22"/>
                  </a:cubicBezTo>
                  <a:cubicBezTo>
                    <a:pt x="1566" y="16"/>
                    <a:pt x="1564" y="13"/>
                    <a:pt x="1563" y="12"/>
                  </a:cubicBezTo>
                  <a:cubicBezTo>
                    <a:pt x="1561" y="10"/>
                    <a:pt x="1559" y="9"/>
                    <a:pt x="1555" y="7"/>
                  </a:cubicBezTo>
                  <a:cubicBezTo>
                    <a:pt x="1554" y="6"/>
                    <a:pt x="1552" y="6"/>
                    <a:pt x="1550" y="6"/>
                  </a:cubicBezTo>
                  <a:cubicBezTo>
                    <a:pt x="1550" y="3"/>
                    <a:pt x="1550" y="3"/>
                    <a:pt x="1550" y="3"/>
                  </a:cubicBezTo>
                  <a:cubicBezTo>
                    <a:pt x="1597" y="3"/>
                    <a:pt x="1597" y="3"/>
                    <a:pt x="1597" y="3"/>
                  </a:cubicBezTo>
                  <a:cubicBezTo>
                    <a:pt x="1597" y="6"/>
                    <a:pt x="1597" y="6"/>
                    <a:pt x="1597" y="6"/>
                  </a:cubicBezTo>
                  <a:cubicBezTo>
                    <a:pt x="1595" y="6"/>
                    <a:pt x="1595" y="6"/>
                    <a:pt x="1595" y="6"/>
                  </a:cubicBezTo>
                  <a:cubicBezTo>
                    <a:pt x="1592" y="6"/>
                    <a:pt x="1590" y="6"/>
                    <a:pt x="1588" y="8"/>
                  </a:cubicBezTo>
                  <a:cubicBezTo>
                    <a:pt x="1586" y="9"/>
                    <a:pt x="1585" y="11"/>
                    <a:pt x="1585" y="13"/>
                  </a:cubicBezTo>
                  <a:cubicBezTo>
                    <a:pt x="1585" y="15"/>
                    <a:pt x="1586" y="18"/>
                    <a:pt x="1589" y="24"/>
                  </a:cubicBezTo>
                  <a:cubicBezTo>
                    <a:pt x="1612" y="59"/>
                    <a:pt x="1612" y="59"/>
                    <a:pt x="1612" y="59"/>
                  </a:cubicBezTo>
                  <a:cubicBezTo>
                    <a:pt x="1634" y="25"/>
                    <a:pt x="1634" y="25"/>
                    <a:pt x="1634" y="25"/>
                  </a:cubicBezTo>
                  <a:cubicBezTo>
                    <a:pt x="1637" y="20"/>
                    <a:pt x="1639" y="16"/>
                    <a:pt x="1639" y="14"/>
                  </a:cubicBezTo>
                  <a:cubicBezTo>
                    <a:pt x="1639" y="12"/>
                    <a:pt x="1639" y="11"/>
                    <a:pt x="1638" y="10"/>
                  </a:cubicBezTo>
                  <a:cubicBezTo>
                    <a:pt x="1637" y="8"/>
                    <a:pt x="1636" y="8"/>
                    <a:pt x="1634" y="7"/>
                  </a:cubicBezTo>
                  <a:cubicBezTo>
                    <a:pt x="1633" y="6"/>
                    <a:pt x="1631" y="6"/>
                    <a:pt x="1628" y="6"/>
                  </a:cubicBezTo>
                  <a:cubicBezTo>
                    <a:pt x="1628" y="3"/>
                    <a:pt x="1628" y="3"/>
                    <a:pt x="1628" y="3"/>
                  </a:cubicBezTo>
                  <a:close/>
                </a:path>
              </a:pathLst>
            </a:custGeom>
            <a:solidFill>
              <a:srgbClr val="2D2A2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7">
              <a:extLst>
                <a:ext uri="{FF2B5EF4-FFF2-40B4-BE49-F238E27FC236}">
                  <a16:creationId xmlns="" xmlns:a16="http://schemas.microsoft.com/office/drawing/2014/main" id="{E18B4A0F-C575-4D5C-977C-0F97E200E0A3}"/>
                </a:ext>
              </a:extLst>
            </p:cNvPr>
            <p:cNvSpPr>
              <a:spLocks noEditPoints="1"/>
            </p:cNvSpPr>
            <p:nvPr/>
          </p:nvSpPr>
          <p:spPr bwMode="auto">
            <a:xfrm>
              <a:off x="1448" y="1587"/>
              <a:ext cx="1641" cy="1638"/>
            </a:xfrm>
            <a:custGeom>
              <a:avLst/>
              <a:gdLst>
                <a:gd name="T0" fmla="*/ 486 w 1004"/>
                <a:gd name="T1" fmla="*/ 685 h 1000"/>
                <a:gd name="T2" fmla="*/ 543 w 1004"/>
                <a:gd name="T3" fmla="*/ 699 h 1000"/>
                <a:gd name="T4" fmla="*/ 580 w 1004"/>
                <a:gd name="T5" fmla="*/ 714 h 1000"/>
                <a:gd name="T6" fmla="*/ 580 w 1004"/>
                <a:gd name="T7" fmla="*/ 678 h 1000"/>
                <a:gd name="T8" fmla="*/ 695 w 1004"/>
                <a:gd name="T9" fmla="*/ 538 h 1000"/>
                <a:gd name="T10" fmla="*/ 481 w 1004"/>
                <a:gd name="T11" fmla="*/ 481 h 1000"/>
                <a:gd name="T12" fmla="*/ 513 w 1004"/>
                <a:gd name="T13" fmla="*/ 436 h 1000"/>
                <a:gd name="T14" fmla="*/ 601 w 1004"/>
                <a:gd name="T15" fmla="*/ 492 h 1000"/>
                <a:gd name="T16" fmla="*/ 587 w 1004"/>
                <a:gd name="T17" fmla="*/ 526 h 1000"/>
                <a:gd name="T18" fmla="*/ 568 w 1004"/>
                <a:gd name="T19" fmla="*/ 548 h 1000"/>
                <a:gd name="T20" fmla="*/ 539 w 1004"/>
                <a:gd name="T21" fmla="*/ 565 h 1000"/>
                <a:gd name="T22" fmla="*/ 513 w 1004"/>
                <a:gd name="T23" fmla="*/ 518 h 1000"/>
                <a:gd name="T24" fmla="*/ 464 w 1004"/>
                <a:gd name="T25" fmla="*/ 481 h 1000"/>
                <a:gd name="T26" fmla="*/ 425 w 1004"/>
                <a:gd name="T27" fmla="*/ 452 h 1000"/>
                <a:gd name="T28" fmla="*/ 485 w 1004"/>
                <a:gd name="T29" fmla="*/ 373 h 1000"/>
                <a:gd name="T30" fmla="*/ 143 w 1004"/>
                <a:gd name="T31" fmla="*/ 603 h 1000"/>
                <a:gd name="T32" fmla="*/ 144 w 1004"/>
                <a:gd name="T33" fmla="*/ 605 h 1000"/>
                <a:gd name="T34" fmla="*/ 112 w 1004"/>
                <a:gd name="T35" fmla="*/ 689 h 1000"/>
                <a:gd name="T36" fmla="*/ 123 w 1004"/>
                <a:gd name="T37" fmla="*/ 713 h 1000"/>
                <a:gd name="T38" fmla="*/ 220 w 1004"/>
                <a:gd name="T39" fmla="*/ 815 h 1000"/>
                <a:gd name="T40" fmla="*/ 324 w 1004"/>
                <a:gd name="T41" fmla="*/ 830 h 1000"/>
                <a:gd name="T42" fmla="*/ 389 w 1004"/>
                <a:gd name="T43" fmla="*/ 855 h 1000"/>
                <a:gd name="T44" fmla="*/ 351 w 1004"/>
                <a:gd name="T45" fmla="*/ 883 h 1000"/>
                <a:gd name="T46" fmla="*/ 476 w 1004"/>
                <a:gd name="T47" fmla="*/ 876 h 1000"/>
                <a:gd name="T48" fmla="*/ 498 w 1004"/>
                <a:gd name="T49" fmla="*/ 934 h 1000"/>
                <a:gd name="T50" fmla="*/ 594 w 1004"/>
                <a:gd name="T51" fmla="*/ 873 h 1000"/>
                <a:gd name="T52" fmla="*/ 651 w 1004"/>
                <a:gd name="T53" fmla="*/ 873 h 1000"/>
                <a:gd name="T54" fmla="*/ 639 w 1004"/>
                <a:gd name="T55" fmla="*/ 912 h 1000"/>
                <a:gd name="T56" fmla="*/ 725 w 1004"/>
                <a:gd name="T57" fmla="*/ 873 h 1000"/>
                <a:gd name="T58" fmla="*/ 702 w 1004"/>
                <a:gd name="T59" fmla="*/ 851 h 1000"/>
                <a:gd name="T60" fmla="*/ 794 w 1004"/>
                <a:gd name="T61" fmla="*/ 825 h 1000"/>
                <a:gd name="T62" fmla="*/ 761 w 1004"/>
                <a:gd name="T63" fmla="*/ 772 h 1000"/>
                <a:gd name="T64" fmla="*/ 834 w 1004"/>
                <a:gd name="T65" fmla="*/ 775 h 1000"/>
                <a:gd name="T66" fmla="*/ 813 w 1004"/>
                <a:gd name="T67" fmla="*/ 715 h 1000"/>
                <a:gd name="T68" fmla="*/ 897 w 1004"/>
                <a:gd name="T69" fmla="*/ 658 h 1000"/>
                <a:gd name="T70" fmla="*/ 816 w 1004"/>
                <a:gd name="T71" fmla="*/ 309 h 1000"/>
                <a:gd name="T72" fmla="*/ 805 w 1004"/>
                <a:gd name="T73" fmla="*/ 288 h 1000"/>
                <a:gd name="T74" fmla="*/ 875 w 1004"/>
                <a:gd name="T75" fmla="*/ 262 h 1000"/>
                <a:gd name="T76" fmla="*/ 903 w 1004"/>
                <a:gd name="T77" fmla="*/ 282 h 1000"/>
                <a:gd name="T78" fmla="*/ 847 w 1004"/>
                <a:gd name="T79" fmla="*/ 264 h 1000"/>
                <a:gd name="T80" fmla="*/ 837 w 1004"/>
                <a:gd name="T81" fmla="*/ 260 h 1000"/>
                <a:gd name="T82" fmla="*/ 856 w 1004"/>
                <a:gd name="T83" fmla="*/ 302 h 1000"/>
                <a:gd name="T84" fmla="*/ 609 w 1004"/>
                <a:gd name="T85" fmla="*/ 153 h 1000"/>
                <a:gd name="T86" fmla="*/ 665 w 1004"/>
                <a:gd name="T87" fmla="*/ 112 h 1000"/>
                <a:gd name="T88" fmla="*/ 624 w 1004"/>
                <a:gd name="T89" fmla="*/ 116 h 1000"/>
                <a:gd name="T90" fmla="*/ 349 w 1004"/>
                <a:gd name="T91" fmla="*/ 143 h 1000"/>
                <a:gd name="T92" fmla="*/ 375 w 1004"/>
                <a:gd name="T93" fmla="*/ 154 h 1000"/>
                <a:gd name="T94" fmla="*/ 390 w 1004"/>
                <a:gd name="T95" fmla="*/ 159 h 1000"/>
                <a:gd name="T96" fmla="*/ 358 w 1004"/>
                <a:gd name="T97" fmla="*/ 105 h 1000"/>
                <a:gd name="T98" fmla="*/ 334 w 1004"/>
                <a:gd name="T99" fmla="*/ 107 h 1000"/>
                <a:gd name="T100" fmla="*/ 340 w 1004"/>
                <a:gd name="T101" fmla="*/ 139 h 1000"/>
                <a:gd name="T102" fmla="*/ 145 w 1004"/>
                <a:gd name="T103" fmla="*/ 245 h 1000"/>
                <a:gd name="T104" fmla="*/ 185 w 1004"/>
                <a:gd name="T105" fmla="*/ 241 h 1000"/>
                <a:gd name="T106" fmla="*/ 133 w 1004"/>
                <a:gd name="T107" fmla="*/ 235 h 1000"/>
                <a:gd name="T108" fmla="*/ 143 w 1004"/>
                <a:gd name="T109" fmla="*/ 256 h 1000"/>
                <a:gd name="T110" fmla="*/ 130 w 1004"/>
                <a:gd name="T111" fmla="*/ 264 h 1000"/>
                <a:gd name="T112" fmla="*/ 208 w 1004"/>
                <a:gd name="T113" fmla="*/ 287 h 1000"/>
                <a:gd name="T114" fmla="*/ 192 w 1004"/>
                <a:gd name="T115" fmla="*/ 289 h 1000"/>
                <a:gd name="T116" fmla="*/ 194 w 1004"/>
                <a:gd name="T117" fmla="*/ 258 h 1000"/>
                <a:gd name="T118" fmla="*/ 211 w 1004"/>
                <a:gd name="T119" fmla="*/ 291 h 1000"/>
                <a:gd name="T120" fmla="*/ 234 w 1004"/>
                <a:gd name="T121" fmla="*/ 299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04" h="1000">
                  <a:moveTo>
                    <a:pt x="502" y="0"/>
                  </a:moveTo>
                  <a:cubicBezTo>
                    <a:pt x="779" y="0"/>
                    <a:pt x="1004" y="224"/>
                    <a:pt x="1004" y="500"/>
                  </a:cubicBezTo>
                  <a:cubicBezTo>
                    <a:pt x="1004" y="776"/>
                    <a:pt x="779" y="1000"/>
                    <a:pt x="502" y="1000"/>
                  </a:cubicBezTo>
                  <a:cubicBezTo>
                    <a:pt x="225" y="1000"/>
                    <a:pt x="0" y="776"/>
                    <a:pt x="0" y="500"/>
                  </a:cubicBezTo>
                  <a:cubicBezTo>
                    <a:pt x="0" y="224"/>
                    <a:pt x="225" y="0"/>
                    <a:pt x="502" y="0"/>
                  </a:cubicBezTo>
                  <a:close/>
                  <a:moveTo>
                    <a:pt x="412" y="714"/>
                  </a:moveTo>
                  <a:cubicBezTo>
                    <a:pt x="405" y="714"/>
                    <a:pt x="405" y="714"/>
                    <a:pt x="405" y="714"/>
                  </a:cubicBezTo>
                  <a:cubicBezTo>
                    <a:pt x="405" y="662"/>
                    <a:pt x="405" y="662"/>
                    <a:pt x="405" y="662"/>
                  </a:cubicBezTo>
                  <a:cubicBezTo>
                    <a:pt x="392" y="672"/>
                    <a:pt x="392" y="672"/>
                    <a:pt x="392" y="672"/>
                  </a:cubicBezTo>
                  <a:cubicBezTo>
                    <a:pt x="392" y="664"/>
                    <a:pt x="392" y="664"/>
                    <a:pt x="392" y="664"/>
                  </a:cubicBezTo>
                  <a:cubicBezTo>
                    <a:pt x="406" y="654"/>
                    <a:pt x="406" y="654"/>
                    <a:pt x="406" y="654"/>
                  </a:cubicBezTo>
                  <a:cubicBezTo>
                    <a:pt x="412" y="654"/>
                    <a:pt x="412" y="654"/>
                    <a:pt x="412" y="654"/>
                  </a:cubicBezTo>
                  <a:cubicBezTo>
                    <a:pt x="412" y="714"/>
                    <a:pt x="412" y="714"/>
                    <a:pt x="412" y="714"/>
                  </a:cubicBezTo>
                  <a:close/>
                  <a:moveTo>
                    <a:pt x="461" y="695"/>
                  </a:moveTo>
                  <a:cubicBezTo>
                    <a:pt x="457" y="695"/>
                    <a:pt x="454" y="694"/>
                    <a:pt x="451" y="692"/>
                  </a:cubicBezTo>
                  <a:cubicBezTo>
                    <a:pt x="448" y="690"/>
                    <a:pt x="446" y="688"/>
                    <a:pt x="445" y="685"/>
                  </a:cubicBezTo>
                  <a:cubicBezTo>
                    <a:pt x="443" y="682"/>
                    <a:pt x="443" y="678"/>
                    <a:pt x="443" y="673"/>
                  </a:cubicBezTo>
                  <a:cubicBezTo>
                    <a:pt x="443" y="669"/>
                    <a:pt x="444" y="665"/>
                    <a:pt x="446" y="662"/>
                  </a:cubicBezTo>
                  <a:cubicBezTo>
                    <a:pt x="448" y="659"/>
                    <a:pt x="450" y="657"/>
                    <a:pt x="453" y="656"/>
                  </a:cubicBezTo>
                  <a:cubicBezTo>
                    <a:pt x="456" y="654"/>
                    <a:pt x="460" y="654"/>
                    <a:pt x="464" y="654"/>
                  </a:cubicBezTo>
                  <a:cubicBezTo>
                    <a:pt x="470" y="654"/>
                    <a:pt x="475" y="655"/>
                    <a:pt x="478" y="658"/>
                  </a:cubicBezTo>
                  <a:cubicBezTo>
                    <a:pt x="481" y="660"/>
                    <a:pt x="484" y="664"/>
                    <a:pt x="485" y="669"/>
                  </a:cubicBezTo>
                  <a:cubicBezTo>
                    <a:pt x="486" y="673"/>
                    <a:pt x="486" y="679"/>
                    <a:pt x="486" y="685"/>
                  </a:cubicBezTo>
                  <a:cubicBezTo>
                    <a:pt x="486" y="693"/>
                    <a:pt x="485" y="700"/>
                    <a:pt x="481" y="705"/>
                  </a:cubicBezTo>
                  <a:cubicBezTo>
                    <a:pt x="478" y="711"/>
                    <a:pt x="472" y="714"/>
                    <a:pt x="464" y="714"/>
                  </a:cubicBezTo>
                  <a:cubicBezTo>
                    <a:pt x="456" y="714"/>
                    <a:pt x="450" y="712"/>
                    <a:pt x="447" y="709"/>
                  </a:cubicBezTo>
                  <a:cubicBezTo>
                    <a:pt x="445" y="705"/>
                    <a:pt x="444" y="702"/>
                    <a:pt x="444" y="699"/>
                  </a:cubicBezTo>
                  <a:cubicBezTo>
                    <a:pt x="451" y="699"/>
                    <a:pt x="451" y="699"/>
                    <a:pt x="451" y="699"/>
                  </a:cubicBezTo>
                  <a:cubicBezTo>
                    <a:pt x="451" y="699"/>
                    <a:pt x="451" y="700"/>
                    <a:pt x="451" y="701"/>
                  </a:cubicBezTo>
                  <a:cubicBezTo>
                    <a:pt x="451" y="702"/>
                    <a:pt x="452" y="703"/>
                    <a:pt x="453" y="704"/>
                  </a:cubicBezTo>
                  <a:cubicBezTo>
                    <a:pt x="454" y="705"/>
                    <a:pt x="455" y="706"/>
                    <a:pt x="457" y="707"/>
                  </a:cubicBezTo>
                  <a:cubicBezTo>
                    <a:pt x="458" y="708"/>
                    <a:pt x="461" y="709"/>
                    <a:pt x="464" y="709"/>
                  </a:cubicBezTo>
                  <a:cubicBezTo>
                    <a:pt x="469" y="708"/>
                    <a:pt x="473" y="706"/>
                    <a:pt x="476" y="702"/>
                  </a:cubicBezTo>
                  <a:cubicBezTo>
                    <a:pt x="478" y="698"/>
                    <a:pt x="479" y="694"/>
                    <a:pt x="479" y="689"/>
                  </a:cubicBezTo>
                  <a:cubicBezTo>
                    <a:pt x="479" y="688"/>
                    <a:pt x="479" y="687"/>
                    <a:pt x="479" y="687"/>
                  </a:cubicBezTo>
                  <a:cubicBezTo>
                    <a:pt x="478" y="688"/>
                    <a:pt x="477" y="690"/>
                    <a:pt x="474" y="692"/>
                  </a:cubicBezTo>
                  <a:cubicBezTo>
                    <a:pt x="472" y="694"/>
                    <a:pt x="467" y="695"/>
                    <a:pt x="461" y="695"/>
                  </a:cubicBezTo>
                  <a:close/>
                  <a:moveTo>
                    <a:pt x="477" y="674"/>
                  </a:moveTo>
                  <a:cubicBezTo>
                    <a:pt x="477" y="664"/>
                    <a:pt x="473" y="659"/>
                    <a:pt x="464" y="659"/>
                  </a:cubicBezTo>
                  <a:cubicBezTo>
                    <a:pt x="455" y="659"/>
                    <a:pt x="450" y="664"/>
                    <a:pt x="450" y="674"/>
                  </a:cubicBezTo>
                  <a:cubicBezTo>
                    <a:pt x="450" y="679"/>
                    <a:pt x="451" y="683"/>
                    <a:pt x="454" y="685"/>
                  </a:cubicBezTo>
                  <a:cubicBezTo>
                    <a:pt x="456" y="688"/>
                    <a:pt x="459" y="689"/>
                    <a:pt x="464" y="689"/>
                  </a:cubicBezTo>
                  <a:cubicBezTo>
                    <a:pt x="468" y="689"/>
                    <a:pt x="471" y="688"/>
                    <a:pt x="474" y="685"/>
                  </a:cubicBezTo>
                  <a:cubicBezTo>
                    <a:pt x="476" y="683"/>
                    <a:pt x="477" y="679"/>
                    <a:pt x="477" y="674"/>
                  </a:cubicBezTo>
                  <a:close/>
                  <a:moveTo>
                    <a:pt x="545" y="684"/>
                  </a:moveTo>
                  <a:cubicBezTo>
                    <a:pt x="545" y="689"/>
                    <a:pt x="545" y="694"/>
                    <a:pt x="543" y="699"/>
                  </a:cubicBezTo>
                  <a:cubicBezTo>
                    <a:pt x="542" y="703"/>
                    <a:pt x="539" y="707"/>
                    <a:pt x="536" y="710"/>
                  </a:cubicBezTo>
                  <a:cubicBezTo>
                    <a:pt x="532" y="713"/>
                    <a:pt x="528" y="714"/>
                    <a:pt x="522" y="714"/>
                  </a:cubicBezTo>
                  <a:cubicBezTo>
                    <a:pt x="506" y="714"/>
                    <a:pt x="499" y="704"/>
                    <a:pt x="499" y="684"/>
                  </a:cubicBezTo>
                  <a:cubicBezTo>
                    <a:pt x="499" y="678"/>
                    <a:pt x="499" y="673"/>
                    <a:pt x="501" y="669"/>
                  </a:cubicBezTo>
                  <a:cubicBezTo>
                    <a:pt x="502" y="664"/>
                    <a:pt x="505" y="661"/>
                    <a:pt x="508" y="658"/>
                  </a:cubicBezTo>
                  <a:cubicBezTo>
                    <a:pt x="511" y="655"/>
                    <a:pt x="516" y="654"/>
                    <a:pt x="522" y="654"/>
                  </a:cubicBezTo>
                  <a:cubicBezTo>
                    <a:pt x="528" y="654"/>
                    <a:pt x="533" y="655"/>
                    <a:pt x="536" y="658"/>
                  </a:cubicBezTo>
                  <a:cubicBezTo>
                    <a:pt x="539" y="661"/>
                    <a:pt x="542" y="664"/>
                    <a:pt x="543" y="669"/>
                  </a:cubicBezTo>
                  <a:cubicBezTo>
                    <a:pt x="545" y="673"/>
                    <a:pt x="545" y="678"/>
                    <a:pt x="545" y="684"/>
                  </a:cubicBezTo>
                  <a:close/>
                  <a:moveTo>
                    <a:pt x="522" y="660"/>
                  </a:moveTo>
                  <a:cubicBezTo>
                    <a:pt x="516" y="660"/>
                    <a:pt x="512" y="662"/>
                    <a:pt x="510" y="666"/>
                  </a:cubicBezTo>
                  <a:cubicBezTo>
                    <a:pt x="508" y="671"/>
                    <a:pt x="507" y="677"/>
                    <a:pt x="507" y="684"/>
                  </a:cubicBezTo>
                  <a:cubicBezTo>
                    <a:pt x="507" y="691"/>
                    <a:pt x="508" y="696"/>
                    <a:pt x="510" y="701"/>
                  </a:cubicBezTo>
                  <a:cubicBezTo>
                    <a:pt x="512" y="706"/>
                    <a:pt x="516" y="708"/>
                    <a:pt x="522" y="708"/>
                  </a:cubicBezTo>
                  <a:cubicBezTo>
                    <a:pt x="532" y="708"/>
                    <a:pt x="537" y="700"/>
                    <a:pt x="537" y="684"/>
                  </a:cubicBezTo>
                  <a:cubicBezTo>
                    <a:pt x="537" y="677"/>
                    <a:pt x="536" y="671"/>
                    <a:pt x="534" y="666"/>
                  </a:cubicBezTo>
                  <a:cubicBezTo>
                    <a:pt x="532" y="662"/>
                    <a:pt x="528" y="660"/>
                    <a:pt x="522" y="660"/>
                  </a:cubicBezTo>
                  <a:close/>
                  <a:moveTo>
                    <a:pt x="582" y="673"/>
                  </a:moveTo>
                  <a:cubicBezTo>
                    <a:pt x="589" y="673"/>
                    <a:pt x="593" y="675"/>
                    <a:pt x="596" y="679"/>
                  </a:cubicBezTo>
                  <a:cubicBezTo>
                    <a:pt x="600" y="682"/>
                    <a:pt x="601" y="687"/>
                    <a:pt x="601" y="694"/>
                  </a:cubicBezTo>
                  <a:cubicBezTo>
                    <a:pt x="601" y="699"/>
                    <a:pt x="600" y="703"/>
                    <a:pt x="598" y="706"/>
                  </a:cubicBezTo>
                  <a:cubicBezTo>
                    <a:pt x="596" y="709"/>
                    <a:pt x="594" y="711"/>
                    <a:pt x="591" y="712"/>
                  </a:cubicBezTo>
                  <a:cubicBezTo>
                    <a:pt x="587" y="713"/>
                    <a:pt x="584" y="714"/>
                    <a:pt x="580" y="714"/>
                  </a:cubicBezTo>
                  <a:cubicBezTo>
                    <a:pt x="574" y="714"/>
                    <a:pt x="569" y="713"/>
                    <a:pt x="566" y="710"/>
                  </a:cubicBezTo>
                  <a:cubicBezTo>
                    <a:pt x="562" y="707"/>
                    <a:pt x="560" y="703"/>
                    <a:pt x="559" y="699"/>
                  </a:cubicBezTo>
                  <a:cubicBezTo>
                    <a:pt x="558" y="694"/>
                    <a:pt x="557" y="689"/>
                    <a:pt x="557" y="683"/>
                  </a:cubicBezTo>
                  <a:cubicBezTo>
                    <a:pt x="557" y="678"/>
                    <a:pt x="558" y="673"/>
                    <a:pt x="560" y="669"/>
                  </a:cubicBezTo>
                  <a:cubicBezTo>
                    <a:pt x="561" y="664"/>
                    <a:pt x="563" y="661"/>
                    <a:pt x="567" y="658"/>
                  </a:cubicBezTo>
                  <a:cubicBezTo>
                    <a:pt x="570" y="655"/>
                    <a:pt x="574" y="654"/>
                    <a:pt x="580" y="654"/>
                  </a:cubicBezTo>
                  <a:cubicBezTo>
                    <a:pt x="586" y="654"/>
                    <a:pt x="590" y="655"/>
                    <a:pt x="593" y="657"/>
                  </a:cubicBezTo>
                  <a:cubicBezTo>
                    <a:pt x="596" y="659"/>
                    <a:pt x="598" y="661"/>
                    <a:pt x="599" y="663"/>
                  </a:cubicBezTo>
                  <a:cubicBezTo>
                    <a:pt x="600" y="665"/>
                    <a:pt x="600" y="667"/>
                    <a:pt x="600" y="669"/>
                  </a:cubicBezTo>
                  <a:cubicBezTo>
                    <a:pt x="593" y="669"/>
                    <a:pt x="593" y="669"/>
                    <a:pt x="593" y="669"/>
                  </a:cubicBezTo>
                  <a:cubicBezTo>
                    <a:pt x="593" y="668"/>
                    <a:pt x="593" y="668"/>
                    <a:pt x="593" y="667"/>
                  </a:cubicBezTo>
                  <a:cubicBezTo>
                    <a:pt x="593" y="666"/>
                    <a:pt x="592" y="665"/>
                    <a:pt x="591" y="663"/>
                  </a:cubicBezTo>
                  <a:cubicBezTo>
                    <a:pt x="591" y="662"/>
                    <a:pt x="589" y="661"/>
                    <a:pt x="587" y="660"/>
                  </a:cubicBezTo>
                  <a:cubicBezTo>
                    <a:pt x="586" y="659"/>
                    <a:pt x="583" y="659"/>
                    <a:pt x="580" y="659"/>
                  </a:cubicBezTo>
                  <a:cubicBezTo>
                    <a:pt x="574" y="659"/>
                    <a:pt x="570" y="661"/>
                    <a:pt x="568" y="666"/>
                  </a:cubicBezTo>
                  <a:cubicBezTo>
                    <a:pt x="566" y="670"/>
                    <a:pt x="565" y="675"/>
                    <a:pt x="565" y="681"/>
                  </a:cubicBezTo>
                  <a:cubicBezTo>
                    <a:pt x="566" y="680"/>
                    <a:pt x="567" y="678"/>
                    <a:pt x="570" y="676"/>
                  </a:cubicBezTo>
                  <a:cubicBezTo>
                    <a:pt x="572" y="674"/>
                    <a:pt x="577" y="673"/>
                    <a:pt x="582" y="673"/>
                  </a:cubicBezTo>
                  <a:close/>
                  <a:moveTo>
                    <a:pt x="567" y="694"/>
                  </a:moveTo>
                  <a:cubicBezTo>
                    <a:pt x="567" y="704"/>
                    <a:pt x="571" y="709"/>
                    <a:pt x="580" y="709"/>
                  </a:cubicBezTo>
                  <a:cubicBezTo>
                    <a:pt x="589" y="709"/>
                    <a:pt x="594" y="704"/>
                    <a:pt x="594" y="694"/>
                  </a:cubicBezTo>
                  <a:cubicBezTo>
                    <a:pt x="594" y="689"/>
                    <a:pt x="593" y="685"/>
                    <a:pt x="590" y="682"/>
                  </a:cubicBezTo>
                  <a:cubicBezTo>
                    <a:pt x="588" y="680"/>
                    <a:pt x="585" y="678"/>
                    <a:pt x="580" y="678"/>
                  </a:cubicBezTo>
                  <a:cubicBezTo>
                    <a:pt x="571" y="678"/>
                    <a:pt x="567" y="683"/>
                    <a:pt x="567" y="694"/>
                  </a:cubicBezTo>
                  <a:close/>
                  <a:moveTo>
                    <a:pt x="777" y="510"/>
                  </a:moveTo>
                  <a:cubicBezTo>
                    <a:pt x="774" y="544"/>
                    <a:pt x="763" y="576"/>
                    <a:pt x="743" y="601"/>
                  </a:cubicBezTo>
                  <a:cubicBezTo>
                    <a:pt x="738" y="607"/>
                    <a:pt x="728" y="610"/>
                    <a:pt x="724" y="610"/>
                  </a:cubicBezTo>
                  <a:cubicBezTo>
                    <a:pt x="679" y="610"/>
                    <a:pt x="679" y="610"/>
                    <a:pt x="679" y="610"/>
                  </a:cubicBezTo>
                  <a:cubicBezTo>
                    <a:pt x="705" y="535"/>
                    <a:pt x="705" y="535"/>
                    <a:pt x="705" y="535"/>
                  </a:cubicBezTo>
                  <a:cubicBezTo>
                    <a:pt x="715" y="533"/>
                    <a:pt x="725" y="530"/>
                    <a:pt x="734" y="527"/>
                  </a:cubicBezTo>
                  <a:cubicBezTo>
                    <a:pt x="722" y="561"/>
                    <a:pt x="722" y="561"/>
                    <a:pt x="722" y="561"/>
                  </a:cubicBezTo>
                  <a:cubicBezTo>
                    <a:pt x="722" y="563"/>
                    <a:pt x="723" y="564"/>
                    <a:pt x="726" y="564"/>
                  </a:cubicBezTo>
                  <a:cubicBezTo>
                    <a:pt x="728" y="564"/>
                    <a:pt x="728" y="564"/>
                    <a:pt x="728" y="564"/>
                  </a:cubicBezTo>
                  <a:cubicBezTo>
                    <a:pt x="729" y="564"/>
                    <a:pt x="731" y="563"/>
                    <a:pt x="731" y="562"/>
                  </a:cubicBezTo>
                  <a:cubicBezTo>
                    <a:pt x="745" y="523"/>
                    <a:pt x="745" y="523"/>
                    <a:pt x="745" y="523"/>
                  </a:cubicBezTo>
                  <a:cubicBezTo>
                    <a:pt x="756" y="519"/>
                    <a:pt x="767" y="515"/>
                    <a:pt x="777" y="510"/>
                  </a:cubicBezTo>
                  <a:close/>
                  <a:moveTo>
                    <a:pt x="670" y="610"/>
                  </a:moveTo>
                  <a:cubicBezTo>
                    <a:pt x="646" y="610"/>
                    <a:pt x="646" y="610"/>
                    <a:pt x="646" y="610"/>
                  </a:cubicBezTo>
                  <a:cubicBezTo>
                    <a:pt x="643" y="591"/>
                    <a:pt x="643" y="591"/>
                    <a:pt x="643" y="591"/>
                  </a:cubicBezTo>
                  <a:cubicBezTo>
                    <a:pt x="636" y="610"/>
                    <a:pt x="636" y="610"/>
                    <a:pt x="636" y="610"/>
                  </a:cubicBezTo>
                  <a:cubicBezTo>
                    <a:pt x="609" y="610"/>
                    <a:pt x="609" y="610"/>
                    <a:pt x="609" y="610"/>
                  </a:cubicBezTo>
                  <a:cubicBezTo>
                    <a:pt x="618" y="590"/>
                    <a:pt x="625" y="569"/>
                    <a:pt x="631" y="548"/>
                  </a:cubicBezTo>
                  <a:cubicBezTo>
                    <a:pt x="639" y="547"/>
                    <a:pt x="647" y="546"/>
                    <a:pt x="655" y="545"/>
                  </a:cubicBezTo>
                  <a:cubicBezTo>
                    <a:pt x="659" y="566"/>
                    <a:pt x="659" y="566"/>
                    <a:pt x="659" y="566"/>
                  </a:cubicBezTo>
                  <a:cubicBezTo>
                    <a:pt x="668" y="543"/>
                    <a:pt x="668" y="543"/>
                    <a:pt x="668" y="543"/>
                  </a:cubicBezTo>
                  <a:cubicBezTo>
                    <a:pt x="677" y="542"/>
                    <a:pt x="686" y="540"/>
                    <a:pt x="695" y="538"/>
                  </a:cubicBezTo>
                  <a:cubicBezTo>
                    <a:pt x="670" y="610"/>
                    <a:pt x="670" y="610"/>
                    <a:pt x="670" y="610"/>
                  </a:cubicBezTo>
                  <a:close/>
                  <a:moveTo>
                    <a:pt x="583" y="261"/>
                  </a:moveTo>
                  <a:cubicBezTo>
                    <a:pt x="614" y="317"/>
                    <a:pt x="632" y="381"/>
                    <a:pt x="632" y="449"/>
                  </a:cubicBezTo>
                  <a:cubicBezTo>
                    <a:pt x="632" y="507"/>
                    <a:pt x="619" y="561"/>
                    <a:pt x="597" y="610"/>
                  </a:cubicBezTo>
                  <a:cubicBezTo>
                    <a:pt x="295" y="610"/>
                    <a:pt x="295" y="610"/>
                    <a:pt x="295" y="610"/>
                  </a:cubicBezTo>
                  <a:cubicBezTo>
                    <a:pt x="277" y="610"/>
                    <a:pt x="237" y="574"/>
                    <a:pt x="236" y="549"/>
                  </a:cubicBezTo>
                  <a:cubicBezTo>
                    <a:pt x="256" y="549"/>
                    <a:pt x="256" y="549"/>
                    <a:pt x="256" y="549"/>
                  </a:cubicBezTo>
                  <a:cubicBezTo>
                    <a:pt x="256" y="549"/>
                    <a:pt x="256" y="549"/>
                    <a:pt x="256" y="549"/>
                  </a:cubicBezTo>
                  <a:cubicBezTo>
                    <a:pt x="268" y="557"/>
                    <a:pt x="282" y="561"/>
                    <a:pt x="297" y="561"/>
                  </a:cubicBezTo>
                  <a:cubicBezTo>
                    <a:pt x="321" y="561"/>
                    <a:pt x="342" y="550"/>
                    <a:pt x="355" y="533"/>
                  </a:cubicBezTo>
                  <a:cubicBezTo>
                    <a:pt x="359" y="529"/>
                    <a:pt x="359" y="529"/>
                    <a:pt x="359" y="529"/>
                  </a:cubicBezTo>
                  <a:cubicBezTo>
                    <a:pt x="377" y="509"/>
                    <a:pt x="378" y="478"/>
                    <a:pt x="378" y="449"/>
                  </a:cubicBezTo>
                  <a:cubicBezTo>
                    <a:pt x="378" y="418"/>
                    <a:pt x="371" y="390"/>
                    <a:pt x="357" y="364"/>
                  </a:cubicBezTo>
                  <a:cubicBezTo>
                    <a:pt x="583" y="261"/>
                    <a:pt x="583" y="261"/>
                    <a:pt x="583" y="261"/>
                  </a:cubicBezTo>
                  <a:close/>
                  <a:moveTo>
                    <a:pt x="500" y="481"/>
                  </a:moveTo>
                  <a:cubicBezTo>
                    <a:pt x="525" y="481"/>
                    <a:pt x="525" y="481"/>
                    <a:pt x="525" y="481"/>
                  </a:cubicBezTo>
                  <a:cubicBezTo>
                    <a:pt x="525" y="481"/>
                    <a:pt x="525" y="481"/>
                    <a:pt x="525" y="481"/>
                  </a:cubicBezTo>
                  <a:cubicBezTo>
                    <a:pt x="525" y="491"/>
                    <a:pt x="525" y="491"/>
                    <a:pt x="525" y="491"/>
                  </a:cubicBezTo>
                  <a:cubicBezTo>
                    <a:pt x="500" y="491"/>
                    <a:pt x="500" y="491"/>
                    <a:pt x="500" y="491"/>
                  </a:cubicBezTo>
                  <a:cubicBezTo>
                    <a:pt x="500" y="491"/>
                    <a:pt x="500" y="491"/>
                    <a:pt x="500" y="491"/>
                  </a:cubicBezTo>
                  <a:cubicBezTo>
                    <a:pt x="481" y="491"/>
                    <a:pt x="481" y="491"/>
                    <a:pt x="481" y="491"/>
                  </a:cubicBezTo>
                  <a:cubicBezTo>
                    <a:pt x="481" y="491"/>
                    <a:pt x="481" y="491"/>
                    <a:pt x="481" y="491"/>
                  </a:cubicBezTo>
                  <a:cubicBezTo>
                    <a:pt x="481" y="481"/>
                    <a:pt x="481" y="481"/>
                    <a:pt x="481" y="481"/>
                  </a:cubicBezTo>
                  <a:cubicBezTo>
                    <a:pt x="500" y="481"/>
                    <a:pt x="500" y="481"/>
                    <a:pt x="500" y="481"/>
                  </a:cubicBezTo>
                  <a:close/>
                  <a:moveTo>
                    <a:pt x="503" y="371"/>
                  </a:moveTo>
                  <a:cubicBezTo>
                    <a:pt x="506" y="371"/>
                    <a:pt x="510" y="371"/>
                    <a:pt x="513" y="372"/>
                  </a:cubicBezTo>
                  <a:cubicBezTo>
                    <a:pt x="513" y="372"/>
                    <a:pt x="513" y="372"/>
                    <a:pt x="513" y="372"/>
                  </a:cubicBezTo>
                  <a:cubicBezTo>
                    <a:pt x="513" y="392"/>
                    <a:pt x="513" y="392"/>
                    <a:pt x="513" y="392"/>
                  </a:cubicBezTo>
                  <a:cubicBezTo>
                    <a:pt x="513" y="392"/>
                    <a:pt x="513" y="392"/>
                    <a:pt x="513" y="392"/>
                  </a:cubicBezTo>
                  <a:cubicBezTo>
                    <a:pt x="513" y="396"/>
                    <a:pt x="513" y="396"/>
                    <a:pt x="513" y="396"/>
                  </a:cubicBezTo>
                  <a:cubicBezTo>
                    <a:pt x="513" y="403"/>
                    <a:pt x="513" y="403"/>
                    <a:pt x="513" y="403"/>
                  </a:cubicBezTo>
                  <a:cubicBezTo>
                    <a:pt x="513" y="407"/>
                    <a:pt x="513" y="407"/>
                    <a:pt x="513" y="407"/>
                  </a:cubicBezTo>
                  <a:cubicBezTo>
                    <a:pt x="551" y="407"/>
                    <a:pt x="551" y="407"/>
                    <a:pt x="551" y="407"/>
                  </a:cubicBezTo>
                  <a:cubicBezTo>
                    <a:pt x="543" y="401"/>
                    <a:pt x="534" y="397"/>
                    <a:pt x="525" y="395"/>
                  </a:cubicBezTo>
                  <a:cubicBezTo>
                    <a:pt x="525" y="394"/>
                    <a:pt x="525" y="394"/>
                    <a:pt x="525" y="394"/>
                  </a:cubicBezTo>
                  <a:cubicBezTo>
                    <a:pt x="524" y="394"/>
                    <a:pt x="523" y="394"/>
                    <a:pt x="521" y="393"/>
                  </a:cubicBezTo>
                  <a:cubicBezTo>
                    <a:pt x="521" y="373"/>
                    <a:pt x="521" y="373"/>
                    <a:pt x="521" y="373"/>
                  </a:cubicBezTo>
                  <a:cubicBezTo>
                    <a:pt x="523" y="373"/>
                    <a:pt x="524" y="373"/>
                    <a:pt x="525" y="374"/>
                  </a:cubicBezTo>
                  <a:cubicBezTo>
                    <a:pt x="525" y="374"/>
                    <a:pt x="525" y="374"/>
                    <a:pt x="525" y="374"/>
                  </a:cubicBezTo>
                  <a:cubicBezTo>
                    <a:pt x="554" y="380"/>
                    <a:pt x="578" y="399"/>
                    <a:pt x="591" y="424"/>
                  </a:cubicBezTo>
                  <a:cubicBezTo>
                    <a:pt x="591" y="424"/>
                    <a:pt x="591" y="424"/>
                    <a:pt x="591" y="424"/>
                  </a:cubicBezTo>
                  <a:cubicBezTo>
                    <a:pt x="568" y="424"/>
                    <a:pt x="568" y="424"/>
                    <a:pt x="568" y="424"/>
                  </a:cubicBezTo>
                  <a:cubicBezTo>
                    <a:pt x="567" y="424"/>
                    <a:pt x="567" y="424"/>
                    <a:pt x="567" y="424"/>
                  </a:cubicBezTo>
                  <a:cubicBezTo>
                    <a:pt x="524" y="424"/>
                    <a:pt x="524" y="424"/>
                    <a:pt x="524" y="424"/>
                  </a:cubicBezTo>
                  <a:cubicBezTo>
                    <a:pt x="513" y="424"/>
                    <a:pt x="513" y="424"/>
                    <a:pt x="513" y="424"/>
                  </a:cubicBezTo>
                  <a:cubicBezTo>
                    <a:pt x="513" y="436"/>
                    <a:pt x="513" y="436"/>
                    <a:pt x="513" y="436"/>
                  </a:cubicBezTo>
                  <a:cubicBezTo>
                    <a:pt x="513" y="464"/>
                    <a:pt x="513" y="464"/>
                    <a:pt x="513" y="464"/>
                  </a:cubicBezTo>
                  <a:cubicBezTo>
                    <a:pt x="525" y="464"/>
                    <a:pt x="525" y="464"/>
                    <a:pt x="525" y="464"/>
                  </a:cubicBezTo>
                  <a:cubicBezTo>
                    <a:pt x="525" y="452"/>
                    <a:pt x="525" y="452"/>
                    <a:pt x="525" y="452"/>
                  </a:cubicBezTo>
                  <a:cubicBezTo>
                    <a:pt x="525" y="436"/>
                    <a:pt x="525" y="436"/>
                    <a:pt x="525" y="436"/>
                  </a:cubicBezTo>
                  <a:cubicBezTo>
                    <a:pt x="542" y="436"/>
                    <a:pt x="542" y="436"/>
                    <a:pt x="542" y="436"/>
                  </a:cubicBezTo>
                  <a:cubicBezTo>
                    <a:pt x="575" y="436"/>
                    <a:pt x="575" y="436"/>
                    <a:pt x="575" y="436"/>
                  </a:cubicBezTo>
                  <a:cubicBezTo>
                    <a:pt x="575" y="436"/>
                    <a:pt x="575" y="436"/>
                    <a:pt x="575" y="436"/>
                  </a:cubicBezTo>
                  <a:cubicBezTo>
                    <a:pt x="597" y="436"/>
                    <a:pt x="597" y="436"/>
                    <a:pt x="597" y="436"/>
                  </a:cubicBezTo>
                  <a:cubicBezTo>
                    <a:pt x="597" y="436"/>
                    <a:pt x="597" y="436"/>
                    <a:pt x="597" y="436"/>
                  </a:cubicBezTo>
                  <a:cubicBezTo>
                    <a:pt x="599" y="441"/>
                    <a:pt x="600" y="447"/>
                    <a:pt x="601" y="452"/>
                  </a:cubicBezTo>
                  <a:cubicBezTo>
                    <a:pt x="601" y="452"/>
                    <a:pt x="601" y="452"/>
                    <a:pt x="601" y="452"/>
                  </a:cubicBezTo>
                  <a:cubicBezTo>
                    <a:pt x="581" y="452"/>
                    <a:pt x="581" y="452"/>
                    <a:pt x="581" y="452"/>
                  </a:cubicBezTo>
                  <a:cubicBezTo>
                    <a:pt x="581" y="452"/>
                    <a:pt x="581" y="452"/>
                    <a:pt x="581" y="452"/>
                  </a:cubicBezTo>
                  <a:cubicBezTo>
                    <a:pt x="542" y="452"/>
                    <a:pt x="542" y="452"/>
                    <a:pt x="542" y="452"/>
                  </a:cubicBezTo>
                  <a:cubicBezTo>
                    <a:pt x="542" y="464"/>
                    <a:pt x="542" y="464"/>
                    <a:pt x="542" y="464"/>
                  </a:cubicBezTo>
                  <a:cubicBezTo>
                    <a:pt x="583" y="464"/>
                    <a:pt x="583" y="464"/>
                    <a:pt x="583" y="464"/>
                  </a:cubicBezTo>
                  <a:cubicBezTo>
                    <a:pt x="583" y="464"/>
                    <a:pt x="583" y="464"/>
                    <a:pt x="583" y="464"/>
                  </a:cubicBezTo>
                  <a:cubicBezTo>
                    <a:pt x="603" y="464"/>
                    <a:pt x="603" y="464"/>
                    <a:pt x="603" y="464"/>
                  </a:cubicBezTo>
                  <a:cubicBezTo>
                    <a:pt x="603" y="464"/>
                    <a:pt x="603" y="464"/>
                    <a:pt x="603" y="464"/>
                  </a:cubicBezTo>
                  <a:cubicBezTo>
                    <a:pt x="603" y="466"/>
                    <a:pt x="603" y="469"/>
                    <a:pt x="603" y="471"/>
                  </a:cubicBezTo>
                  <a:cubicBezTo>
                    <a:pt x="603" y="475"/>
                    <a:pt x="603" y="478"/>
                    <a:pt x="603" y="482"/>
                  </a:cubicBezTo>
                  <a:cubicBezTo>
                    <a:pt x="603" y="482"/>
                    <a:pt x="603" y="482"/>
                    <a:pt x="603" y="482"/>
                  </a:cubicBezTo>
                  <a:cubicBezTo>
                    <a:pt x="602" y="485"/>
                    <a:pt x="602" y="488"/>
                    <a:pt x="601" y="492"/>
                  </a:cubicBezTo>
                  <a:cubicBezTo>
                    <a:pt x="601" y="492"/>
                    <a:pt x="601" y="492"/>
                    <a:pt x="601" y="492"/>
                  </a:cubicBezTo>
                  <a:cubicBezTo>
                    <a:pt x="601" y="492"/>
                    <a:pt x="601" y="493"/>
                    <a:pt x="601" y="494"/>
                  </a:cubicBezTo>
                  <a:cubicBezTo>
                    <a:pt x="601" y="494"/>
                    <a:pt x="601" y="494"/>
                    <a:pt x="601" y="494"/>
                  </a:cubicBezTo>
                  <a:cubicBezTo>
                    <a:pt x="600" y="495"/>
                    <a:pt x="600" y="496"/>
                    <a:pt x="600" y="496"/>
                  </a:cubicBezTo>
                  <a:cubicBezTo>
                    <a:pt x="600" y="497"/>
                    <a:pt x="600" y="497"/>
                    <a:pt x="600" y="497"/>
                  </a:cubicBezTo>
                  <a:cubicBezTo>
                    <a:pt x="599" y="500"/>
                    <a:pt x="598" y="503"/>
                    <a:pt x="597" y="506"/>
                  </a:cubicBezTo>
                  <a:cubicBezTo>
                    <a:pt x="597" y="506"/>
                    <a:pt x="597" y="506"/>
                    <a:pt x="597" y="506"/>
                  </a:cubicBezTo>
                  <a:cubicBezTo>
                    <a:pt x="597" y="507"/>
                    <a:pt x="597" y="507"/>
                    <a:pt x="596" y="508"/>
                  </a:cubicBezTo>
                  <a:cubicBezTo>
                    <a:pt x="596" y="508"/>
                    <a:pt x="596" y="508"/>
                    <a:pt x="596" y="508"/>
                  </a:cubicBezTo>
                  <a:cubicBezTo>
                    <a:pt x="596" y="509"/>
                    <a:pt x="596" y="510"/>
                    <a:pt x="595" y="510"/>
                  </a:cubicBezTo>
                  <a:cubicBezTo>
                    <a:pt x="595" y="511"/>
                    <a:pt x="595" y="511"/>
                    <a:pt x="595" y="511"/>
                  </a:cubicBezTo>
                  <a:cubicBezTo>
                    <a:pt x="595" y="511"/>
                    <a:pt x="595" y="512"/>
                    <a:pt x="594" y="512"/>
                  </a:cubicBezTo>
                  <a:cubicBezTo>
                    <a:pt x="594" y="513"/>
                    <a:pt x="594" y="513"/>
                    <a:pt x="594" y="513"/>
                  </a:cubicBezTo>
                  <a:cubicBezTo>
                    <a:pt x="594" y="513"/>
                    <a:pt x="594" y="514"/>
                    <a:pt x="593" y="515"/>
                  </a:cubicBezTo>
                  <a:cubicBezTo>
                    <a:pt x="593" y="515"/>
                    <a:pt x="593" y="515"/>
                    <a:pt x="593" y="515"/>
                  </a:cubicBezTo>
                  <a:cubicBezTo>
                    <a:pt x="593" y="516"/>
                    <a:pt x="592" y="518"/>
                    <a:pt x="591" y="519"/>
                  </a:cubicBezTo>
                  <a:cubicBezTo>
                    <a:pt x="591" y="520"/>
                    <a:pt x="591" y="520"/>
                    <a:pt x="591" y="520"/>
                  </a:cubicBezTo>
                  <a:cubicBezTo>
                    <a:pt x="591" y="520"/>
                    <a:pt x="590" y="521"/>
                    <a:pt x="590" y="521"/>
                  </a:cubicBezTo>
                  <a:cubicBezTo>
                    <a:pt x="590" y="522"/>
                    <a:pt x="590" y="522"/>
                    <a:pt x="590" y="522"/>
                  </a:cubicBezTo>
                  <a:cubicBezTo>
                    <a:pt x="589" y="522"/>
                    <a:pt x="589" y="523"/>
                    <a:pt x="589" y="523"/>
                  </a:cubicBezTo>
                  <a:cubicBezTo>
                    <a:pt x="588" y="524"/>
                    <a:pt x="588" y="524"/>
                    <a:pt x="588" y="524"/>
                  </a:cubicBezTo>
                  <a:cubicBezTo>
                    <a:pt x="588" y="524"/>
                    <a:pt x="588" y="525"/>
                    <a:pt x="588" y="525"/>
                  </a:cubicBezTo>
                  <a:cubicBezTo>
                    <a:pt x="587" y="526"/>
                    <a:pt x="587" y="526"/>
                    <a:pt x="587" y="526"/>
                  </a:cubicBezTo>
                  <a:cubicBezTo>
                    <a:pt x="587" y="526"/>
                    <a:pt x="587" y="526"/>
                    <a:pt x="586" y="527"/>
                  </a:cubicBezTo>
                  <a:cubicBezTo>
                    <a:pt x="586" y="527"/>
                    <a:pt x="586" y="527"/>
                    <a:pt x="586" y="528"/>
                  </a:cubicBezTo>
                  <a:cubicBezTo>
                    <a:pt x="586" y="528"/>
                    <a:pt x="585" y="529"/>
                    <a:pt x="585" y="529"/>
                  </a:cubicBezTo>
                  <a:cubicBezTo>
                    <a:pt x="585" y="530"/>
                    <a:pt x="585" y="530"/>
                    <a:pt x="585" y="530"/>
                  </a:cubicBezTo>
                  <a:cubicBezTo>
                    <a:pt x="584" y="530"/>
                    <a:pt x="584" y="531"/>
                    <a:pt x="583" y="531"/>
                  </a:cubicBezTo>
                  <a:cubicBezTo>
                    <a:pt x="583" y="531"/>
                    <a:pt x="583" y="532"/>
                    <a:pt x="583" y="532"/>
                  </a:cubicBezTo>
                  <a:cubicBezTo>
                    <a:pt x="583" y="532"/>
                    <a:pt x="582" y="533"/>
                    <a:pt x="582" y="533"/>
                  </a:cubicBezTo>
                  <a:cubicBezTo>
                    <a:pt x="581" y="534"/>
                    <a:pt x="581" y="534"/>
                    <a:pt x="581" y="534"/>
                  </a:cubicBezTo>
                  <a:cubicBezTo>
                    <a:pt x="581" y="534"/>
                    <a:pt x="581" y="534"/>
                    <a:pt x="581" y="535"/>
                  </a:cubicBezTo>
                  <a:cubicBezTo>
                    <a:pt x="580" y="536"/>
                    <a:pt x="580" y="536"/>
                    <a:pt x="580" y="536"/>
                  </a:cubicBezTo>
                  <a:cubicBezTo>
                    <a:pt x="580" y="536"/>
                    <a:pt x="579" y="536"/>
                    <a:pt x="579" y="537"/>
                  </a:cubicBezTo>
                  <a:cubicBezTo>
                    <a:pt x="579" y="537"/>
                    <a:pt x="579" y="537"/>
                    <a:pt x="578" y="537"/>
                  </a:cubicBezTo>
                  <a:cubicBezTo>
                    <a:pt x="578" y="538"/>
                    <a:pt x="578" y="538"/>
                    <a:pt x="578" y="538"/>
                  </a:cubicBezTo>
                  <a:cubicBezTo>
                    <a:pt x="577" y="538"/>
                    <a:pt x="577" y="539"/>
                    <a:pt x="577" y="539"/>
                  </a:cubicBezTo>
                  <a:cubicBezTo>
                    <a:pt x="577" y="539"/>
                    <a:pt x="577" y="539"/>
                    <a:pt x="577" y="539"/>
                  </a:cubicBezTo>
                  <a:cubicBezTo>
                    <a:pt x="575" y="541"/>
                    <a:pt x="574" y="542"/>
                    <a:pt x="573" y="543"/>
                  </a:cubicBezTo>
                  <a:cubicBezTo>
                    <a:pt x="572" y="544"/>
                    <a:pt x="572" y="544"/>
                    <a:pt x="572" y="544"/>
                  </a:cubicBezTo>
                  <a:cubicBezTo>
                    <a:pt x="572" y="544"/>
                    <a:pt x="572" y="544"/>
                    <a:pt x="571" y="545"/>
                  </a:cubicBezTo>
                  <a:cubicBezTo>
                    <a:pt x="571" y="545"/>
                    <a:pt x="571" y="545"/>
                    <a:pt x="571" y="545"/>
                  </a:cubicBezTo>
                  <a:cubicBezTo>
                    <a:pt x="571" y="545"/>
                    <a:pt x="570" y="546"/>
                    <a:pt x="570" y="546"/>
                  </a:cubicBezTo>
                  <a:cubicBezTo>
                    <a:pt x="569" y="547"/>
                    <a:pt x="569" y="547"/>
                    <a:pt x="569" y="547"/>
                  </a:cubicBezTo>
                  <a:cubicBezTo>
                    <a:pt x="569" y="547"/>
                    <a:pt x="568" y="547"/>
                    <a:pt x="568" y="548"/>
                  </a:cubicBezTo>
                  <a:cubicBezTo>
                    <a:pt x="568" y="548"/>
                    <a:pt x="568" y="548"/>
                    <a:pt x="568" y="548"/>
                  </a:cubicBezTo>
                  <a:cubicBezTo>
                    <a:pt x="567" y="548"/>
                    <a:pt x="567" y="549"/>
                    <a:pt x="566" y="549"/>
                  </a:cubicBezTo>
                  <a:cubicBezTo>
                    <a:pt x="566" y="549"/>
                    <a:pt x="566" y="549"/>
                    <a:pt x="566" y="549"/>
                  </a:cubicBezTo>
                  <a:cubicBezTo>
                    <a:pt x="565" y="550"/>
                    <a:pt x="563" y="552"/>
                    <a:pt x="562" y="553"/>
                  </a:cubicBezTo>
                  <a:cubicBezTo>
                    <a:pt x="561" y="553"/>
                    <a:pt x="561" y="553"/>
                    <a:pt x="561" y="553"/>
                  </a:cubicBezTo>
                  <a:cubicBezTo>
                    <a:pt x="561" y="553"/>
                    <a:pt x="561" y="553"/>
                    <a:pt x="560" y="554"/>
                  </a:cubicBezTo>
                  <a:cubicBezTo>
                    <a:pt x="560" y="554"/>
                    <a:pt x="560" y="554"/>
                    <a:pt x="560" y="554"/>
                  </a:cubicBezTo>
                  <a:cubicBezTo>
                    <a:pt x="559" y="554"/>
                    <a:pt x="559" y="555"/>
                    <a:pt x="558" y="555"/>
                  </a:cubicBezTo>
                  <a:cubicBezTo>
                    <a:pt x="558" y="555"/>
                    <a:pt x="558" y="555"/>
                    <a:pt x="558" y="555"/>
                  </a:cubicBezTo>
                  <a:cubicBezTo>
                    <a:pt x="557" y="556"/>
                    <a:pt x="557" y="556"/>
                    <a:pt x="557" y="556"/>
                  </a:cubicBezTo>
                  <a:cubicBezTo>
                    <a:pt x="556" y="557"/>
                    <a:pt x="556" y="557"/>
                    <a:pt x="556" y="557"/>
                  </a:cubicBezTo>
                  <a:cubicBezTo>
                    <a:pt x="555" y="557"/>
                    <a:pt x="555" y="557"/>
                    <a:pt x="555" y="557"/>
                  </a:cubicBezTo>
                  <a:cubicBezTo>
                    <a:pt x="554" y="558"/>
                    <a:pt x="554" y="558"/>
                    <a:pt x="554" y="558"/>
                  </a:cubicBezTo>
                  <a:cubicBezTo>
                    <a:pt x="552" y="559"/>
                    <a:pt x="551" y="559"/>
                    <a:pt x="549" y="560"/>
                  </a:cubicBezTo>
                  <a:cubicBezTo>
                    <a:pt x="549" y="561"/>
                    <a:pt x="549" y="561"/>
                    <a:pt x="549" y="561"/>
                  </a:cubicBezTo>
                  <a:cubicBezTo>
                    <a:pt x="548" y="561"/>
                    <a:pt x="548" y="561"/>
                    <a:pt x="547" y="561"/>
                  </a:cubicBezTo>
                  <a:cubicBezTo>
                    <a:pt x="547" y="561"/>
                    <a:pt x="547" y="561"/>
                    <a:pt x="547" y="561"/>
                  </a:cubicBezTo>
                  <a:cubicBezTo>
                    <a:pt x="547" y="562"/>
                    <a:pt x="546" y="562"/>
                    <a:pt x="546" y="562"/>
                  </a:cubicBezTo>
                  <a:cubicBezTo>
                    <a:pt x="545" y="562"/>
                    <a:pt x="545" y="562"/>
                    <a:pt x="545" y="562"/>
                  </a:cubicBezTo>
                  <a:cubicBezTo>
                    <a:pt x="544" y="563"/>
                    <a:pt x="544" y="563"/>
                    <a:pt x="544" y="563"/>
                  </a:cubicBezTo>
                  <a:cubicBezTo>
                    <a:pt x="543" y="563"/>
                    <a:pt x="543" y="563"/>
                    <a:pt x="543" y="563"/>
                  </a:cubicBezTo>
                  <a:cubicBezTo>
                    <a:pt x="543" y="564"/>
                    <a:pt x="542" y="564"/>
                    <a:pt x="542" y="564"/>
                  </a:cubicBezTo>
                  <a:cubicBezTo>
                    <a:pt x="541" y="564"/>
                    <a:pt x="541" y="564"/>
                    <a:pt x="541" y="564"/>
                  </a:cubicBezTo>
                  <a:cubicBezTo>
                    <a:pt x="540" y="564"/>
                    <a:pt x="540" y="565"/>
                    <a:pt x="539" y="565"/>
                  </a:cubicBezTo>
                  <a:cubicBezTo>
                    <a:pt x="539" y="565"/>
                    <a:pt x="539" y="565"/>
                    <a:pt x="539" y="565"/>
                  </a:cubicBezTo>
                  <a:cubicBezTo>
                    <a:pt x="538" y="566"/>
                    <a:pt x="536" y="566"/>
                    <a:pt x="534" y="567"/>
                  </a:cubicBezTo>
                  <a:cubicBezTo>
                    <a:pt x="534" y="567"/>
                    <a:pt x="534" y="567"/>
                    <a:pt x="533" y="567"/>
                  </a:cubicBezTo>
                  <a:cubicBezTo>
                    <a:pt x="533" y="567"/>
                    <a:pt x="532" y="567"/>
                    <a:pt x="532" y="567"/>
                  </a:cubicBezTo>
                  <a:cubicBezTo>
                    <a:pt x="531" y="568"/>
                    <a:pt x="531" y="568"/>
                    <a:pt x="531" y="568"/>
                  </a:cubicBezTo>
                  <a:cubicBezTo>
                    <a:pt x="531" y="568"/>
                    <a:pt x="530" y="568"/>
                    <a:pt x="530" y="568"/>
                  </a:cubicBezTo>
                  <a:cubicBezTo>
                    <a:pt x="529" y="568"/>
                    <a:pt x="529" y="568"/>
                    <a:pt x="529" y="568"/>
                  </a:cubicBezTo>
                  <a:cubicBezTo>
                    <a:pt x="528" y="568"/>
                    <a:pt x="528" y="568"/>
                    <a:pt x="528" y="569"/>
                  </a:cubicBezTo>
                  <a:cubicBezTo>
                    <a:pt x="527" y="569"/>
                    <a:pt x="527" y="569"/>
                    <a:pt x="526" y="569"/>
                  </a:cubicBezTo>
                  <a:cubicBezTo>
                    <a:pt x="526" y="569"/>
                    <a:pt x="526" y="569"/>
                    <a:pt x="525" y="569"/>
                  </a:cubicBezTo>
                  <a:cubicBezTo>
                    <a:pt x="525" y="569"/>
                    <a:pt x="525" y="569"/>
                    <a:pt x="525" y="569"/>
                  </a:cubicBezTo>
                  <a:cubicBezTo>
                    <a:pt x="525" y="569"/>
                    <a:pt x="525" y="569"/>
                    <a:pt x="525" y="569"/>
                  </a:cubicBezTo>
                  <a:cubicBezTo>
                    <a:pt x="524" y="569"/>
                    <a:pt x="523" y="570"/>
                    <a:pt x="521" y="570"/>
                  </a:cubicBezTo>
                  <a:cubicBezTo>
                    <a:pt x="521" y="550"/>
                    <a:pt x="521" y="550"/>
                    <a:pt x="521" y="550"/>
                  </a:cubicBezTo>
                  <a:cubicBezTo>
                    <a:pt x="523" y="549"/>
                    <a:pt x="524" y="549"/>
                    <a:pt x="525" y="549"/>
                  </a:cubicBezTo>
                  <a:cubicBezTo>
                    <a:pt x="525" y="548"/>
                    <a:pt x="525" y="548"/>
                    <a:pt x="525" y="548"/>
                  </a:cubicBezTo>
                  <a:cubicBezTo>
                    <a:pt x="556" y="540"/>
                    <a:pt x="579" y="513"/>
                    <a:pt x="583" y="481"/>
                  </a:cubicBezTo>
                  <a:cubicBezTo>
                    <a:pt x="542" y="481"/>
                    <a:pt x="542" y="481"/>
                    <a:pt x="542" y="481"/>
                  </a:cubicBezTo>
                  <a:cubicBezTo>
                    <a:pt x="542" y="491"/>
                    <a:pt x="542" y="491"/>
                    <a:pt x="542" y="491"/>
                  </a:cubicBezTo>
                  <a:cubicBezTo>
                    <a:pt x="568" y="491"/>
                    <a:pt x="568" y="491"/>
                    <a:pt x="568" y="491"/>
                  </a:cubicBezTo>
                  <a:cubicBezTo>
                    <a:pt x="566" y="497"/>
                    <a:pt x="563" y="503"/>
                    <a:pt x="559" y="509"/>
                  </a:cubicBezTo>
                  <a:cubicBezTo>
                    <a:pt x="513" y="509"/>
                    <a:pt x="513" y="509"/>
                    <a:pt x="513" y="509"/>
                  </a:cubicBezTo>
                  <a:cubicBezTo>
                    <a:pt x="513" y="518"/>
                    <a:pt x="513" y="518"/>
                    <a:pt x="513" y="518"/>
                  </a:cubicBezTo>
                  <a:cubicBezTo>
                    <a:pt x="550" y="518"/>
                    <a:pt x="550" y="518"/>
                    <a:pt x="550" y="518"/>
                  </a:cubicBezTo>
                  <a:cubicBezTo>
                    <a:pt x="540" y="528"/>
                    <a:pt x="528" y="535"/>
                    <a:pt x="513" y="537"/>
                  </a:cubicBezTo>
                  <a:cubicBezTo>
                    <a:pt x="513" y="539"/>
                    <a:pt x="513" y="539"/>
                    <a:pt x="513" y="539"/>
                  </a:cubicBezTo>
                  <a:cubicBezTo>
                    <a:pt x="513" y="548"/>
                    <a:pt x="513" y="548"/>
                    <a:pt x="513" y="548"/>
                  </a:cubicBezTo>
                  <a:cubicBezTo>
                    <a:pt x="513" y="551"/>
                    <a:pt x="513" y="551"/>
                    <a:pt x="513" y="551"/>
                  </a:cubicBezTo>
                  <a:cubicBezTo>
                    <a:pt x="513" y="551"/>
                    <a:pt x="513" y="551"/>
                    <a:pt x="513" y="551"/>
                  </a:cubicBezTo>
                  <a:cubicBezTo>
                    <a:pt x="513" y="571"/>
                    <a:pt x="513" y="571"/>
                    <a:pt x="513" y="571"/>
                  </a:cubicBezTo>
                  <a:cubicBezTo>
                    <a:pt x="513" y="571"/>
                    <a:pt x="513" y="571"/>
                    <a:pt x="513" y="571"/>
                  </a:cubicBezTo>
                  <a:cubicBezTo>
                    <a:pt x="510" y="571"/>
                    <a:pt x="506" y="572"/>
                    <a:pt x="503" y="572"/>
                  </a:cubicBezTo>
                  <a:cubicBezTo>
                    <a:pt x="500" y="572"/>
                    <a:pt x="496" y="571"/>
                    <a:pt x="493" y="571"/>
                  </a:cubicBezTo>
                  <a:cubicBezTo>
                    <a:pt x="493" y="571"/>
                    <a:pt x="493" y="571"/>
                    <a:pt x="493" y="571"/>
                  </a:cubicBezTo>
                  <a:cubicBezTo>
                    <a:pt x="493" y="551"/>
                    <a:pt x="493" y="551"/>
                    <a:pt x="493" y="551"/>
                  </a:cubicBezTo>
                  <a:cubicBezTo>
                    <a:pt x="493" y="551"/>
                    <a:pt x="493" y="551"/>
                    <a:pt x="493" y="551"/>
                  </a:cubicBezTo>
                  <a:cubicBezTo>
                    <a:pt x="493" y="548"/>
                    <a:pt x="493" y="548"/>
                    <a:pt x="493" y="548"/>
                  </a:cubicBezTo>
                  <a:cubicBezTo>
                    <a:pt x="493" y="544"/>
                    <a:pt x="493" y="544"/>
                    <a:pt x="493" y="544"/>
                  </a:cubicBezTo>
                  <a:cubicBezTo>
                    <a:pt x="493" y="537"/>
                    <a:pt x="493" y="537"/>
                    <a:pt x="493" y="537"/>
                  </a:cubicBezTo>
                  <a:cubicBezTo>
                    <a:pt x="478" y="535"/>
                    <a:pt x="465" y="528"/>
                    <a:pt x="455" y="518"/>
                  </a:cubicBezTo>
                  <a:cubicBezTo>
                    <a:pt x="493" y="518"/>
                    <a:pt x="493" y="518"/>
                    <a:pt x="493" y="518"/>
                  </a:cubicBezTo>
                  <a:cubicBezTo>
                    <a:pt x="493" y="509"/>
                    <a:pt x="493" y="509"/>
                    <a:pt x="493" y="509"/>
                  </a:cubicBezTo>
                  <a:cubicBezTo>
                    <a:pt x="447" y="509"/>
                    <a:pt x="447" y="509"/>
                    <a:pt x="447" y="509"/>
                  </a:cubicBezTo>
                  <a:cubicBezTo>
                    <a:pt x="443" y="503"/>
                    <a:pt x="440" y="497"/>
                    <a:pt x="438" y="491"/>
                  </a:cubicBezTo>
                  <a:cubicBezTo>
                    <a:pt x="464" y="491"/>
                    <a:pt x="464" y="491"/>
                    <a:pt x="464" y="491"/>
                  </a:cubicBezTo>
                  <a:cubicBezTo>
                    <a:pt x="464" y="481"/>
                    <a:pt x="464" y="481"/>
                    <a:pt x="464" y="481"/>
                  </a:cubicBezTo>
                  <a:cubicBezTo>
                    <a:pt x="424" y="481"/>
                    <a:pt x="424" y="481"/>
                    <a:pt x="424" y="481"/>
                  </a:cubicBezTo>
                  <a:cubicBezTo>
                    <a:pt x="427" y="513"/>
                    <a:pt x="450" y="540"/>
                    <a:pt x="481" y="548"/>
                  </a:cubicBezTo>
                  <a:cubicBezTo>
                    <a:pt x="481" y="549"/>
                    <a:pt x="481" y="549"/>
                    <a:pt x="481" y="549"/>
                  </a:cubicBezTo>
                  <a:cubicBezTo>
                    <a:pt x="482" y="549"/>
                    <a:pt x="484" y="549"/>
                    <a:pt x="485" y="550"/>
                  </a:cubicBezTo>
                  <a:cubicBezTo>
                    <a:pt x="485" y="570"/>
                    <a:pt x="485" y="570"/>
                    <a:pt x="485" y="570"/>
                  </a:cubicBezTo>
                  <a:cubicBezTo>
                    <a:pt x="484" y="570"/>
                    <a:pt x="482" y="569"/>
                    <a:pt x="481" y="569"/>
                  </a:cubicBezTo>
                  <a:cubicBezTo>
                    <a:pt x="481" y="569"/>
                    <a:pt x="481" y="569"/>
                    <a:pt x="481" y="569"/>
                  </a:cubicBezTo>
                  <a:cubicBezTo>
                    <a:pt x="480" y="569"/>
                    <a:pt x="479" y="569"/>
                    <a:pt x="478" y="568"/>
                  </a:cubicBezTo>
                  <a:cubicBezTo>
                    <a:pt x="478" y="568"/>
                    <a:pt x="478" y="568"/>
                    <a:pt x="478" y="568"/>
                  </a:cubicBezTo>
                  <a:cubicBezTo>
                    <a:pt x="477" y="568"/>
                    <a:pt x="476" y="568"/>
                    <a:pt x="476" y="568"/>
                  </a:cubicBezTo>
                  <a:cubicBezTo>
                    <a:pt x="476" y="568"/>
                    <a:pt x="476" y="568"/>
                    <a:pt x="476" y="568"/>
                  </a:cubicBezTo>
                  <a:cubicBezTo>
                    <a:pt x="475" y="568"/>
                    <a:pt x="474" y="567"/>
                    <a:pt x="473" y="567"/>
                  </a:cubicBezTo>
                  <a:cubicBezTo>
                    <a:pt x="473" y="567"/>
                    <a:pt x="473" y="567"/>
                    <a:pt x="473" y="567"/>
                  </a:cubicBezTo>
                  <a:cubicBezTo>
                    <a:pt x="470" y="566"/>
                    <a:pt x="467" y="565"/>
                    <a:pt x="464" y="564"/>
                  </a:cubicBezTo>
                  <a:cubicBezTo>
                    <a:pt x="464" y="564"/>
                    <a:pt x="464" y="564"/>
                    <a:pt x="464" y="564"/>
                  </a:cubicBezTo>
                  <a:cubicBezTo>
                    <a:pt x="428" y="549"/>
                    <a:pt x="403" y="513"/>
                    <a:pt x="403" y="471"/>
                  </a:cubicBezTo>
                  <a:cubicBezTo>
                    <a:pt x="403" y="469"/>
                    <a:pt x="403" y="466"/>
                    <a:pt x="403" y="464"/>
                  </a:cubicBezTo>
                  <a:cubicBezTo>
                    <a:pt x="403" y="464"/>
                    <a:pt x="403" y="464"/>
                    <a:pt x="403" y="464"/>
                  </a:cubicBezTo>
                  <a:cubicBezTo>
                    <a:pt x="423" y="464"/>
                    <a:pt x="423" y="464"/>
                    <a:pt x="423" y="464"/>
                  </a:cubicBezTo>
                  <a:cubicBezTo>
                    <a:pt x="423" y="464"/>
                    <a:pt x="423" y="464"/>
                    <a:pt x="423" y="464"/>
                  </a:cubicBezTo>
                  <a:cubicBezTo>
                    <a:pt x="464" y="464"/>
                    <a:pt x="464" y="464"/>
                    <a:pt x="464" y="464"/>
                  </a:cubicBezTo>
                  <a:cubicBezTo>
                    <a:pt x="464" y="452"/>
                    <a:pt x="464" y="452"/>
                    <a:pt x="464" y="452"/>
                  </a:cubicBezTo>
                  <a:cubicBezTo>
                    <a:pt x="425" y="452"/>
                    <a:pt x="425" y="452"/>
                    <a:pt x="425" y="452"/>
                  </a:cubicBezTo>
                  <a:cubicBezTo>
                    <a:pt x="425" y="452"/>
                    <a:pt x="425" y="452"/>
                    <a:pt x="425" y="452"/>
                  </a:cubicBezTo>
                  <a:cubicBezTo>
                    <a:pt x="405" y="452"/>
                    <a:pt x="405" y="452"/>
                    <a:pt x="405" y="452"/>
                  </a:cubicBezTo>
                  <a:cubicBezTo>
                    <a:pt x="405" y="452"/>
                    <a:pt x="405" y="452"/>
                    <a:pt x="405" y="452"/>
                  </a:cubicBezTo>
                  <a:cubicBezTo>
                    <a:pt x="406" y="447"/>
                    <a:pt x="407" y="441"/>
                    <a:pt x="410" y="436"/>
                  </a:cubicBezTo>
                  <a:cubicBezTo>
                    <a:pt x="410" y="436"/>
                    <a:pt x="410" y="436"/>
                    <a:pt x="410" y="436"/>
                  </a:cubicBezTo>
                  <a:cubicBezTo>
                    <a:pt x="431" y="436"/>
                    <a:pt x="431" y="436"/>
                    <a:pt x="431" y="436"/>
                  </a:cubicBezTo>
                  <a:cubicBezTo>
                    <a:pt x="432" y="436"/>
                    <a:pt x="432" y="436"/>
                    <a:pt x="432" y="436"/>
                  </a:cubicBezTo>
                  <a:cubicBezTo>
                    <a:pt x="464" y="436"/>
                    <a:pt x="464" y="436"/>
                    <a:pt x="464" y="436"/>
                  </a:cubicBezTo>
                  <a:cubicBezTo>
                    <a:pt x="479" y="436"/>
                    <a:pt x="479" y="436"/>
                    <a:pt x="479" y="436"/>
                  </a:cubicBezTo>
                  <a:cubicBezTo>
                    <a:pt x="481" y="436"/>
                    <a:pt x="481" y="436"/>
                    <a:pt x="481" y="436"/>
                  </a:cubicBezTo>
                  <a:cubicBezTo>
                    <a:pt x="481" y="452"/>
                    <a:pt x="481" y="452"/>
                    <a:pt x="481" y="452"/>
                  </a:cubicBezTo>
                  <a:cubicBezTo>
                    <a:pt x="481" y="464"/>
                    <a:pt x="481" y="464"/>
                    <a:pt x="481" y="464"/>
                  </a:cubicBezTo>
                  <a:cubicBezTo>
                    <a:pt x="493" y="464"/>
                    <a:pt x="493" y="464"/>
                    <a:pt x="493" y="464"/>
                  </a:cubicBezTo>
                  <a:cubicBezTo>
                    <a:pt x="493" y="436"/>
                    <a:pt x="493" y="436"/>
                    <a:pt x="493" y="436"/>
                  </a:cubicBezTo>
                  <a:cubicBezTo>
                    <a:pt x="493" y="424"/>
                    <a:pt x="493" y="424"/>
                    <a:pt x="493" y="424"/>
                  </a:cubicBezTo>
                  <a:cubicBezTo>
                    <a:pt x="479" y="424"/>
                    <a:pt x="479" y="424"/>
                    <a:pt x="479" y="424"/>
                  </a:cubicBezTo>
                  <a:cubicBezTo>
                    <a:pt x="439" y="424"/>
                    <a:pt x="439" y="424"/>
                    <a:pt x="439" y="424"/>
                  </a:cubicBezTo>
                  <a:cubicBezTo>
                    <a:pt x="439" y="424"/>
                    <a:pt x="439" y="424"/>
                    <a:pt x="439" y="424"/>
                  </a:cubicBezTo>
                  <a:cubicBezTo>
                    <a:pt x="415" y="424"/>
                    <a:pt x="415" y="424"/>
                    <a:pt x="415" y="424"/>
                  </a:cubicBezTo>
                  <a:cubicBezTo>
                    <a:pt x="415" y="424"/>
                    <a:pt x="415" y="424"/>
                    <a:pt x="415" y="424"/>
                  </a:cubicBezTo>
                  <a:cubicBezTo>
                    <a:pt x="428" y="399"/>
                    <a:pt x="452" y="380"/>
                    <a:pt x="481" y="374"/>
                  </a:cubicBezTo>
                  <a:cubicBezTo>
                    <a:pt x="481" y="374"/>
                    <a:pt x="481" y="374"/>
                    <a:pt x="481" y="374"/>
                  </a:cubicBezTo>
                  <a:cubicBezTo>
                    <a:pt x="482" y="373"/>
                    <a:pt x="484" y="373"/>
                    <a:pt x="485" y="373"/>
                  </a:cubicBezTo>
                  <a:cubicBezTo>
                    <a:pt x="485" y="393"/>
                    <a:pt x="485" y="393"/>
                    <a:pt x="485" y="393"/>
                  </a:cubicBezTo>
                  <a:cubicBezTo>
                    <a:pt x="484" y="394"/>
                    <a:pt x="482" y="394"/>
                    <a:pt x="481" y="394"/>
                  </a:cubicBezTo>
                  <a:cubicBezTo>
                    <a:pt x="481" y="395"/>
                    <a:pt x="481" y="395"/>
                    <a:pt x="481" y="395"/>
                  </a:cubicBezTo>
                  <a:cubicBezTo>
                    <a:pt x="472" y="397"/>
                    <a:pt x="463" y="401"/>
                    <a:pt x="456" y="407"/>
                  </a:cubicBezTo>
                  <a:cubicBezTo>
                    <a:pt x="493" y="407"/>
                    <a:pt x="493" y="407"/>
                    <a:pt x="493" y="407"/>
                  </a:cubicBezTo>
                  <a:cubicBezTo>
                    <a:pt x="493" y="401"/>
                    <a:pt x="493" y="401"/>
                    <a:pt x="493" y="401"/>
                  </a:cubicBezTo>
                  <a:cubicBezTo>
                    <a:pt x="493" y="396"/>
                    <a:pt x="493" y="396"/>
                    <a:pt x="493" y="396"/>
                  </a:cubicBezTo>
                  <a:cubicBezTo>
                    <a:pt x="493" y="392"/>
                    <a:pt x="493" y="392"/>
                    <a:pt x="493" y="392"/>
                  </a:cubicBezTo>
                  <a:cubicBezTo>
                    <a:pt x="493" y="392"/>
                    <a:pt x="493" y="392"/>
                    <a:pt x="493" y="392"/>
                  </a:cubicBezTo>
                  <a:cubicBezTo>
                    <a:pt x="493" y="372"/>
                    <a:pt x="493" y="372"/>
                    <a:pt x="493" y="372"/>
                  </a:cubicBezTo>
                  <a:cubicBezTo>
                    <a:pt x="493" y="372"/>
                    <a:pt x="493" y="372"/>
                    <a:pt x="493" y="372"/>
                  </a:cubicBezTo>
                  <a:cubicBezTo>
                    <a:pt x="496" y="371"/>
                    <a:pt x="500" y="371"/>
                    <a:pt x="503" y="371"/>
                  </a:cubicBezTo>
                  <a:close/>
                  <a:moveTo>
                    <a:pt x="107" y="485"/>
                  </a:moveTo>
                  <a:cubicBezTo>
                    <a:pt x="116" y="485"/>
                    <a:pt x="122" y="491"/>
                    <a:pt x="122" y="500"/>
                  </a:cubicBezTo>
                  <a:cubicBezTo>
                    <a:pt x="122" y="508"/>
                    <a:pt x="116" y="515"/>
                    <a:pt x="107" y="515"/>
                  </a:cubicBezTo>
                  <a:cubicBezTo>
                    <a:pt x="99" y="515"/>
                    <a:pt x="92" y="508"/>
                    <a:pt x="92" y="500"/>
                  </a:cubicBezTo>
                  <a:cubicBezTo>
                    <a:pt x="92" y="491"/>
                    <a:pt x="99" y="485"/>
                    <a:pt x="107" y="485"/>
                  </a:cubicBezTo>
                  <a:close/>
                  <a:moveTo>
                    <a:pt x="899" y="485"/>
                  </a:moveTo>
                  <a:cubicBezTo>
                    <a:pt x="907" y="485"/>
                    <a:pt x="914" y="491"/>
                    <a:pt x="914" y="500"/>
                  </a:cubicBezTo>
                  <a:cubicBezTo>
                    <a:pt x="914" y="508"/>
                    <a:pt x="907" y="515"/>
                    <a:pt x="899" y="515"/>
                  </a:cubicBezTo>
                  <a:cubicBezTo>
                    <a:pt x="891" y="515"/>
                    <a:pt x="884" y="508"/>
                    <a:pt x="884" y="500"/>
                  </a:cubicBezTo>
                  <a:cubicBezTo>
                    <a:pt x="884" y="491"/>
                    <a:pt x="891" y="485"/>
                    <a:pt x="899" y="485"/>
                  </a:cubicBezTo>
                  <a:close/>
                  <a:moveTo>
                    <a:pt x="143" y="603"/>
                  </a:moveTo>
                  <a:cubicBezTo>
                    <a:pt x="145" y="603"/>
                    <a:pt x="145" y="603"/>
                    <a:pt x="145" y="603"/>
                  </a:cubicBezTo>
                  <a:cubicBezTo>
                    <a:pt x="153" y="628"/>
                    <a:pt x="153" y="628"/>
                    <a:pt x="153" y="628"/>
                  </a:cubicBezTo>
                  <a:cubicBezTo>
                    <a:pt x="151" y="629"/>
                    <a:pt x="151" y="629"/>
                    <a:pt x="151" y="629"/>
                  </a:cubicBezTo>
                  <a:cubicBezTo>
                    <a:pt x="151" y="627"/>
                    <a:pt x="151" y="627"/>
                    <a:pt x="151" y="627"/>
                  </a:cubicBezTo>
                  <a:cubicBezTo>
                    <a:pt x="150" y="624"/>
                    <a:pt x="149" y="623"/>
                    <a:pt x="147" y="622"/>
                  </a:cubicBezTo>
                  <a:cubicBezTo>
                    <a:pt x="146" y="622"/>
                    <a:pt x="143" y="622"/>
                    <a:pt x="140" y="623"/>
                  </a:cubicBezTo>
                  <a:cubicBezTo>
                    <a:pt x="110" y="633"/>
                    <a:pt x="110" y="633"/>
                    <a:pt x="110" y="633"/>
                  </a:cubicBezTo>
                  <a:cubicBezTo>
                    <a:pt x="106" y="634"/>
                    <a:pt x="102" y="635"/>
                    <a:pt x="99" y="635"/>
                  </a:cubicBezTo>
                  <a:cubicBezTo>
                    <a:pt x="96" y="635"/>
                    <a:pt x="93" y="634"/>
                    <a:pt x="90" y="632"/>
                  </a:cubicBezTo>
                  <a:cubicBezTo>
                    <a:pt x="87" y="630"/>
                    <a:pt x="85" y="628"/>
                    <a:pt x="84" y="624"/>
                  </a:cubicBezTo>
                  <a:cubicBezTo>
                    <a:pt x="83" y="622"/>
                    <a:pt x="83" y="619"/>
                    <a:pt x="84" y="617"/>
                  </a:cubicBezTo>
                  <a:cubicBezTo>
                    <a:pt x="85" y="615"/>
                    <a:pt x="86" y="614"/>
                    <a:pt x="88" y="613"/>
                  </a:cubicBezTo>
                  <a:cubicBezTo>
                    <a:pt x="89" y="613"/>
                    <a:pt x="91" y="613"/>
                    <a:pt x="92" y="613"/>
                  </a:cubicBezTo>
                  <a:cubicBezTo>
                    <a:pt x="93" y="614"/>
                    <a:pt x="94" y="615"/>
                    <a:pt x="94" y="616"/>
                  </a:cubicBezTo>
                  <a:cubicBezTo>
                    <a:pt x="94" y="617"/>
                    <a:pt x="94" y="618"/>
                    <a:pt x="94" y="619"/>
                  </a:cubicBezTo>
                  <a:cubicBezTo>
                    <a:pt x="94" y="620"/>
                    <a:pt x="92" y="621"/>
                    <a:pt x="90" y="623"/>
                  </a:cubicBezTo>
                  <a:cubicBezTo>
                    <a:pt x="89" y="625"/>
                    <a:pt x="88" y="626"/>
                    <a:pt x="88" y="627"/>
                  </a:cubicBezTo>
                  <a:cubicBezTo>
                    <a:pt x="89" y="628"/>
                    <a:pt x="89" y="628"/>
                    <a:pt x="91" y="629"/>
                  </a:cubicBezTo>
                  <a:cubicBezTo>
                    <a:pt x="92" y="629"/>
                    <a:pt x="94" y="629"/>
                    <a:pt x="96" y="628"/>
                  </a:cubicBezTo>
                  <a:cubicBezTo>
                    <a:pt x="137" y="615"/>
                    <a:pt x="137" y="615"/>
                    <a:pt x="137" y="615"/>
                  </a:cubicBezTo>
                  <a:cubicBezTo>
                    <a:pt x="140" y="614"/>
                    <a:pt x="142" y="613"/>
                    <a:pt x="143" y="612"/>
                  </a:cubicBezTo>
                  <a:cubicBezTo>
                    <a:pt x="143" y="612"/>
                    <a:pt x="144" y="611"/>
                    <a:pt x="144" y="610"/>
                  </a:cubicBezTo>
                  <a:cubicBezTo>
                    <a:pt x="144" y="608"/>
                    <a:pt x="144" y="607"/>
                    <a:pt x="144" y="605"/>
                  </a:cubicBezTo>
                  <a:cubicBezTo>
                    <a:pt x="143" y="603"/>
                    <a:pt x="143" y="603"/>
                    <a:pt x="143" y="603"/>
                  </a:cubicBezTo>
                  <a:close/>
                  <a:moveTo>
                    <a:pt x="113" y="691"/>
                  </a:moveTo>
                  <a:cubicBezTo>
                    <a:pt x="112" y="692"/>
                    <a:pt x="112" y="692"/>
                    <a:pt x="112" y="692"/>
                  </a:cubicBezTo>
                  <a:cubicBezTo>
                    <a:pt x="101" y="667"/>
                    <a:pt x="101" y="667"/>
                    <a:pt x="101" y="667"/>
                  </a:cubicBezTo>
                  <a:cubicBezTo>
                    <a:pt x="102" y="667"/>
                    <a:pt x="102" y="667"/>
                    <a:pt x="102" y="667"/>
                  </a:cubicBezTo>
                  <a:cubicBezTo>
                    <a:pt x="103" y="669"/>
                    <a:pt x="103" y="669"/>
                    <a:pt x="103" y="669"/>
                  </a:cubicBezTo>
                  <a:cubicBezTo>
                    <a:pt x="104" y="671"/>
                    <a:pt x="106" y="673"/>
                    <a:pt x="108" y="673"/>
                  </a:cubicBezTo>
                  <a:cubicBezTo>
                    <a:pt x="109" y="673"/>
                    <a:pt x="111" y="673"/>
                    <a:pt x="115" y="671"/>
                  </a:cubicBezTo>
                  <a:cubicBezTo>
                    <a:pt x="152" y="655"/>
                    <a:pt x="152" y="655"/>
                    <a:pt x="152" y="655"/>
                  </a:cubicBezTo>
                  <a:cubicBezTo>
                    <a:pt x="155" y="653"/>
                    <a:pt x="156" y="652"/>
                    <a:pt x="157" y="652"/>
                  </a:cubicBezTo>
                  <a:cubicBezTo>
                    <a:pt x="158" y="651"/>
                    <a:pt x="158" y="650"/>
                    <a:pt x="158" y="649"/>
                  </a:cubicBezTo>
                  <a:cubicBezTo>
                    <a:pt x="158" y="647"/>
                    <a:pt x="158" y="646"/>
                    <a:pt x="158" y="645"/>
                  </a:cubicBezTo>
                  <a:cubicBezTo>
                    <a:pt x="157" y="643"/>
                    <a:pt x="157" y="643"/>
                    <a:pt x="157" y="643"/>
                  </a:cubicBezTo>
                  <a:cubicBezTo>
                    <a:pt x="158" y="642"/>
                    <a:pt x="158" y="642"/>
                    <a:pt x="158" y="642"/>
                  </a:cubicBezTo>
                  <a:cubicBezTo>
                    <a:pt x="169" y="667"/>
                    <a:pt x="169" y="667"/>
                    <a:pt x="169" y="667"/>
                  </a:cubicBezTo>
                  <a:cubicBezTo>
                    <a:pt x="168" y="667"/>
                    <a:pt x="168" y="667"/>
                    <a:pt x="168" y="667"/>
                  </a:cubicBezTo>
                  <a:cubicBezTo>
                    <a:pt x="167" y="665"/>
                    <a:pt x="167" y="665"/>
                    <a:pt x="167" y="665"/>
                  </a:cubicBezTo>
                  <a:cubicBezTo>
                    <a:pt x="166" y="663"/>
                    <a:pt x="164" y="661"/>
                    <a:pt x="162" y="661"/>
                  </a:cubicBezTo>
                  <a:cubicBezTo>
                    <a:pt x="161" y="661"/>
                    <a:pt x="159" y="661"/>
                    <a:pt x="155" y="663"/>
                  </a:cubicBezTo>
                  <a:cubicBezTo>
                    <a:pt x="118" y="679"/>
                    <a:pt x="118" y="679"/>
                    <a:pt x="118" y="679"/>
                  </a:cubicBezTo>
                  <a:cubicBezTo>
                    <a:pt x="115" y="681"/>
                    <a:pt x="114" y="682"/>
                    <a:pt x="113" y="682"/>
                  </a:cubicBezTo>
                  <a:cubicBezTo>
                    <a:pt x="112" y="683"/>
                    <a:pt x="112" y="684"/>
                    <a:pt x="112" y="685"/>
                  </a:cubicBezTo>
                  <a:cubicBezTo>
                    <a:pt x="112" y="686"/>
                    <a:pt x="112" y="688"/>
                    <a:pt x="112" y="689"/>
                  </a:cubicBezTo>
                  <a:cubicBezTo>
                    <a:pt x="113" y="691"/>
                    <a:pt x="113" y="691"/>
                    <a:pt x="113" y="691"/>
                  </a:cubicBezTo>
                  <a:close/>
                  <a:moveTo>
                    <a:pt x="175" y="677"/>
                  </a:moveTo>
                  <a:cubicBezTo>
                    <a:pt x="184" y="691"/>
                    <a:pt x="184" y="691"/>
                    <a:pt x="184" y="691"/>
                  </a:cubicBezTo>
                  <a:cubicBezTo>
                    <a:pt x="164" y="749"/>
                    <a:pt x="164" y="749"/>
                    <a:pt x="164" y="749"/>
                  </a:cubicBezTo>
                  <a:cubicBezTo>
                    <a:pt x="195" y="729"/>
                    <a:pt x="195" y="729"/>
                    <a:pt x="195" y="729"/>
                  </a:cubicBezTo>
                  <a:cubicBezTo>
                    <a:pt x="198" y="727"/>
                    <a:pt x="200" y="726"/>
                    <a:pt x="200" y="724"/>
                  </a:cubicBezTo>
                  <a:cubicBezTo>
                    <a:pt x="201" y="723"/>
                    <a:pt x="200" y="721"/>
                    <a:pt x="199" y="719"/>
                  </a:cubicBezTo>
                  <a:cubicBezTo>
                    <a:pt x="198" y="717"/>
                    <a:pt x="198" y="717"/>
                    <a:pt x="198" y="717"/>
                  </a:cubicBezTo>
                  <a:cubicBezTo>
                    <a:pt x="199" y="716"/>
                    <a:pt x="199" y="716"/>
                    <a:pt x="199" y="716"/>
                  </a:cubicBezTo>
                  <a:cubicBezTo>
                    <a:pt x="211" y="735"/>
                    <a:pt x="211" y="735"/>
                    <a:pt x="211" y="735"/>
                  </a:cubicBezTo>
                  <a:cubicBezTo>
                    <a:pt x="209" y="735"/>
                    <a:pt x="209" y="735"/>
                    <a:pt x="209" y="735"/>
                  </a:cubicBezTo>
                  <a:cubicBezTo>
                    <a:pt x="208" y="734"/>
                    <a:pt x="208" y="734"/>
                    <a:pt x="208" y="734"/>
                  </a:cubicBezTo>
                  <a:cubicBezTo>
                    <a:pt x="207" y="731"/>
                    <a:pt x="205" y="730"/>
                    <a:pt x="203" y="730"/>
                  </a:cubicBezTo>
                  <a:cubicBezTo>
                    <a:pt x="202" y="730"/>
                    <a:pt x="200" y="731"/>
                    <a:pt x="197" y="733"/>
                  </a:cubicBezTo>
                  <a:cubicBezTo>
                    <a:pt x="152" y="761"/>
                    <a:pt x="152" y="761"/>
                    <a:pt x="152" y="761"/>
                  </a:cubicBezTo>
                  <a:cubicBezTo>
                    <a:pt x="151" y="759"/>
                    <a:pt x="151" y="759"/>
                    <a:pt x="151" y="759"/>
                  </a:cubicBezTo>
                  <a:cubicBezTo>
                    <a:pt x="172" y="697"/>
                    <a:pt x="172" y="697"/>
                    <a:pt x="172" y="697"/>
                  </a:cubicBezTo>
                  <a:cubicBezTo>
                    <a:pt x="139" y="718"/>
                    <a:pt x="139" y="718"/>
                    <a:pt x="139" y="718"/>
                  </a:cubicBezTo>
                  <a:cubicBezTo>
                    <a:pt x="136" y="720"/>
                    <a:pt x="134" y="722"/>
                    <a:pt x="134" y="723"/>
                  </a:cubicBezTo>
                  <a:cubicBezTo>
                    <a:pt x="133" y="725"/>
                    <a:pt x="134" y="726"/>
                    <a:pt x="135" y="728"/>
                  </a:cubicBezTo>
                  <a:cubicBezTo>
                    <a:pt x="136" y="730"/>
                    <a:pt x="136" y="730"/>
                    <a:pt x="136" y="730"/>
                  </a:cubicBezTo>
                  <a:cubicBezTo>
                    <a:pt x="135" y="731"/>
                    <a:pt x="135" y="731"/>
                    <a:pt x="135" y="731"/>
                  </a:cubicBezTo>
                  <a:cubicBezTo>
                    <a:pt x="123" y="713"/>
                    <a:pt x="123" y="713"/>
                    <a:pt x="123" y="713"/>
                  </a:cubicBezTo>
                  <a:cubicBezTo>
                    <a:pt x="125" y="712"/>
                    <a:pt x="125" y="712"/>
                    <a:pt x="125" y="712"/>
                  </a:cubicBezTo>
                  <a:cubicBezTo>
                    <a:pt x="126" y="714"/>
                    <a:pt x="126" y="714"/>
                    <a:pt x="126" y="714"/>
                  </a:cubicBezTo>
                  <a:cubicBezTo>
                    <a:pt x="127" y="716"/>
                    <a:pt x="129" y="717"/>
                    <a:pt x="131" y="717"/>
                  </a:cubicBezTo>
                  <a:cubicBezTo>
                    <a:pt x="132" y="717"/>
                    <a:pt x="134" y="716"/>
                    <a:pt x="137" y="715"/>
                  </a:cubicBezTo>
                  <a:cubicBezTo>
                    <a:pt x="174" y="691"/>
                    <a:pt x="174" y="691"/>
                    <a:pt x="174" y="691"/>
                  </a:cubicBezTo>
                  <a:cubicBezTo>
                    <a:pt x="175" y="689"/>
                    <a:pt x="175" y="687"/>
                    <a:pt x="175" y="686"/>
                  </a:cubicBezTo>
                  <a:cubicBezTo>
                    <a:pt x="176" y="684"/>
                    <a:pt x="175" y="683"/>
                    <a:pt x="175" y="681"/>
                  </a:cubicBezTo>
                  <a:cubicBezTo>
                    <a:pt x="175" y="680"/>
                    <a:pt x="174" y="679"/>
                    <a:pt x="173" y="677"/>
                  </a:cubicBezTo>
                  <a:cubicBezTo>
                    <a:pt x="175" y="677"/>
                    <a:pt x="175" y="677"/>
                    <a:pt x="175" y="677"/>
                  </a:cubicBezTo>
                  <a:close/>
                  <a:moveTo>
                    <a:pt x="216" y="799"/>
                  </a:moveTo>
                  <a:cubicBezTo>
                    <a:pt x="199" y="782"/>
                    <a:pt x="199" y="782"/>
                    <a:pt x="199" y="782"/>
                  </a:cubicBezTo>
                  <a:cubicBezTo>
                    <a:pt x="189" y="786"/>
                    <a:pt x="189" y="786"/>
                    <a:pt x="189" y="786"/>
                  </a:cubicBezTo>
                  <a:cubicBezTo>
                    <a:pt x="186" y="787"/>
                    <a:pt x="185" y="788"/>
                    <a:pt x="184" y="789"/>
                  </a:cubicBezTo>
                  <a:cubicBezTo>
                    <a:pt x="183" y="790"/>
                    <a:pt x="183" y="791"/>
                    <a:pt x="183" y="792"/>
                  </a:cubicBezTo>
                  <a:cubicBezTo>
                    <a:pt x="183" y="793"/>
                    <a:pt x="184" y="795"/>
                    <a:pt x="186" y="797"/>
                  </a:cubicBezTo>
                  <a:cubicBezTo>
                    <a:pt x="185" y="798"/>
                    <a:pt x="185" y="798"/>
                    <a:pt x="185" y="798"/>
                  </a:cubicBezTo>
                  <a:cubicBezTo>
                    <a:pt x="171" y="784"/>
                    <a:pt x="171" y="784"/>
                    <a:pt x="171" y="784"/>
                  </a:cubicBezTo>
                  <a:cubicBezTo>
                    <a:pt x="172" y="783"/>
                    <a:pt x="172" y="783"/>
                    <a:pt x="172" y="783"/>
                  </a:cubicBezTo>
                  <a:cubicBezTo>
                    <a:pt x="174" y="785"/>
                    <a:pt x="176" y="785"/>
                    <a:pt x="177" y="785"/>
                  </a:cubicBezTo>
                  <a:cubicBezTo>
                    <a:pt x="179" y="785"/>
                    <a:pt x="183" y="785"/>
                    <a:pt x="187" y="783"/>
                  </a:cubicBezTo>
                  <a:cubicBezTo>
                    <a:pt x="239" y="761"/>
                    <a:pt x="239" y="761"/>
                    <a:pt x="239" y="761"/>
                  </a:cubicBezTo>
                  <a:cubicBezTo>
                    <a:pt x="240" y="762"/>
                    <a:pt x="240" y="762"/>
                    <a:pt x="240" y="762"/>
                  </a:cubicBezTo>
                  <a:cubicBezTo>
                    <a:pt x="220" y="815"/>
                    <a:pt x="220" y="815"/>
                    <a:pt x="220" y="815"/>
                  </a:cubicBezTo>
                  <a:cubicBezTo>
                    <a:pt x="218" y="819"/>
                    <a:pt x="217" y="822"/>
                    <a:pt x="217" y="824"/>
                  </a:cubicBezTo>
                  <a:cubicBezTo>
                    <a:pt x="217" y="826"/>
                    <a:pt x="218" y="828"/>
                    <a:pt x="220" y="830"/>
                  </a:cubicBezTo>
                  <a:cubicBezTo>
                    <a:pt x="219" y="831"/>
                    <a:pt x="219" y="831"/>
                    <a:pt x="219" y="831"/>
                  </a:cubicBezTo>
                  <a:cubicBezTo>
                    <a:pt x="201" y="814"/>
                    <a:pt x="201" y="814"/>
                    <a:pt x="201" y="814"/>
                  </a:cubicBezTo>
                  <a:cubicBezTo>
                    <a:pt x="202" y="812"/>
                    <a:pt x="202" y="812"/>
                    <a:pt x="202" y="812"/>
                  </a:cubicBezTo>
                  <a:cubicBezTo>
                    <a:pt x="204" y="814"/>
                    <a:pt x="206" y="815"/>
                    <a:pt x="207" y="815"/>
                  </a:cubicBezTo>
                  <a:cubicBezTo>
                    <a:pt x="208" y="815"/>
                    <a:pt x="209" y="815"/>
                    <a:pt x="210" y="814"/>
                  </a:cubicBezTo>
                  <a:cubicBezTo>
                    <a:pt x="211" y="813"/>
                    <a:pt x="212" y="811"/>
                    <a:pt x="213" y="808"/>
                  </a:cubicBezTo>
                  <a:cubicBezTo>
                    <a:pt x="216" y="799"/>
                    <a:pt x="216" y="799"/>
                    <a:pt x="216" y="799"/>
                  </a:cubicBezTo>
                  <a:close/>
                  <a:moveTo>
                    <a:pt x="218" y="796"/>
                  </a:moveTo>
                  <a:cubicBezTo>
                    <a:pt x="228" y="770"/>
                    <a:pt x="228" y="770"/>
                    <a:pt x="228" y="770"/>
                  </a:cubicBezTo>
                  <a:cubicBezTo>
                    <a:pt x="202" y="781"/>
                    <a:pt x="202" y="781"/>
                    <a:pt x="202" y="781"/>
                  </a:cubicBezTo>
                  <a:cubicBezTo>
                    <a:pt x="218" y="796"/>
                    <a:pt x="218" y="796"/>
                    <a:pt x="218" y="796"/>
                  </a:cubicBezTo>
                  <a:close/>
                  <a:moveTo>
                    <a:pt x="267" y="791"/>
                  </a:moveTo>
                  <a:cubicBezTo>
                    <a:pt x="282" y="801"/>
                    <a:pt x="282" y="801"/>
                    <a:pt x="282" y="801"/>
                  </a:cubicBezTo>
                  <a:cubicBezTo>
                    <a:pt x="288" y="861"/>
                    <a:pt x="288" y="861"/>
                    <a:pt x="288" y="861"/>
                  </a:cubicBezTo>
                  <a:cubicBezTo>
                    <a:pt x="308" y="831"/>
                    <a:pt x="308" y="831"/>
                    <a:pt x="308" y="831"/>
                  </a:cubicBezTo>
                  <a:cubicBezTo>
                    <a:pt x="310" y="827"/>
                    <a:pt x="311" y="825"/>
                    <a:pt x="311" y="824"/>
                  </a:cubicBezTo>
                  <a:cubicBezTo>
                    <a:pt x="310" y="822"/>
                    <a:pt x="309" y="821"/>
                    <a:pt x="307" y="819"/>
                  </a:cubicBezTo>
                  <a:cubicBezTo>
                    <a:pt x="305" y="818"/>
                    <a:pt x="305" y="818"/>
                    <a:pt x="305" y="818"/>
                  </a:cubicBezTo>
                  <a:cubicBezTo>
                    <a:pt x="306" y="817"/>
                    <a:pt x="306" y="817"/>
                    <a:pt x="306" y="817"/>
                  </a:cubicBezTo>
                  <a:cubicBezTo>
                    <a:pt x="325" y="829"/>
                    <a:pt x="325" y="829"/>
                    <a:pt x="325" y="829"/>
                  </a:cubicBezTo>
                  <a:cubicBezTo>
                    <a:pt x="324" y="830"/>
                    <a:pt x="324" y="830"/>
                    <a:pt x="324" y="830"/>
                  </a:cubicBezTo>
                  <a:cubicBezTo>
                    <a:pt x="322" y="829"/>
                    <a:pt x="322" y="829"/>
                    <a:pt x="322" y="829"/>
                  </a:cubicBezTo>
                  <a:cubicBezTo>
                    <a:pt x="320" y="827"/>
                    <a:pt x="318" y="827"/>
                    <a:pt x="316" y="828"/>
                  </a:cubicBezTo>
                  <a:cubicBezTo>
                    <a:pt x="315" y="828"/>
                    <a:pt x="313" y="830"/>
                    <a:pt x="311" y="833"/>
                  </a:cubicBezTo>
                  <a:cubicBezTo>
                    <a:pt x="282" y="877"/>
                    <a:pt x="282" y="877"/>
                    <a:pt x="282" y="877"/>
                  </a:cubicBezTo>
                  <a:cubicBezTo>
                    <a:pt x="281" y="876"/>
                    <a:pt x="281" y="876"/>
                    <a:pt x="281" y="876"/>
                  </a:cubicBezTo>
                  <a:cubicBezTo>
                    <a:pt x="274" y="811"/>
                    <a:pt x="274" y="811"/>
                    <a:pt x="274" y="811"/>
                  </a:cubicBezTo>
                  <a:cubicBezTo>
                    <a:pt x="253" y="844"/>
                    <a:pt x="253" y="844"/>
                    <a:pt x="253" y="844"/>
                  </a:cubicBezTo>
                  <a:cubicBezTo>
                    <a:pt x="251" y="847"/>
                    <a:pt x="250" y="849"/>
                    <a:pt x="250" y="851"/>
                  </a:cubicBezTo>
                  <a:cubicBezTo>
                    <a:pt x="250" y="852"/>
                    <a:pt x="251" y="854"/>
                    <a:pt x="253" y="855"/>
                  </a:cubicBezTo>
                  <a:cubicBezTo>
                    <a:pt x="255" y="856"/>
                    <a:pt x="255" y="856"/>
                    <a:pt x="255" y="856"/>
                  </a:cubicBezTo>
                  <a:cubicBezTo>
                    <a:pt x="254" y="858"/>
                    <a:pt x="254" y="858"/>
                    <a:pt x="254" y="858"/>
                  </a:cubicBezTo>
                  <a:cubicBezTo>
                    <a:pt x="236" y="846"/>
                    <a:pt x="236" y="846"/>
                    <a:pt x="236" y="846"/>
                  </a:cubicBezTo>
                  <a:cubicBezTo>
                    <a:pt x="237" y="844"/>
                    <a:pt x="237" y="844"/>
                    <a:pt x="237" y="844"/>
                  </a:cubicBezTo>
                  <a:cubicBezTo>
                    <a:pt x="239" y="846"/>
                    <a:pt x="239" y="846"/>
                    <a:pt x="239" y="846"/>
                  </a:cubicBezTo>
                  <a:cubicBezTo>
                    <a:pt x="241" y="847"/>
                    <a:pt x="243" y="847"/>
                    <a:pt x="245" y="847"/>
                  </a:cubicBezTo>
                  <a:cubicBezTo>
                    <a:pt x="246" y="846"/>
                    <a:pt x="247" y="845"/>
                    <a:pt x="249" y="842"/>
                  </a:cubicBezTo>
                  <a:cubicBezTo>
                    <a:pt x="273" y="805"/>
                    <a:pt x="273" y="805"/>
                    <a:pt x="273" y="805"/>
                  </a:cubicBezTo>
                  <a:cubicBezTo>
                    <a:pt x="273" y="802"/>
                    <a:pt x="272" y="800"/>
                    <a:pt x="272" y="799"/>
                  </a:cubicBezTo>
                  <a:cubicBezTo>
                    <a:pt x="272" y="798"/>
                    <a:pt x="271" y="797"/>
                    <a:pt x="270" y="795"/>
                  </a:cubicBezTo>
                  <a:cubicBezTo>
                    <a:pt x="269" y="795"/>
                    <a:pt x="268" y="794"/>
                    <a:pt x="266" y="793"/>
                  </a:cubicBezTo>
                  <a:cubicBezTo>
                    <a:pt x="267" y="791"/>
                    <a:pt x="267" y="791"/>
                    <a:pt x="267" y="791"/>
                  </a:cubicBezTo>
                  <a:close/>
                  <a:moveTo>
                    <a:pt x="388" y="857"/>
                  </a:moveTo>
                  <a:cubicBezTo>
                    <a:pt x="389" y="855"/>
                    <a:pt x="389" y="855"/>
                    <a:pt x="389" y="855"/>
                  </a:cubicBezTo>
                  <a:cubicBezTo>
                    <a:pt x="410" y="862"/>
                    <a:pt x="410" y="862"/>
                    <a:pt x="410" y="862"/>
                  </a:cubicBezTo>
                  <a:cubicBezTo>
                    <a:pt x="409" y="864"/>
                    <a:pt x="409" y="864"/>
                    <a:pt x="409" y="864"/>
                  </a:cubicBezTo>
                  <a:cubicBezTo>
                    <a:pt x="407" y="863"/>
                    <a:pt x="407" y="863"/>
                    <a:pt x="407" y="863"/>
                  </a:cubicBezTo>
                  <a:cubicBezTo>
                    <a:pt x="405" y="862"/>
                    <a:pt x="402" y="863"/>
                    <a:pt x="400" y="864"/>
                  </a:cubicBezTo>
                  <a:cubicBezTo>
                    <a:pt x="400" y="865"/>
                    <a:pt x="399" y="867"/>
                    <a:pt x="397" y="870"/>
                  </a:cubicBezTo>
                  <a:cubicBezTo>
                    <a:pt x="389" y="894"/>
                    <a:pt x="389" y="894"/>
                    <a:pt x="389" y="894"/>
                  </a:cubicBezTo>
                  <a:cubicBezTo>
                    <a:pt x="387" y="900"/>
                    <a:pt x="385" y="905"/>
                    <a:pt x="383" y="908"/>
                  </a:cubicBezTo>
                  <a:cubicBezTo>
                    <a:pt x="380" y="910"/>
                    <a:pt x="377" y="912"/>
                    <a:pt x="373" y="914"/>
                  </a:cubicBezTo>
                  <a:cubicBezTo>
                    <a:pt x="368" y="915"/>
                    <a:pt x="363" y="914"/>
                    <a:pt x="357" y="912"/>
                  </a:cubicBezTo>
                  <a:cubicBezTo>
                    <a:pt x="351" y="910"/>
                    <a:pt x="346" y="907"/>
                    <a:pt x="344" y="904"/>
                  </a:cubicBezTo>
                  <a:cubicBezTo>
                    <a:pt x="341" y="900"/>
                    <a:pt x="340" y="897"/>
                    <a:pt x="340" y="892"/>
                  </a:cubicBezTo>
                  <a:cubicBezTo>
                    <a:pt x="340" y="889"/>
                    <a:pt x="341" y="884"/>
                    <a:pt x="343" y="877"/>
                  </a:cubicBezTo>
                  <a:cubicBezTo>
                    <a:pt x="351" y="854"/>
                    <a:pt x="351" y="854"/>
                    <a:pt x="351" y="854"/>
                  </a:cubicBezTo>
                  <a:cubicBezTo>
                    <a:pt x="353" y="850"/>
                    <a:pt x="353" y="848"/>
                    <a:pt x="352" y="846"/>
                  </a:cubicBezTo>
                  <a:cubicBezTo>
                    <a:pt x="352" y="845"/>
                    <a:pt x="350" y="844"/>
                    <a:pt x="348" y="843"/>
                  </a:cubicBezTo>
                  <a:cubicBezTo>
                    <a:pt x="346" y="842"/>
                    <a:pt x="346" y="842"/>
                    <a:pt x="346" y="842"/>
                  </a:cubicBezTo>
                  <a:cubicBezTo>
                    <a:pt x="346" y="840"/>
                    <a:pt x="346" y="840"/>
                    <a:pt x="346" y="840"/>
                  </a:cubicBezTo>
                  <a:cubicBezTo>
                    <a:pt x="372" y="849"/>
                    <a:pt x="372" y="849"/>
                    <a:pt x="372" y="849"/>
                  </a:cubicBezTo>
                  <a:cubicBezTo>
                    <a:pt x="371" y="851"/>
                    <a:pt x="371" y="851"/>
                    <a:pt x="371" y="851"/>
                  </a:cubicBezTo>
                  <a:cubicBezTo>
                    <a:pt x="369" y="850"/>
                    <a:pt x="369" y="850"/>
                    <a:pt x="369" y="850"/>
                  </a:cubicBezTo>
                  <a:cubicBezTo>
                    <a:pt x="367" y="849"/>
                    <a:pt x="365" y="849"/>
                    <a:pt x="363" y="851"/>
                  </a:cubicBezTo>
                  <a:cubicBezTo>
                    <a:pt x="362" y="851"/>
                    <a:pt x="361" y="853"/>
                    <a:pt x="360" y="857"/>
                  </a:cubicBezTo>
                  <a:cubicBezTo>
                    <a:pt x="351" y="883"/>
                    <a:pt x="351" y="883"/>
                    <a:pt x="351" y="883"/>
                  </a:cubicBezTo>
                  <a:cubicBezTo>
                    <a:pt x="350" y="885"/>
                    <a:pt x="349" y="888"/>
                    <a:pt x="349" y="891"/>
                  </a:cubicBezTo>
                  <a:cubicBezTo>
                    <a:pt x="348" y="894"/>
                    <a:pt x="348" y="897"/>
                    <a:pt x="349" y="899"/>
                  </a:cubicBezTo>
                  <a:cubicBezTo>
                    <a:pt x="349" y="901"/>
                    <a:pt x="350" y="903"/>
                    <a:pt x="352" y="904"/>
                  </a:cubicBezTo>
                  <a:cubicBezTo>
                    <a:pt x="354" y="906"/>
                    <a:pt x="356" y="908"/>
                    <a:pt x="359" y="909"/>
                  </a:cubicBezTo>
                  <a:cubicBezTo>
                    <a:pt x="363" y="910"/>
                    <a:pt x="367" y="910"/>
                    <a:pt x="370" y="910"/>
                  </a:cubicBezTo>
                  <a:cubicBezTo>
                    <a:pt x="374" y="909"/>
                    <a:pt x="377" y="908"/>
                    <a:pt x="379" y="905"/>
                  </a:cubicBezTo>
                  <a:cubicBezTo>
                    <a:pt x="381" y="903"/>
                    <a:pt x="383" y="899"/>
                    <a:pt x="385" y="893"/>
                  </a:cubicBezTo>
                  <a:cubicBezTo>
                    <a:pt x="394" y="868"/>
                    <a:pt x="394" y="868"/>
                    <a:pt x="394" y="868"/>
                  </a:cubicBezTo>
                  <a:cubicBezTo>
                    <a:pt x="395" y="865"/>
                    <a:pt x="395" y="862"/>
                    <a:pt x="395" y="861"/>
                  </a:cubicBezTo>
                  <a:cubicBezTo>
                    <a:pt x="394" y="859"/>
                    <a:pt x="393" y="858"/>
                    <a:pt x="390" y="857"/>
                  </a:cubicBezTo>
                  <a:cubicBezTo>
                    <a:pt x="388" y="857"/>
                    <a:pt x="388" y="857"/>
                    <a:pt x="388" y="857"/>
                  </a:cubicBezTo>
                  <a:close/>
                  <a:moveTo>
                    <a:pt x="417" y="864"/>
                  </a:moveTo>
                  <a:cubicBezTo>
                    <a:pt x="433" y="866"/>
                    <a:pt x="433" y="866"/>
                    <a:pt x="433" y="866"/>
                  </a:cubicBezTo>
                  <a:cubicBezTo>
                    <a:pt x="465" y="918"/>
                    <a:pt x="465" y="918"/>
                    <a:pt x="465" y="918"/>
                  </a:cubicBezTo>
                  <a:cubicBezTo>
                    <a:pt x="470" y="882"/>
                    <a:pt x="470" y="882"/>
                    <a:pt x="470" y="882"/>
                  </a:cubicBezTo>
                  <a:cubicBezTo>
                    <a:pt x="470" y="879"/>
                    <a:pt x="470" y="876"/>
                    <a:pt x="470" y="875"/>
                  </a:cubicBezTo>
                  <a:cubicBezTo>
                    <a:pt x="469" y="874"/>
                    <a:pt x="467" y="873"/>
                    <a:pt x="465" y="872"/>
                  </a:cubicBezTo>
                  <a:cubicBezTo>
                    <a:pt x="462" y="872"/>
                    <a:pt x="462" y="872"/>
                    <a:pt x="462" y="872"/>
                  </a:cubicBezTo>
                  <a:cubicBezTo>
                    <a:pt x="463" y="870"/>
                    <a:pt x="463" y="870"/>
                    <a:pt x="463" y="870"/>
                  </a:cubicBezTo>
                  <a:cubicBezTo>
                    <a:pt x="484" y="873"/>
                    <a:pt x="484" y="873"/>
                    <a:pt x="484" y="873"/>
                  </a:cubicBezTo>
                  <a:cubicBezTo>
                    <a:pt x="484" y="875"/>
                    <a:pt x="484" y="875"/>
                    <a:pt x="484" y="875"/>
                  </a:cubicBezTo>
                  <a:cubicBezTo>
                    <a:pt x="482" y="875"/>
                    <a:pt x="482" y="875"/>
                    <a:pt x="482" y="875"/>
                  </a:cubicBezTo>
                  <a:cubicBezTo>
                    <a:pt x="479" y="874"/>
                    <a:pt x="477" y="875"/>
                    <a:pt x="476" y="876"/>
                  </a:cubicBezTo>
                  <a:cubicBezTo>
                    <a:pt x="475" y="877"/>
                    <a:pt x="474" y="879"/>
                    <a:pt x="474" y="883"/>
                  </a:cubicBezTo>
                  <a:cubicBezTo>
                    <a:pt x="467" y="935"/>
                    <a:pt x="467" y="935"/>
                    <a:pt x="467" y="935"/>
                  </a:cubicBezTo>
                  <a:cubicBezTo>
                    <a:pt x="465" y="935"/>
                    <a:pt x="465" y="935"/>
                    <a:pt x="465" y="935"/>
                  </a:cubicBezTo>
                  <a:cubicBezTo>
                    <a:pt x="431" y="879"/>
                    <a:pt x="431" y="879"/>
                    <a:pt x="431" y="879"/>
                  </a:cubicBezTo>
                  <a:cubicBezTo>
                    <a:pt x="426" y="918"/>
                    <a:pt x="426" y="918"/>
                    <a:pt x="426" y="918"/>
                  </a:cubicBezTo>
                  <a:cubicBezTo>
                    <a:pt x="425" y="921"/>
                    <a:pt x="425" y="924"/>
                    <a:pt x="426" y="925"/>
                  </a:cubicBezTo>
                  <a:cubicBezTo>
                    <a:pt x="427" y="926"/>
                    <a:pt x="428" y="927"/>
                    <a:pt x="431" y="928"/>
                  </a:cubicBezTo>
                  <a:cubicBezTo>
                    <a:pt x="433" y="928"/>
                    <a:pt x="433" y="928"/>
                    <a:pt x="433" y="928"/>
                  </a:cubicBezTo>
                  <a:cubicBezTo>
                    <a:pt x="433" y="930"/>
                    <a:pt x="433" y="930"/>
                    <a:pt x="433" y="930"/>
                  </a:cubicBezTo>
                  <a:cubicBezTo>
                    <a:pt x="411" y="927"/>
                    <a:pt x="411" y="927"/>
                    <a:pt x="411" y="927"/>
                  </a:cubicBezTo>
                  <a:cubicBezTo>
                    <a:pt x="411" y="925"/>
                    <a:pt x="411" y="925"/>
                    <a:pt x="411" y="925"/>
                  </a:cubicBezTo>
                  <a:cubicBezTo>
                    <a:pt x="414" y="925"/>
                    <a:pt x="414" y="925"/>
                    <a:pt x="414" y="925"/>
                  </a:cubicBezTo>
                  <a:cubicBezTo>
                    <a:pt x="416" y="926"/>
                    <a:pt x="418" y="925"/>
                    <a:pt x="420" y="924"/>
                  </a:cubicBezTo>
                  <a:cubicBezTo>
                    <a:pt x="420" y="923"/>
                    <a:pt x="421" y="921"/>
                    <a:pt x="422" y="917"/>
                  </a:cubicBezTo>
                  <a:cubicBezTo>
                    <a:pt x="428" y="874"/>
                    <a:pt x="428" y="874"/>
                    <a:pt x="428" y="874"/>
                  </a:cubicBezTo>
                  <a:cubicBezTo>
                    <a:pt x="426" y="871"/>
                    <a:pt x="425" y="870"/>
                    <a:pt x="424" y="869"/>
                  </a:cubicBezTo>
                  <a:cubicBezTo>
                    <a:pt x="423" y="868"/>
                    <a:pt x="422" y="867"/>
                    <a:pt x="420" y="867"/>
                  </a:cubicBezTo>
                  <a:cubicBezTo>
                    <a:pt x="419" y="866"/>
                    <a:pt x="418" y="866"/>
                    <a:pt x="416" y="866"/>
                  </a:cubicBezTo>
                  <a:cubicBezTo>
                    <a:pt x="417" y="864"/>
                    <a:pt x="417" y="864"/>
                    <a:pt x="417" y="864"/>
                  </a:cubicBezTo>
                  <a:close/>
                  <a:moveTo>
                    <a:pt x="525" y="933"/>
                  </a:moveTo>
                  <a:cubicBezTo>
                    <a:pt x="525" y="935"/>
                    <a:pt x="525" y="935"/>
                    <a:pt x="525" y="935"/>
                  </a:cubicBezTo>
                  <a:cubicBezTo>
                    <a:pt x="498" y="936"/>
                    <a:pt x="498" y="936"/>
                    <a:pt x="498" y="936"/>
                  </a:cubicBezTo>
                  <a:cubicBezTo>
                    <a:pt x="498" y="934"/>
                    <a:pt x="498" y="934"/>
                    <a:pt x="498" y="934"/>
                  </a:cubicBezTo>
                  <a:cubicBezTo>
                    <a:pt x="500" y="934"/>
                    <a:pt x="500" y="934"/>
                    <a:pt x="500" y="934"/>
                  </a:cubicBezTo>
                  <a:cubicBezTo>
                    <a:pt x="503" y="934"/>
                    <a:pt x="504" y="933"/>
                    <a:pt x="506" y="931"/>
                  </a:cubicBezTo>
                  <a:cubicBezTo>
                    <a:pt x="506" y="930"/>
                    <a:pt x="507" y="928"/>
                    <a:pt x="506" y="924"/>
                  </a:cubicBezTo>
                  <a:cubicBezTo>
                    <a:pt x="505" y="884"/>
                    <a:pt x="505" y="884"/>
                    <a:pt x="505" y="884"/>
                  </a:cubicBezTo>
                  <a:cubicBezTo>
                    <a:pt x="505" y="880"/>
                    <a:pt x="505" y="878"/>
                    <a:pt x="504" y="877"/>
                  </a:cubicBezTo>
                  <a:cubicBezTo>
                    <a:pt x="504" y="877"/>
                    <a:pt x="503" y="876"/>
                    <a:pt x="502" y="875"/>
                  </a:cubicBezTo>
                  <a:cubicBezTo>
                    <a:pt x="501" y="875"/>
                    <a:pt x="499" y="874"/>
                    <a:pt x="498" y="875"/>
                  </a:cubicBezTo>
                  <a:cubicBezTo>
                    <a:pt x="496" y="875"/>
                    <a:pt x="496" y="875"/>
                    <a:pt x="496" y="875"/>
                  </a:cubicBezTo>
                  <a:cubicBezTo>
                    <a:pt x="496" y="873"/>
                    <a:pt x="496" y="873"/>
                    <a:pt x="496" y="873"/>
                  </a:cubicBezTo>
                  <a:cubicBezTo>
                    <a:pt x="523" y="872"/>
                    <a:pt x="523" y="872"/>
                    <a:pt x="523" y="872"/>
                  </a:cubicBezTo>
                  <a:cubicBezTo>
                    <a:pt x="523" y="874"/>
                    <a:pt x="523" y="874"/>
                    <a:pt x="523" y="874"/>
                  </a:cubicBezTo>
                  <a:cubicBezTo>
                    <a:pt x="520" y="874"/>
                    <a:pt x="520" y="874"/>
                    <a:pt x="520" y="874"/>
                  </a:cubicBezTo>
                  <a:cubicBezTo>
                    <a:pt x="518" y="874"/>
                    <a:pt x="516" y="875"/>
                    <a:pt x="515" y="876"/>
                  </a:cubicBezTo>
                  <a:cubicBezTo>
                    <a:pt x="514" y="877"/>
                    <a:pt x="514" y="880"/>
                    <a:pt x="514" y="883"/>
                  </a:cubicBezTo>
                  <a:cubicBezTo>
                    <a:pt x="515" y="924"/>
                    <a:pt x="515" y="924"/>
                    <a:pt x="515" y="924"/>
                  </a:cubicBezTo>
                  <a:cubicBezTo>
                    <a:pt x="515" y="927"/>
                    <a:pt x="516" y="929"/>
                    <a:pt x="516" y="930"/>
                  </a:cubicBezTo>
                  <a:cubicBezTo>
                    <a:pt x="516" y="931"/>
                    <a:pt x="517" y="932"/>
                    <a:pt x="518" y="932"/>
                  </a:cubicBezTo>
                  <a:cubicBezTo>
                    <a:pt x="520" y="933"/>
                    <a:pt x="521" y="933"/>
                    <a:pt x="522" y="933"/>
                  </a:cubicBezTo>
                  <a:cubicBezTo>
                    <a:pt x="525" y="933"/>
                    <a:pt x="525" y="933"/>
                    <a:pt x="525" y="933"/>
                  </a:cubicBezTo>
                  <a:close/>
                  <a:moveTo>
                    <a:pt x="601" y="861"/>
                  </a:moveTo>
                  <a:cubicBezTo>
                    <a:pt x="602" y="863"/>
                    <a:pt x="602" y="863"/>
                    <a:pt x="602" y="863"/>
                  </a:cubicBezTo>
                  <a:cubicBezTo>
                    <a:pt x="600" y="864"/>
                    <a:pt x="598" y="865"/>
                    <a:pt x="597" y="866"/>
                  </a:cubicBezTo>
                  <a:cubicBezTo>
                    <a:pt x="596" y="868"/>
                    <a:pt x="595" y="870"/>
                    <a:pt x="594" y="873"/>
                  </a:cubicBezTo>
                  <a:cubicBezTo>
                    <a:pt x="582" y="930"/>
                    <a:pt x="582" y="930"/>
                    <a:pt x="582" y="930"/>
                  </a:cubicBezTo>
                  <a:cubicBezTo>
                    <a:pt x="580" y="930"/>
                    <a:pt x="580" y="930"/>
                    <a:pt x="580" y="930"/>
                  </a:cubicBezTo>
                  <a:cubicBezTo>
                    <a:pt x="547" y="881"/>
                    <a:pt x="547" y="881"/>
                    <a:pt x="547" y="881"/>
                  </a:cubicBezTo>
                  <a:cubicBezTo>
                    <a:pt x="546" y="878"/>
                    <a:pt x="545" y="877"/>
                    <a:pt x="544" y="876"/>
                  </a:cubicBezTo>
                  <a:cubicBezTo>
                    <a:pt x="543" y="876"/>
                    <a:pt x="542" y="875"/>
                    <a:pt x="541" y="875"/>
                  </a:cubicBezTo>
                  <a:cubicBezTo>
                    <a:pt x="540" y="874"/>
                    <a:pt x="538" y="874"/>
                    <a:pt x="536" y="874"/>
                  </a:cubicBezTo>
                  <a:cubicBezTo>
                    <a:pt x="536" y="873"/>
                    <a:pt x="536" y="873"/>
                    <a:pt x="536" y="873"/>
                  </a:cubicBezTo>
                  <a:cubicBezTo>
                    <a:pt x="561" y="868"/>
                    <a:pt x="561" y="868"/>
                    <a:pt x="561" y="868"/>
                  </a:cubicBezTo>
                  <a:cubicBezTo>
                    <a:pt x="561" y="870"/>
                    <a:pt x="561" y="870"/>
                    <a:pt x="561" y="870"/>
                  </a:cubicBezTo>
                  <a:cubicBezTo>
                    <a:pt x="559" y="871"/>
                    <a:pt x="557" y="872"/>
                    <a:pt x="556" y="872"/>
                  </a:cubicBezTo>
                  <a:cubicBezTo>
                    <a:pt x="555" y="873"/>
                    <a:pt x="555" y="874"/>
                    <a:pt x="555" y="875"/>
                  </a:cubicBezTo>
                  <a:cubicBezTo>
                    <a:pt x="556" y="877"/>
                    <a:pt x="557" y="879"/>
                    <a:pt x="559" y="882"/>
                  </a:cubicBezTo>
                  <a:cubicBezTo>
                    <a:pt x="581" y="916"/>
                    <a:pt x="581" y="916"/>
                    <a:pt x="581" y="916"/>
                  </a:cubicBezTo>
                  <a:cubicBezTo>
                    <a:pt x="589" y="877"/>
                    <a:pt x="589" y="877"/>
                    <a:pt x="589" y="877"/>
                  </a:cubicBezTo>
                  <a:cubicBezTo>
                    <a:pt x="590" y="873"/>
                    <a:pt x="590" y="871"/>
                    <a:pt x="590" y="869"/>
                  </a:cubicBezTo>
                  <a:cubicBezTo>
                    <a:pt x="590" y="869"/>
                    <a:pt x="589" y="868"/>
                    <a:pt x="588" y="867"/>
                  </a:cubicBezTo>
                  <a:cubicBezTo>
                    <a:pt x="587" y="867"/>
                    <a:pt x="586" y="866"/>
                    <a:pt x="583" y="866"/>
                  </a:cubicBezTo>
                  <a:cubicBezTo>
                    <a:pt x="583" y="866"/>
                    <a:pt x="583" y="866"/>
                    <a:pt x="583" y="866"/>
                  </a:cubicBezTo>
                  <a:cubicBezTo>
                    <a:pt x="582" y="865"/>
                    <a:pt x="582" y="865"/>
                    <a:pt x="582" y="865"/>
                  </a:cubicBezTo>
                  <a:cubicBezTo>
                    <a:pt x="601" y="861"/>
                    <a:pt x="601" y="861"/>
                    <a:pt x="601" y="861"/>
                  </a:cubicBezTo>
                  <a:close/>
                  <a:moveTo>
                    <a:pt x="629" y="855"/>
                  </a:moveTo>
                  <a:cubicBezTo>
                    <a:pt x="638" y="878"/>
                    <a:pt x="638" y="878"/>
                    <a:pt x="638" y="878"/>
                  </a:cubicBezTo>
                  <a:cubicBezTo>
                    <a:pt x="651" y="873"/>
                    <a:pt x="651" y="873"/>
                    <a:pt x="651" y="873"/>
                  </a:cubicBezTo>
                  <a:cubicBezTo>
                    <a:pt x="654" y="872"/>
                    <a:pt x="656" y="870"/>
                    <a:pt x="657" y="869"/>
                  </a:cubicBezTo>
                  <a:cubicBezTo>
                    <a:pt x="658" y="867"/>
                    <a:pt x="658" y="864"/>
                    <a:pt x="656" y="861"/>
                  </a:cubicBezTo>
                  <a:cubicBezTo>
                    <a:pt x="658" y="860"/>
                    <a:pt x="658" y="860"/>
                    <a:pt x="658" y="860"/>
                  </a:cubicBezTo>
                  <a:cubicBezTo>
                    <a:pt x="666" y="881"/>
                    <a:pt x="666" y="881"/>
                    <a:pt x="666" y="881"/>
                  </a:cubicBezTo>
                  <a:cubicBezTo>
                    <a:pt x="665" y="881"/>
                    <a:pt x="665" y="881"/>
                    <a:pt x="665" y="881"/>
                  </a:cubicBezTo>
                  <a:cubicBezTo>
                    <a:pt x="663" y="878"/>
                    <a:pt x="662" y="877"/>
                    <a:pt x="661" y="876"/>
                  </a:cubicBezTo>
                  <a:cubicBezTo>
                    <a:pt x="660" y="875"/>
                    <a:pt x="659" y="875"/>
                    <a:pt x="658" y="875"/>
                  </a:cubicBezTo>
                  <a:cubicBezTo>
                    <a:pt x="656" y="875"/>
                    <a:pt x="654" y="875"/>
                    <a:pt x="652" y="876"/>
                  </a:cubicBezTo>
                  <a:cubicBezTo>
                    <a:pt x="639" y="881"/>
                    <a:pt x="639" y="881"/>
                    <a:pt x="639" y="881"/>
                  </a:cubicBezTo>
                  <a:cubicBezTo>
                    <a:pt x="647" y="901"/>
                    <a:pt x="647" y="901"/>
                    <a:pt x="647" y="901"/>
                  </a:cubicBezTo>
                  <a:cubicBezTo>
                    <a:pt x="648" y="903"/>
                    <a:pt x="649" y="905"/>
                    <a:pt x="649" y="905"/>
                  </a:cubicBezTo>
                  <a:cubicBezTo>
                    <a:pt x="650" y="906"/>
                    <a:pt x="650" y="906"/>
                    <a:pt x="651" y="906"/>
                  </a:cubicBezTo>
                  <a:cubicBezTo>
                    <a:pt x="652" y="906"/>
                    <a:pt x="653" y="906"/>
                    <a:pt x="654" y="905"/>
                  </a:cubicBezTo>
                  <a:cubicBezTo>
                    <a:pt x="664" y="901"/>
                    <a:pt x="664" y="901"/>
                    <a:pt x="664" y="901"/>
                  </a:cubicBezTo>
                  <a:cubicBezTo>
                    <a:pt x="668" y="900"/>
                    <a:pt x="670" y="899"/>
                    <a:pt x="671" y="898"/>
                  </a:cubicBezTo>
                  <a:cubicBezTo>
                    <a:pt x="672" y="897"/>
                    <a:pt x="674" y="895"/>
                    <a:pt x="674" y="893"/>
                  </a:cubicBezTo>
                  <a:cubicBezTo>
                    <a:pt x="675" y="891"/>
                    <a:pt x="676" y="887"/>
                    <a:pt x="677" y="883"/>
                  </a:cubicBezTo>
                  <a:cubicBezTo>
                    <a:pt x="678" y="882"/>
                    <a:pt x="678" y="882"/>
                    <a:pt x="678" y="882"/>
                  </a:cubicBezTo>
                  <a:cubicBezTo>
                    <a:pt x="679" y="899"/>
                    <a:pt x="679" y="899"/>
                    <a:pt x="679" y="899"/>
                  </a:cubicBezTo>
                  <a:cubicBezTo>
                    <a:pt x="634" y="917"/>
                    <a:pt x="634" y="917"/>
                    <a:pt x="634" y="917"/>
                  </a:cubicBezTo>
                  <a:cubicBezTo>
                    <a:pt x="634" y="915"/>
                    <a:pt x="634" y="915"/>
                    <a:pt x="634" y="915"/>
                  </a:cubicBezTo>
                  <a:cubicBezTo>
                    <a:pt x="636" y="915"/>
                    <a:pt x="636" y="915"/>
                    <a:pt x="636" y="915"/>
                  </a:cubicBezTo>
                  <a:cubicBezTo>
                    <a:pt x="637" y="914"/>
                    <a:pt x="638" y="913"/>
                    <a:pt x="639" y="912"/>
                  </a:cubicBezTo>
                  <a:cubicBezTo>
                    <a:pt x="640" y="911"/>
                    <a:pt x="640" y="910"/>
                    <a:pt x="640" y="909"/>
                  </a:cubicBezTo>
                  <a:cubicBezTo>
                    <a:pt x="640" y="908"/>
                    <a:pt x="640" y="906"/>
                    <a:pt x="638" y="903"/>
                  </a:cubicBezTo>
                  <a:cubicBezTo>
                    <a:pt x="623" y="866"/>
                    <a:pt x="623" y="866"/>
                    <a:pt x="623" y="866"/>
                  </a:cubicBezTo>
                  <a:cubicBezTo>
                    <a:pt x="622" y="862"/>
                    <a:pt x="620" y="860"/>
                    <a:pt x="619" y="859"/>
                  </a:cubicBezTo>
                  <a:cubicBezTo>
                    <a:pt x="618" y="858"/>
                    <a:pt x="616" y="859"/>
                    <a:pt x="613" y="859"/>
                  </a:cubicBezTo>
                  <a:cubicBezTo>
                    <a:pt x="611" y="860"/>
                    <a:pt x="611" y="860"/>
                    <a:pt x="611" y="860"/>
                  </a:cubicBezTo>
                  <a:cubicBezTo>
                    <a:pt x="611" y="859"/>
                    <a:pt x="611" y="859"/>
                    <a:pt x="611" y="859"/>
                  </a:cubicBezTo>
                  <a:cubicBezTo>
                    <a:pt x="656" y="841"/>
                    <a:pt x="656" y="841"/>
                    <a:pt x="656" y="841"/>
                  </a:cubicBezTo>
                  <a:cubicBezTo>
                    <a:pt x="661" y="853"/>
                    <a:pt x="661" y="853"/>
                    <a:pt x="661" y="853"/>
                  </a:cubicBezTo>
                  <a:cubicBezTo>
                    <a:pt x="660" y="854"/>
                    <a:pt x="660" y="854"/>
                    <a:pt x="660" y="854"/>
                  </a:cubicBezTo>
                  <a:cubicBezTo>
                    <a:pt x="658" y="851"/>
                    <a:pt x="656" y="849"/>
                    <a:pt x="655" y="848"/>
                  </a:cubicBezTo>
                  <a:cubicBezTo>
                    <a:pt x="654" y="847"/>
                    <a:pt x="653" y="847"/>
                    <a:pt x="651" y="847"/>
                  </a:cubicBezTo>
                  <a:cubicBezTo>
                    <a:pt x="650" y="847"/>
                    <a:pt x="647" y="848"/>
                    <a:pt x="645" y="849"/>
                  </a:cubicBezTo>
                  <a:cubicBezTo>
                    <a:pt x="629" y="855"/>
                    <a:pt x="629" y="855"/>
                    <a:pt x="629" y="855"/>
                  </a:cubicBezTo>
                  <a:close/>
                  <a:moveTo>
                    <a:pt x="757" y="853"/>
                  </a:moveTo>
                  <a:cubicBezTo>
                    <a:pt x="743" y="863"/>
                    <a:pt x="743" y="863"/>
                    <a:pt x="743" y="863"/>
                  </a:cubicBezTo>
                  <a:cubicBezTo>
                    <a:pt x="710" y="849"/>
                    <a:pt x="710" y="849"/>
                    <a:pt x="710" y="849"/>
                  </a:cubicBezTo>
                  <a:cubicBezTo>
                    <a:pt x="708" y="850"/>
                    <a:pt x="707" y="851"/>
                    <a:pt x="706" y="852"/>
                  </a:cubicBezTo>
                  <a:cubicBezTo>
                    <a:pt x="706" y="852"/>
                    <a:pt x="706" y="852"/>
                    <a:pt x="705" y="852"/>
                  </a:cubicBezTo>
                  <a:cubicBezTo>
                    <a:pt x="705" y="853"/>
                    <a:pt x="704" y="853"/>
                    <a:pt x="704" y="853"/>
                  </a:cubicBezTo>
                  <a:cubicBezTo>
                    <a:pt x="714" y="868"/>
                    <a:pt x="714" y="868"/>
                    <a:pt x="714" y="868"/>
                  </a:cubicBezTo>
                  <a:cubicBezTo>
                    <a:pt x="716" y="872"/>
                    <a:pt x="718" y="873"/>
                    <a:pt x="719" y="874"/>
                  </a:cubicBezTo>
                  <a:cubicBezTo>
                    <a:pt x="721" y="874"/>
                    <a:pt x="723" y="874"/>
                    <a:pt x="725" y="873"/>
                  </a:cubicBezTo>
                  <a:cubicBezTo>
                    <a:pt x="727" y="871"/>
                    <a:pt x="727" y="871"/>
                    <a:pt x="727" y="871"/>
                  </a:cubicBezTo>
                  <a:cubicBezTo>
                    <a:pt x="728" y="873"/>
                    <a:pt x="728" y="873"/>
                    <a:pt x="728" y="873"/>
                  </a:cubicBezTo>
                  <a:cubicBezTo>
                    <a:pt x="705" y="887"/>
                    <a:pt x="705" y="887"/>
                    <a:pt x="705" y="887"/>
                  </a:cubicBezTo>
                  <a:cubicBezTo>
                    <a:pt x="704" y="886"/>
                    <a:pt x="704" y="886"/>
                    <a:pt x="704" y="886"/>
                  </a:cubicBezTo>
                  <a:cubicBezTo>
                    <a:pt x="706" y="885"/>
                    <a:pt x="706" y="885"/>
                    <a:pt x="706" y="885"/>
                  </a:cubicBezTo>
                  <a:cubicBezTo>
                    <a:pt x="708" y="883"/>
                    <a:pt x="709" y="881"/>
                    <a:pt x="709" y="879"/>
                  </a:cubicBezTo>
                  <a:cubicBezTo>
                    <a:pt x="709" y="878"/>
                    <a:pt x="708" y="876"/>
                    <a:pt x="707" y="873"/>
                  </a:cubicBezTo>
                  <a:cubicBezTo>
                    <a:pt x="684" y="839"/>
                    <a:pt x="684" y="839"/>
                    <a:pt x="684" y="839"/>
                  </a:cubicBezTo>
                  <a:cubicBezTo>
                    <a:pt x="682" y="836"/>
                    <a:pt x="681" y="834"/>
                    <a:pt x="679" y="834"/>
                  </a:cubicBezTo>
                  <a:cubicBezTo>
                    <a:pt x="678" y="833"/>
                    <a:pt x="676" y="834"/>
                    <a:pt x="674" y="835"/>
                  </a:cubicBezTo>
                  <a:cubicBezTo>
                    <a:pt x="672" y="836"/>
                    <a:pt x="672" y="836"/>
                    <a:pt x="672" y="836"/>
                  </a:cubicBezTo>
                  <a:cubicBezTo>
                    <a:pt x="671" y="835"/>
                    <a:pt x="671" y="835"/>
                    <a:pt x="671" y="835"/>
                  </a:cubicBezTo>
                  <a:cubicBezTo>
                    <a:pt x="690" y="822"/>
                    <a:pt x="690" y="822"/>
                    <a:pt x="690" y="822"/>
                  </a:cubicBezTo>
                  <a:cubicBezTo>
                    <a:pt x="696" y="819"/>
                    <a:pt x="700" y="816"/>
                    <a:pt x="703" y="815"/>
                  </a:cubicBezTo>
                  <a:cubicBezTo>
                    <a:pt x="706" y="815"/>
                    <a:pt x="710" y="815"/>
                    <a:pt x="713" y="816"/>
                  </a:cubicBezTo>
                  <a:cubicBezTo>
                    <a:pt x="716" y="817"/>
                    <a:pt x="719" y="819"/>
                    <a:pt x="721" y="822"/>
                  </a:cubicBezTo>
                  <a:cubicBezTo>
                    <a:pt x="723" y="825"/>
                    <a:pt x="724" y="828"/>
                    <a:pt x="723" y="832"/>
                  </a:cubicBezTo>
                  <a:cubicBezTo>
                    <a:pt x="722" y="836"/>
                    <a:pt x="720" y="840"/>
                    <a:pt x="717" y="843"/>
                  </a:cubicBezTo>
                  <a:cubicBezTo>
                    <a:pt x="737" y="852"/>
                    <a:pt x="737" y="852"/>
                    <a:pt x="737" y="852"/>
                  </a:cubicBezTo>
                  <a:cubicBezTo>
                    <a:pt x="742" y="853"/>
                    <a:pt x="746" y="854"/>
                    <a:pt x="748" y="854"/>
                  </a:cubicBezTo>
                  <a:cubicBezTo>
                    <a:pt x="751" y="854"/>
                    <a:pt x="753" y="853"/>
                    <a:pt x="757" y="852"/>
                  </a:cubicBezTo>
                  <a:cubicBezTo>
                    <a:pt x="757" y="853"/>
                    <a:pt x="757" y="853"/>
                    <a:pt x="757" y="853"/>
                  </a:cubicBezTo>
                  <a:close/>
                  <a:moveTo>
                    <a:pt x="702" y="851"/>
                  </a:moveTo>
                  <a:cubicBezTo>
                    <a:pt x="703" y="850"/>
                    <a:pt x="703" y="850"/>
                    <a:pt x="704" y="850"/>
                  </a:cubicBezTo>
                  <a:cubicBezTo>
                    <a:pt x="704" y="850"/>
                    <a:pt x="704" y="849"/>
                    <a:pt x="705" y="849"/>
                  </a:cubicBezTo>
                  <a:cubicBezTo>
                    <a:pt x="710" y="846"/>
                    <a:pt x="713" y="842"/>
                    <a:pt x="714" y="839"/>
                  </a:cubicBezTo>
                  <a:cubicBezTo>
                    <a:pt x="715" y="835"/>
                    <a:pt x="714" y="831"/>
                    <a:pt x="712" y="828"/>
                  </a:cubicBezTo>
                  <a:cubicBezTo>
                    <a:pt x="710" y="824"/>
                    <a:pt x="707" y="822"/>
                    <a:pt x="704" y="822"/>
                  </a:cubicBezTo>
                  <a:cubicBezTo>
                    <a:pt x="701" y="821"/>
                    <a:pt x="697" y="822"/>
                    <a:pt x="694" y="824"/>
                  </a:cubicBezTo>
                  <a:cubicBezTo>
                    <a:pt x="692" y="825"/>
                    <a:pt x="690" y="827"/>
                    <a:pt x="688" y="829"/>
                  </a:cubicBezTo>
                  <a:cubicBezTo>
                    <a:pt x="702" y="851"/>
                    <a:pt x="702" y="851"/>
                    <a:pt x="702" y="851"/>
                  </a:cubicBezTo>
                  <a:close/>
                  <a:moveTo>
                    <a:pt x="762" y="766"/>
                  </a:moveTo>
                  <a:cubicBezTo>
                    <a:pt x="776" y="782"/>
                    <a:pt x="776" y="782"/>
                    <a:pt x="776" y="782"/>
                  </a:cubicBezTo>
                  <a:cubicBezTo>
                    <a:pt x="775" y="783"/>
                    <a:pt x="775" y="783"/>
                    <a:pt x="775" y="783"/>
                  </a:cubicBezTo>
                  <a:cubicBezTo>
                    <a:pt x="772" y="780"/>
                    <a:pt x="769" y="779"/>
                    <a:pt x="766" y="778"/>
                  </a:cubicBezTo>
                  <a:cubicBezTo>
                    <a:pt x="764" y="777"/>
                    <a:pt x="761" y="777"/>
                    <a:pt x="758" y="778"/>
                  </a:cubicBezTo>
                  <a:cubicBezTo>
                    <a:pt x="755" y="778"/>
                    <a:pt x="752" y="780"/>
                    <a:pt x="750" y="781"/>
                  </a:cubicBezTo>
                  <a:cubicBezTo>
                    <a:pt x="748" y="784"/>
                    <a:pt x="746" y="786"/>
                    <a:pt x="746" y="789"/>
                  </a:cubicBezTo>
                  <a:cubicBezTo>
                    <a:pt x="746" y="792"/>
                    <a:pt x="747" y="794"/>
                    <a:pt x="748" y="796"/>
                  </a:cubicBezTo>
                  <a:cubicBezTo>
                    <a:pt x="750" y="797"/>
                    <a:pt x="751" y="798"/>
                    <a:pt x="753" y="799"/>
                  </a:cubicBezTo>
                  <a:cubicBezTo>
                    <a:pt x="756" y="799"/>
                    <a:pt x="762" y="798"/>
                    <a:pt x="770" y="796"/>
                  </a:cubicBezTo>
                  <a:cubicBezTo>
                    <a:pt x="776" y="795"/>
                    <a:pt x="781" y="794"/>
                    <a:pt x="784" y="794"/>
                  </a:cubicBezTo>
                  <a:cubicBezTo>
                    <a:pt x="786" y="793"/>
                    <a:pt x="789" y="794"/>
                    <a:pt x="791" y="795"/>
                  </a:cubicBezTo>
                  <a:cubicBezTo>
                    <a:pt x="794" y="796"/>
                    <a:pt x="796" y="797"/>
                    <a:pt x="797" y="799"/>
                  </a:cubicBezTo>
                  <a:cubicBezTo>
                    <a:pt x="800" y="802"/>
                    <a:pt x="802" y="807"/>
                    <a:pt x="801" y="812"/>
                  </a:cubicBezTo>
                  <a:cubicBezTo>
                    <a:pt x="801" y="817"/>
                    <a:pt x="799" y="821"/>
                    <a:pt x="794" y="825"/>
                  </a:cubicBezTo>
                  <a:cubicBezTo>
                    <a:pt x="793" y="826"/>
                    <a:pt x="792" y="827"/>
                    <a:pt x="790" y="828"/>
                  </a:cubicBezTo>
                  <a:cubicBezTo>
                    <a:pt x="789" y="829"/>
                    <a:pt x="787" y="830"/>
                    <a:pt x="785" y="831"/>
                  </a:cubicBezTo>
                  <a:cubicBezTo>
                    <a:pt x="782" y="832"/>
                    <a:pt x="780" y="833"/>
                    <a:pt x="779" y="834"/>
                  </a:cubicBezTo>
                  <a:cubicBezTo>
                    <a:pt x="779" y="834"/>
                    <a:pt x="779" y="835"/>
                    <a:pt x="778" y="835"/>
                  </a:cubicBezTo>
                  <a:cubicBezTo>
                    <a:pt x="778" y="836"/>
                    <a:pt x="779" y="837"/>
                    <a:pt x="780" y="838"/>
                  </a:cubicBezTo>
                  <a:cubicBezTo>
                    <a:pt x="778" y="839"/>
                    <a:pt x="778" y="839"/>
                    <a:pt x="778" y="839"/>
                  </a:cubicBezTo>
                  <a:cubicBezTo>
                    <a:pt x="764" y="823"/>
                    <a:pt x="764" y="823"/>
                    <a:pt x="764" y="823"/>
                  </a:cubicBezTo>
                  <a:cubicBezTo>
                    <a:pt x="765" y="822"/>
                    <a:pt x="765" y="822"/>
                    <a:pt x="765" y="822"/>
                  </a:cubicBezTo>
                  <a:cubicBezTo>
                    <a:pt x="769" y="825"/>
                    <a:pt x="772" y="827"/>
                    <a:pt x="774" y="828"/>
                  </a:cubicBezTo>
                  <a:cubicBezTo>
                    <a:pt x="777" y="828"/>
                    <a:pt x="780" y="828"/>
                    <a:pt x="783" y="828"/>
                  </a:cubicBezTo>
                  <a:cubicBezTo>
                    <a:pt x="786" y="827"/>
                    <a:pt x="789" y="825"/>
                    <a:pt x="791" y="823"/>
                  </a:cubicBezTo>
                  <a:cubicBezTo>
                    <a:pt x="794" y="821"/>
                    <a:pt x="796" y="818"/>
                    <a:pt x="796" y="815"/>
                  </a:cubicBezTo>
                  <a:cubicBezTo>
                    <a:pt x="796" y="812"/>
                    <a:pt x="795" y="809"/>
                    <a:pt x="794" y="807"/>
                  </a:cubicBezTo>
                  <a:cubicBezTo>
                    <a:pt x="793" y="806"/>
                    <a:pt x="791" y="805"/>
                    <a:pt x="789" y="804"/>
                  </a:cubicBezTo>
                  <a:cubicBezTo>
                    <a:pt x="788" y="804"/>
                    <a:pt x="786" y="804"/>
                    <a:pt x="784" y="804"/>
                  </a:cubicBezTo>
                  <a:cubicBezTo>
                    <a:pt x="782" y="804"/>
                    <a:pt x="778" y="805"/>
                    <a:pt x="772" y="806"/>
                  </a:cubicBezTo>
                  <a:cubicBezTo>
                    <a:pt x="766" y="807"/>
                    <a:pt x="762" y="808"/>
                    <a:pt x="759" y="808"/>
                  </a:cubicBezTo>
                  <a:cubicBezTo>
                    <a:pt x="756" y="809"/>
                    <a:pt x="753" y="808"/>
                    <a:pt x="751" y="807"/>
                  </a:cubicBezTo>
                  <a:cubicBezTo>
                    <a:pt x="749" y="807"/>
                    <a:pt x="747" y="805"/>
                    <a:pt x="745" y="803"/>
                  </a:cubicBezTo>
                  <a:cubicBezTo>
                    <a:pt x="742" y="800"/>
                    <a:pt x="741" y="796"/>
                    <a:pt x="741" y="791"/>
                  </a:cubicBezTo>
                  <a:cubicBezTo>
                    <a:pt x="742" y="786"/>
                    <a:pt x="744" y="782"/>
                    <a:pt x="748" y="779"/>
                  </a:cubicBezTo>
                  <a:cubicBezTo>
                    <a:pt x="750" y="776"/>
                    <a:pt x="753" y="775"/>
                    <a:pt x="757" y="773"/>
                  </a:cubicBezTo>
                  <a:cubicBezTo>
                    <a:pt x="759" y="773"/>
                    <a:pt x="760" y="772"/>
                    <a:pt x="761" y="772"/>
                  </a:cubicBezTo>
                  <a:cubicBezTo>
                    <a:pt x="761" y="771"/>
                    <a:pt x="762" y="771"/>
                    <a:pt x="762" y="770"/>
                  </a:cubicBezTo>
                  <a:cubicBezTo>
                    <a:pt x="762" y="769"/>
                    <a:pt x="761" y="768"/>
                    <a:pt x="761" y="767"/>
                  </a:cubicBezTo>
                  <a:cubicBezTo>
                    <a:pt x="762" y="766"/>
                    <a:pt x="762" y="766"/>
                    <a:pt x="762" y="766"/>
                  </a:cubicBezTo>
                  <a:close/>
                  <a:moveTo>
                    <a:pt x="842" y="770"/>
                  </a:moveTo>
                  <a:cubicBezTo>
                    <a:pt x="844" y="771"/>
                    <a:pt x="844" y="771"/>
                    <a:pt x="844" y="771"/>
                  </a:cubicBezTo>
                  <a:cubicBezTo>
                    <a:pt x="826" y="792"/>
                    <a:pt x="826" y="792"/>
                    <a:pt x="826" y="792"/>
                  </a:cubicBezTo>
                  <a:cubicBezTo>
                    <a:pt x="825" y="791"/>
                    <a:pt x="825" y="791"/>
                    <a:pt x="825" y="791"/>
                  </a:cubicBezTo>
                  <a:cubicBezTo>
                    <a:pt x="826" y="789"/>
                    <a:pt x="826" y="789"/>
                    <a:pt x="826" y="789"/>
                  </a:cubicBezTo>
                  <a:cubicBezTo>
                    <a:pt x="828" y="787"/>
                    <a:pt x="828" y="785"/>
                    <a:pt x="828" y="783"/>
                  </a:cubicBezTo>
                  <a:cubicBezTo>
                    <a:pt x="828" y="782"/>
                    <a:pt x="826" y="780"/>
                    <a:pt x="823" y="778"/>
                  </a:cubicBezTo>
                  <a:cubicBezTo>
                    <a:pt x="793" y="751"/>
                    <a:pt x="793" y="751"/>
                    <a:pt x="793" y="751"/>
                  </a:cubicBezTo>
                  <a:cubicBezTo>
                    <a:pt x="790" y="749"/>
                    <a:pt x="789" y="748"/>
                    <a:pt x="788" y="747"/>
                  </a:cubicBezTo>
                  <a:cubicBezTo>
                    <a:pt x="787" y="747"/>
                    <a:pt x="786" y="747"/>
                    <a:pt x="785" y="747"/>
                  </a:cubicBezTo>
                  <a:cubicBezTo>
                    <a:pt x="783" y="748"/>
                    <a:pt x="782" y="749"/>
                    <a:pt x="781" y="750"/>
                  </a:cubicBezTo>
                  <a:cubicBezTo>
                    <a:pt x="780" y="752"/>
                    <a:pt x="780" y="752"/>
                    <a:pt x="780" y="752"/>
                  </a:cubicBezTo>
                  <a:cubicBezTo>
                    <a:pt x="778" y="750"/>
                    <a:pt x="778" y="750"/>
                    <a:pt x="778" y="750"/>
                  </a:cubicBezTo>
                  <a:cubicBezTo>
                    <a:pt x="796" y="730"/>
                    <a:pt x="796" y="730"/>
                    <a:pt x="796" y="730"/>
                  </a:cubicBezTo>
                  <a:cubicBezTo>
                    <a:pt x="797" y="731"/>
                    <a:pt x="797" y="731"/>
                    <a:pt x="797" y="731"/>
                  </a:cubicBezTo>
                  <a:cubicBezTo>
                    <a:pt x="796" y="733"/>
                    <a:pt x="796" y="733"/>
                    <a:pt x="796" y="733"/>
                  </a:cubicBezTo>
                  <a:cubicBezTo>
                    <a:pt x="794" y="735"/>
                    <a:pt x="794" y="737"/>
                    <a:pt x="794" y="739"/>
                  </a:cubicBezTo>
                  <a:cubicBezTo>
                    <a:pt x="794" y="740"/>
                    <a:pt x="796" y="742"/>
                    <a:pt x="799" y="744"/>
                  </a:cubicBezTo>
                  <a:cubicBezTo>
                    <a:pt x="829" y="771"/>
                    <a:pt x="829" y="771"/>
                    <a:pt x="829" y="771"/>
                  </a:cubicBezTo>
                  <a:cubicBezTo>
                    <a:pt x="832" y="773"/>
                    <a:pt x="833" y="774"/>
                    <a:pt x="834" y="775"/>
                  </a:cubicBezTo>
                  <a:cubicBezTo>
                    <a:pt x="835" y="775"/>
                    <a:pt x="836" y="775"/>
                    <a:pt x="837" y="774"/>
                  </a:cubicBezTo>
                  <a:cubicBezTo>
                    <a:pt x="839" y="774"/>
                    <a:pt x="840" y="773"/>
                    <a:pt x="841" y="772"/>
                  </a:cubicBezTo>
                  <a:cubicBezTo>
                    <a:pt x="842" y="770"/>
                    <a:pt x="842" y="770"/>
                    <a:pt x="842" y="770"/>
                  </a:cubicBezTo>
                  <a:close/>
                  <a:moveTo>
                    <a:pt x="833" y="676"/>
                  </a:moveTo>
                  <a:cubicBezTo>
                    <a:pt x="845" y="683"/>
                    <a:pt x="845" y="683"/>
                    <a:pt x="845" y="683"/>
                  </a:cubicBezTo>
                  <a:cubicBezTo>
                    <a:pt x="845" y="684"/>
                    <a:pt x="845" y="684"/>
                    <a:pt x="845" y="684"/>
                  </a:cubicBezTo>
                  <a:cubicBezTo>
                    <a:pt x="842" y="683"/>
                    <a:pt x="840" y="683"/>
                    <a:pt x="839" y="683"/>
                  </a:cubicBezTo>
                  <a:cubicBezTo>
                    <a:pt x="837" y="682"/>
                    <a:pt x="835" y="683"/>
                    <a:pt x="834" y="684"/>
                  </a:cubicBezTo>
                  <a:cubicBezTo>
                    <a:pt x="832" y="685"/>
                    <a:pt x="831" y="686"/>
                    <a:pt x="829" y="688"/>
                  </a:cubicBezTo>
                  <a:cubicBezTo>
                    <a:pt x="825" y="696"/>
                    <a:pt x="825" y="696"/>
                    <a:pt x="825" y="696"/>
                  </a:cubicBezTo>
                  <a:cubicBezTo>
                    <a:pt x="865" y="721"/>
                    <a:pt x="865" y="721"/>
                    <a:pt x="865" y="721"/>
                  </a:cubicBezTo>
                  <a:cubicBezTo>
                    <a:pt x="869" y="723"/>
                    <a:pt x="871" y="724"/>
                    <a:pt x="872" y="724"/>
                  </a:cubicBezTo>
                  <a:cubicBezTo>
                    <a:pt x="874" y="724"/>
                    <a:pt x="875" y="723"/>
                    <a:pt x="877" y="720"/>
                  </a:cubicBezTo>
                  <a:cubicBezTo>
                    <a:pt x="878" y="719"/>
                    <a:pt x="878" y="719"/>
                    <a:pt x="878" y="719"/>
                  </a:cubicBezTo>
                  <a:cubicBezTo>
                    <a:pt x="879" y="720"/>
                    <a:pt x="879" y="720"/>
                    <a:pt x="879" y="720"/>
                  </a:cubicBezTo>
                  <a:cubicBezTo>
                    <a:pt x="865" y="742"/>
                    <a:pt x="865" y="742"/>
                    <a:pt x="865" y="742"/>
                  </a:cubicBezTo>
                  <a:cubicBezTo>
                    <a:pt x="864" y="741"/>
                    <a:pt x="864" y="741"/>
                    <a:pt x="864" y="741"/>
                  </a:cubicBezTo>
                  <a:cubicBezTo>
                    <a:pt x="865" y="739"/>
                    <a:pt x="865" y="739"/>
                    <a:pt x="865" y="739"/>
                  </a:cubicBezTo>
                  <a:cubicBezTo>
                    <a:pt x="866" y="737"/>
                    <a:pt x="867" y="735"/>
                    <a:pt x="866" y="733"/>
                  </a:cubicBezTo>
                  <a:cubicBezTo>
                    <a:pt x="865" y="732"/>
                    <a:pt x="864" y="731"/>
                    <a:pt x="861" y="729"/>
                  </a:cubicBezTo>
                  <a:cubicBezTo>
                    <a:pt x="820" y="703"/>
                    <a:pt x="820" y="703"/>
                    <a:pt x="820" y="703"/>
                  </a:cubicBezTo>
                  <a:cubicBezTo>
                    <a:pt x="816" y="710"/>
                    <a:pt x="816" y="710"/>
                    <a:pt x="816" y="710"/>
                  </a:cubicBezTo>
                  <a:cubicBezTo>
                    <a:pt x="814" y="712"/>
                    <a:pt x="813" y="714"/>
                    <a:pt x="813" y="715"/>
                  </a:cubicBezTo>
                  <a:cubicBezTo>
                    <a:pt x="813" y="717"/>
                    <a:pt x="813" y="719"/>
                    <a:pt x="814" y="721"/>
                  </a:cubicBezTo>
                  <a:cubicBezTo>
                    <a:pt x="815" y="723"/>
                    <a:pt x="816" y="724"/>
                    <a:pt x="818" y="726"/>
                  </a:cubicBezTo>
                  <a:cubicBezTo>
                    <a:pt x="818" y="728"/>
                    <a:pt x="818" y="728"/>
                    <a:pt x="818" y="728"/>
                  </a:cubicBezTo>
                  <a:cubicBezTo>
                    <a:pt x="805" y="719"/>
                    <a:pt x="805" y="719"/>
                    <a:pt x="805" y="719"/>
                  </a:cubicBezTo>
                  <a:cubicBezTo>
                    <a:pt x="833" y="676"/>
                    <a:pt x="833" y="676"/>
                    <a:pt x="833" y="676"/>
                  </a:cubicBezTo>
                  <a:close/>
                  <a:moveTo>
                    <a:pt x="854" y="624"/>
                  </a:moveTo>
                  <a:cubicBezTo>
                    <a:pt x="862" y="604"/>
                    <a:pt x="862" y="604"/>
                    <a:pt x="862" y="604"/>
                  </a:cubicBezTo>
                  <a:cubicBezTo>
                    <a:pt x="864" y="604"/>
                    <a:pt x="864" y="604"/>
                    <a:pt x="864" y="604"/>
                  </a:cubicBezTo>
                  <a:cubicBezTo>
                    <a:pt x="863" y="606"/>
                    <a:pt x="863" y="606"/>
                    <a:pt x="863" y="606"/>
                  </a:cubicBezTo>
                  <a:cubicBezTo>
                    <a:pt x="863" y="606"/>
                    <a:pt x="863" y="608"/>
                    <a:pt x="863" y="609"/>
                  </a:cubicBezTo>
                  <a:cubicBezTo>
                    <a:pt x="863" y="611"/>
                    <a:pt x="864" y="613"/>
                    <a:pt x="864" y="614"/>
                  </a:cubicBezTo>
                  <a:cubicBezTo>
                    <a:pt x="865" y="616"/>
                    <a:pt x="867" y="618"/>
                    <a:pt x="869" y="621"/>
                  </a:cubicBezTo>
                  <a:cubicBezTo>
                    <a:pt x="886" y="644"/>
                    <a:pt x="886" y="644"/>
                    <a:pt x="886" y="644"/>
                  </a:cubicBezTo>
                  <a:cubicBezTo>
                    <a:pt x="900" y="649"/>
                    <a:pt x="900" y="649"/>
                    <a:pt x="900" y="649"/>
                  </a:cubicBezTo>
                  <a:cubicBezTo>
                    <a:pt x="904" y="651"/>
                    <a:pt x="906" y="651"/>
                    <a:pt x="907" y="651"/>
                  </a:cubicBezTo>
                  <a:cubicBezTo>
                    <a:pt x="909" y="650"/>
                    <a:pt x="910" y="649"/>
                    <a:pt x="911" y="646"/>
                  </a:cubicBezTo>
                  <a:cubicBezTo>
                    <a:pt x="912" y="644"/>
                    <a:pt x="912" y="644"/>
                    <a:pt x="912" y="644"/>
                  </a:cubicBezTo>
                  <a:cubicBezTo>
                    <a:pt x="914" y="645"/>
                    <a:pt x="914" y="645"/>
                    <a:pt x="914" y="645"/>
                  </a:cubicBezTo>
                  <a:cubicBezTo>
                    <a:pt x="904" y="670"/>
                    <a:pt x="904" y="670"/>
                    <a:pt x="904" y="670"/>
                  </a:cubicBezTo>
                  <a:cubicBezTo>
                    <a:pt x="902" y="669"/>
                    <a:pt x="902" y="669"/>
                    <a:pt x="902" y="669"/>
                  </a:cubicBezTo>
                  <a:cubicBezTo>
                    <a:pt x="903" y="667"/>
                    <a:pt x="903" y="667"/>
                    <a:pt x="903" y="667"/>
                  </a:cubicBezTo>
                  <a:cubicBezTo>
                    <a:pt x="904" y="665"/>
                    <a:pt x="904" y="663"/>
                    <a:pt x="903" y="661"/>
                  </a:cubicBezTo>
                  <a:cubicBezTo>
                    <a:pt x="902" y="660"/>
                    <a:pt x="900" y="659"/>
                    <a:pt x="897" y="658"/>
                  </a:cubicBezTo>
                  <a:cubicBezTo>
                    <a:pt x="883" y="652"/>
                    <a:pt x="883" y="652"/>
                    <a:pt x="883" y="652"/>
                  </a:cubicBezTo>
                  <a:cubicBezTo>
                    <a:pt x="852" y="659"/>
                    <a:pt x="852" y="659"/>
                    <a:pt x="852" y="659"/>
                  </a:cubicBezTo>
                  <a:cubicBezTo>
                    <a:pt x="849" y="660"/>
                    <a:pt x="847" y="660"/>
                    <a:pt x="846" y="661"/>
                  </a:cubicBezTo>
                  <a:cubicBezTo>
                    <a:pt x="845" y="661"/>
                    <a:pt x="843" y="662"/>
                    <a:pt x="841" y="664"/>
                  </a:cubicBezTo>
                  <a:cubicBezTo>
                    <a:pt x="841" y="664"/>
                    <a:pt x="840" y="665"/>
                    <a:pt x="840" y="666"/>
                  </a:cubicBezTo>
                  <a:cubicBezTo>
                    <a:pt x="838" y="666"/>
                    <a:pt x="838" y="666"/>
                    <a:pt x="838" y="666"/>
                  </a:cubicBezTo>
                  <a:cubicBezTo>
                    <a:pt x="848" y="641"/>
                    <a:pt x="848" y="641"/>
                    <a:pt x="848" y="641"/>
                  </a:cubicBezTo>
                  <a:cubicBezTo>
                    <a:pt x="850" y="641"/>
                    <a:pt x="850" y="641"/>
                    <a:pt x="850" y="641"/>
                  </a:cubicBezTo>
                  <a:cubicBezTo>
                    <a:pt x="849" y="643"/>
                    <a:pt x="849" y="643"/>
                    <a:pt x="849" y="643"/>
                  </a:cubicBezTo>
                  <a:cubicBezTo>
                    <a:pt x="849" y="644"/>
                    <a:pt x="848" y="645"/>
                    <a:pt x="849" y="647"/>
                  </a:cubicBezTo>
                  <a:cubicBezTo>
                    <a:pt x="849" y="648"/>
                    <a:pt x="850" y="649"/>
                    <a:pt x="851" y="649"/>
                  </a:cubicBezTo>
                  <a:cubicBezTo>
                    <a:pt x="852" y="650"/>
                    <a:pt x="854" y="650"/>
                    <a:pt x="857" y="649"/>
                  </a:cubicBezTo>
                  <a:cubicBezTo>
                    <a:pt x="881" y="644"/>
                    <a:pt x="881" y="644"/>
                    <a:pt x="881" y="644"/>
                  </a:cubicBezTo>
                  <a:cubicBezTo>
                    <a:pt x="867" y="626"/>
                    <a:pt x="867" y="626"/>
                    <a:pt x="867" y="626"/>
                  </a:cubicBezTo>
                  <a:cubicBezTo>
                    <a:pt x="865" y="623"/>
                    <a:pt x="864" y="621"/>
                    <a:pt x="862" y="621"/>
                  </a:cubicBezTo>
                  <a:cubicBezTo>
                    <a:pt x="861" y="620"/>
                    <a:pt x="861" y="620"/>
                    <a:pt x="860" y="620"/>
                  </a:cubicBezTo>
                  <a:cubicBezTo>
                    <a:pt x="859" y="621"/>
                    <a:pt x="858" y="621"/>
                    <a:pt x="858" y="622"/>
                  </a:cubicBezTo>
                  <a:cubicBezTo>
                    <a:pt x="857" y="622"/>
                    <a:pt x="856" y="623"/>
                    <a:pt x="856" y="625"/>
                  </a:cubicBezTo>
                  <a:cubicBezTo>
                    <a:pt x="854" y="624"/>
                    <a:pt x="854" y="624"/>
                    <a:pt x="854" y="624"/>
                  </a:cubicBezTo>
                  <a:close/>
                  <a:moveTo>
                    <a:pt x="783" y="308"/>
                  </a:moveTo>
                  <a:cubicBezTo>
                    <a:pt x="781" y="309"/>
                    <a:pt x="781" y="314"/>
                    <a:pt x="782" y="316"/>
                  </a:cubicBezTo>
                  <a:cubicBezTo>
                    <a:pt x="787" y="324"/>
                    <a:pt x="800" y="320"/>
                    <a:pt x="809" y="314"/>
                  </a:cubicBezTo>
                  <a:cubicBezTo>
                    <a:pt x="816" y="309"/>
                    <a:pt x="816" y="309"/>
                    <a:pt x="816" y="309"/>
                  </a:cubicBezTo>
                  <a:cubicBezTo>
                    <a:pt x="818" y="313"/>
                    <a:pt x="818" y="313"/>
                    <a:pt x="818" y="313"/>
                  </a:cubicBezTo>
                  <a:cubicBezTo>
                    <a:pt x="820" y="316"/>
                    <a:pt x="825" y="319"/>
                    <a:pt x="828" y="318"/>
                  </a:cubicBezTo>
                  <a:cubicBezTo>
                    <a:pt x="828" y="317"/>
                    <a:pt x="828" y="317"/>
                    <a:pt x="828" y="317"/>
                  </a:cubicBezTo>
                  <a:cubicBezTo>
                    <a:pt x="829" y="317"/>
                    <a:pt x="829" y="317"/>
                    <a:pt x="829" y="317"/>
                  </a:cubicBezTo>
                  <a:cubicBezTo>
                    <a:pt x="831" y="313"/>
                    <a:pt x="829" y="308"/>
                    <a:pt x="826" y="303"/>
                  </a:cubicBezTo>
                  <a:cubicBezTo>
                    <a:pt x="825" y="301"/>
                    <a:pt x="825" y="301"/>
                    <a:pt x="825" y="301"/>
                  </a:cubicBezTo>
                  <a:cubicBezTo>
                    <a:pt x="829" y="295"/>
                    <a:pt x="829" y="295"/>
                    <a:pt x="829" y="295"/>
                  </a:cubicBezTo>
                  <a:cubicBezTo>
                    <a:pt x="833" y="297"/>
                    <a:pt x="839" y="303"/>
                    <a:pt x="844" y="300"/>
                  </a:cubicBezTo>
                  <a:cubicBezTo>
                    <a:pt x="847" y="297"/>
                    <a:pt x="845" y="291"/>
                    <a:pt x="843" y="287"/>
                  </a:cubicBezTo>
                  <a:cubicBezTo>
                    <a:pt x="840" y="282"/>
                    <a:pt x="840" y="282"/>
                    <a:pt x="840" y="282"/>
                  </a:cubicBezTo>
                  <a:cubicBezTo>
                    <a:pt x="838" y="280"/>
                    <a:pt x="832" y="275"/>
                    <a:pt x="830" y="277"/>
                  </a:cubicBezTo>
                  <a:cubicBezTo>
                    <a:pt x="828" y="279"/>
                    <a:pt x="827" y="283"/>
                    <a:pt x="828" y="285"/>
                  </a:cubicBezTo>
                  <a:cubicBezTo>
                    <a:pt x="829" y="287"/>
                    <a:pt x="832" y="288"/>
                    <a:pt x="834" y="290"/>
                  </a:cubicBezTo>
                  <a:cubicBezTo>
                    <a:pt x="831" y="292"/>
                    <a:pt x="828" y="291"/>
                    <a:pt x="826" y="289"/>
                  </a:cubicBezTo>
                  <a:cubicBezTo>
                    <a:pt x="825" y="290"/>
                    <a:pt x="825" y="290"/>
                    <a:pt x="825" y="290"/>
                  </a:cubicBezTo>
                  <a:cubicBezTo>
                    <a:pt x="824" y="291"/>
                    <a:pt x="824" y="291"/>
                    <a:pt x="824" y="291"/>
                  </a:cubicBezTo>
                  <a:cubicBezTo>
                    <a:pt x="823" y="291"/>
                    <a:pt x="823" y="291"/>
                    <a:pt x="823" y="291"/>
                  </a:cubicBezTo>
                  <a:cubicBezTo>
                    <a:pt x="822" y="292"/>
                    <a:pt x="822" y="293"/>
                    <a:pt x="821" y="294"/>
                  </a:cubicBezTo>
                  <a:cubicBezTo>
                    <a:pt x="820" y="294"/>
                    <a:pt x="819" y="294"/>
                    <a:pt x="819" y="293"/>
                  </a:cubicBezTo>
                  <a:cubicBezTo>
                    <a:pt x="817" y="290"/>
                    <a:pt x="817" y="290"/>
                    <a:pt x="817" y="290"/>
                  </a:cubicBezTo>
                  <a:cubicBezTo>
                    <a:pt x="807" y="279"/>
                    <a:pt x="807" y="279"/>
                    <a:pt x="807" y="279"/>
                  </a:cubicBezTo>
                  <a:cubicBezTo>
                    <a:pt x="805" y="280"/>
                    <a:pt x="806" y="279"/>
                    <a:pt x="805" y="280"/>
                  </a:cubicBezTo>
                  <a:cubicBezTo>
                    <a:pt x="803" y="281"/>
                    <a:pt x="804" y="286"/>
                    <a:pt x="805" y="288"/>
                  </a:cubicBezTo>
                  <a:cubicBezTo>
                    <a:pt x="805" y="291"/>
                    <a:pt x="807" y="295"/>
                    <a:pt x="809" y="297"/>
                  </a:cubicBezTo>
                  <a:cubicBezTo>
                    <a:pt x="810" y="299"/>
                    <a:pt x="810" y="299"/>
                    <a:pt x="811" y="301"/>
                  </a:cubicBezTo>
                  <a:cubicBezTo>
                    <a:pt x="806" y="304"/>
                    <a:pt x="806" y="304"/>
                    <a:pt x="806" y="304"/>
                  </a:cubicBezTo>
                  <a:cubicBezTo>
                    <a:pt x="805" y="305"/>
                    <a:pt x="805" y="305"/>
                    <a:pt x="805" y="305"/>
                  </a:cubicBezTo>
                  <a:cubicBezTo>
                    <a:pt x="802" y="307"/>
                    <a:pt x="795" y="307"/>
                    <a:pt x="792" y="307"/>
                  </a:cubicBezTo>
                  <a:cubicBezTo>
                    <a:pt x="791" y="305"/>
                    <a:pt x="791" y="305"/>
                    <a:pt x="791" y="305"/>
                  </a:cubicBezTo>
                  <a:cubicBezTo>
                    <a:pt x="792" y="304"/>
                    <a:pt x="792" y="302"/>
                    <a:pt x="791" y="300"/>
                  </a:cubicBezTo>
                  <a:cubicBezTo>
                    <a:pt x="791" y="300"/>
                    <a:pt x="790" y="300"/>
                    <a:pt x="789" y="300"/>
                  </a:cubicBezTo>
                  <a:cubicBezTo>
                    <a:pt x="789" y="301"/>
                    <a:pt x="789" y="301"/>
                    <a:pt x="789" y="301"/>
                  </a:cubicBezTo>
                  <a:cubicBezTo>
                    <a:pt x="787" y="302"/>
                    <a:pt x="784" y="306"/>
                    <a:pt x="783" y="308"/>
                  </a:cubicBezTo>
                  <a:close/>
                  <a:moveTo>
                    <a:pt x="854" y="281"/>
                  </a:moveTo>
                  <a:cubicBezTo>
                    <a:pt x="850" y="275"/>
                    <a:pt x="850" y="275"/>
                    <a:pt x="850" y="275"/>
                  </a:cubicBezTo>
                  <a:cubicBezTo>
                    <a:pt x="852" y="274"/>
                    <a:pt x="850" y="274"/>
                    <a:pt x="853" y="276"/>
                  </a:cubicBezTo>
                  <a:cubicBezTo>
                    <a:pt x="854" y="275"/>
                    <a:pt x="854" y="275"/>
                    <a:pt x="854" y="275"/>
                  </a:cubicBezTo>
                  <a:cubicBezTo>
                    <a:pt x="854" y="275"/>
                    <a:pt x="854" y="275"/>
                    <a:pt x="854" y="275"/>
                  </a:cubicBezTo>
                  <a:cubicBezTo>
                    <a:pt x="855" y="274"/>
                    <a:pt x="855" y="274"/>
                    <a:pt x="855" y="274"/>
                  </a:cubicBezTo>
                  <a:cubicBezTo>
                    <a:pt x="859" y="274"/>
                    <a:pt x="859" y="274"/>
                    <a:pt x="859" y="274"/>
                  </a:cubicBezTo>
                  <a:cubicBezTo>
                    <a:pt x="860" y="273"/>
                    <a:pt x="860" y="273"/>
                    <a:pt x="860" y="273"/>
                  </a:cubicBezTo>
                  <a:cubicBezTo>
                    <a:pt x="862" y="272"/>
                    <a:pt x="862" y="272"/>
                    <a:pt x="862" y="272"/>
                  </a:cubicBezTo>
                  <a:cubicBezTo>
                    <a:pt x="863" y="272"/>
                    <a:pt x="863" y="272"/>
                    <a:pt x="863" y="272"/>
                  </a:cubicBezTo>
                  <a:cubicBezTo>
                    <a:pt x="864" y="270"/>
                    <a:pt x="864" y="270"/>
                    <a:pt x="864" y="270"/>
                  </a:cubicBezTo>
                  <a:cubicBezTo>
                    <a:pt x="865" y="269"/>
                    <a:pt x="865" y="269"/>
                    <a:pt x="865" y="269"/>
                  </a:cubicBezTo>
                  <a:cubicBezTo>
                    <a:pt x="865" y="268"/>
                    <a:pt x="874" y="262"/>
                    <a:pt x="875" y="262"/>
                  </a:cubicBezTo>
                  <a:cubicBezTo>
                    <a:pt x="876" y="261"/>
                    <a:pt x="876" y="261"/>
                    <a:pt x="876" y="261"/>
                  </a:cubicBezTo>
                  <a:cubicBezTo>
                    <a:pt x="877" y="262"/>
                    <a:pt x="878" y="263"/>
                    <a:pt x="879" y="264"/>
                  </a:cubicBezTo>
                  <a:cubicBezTo>
                    <a:pt x="880" y="265"/>
                    <a:pt x="881" y="264"/>
                    <a:pt x="881" y="265"/>
                  </a:cubicBezTo>
                  <a:cubicBezTo>
                    <a:pt x="884" y="269"/>
                    <a:pt x="884" y="269"/>
                    <a:pt x="884" y="269"/>
                  </a:cubicBezTo>
                  <a:cubicBezTo>
                    <a:pt x="885" y="271"/>
                    <a:pt x="884" y="271"/>
                    <a:pt x="883" y="272"/>
                  </a:cubicBezTo>
                  <a:cubicBezTo>
                    <a:pt x="880" y="269"/>
                    <a:pt x="877" y="269"/>
                    <a:pt x="873" y="270"/>
                  </a:cubicBezTo>
                  <a:cubicBezTo>
                    <a:pt x="872" y="270"/>
                    <a:pt x="872" y="270"/>
                    <a:pt x="872" y="270"/>
                  </a:cubicBezTo>
                  <a:cubicBezTo>
                    <a:pt x="871" y="271"/>
                    <a:pt x="871" y="271"/>
                    <a:pt x="871" y="271"/>
                  </a:cubicBezTo>
                  <a:cubicBezTo>
                    <a:pt x="869" y="273"/>
                    <a:pt x="868" y="278"/>
                    <a:pt x="866" y="280"/>
                  </a:cubicBezTo>
                  <a:cubicBezTo>
                    <a:pt x="866" y="280"/>
                    <a:pt x="858" y="277"/>
                    <a:pt x="856" y="278"/>
                  </a:cubicBezTo>
                  <a:cubicBezTo>
                    <a:pt x="856" y="278"/>
                    <a:pt x="856" y="278"/>
                    <a:pt x="856" y="278"/>
                  </a:cubicBezTo>
                  <a:cubicBezTo>
                    <a:pt x="854" y="279"/>
                    <a:pt x="855" y="280"/>
                    <a:pt x="856" y="282"/>
                  </a:cubicBezTo>
                  <a:cubicBezTo>
                    <a:pt x="860" y="282"/>
                    <a:pt x="861" y="283"/>
                    <a:pt x="864" y="284"/>
                  </a:cubicBezTo>
                  <a:cubicBezTo>
                    <a:pt x="867" y="286"/>
                    <a:pt x="870" y="284"/>
                    <a:pt x="872" y="288"/>
                  </a:cubicBezTo>
                  <a:cubicBezTo>
                    <a:pt x="873" y="288"/>
                    <a:pt x="876" y="289"/>
                    <a:pt x="878" y="289"/>
                  </a:cubicBezTo>
                  <a:cubicBezTo>
                    <a:pt x="880" y="289"/>
                    <a:pt x="882" y="289"/>
                    <a:pt x="884" y="288"/>
                  </a:cubicBezTo>
                  <a:cubicBezTo>
                    <a:pt x="885" y="288"/>
                    <a:pt x="885" y="288"/>
                    <a:pt x="885" y="288"/>
                  </a:cubicBezTo>
                  <a:cubicBezTo>
                    <a:pt x="886" y="287"/>
                    <a:pt x="886" y="287"/>
                    <a:pt x="886" y="287"/>
                  </a:cubicBezTo>
                  <a:cubicBezTo>
                    <a:pt x="887" y="287"/>
                    <a:pt x="887" y="287"/>
                    <a:pt x="887" y="287"/>
                  </a:cubicBezTo>
                  <a:cubicBezTo>
                    <a:pt x="888" y="285"/>
                    <a:pt x="888" y="285"/>
                    <a:pt x="887" y="282"/>
                  </a:cubicBezTo>
                  <a:cubicBezTo>
                    <a:pt x="890" y="280"/>
                    <a:pt x="890" y="280"/>
                    <a:pt x="890" y="280"/>
                  </a:cubicBezTo>
                  <a:cubicBezTo>
                    <a:pt x="895" y="280"/>
                    <a:pt x="896" y="283"/>
                    <a:pt x="902" y="283"/>
                  </a:cubicBezTo>
                  <a:cubicBezTo>
                    <a:pt x="903" y="282"/>
                    <a:pt x="903" y="282"/>
                    <a:pt x="903" y="282"/>
                  </a:cubicBezTo>
                  <a:cubicBezTo>
                    <a:pt x="903" y="282"/>
                    <a:pt x="903" y="282"/>
                    <a:pt x="903" y="282"/>
                  </a:cubicBezTo>
                  <a:cubicBezTo>
                    <a:pt x="903" y="280"/>
                    <a:pt x="903" y="278"/>
                    <a:pt x="902" y="276"/>
                  </a:cubicBezTo>
                  <a:cubicBezTo>
                    <a:pt x="903" y="275"/>
                    <a:pt x="903" y="273"/>
                    <a:pt x="904" y="273"/>
                  </a:cubicBezTo>
                  <a:cubicBezTo>
                    <a:pt x="905" y="272"/>
                    <a:pt x="905" y="272"/>
                    <a:pt x="905" y="272"/>
                  </a:cubicBezTo>
                  <a:cubicBezTo>
                    <a:pt x="910" y="269"/>
                    <a:pt x="909" y="267"/>
                    <a:pt x="909" y="263"/>
                  </a:cubicBezTo>
                  <a:cubicBezTo>
                    <a:pt x="907" y="261"/>
                    <a:pt x="903" y="259"/>
                    <a:pt x="901" y="260"/>
                  </a:cubicBezTo>
                  <a:cubicBezTo>
                    <a:pt x="899" y="261"/>
                    <a:pt x="899" y="262"/>
                    <a:pt x="896" y="264"/>
                  </a:cubicBezTo>
                  <a:cubicBezTo>
                    <a:pt x="895" y="265"/>
                    <a:pt x="895" y="265"/>
                    <a:pt x="895" y="265"/>
                  </a:cubicBezTo>
                  <a:cubicBezTo>
                    <a:pt x="892" y="267"/>
                    <a:pt x="887" y="258"/>
                    <a:pt x="882" y="258"/>
                  </a:cubicBezTo>
                  <a:cubicBezTo>
                    <a:pt x="882" y="257"/>
                    <a:pt x="882" y="256"/>
                    <a:pt x="883" y="255"/>
                  </a:cubicBezTo>
                  <a:cubicBezTo>
                    <a:pt x="886" y="253"/>
                    <a:pt x="886" y="253"/>
                    <a:pt x="886" y="253"/>
                  </a:cubicBezTo>
                  <a:cubicBezTo>
                    <a:pt x="887" y="252"/>
                    <a:pt x="887" y="252"/>
                    <a:pt x="887" y="252"/>
                  </a:cubicBezTo>
                  <a:cubicBezTo>
                    <a:pt x="889" y="249"/>
                    <a:pt x="891" y="246"/>
                    <a:pt x="888" y="242"/>
                  </a:cubicBezTo>
                  <a:cubicBezTo>
                    <a:pt x="889" y="241"/>
                    <a:pt x="889" y="241"/>
                    <a:pt x="889" y="241"/>
                  </a:cubicBezTo>
                  <a:cubicBezTo>
                    <a:pt x="887" y="240"/>
                    <a:pt x="885" y="239"/>
                    <a:pt x="883" y="240"/>
                  </a:cubicBezTo>
                  <a:cubicBezTo>
                    <a:pt x="881" y="242"/>
                    <a:pt x="880" y="243"/>
                    <a:pt x="878" y="244"/>
                  </a:cubicBezTo>
                  <a:cubicBezTo>
                    <a:pt x="877" y="246"/>
                    <a:pt x="875" y="246"/>
                    <a:pt x="873" y="247"/>
                  </a:cubicBezTo>
                  <a:cubicBezTo>
                    <a:pt x="872" y="248"/>
                    <a:pt x="872" y="248"/>
                    <a:pt x="872" y="248"/>
                  </a:cubicBezTo>
                  <a:cubicBezTo>
                    <a:pt x="870" y="249"/>
                    <a:pt x="870" y="249"/>
                    <a:pt x="868" y="250"/>
                  </a:cubicBezTo>
                  <a:cubicBezTo>
                    <a:pt x="867" y="251"/>
                    <a:pt x="867" y="252"/>
                    <a:pt x="865" y="253"/>
                  </a:cubicBezTo>
                  <a:cubicBezTo>
                    <a:pt x="862" y="255"/>
                    <a:pt x="862" y="255"/>
                    <a:pt x="862" y="255"/>
                  </a:cubicBezTo>
                  <a:cubicBezTo>
                    <a:pt x="856" y="260"/>
                    <a:pt x="856" y="260"/>
                    <a:pt x="856" y="260"/>
                  </a:cubicBezTo>
                  <a:cubicBezTo>
                    <a:pt x="853" y="262"/>
                    <a:pt x="850" y="262"/>
                    <a:pt x="847" y="264"/>
                  </a:cubicBezTo>
                  <a:cubicBezTo>
                    <a:pt x="846" y="265"/>
                    <a:pt x="846" y="266"/>
                    <a:pt x="845" y="266"/>
                  </a:cubicBezTo>
                  <a:cubicBezTo>
                    <a:pt x="845" y="266"/>
                    <a:pt x="844" y="267"/>
                    <a:pt x="843" y="267"/>
                  </a:cubicBezTo>
                  <a:cubicBezTo>
                    <a:pt x="841" y="265"/>
                    <a:pt x="841" y="266"/>
                    <a:pt x="839" y="263"/>
                  </a:cubicBezTo>
                  <a:cubicBezTo>
                    <a:pt x="840" y="263"/>
                    <a:pt x="840" y="263"/>
                    <a:pt x="840" y="263"/>
                  </a:cubicBezTo>
                  <a:cubicBezTo>
                    <a:pt x="842" y="265"/>
                    <a:pt x="842" y="263"/>
                    <a:pt x="844" y="264"/>
                  </a:cubicBezTo>
                  <a:cubicBezTo>
                    <a:pt x="848" y="262"/>
                    <a:pt x="848" y="262"/>
                    <a:pt x="848" y="262"/>
                  </a:cubicBezTo>
                  <a:cubicBezTo>
                    <a:pt x="862" y="253"/>
                    <a:pt x="862" y="253"/>
                    <a:pt x="862" y="253"/>
                  </a:cubicBezTo>
                  <a:cubicBezTo>
                    <a:pt x="864" y="252"/>
                    <a:pt x="865" y="250"/>
                    <a:pt x="866" y="249"/>
                  </a:cubicBezTo>
                  <a:cubicBezTo>
                    <a:pt x="867" y="248"/>
                    <a:pt x="867" y="248"/>
                    <a:pt x="867" y="248"/>
                  </a:cubicBezTo>
                  <a:cubicBezTo>
                    <a:pt x="871" y="246"/>
                    <a:pt x="871" y="246"/>
                    <a:pt x="871" y="246"/>
                  </a:cubicBezTo>
                  <a:cubicBezTo>
                    <a:pt x="871" y="245"/>
                    <a:pt x="871" y="245"/>
                    <a:pt x="871" y="245"/>
                  </a:cubicBezTo>
                  <a:cubicBezTo>
                    <a:pt x="874" y="241"/>
                    <a:pt x="874" y="239"/>
                    <a:pt x="875" y="236"/>
                  </a:cubicBezTo>
                  <a:cubicBezTo>
                    <a:pt x="875" y="235"/>
                    <a:pt x="875" y="235"/>
                    <a:pt x="875" y="235"/>
                  </a:cubicBezTo>
                  <a:cubicBezTo>
                    <a:pt x="873" y="232"/>
                    <a:pt x="869" y="233"/>
                    <a:pt x="866" y="233"/>
                  </a:cubicBezTo>
                  <a:cubicBezTo>
                    <a:pt x="866" y="234"/>
                    <a:pt x="866" y="234"/>
                    <a:pt x="866" y="234"/>
                  </a:cubicBezTo>
                  <a:cubicBezTo>
                    <a:pt x="861" y="237"/>
                    <a:pt x="861" y="237"/>
                    <a:pt x="861" y="237"/>
                  </a:cubicBezTo>
                  <a:cubicBezTo>
                    <a:pt x="852" y="242"/>
                    <a:pt x="852" y="242"/>
                    <a:pt x="852" y="242"/>
                  </a:cubicBezTo>
                  <a:cubicBezTo>
                    <a:pt x="852" y="243"/>
                    <a:pt x="852" y="243"/>
                    <a:pt x="852" y="243"/>
                  </a:cubicBezTo>
                  <a:cubicBezTo>
                    <a:pt x="851" y="243"/>
                    <a:pt x="851" y="243"/>
                    <a:pt x="851" y="243"/>
                  </a:cubicBezTo>
                  <a:cubicBezTo>
                    <a:pt x="850" y="245"/>
                    <a:pt x="849" y="246"/>
                    <a:pt x="847" y="247"/>
                  </a:cubicBezTo>
                  <a:cubicBezTo>
                    <a:pt x="843" y="250"/>
                    <a:pt x="843" y="250"/>
                    <a:pt x="843" y="250"/>
                  </a:cubicBezTo>
                  <a:cubicBezTo>
                    <a:pt x="842" y="251"/>
                    <a:pt x="839" y="254"/>
                    <a:pt x="838" y="255"/>
                  </a:cubicBezTo>
                  <a:cubicBezTo>
                    <a:pt x="837" y="257"/>
                    <a:pt x="838" y="258"/>
                    <a:pt x="837" y="260"/>
                  </a:cubicBezTo>
                  <a:cubicBezTo>
                    <a:pt x="834" y="257"/>
                    <a:pt x="827" y="253"/>
                    <a:pt x="827" y="253"/>
                  </a:cubicBezTo>
                  <a:cubicBezTo>
                    <a:pt x="826" y="252"/>
                    <a:pt x="826" y="252"/>
                    <a:pt x="826" y="252"/>
                  </a:cubicBezTo>
                  <a:cubicBezTo>
                    <a:pt x="826" y="250"/>
                    <a:pt x="826" y="250"/>
                    <a:pt x="826" y="250"/>
                  </a:cubicBezTo>
                  <a:cubicBezTo>
                    <a:pt x="826" y="249"/>
                    <a:pt x="826" y="249"/>
                    <a:pt x="826" y="249"/>
                  </a:cubicBezTo>
                  <a:cubicBezTo>
                    <a:pt x="824" y="246"/>
                    <a:pt x="812" y="246"/>
                    <a:pt x="809" y="248"/>
                  </a:cubicBezTo>
                  <a:cubicBezTo>
                    <a:pt x="806" y="250"/>
                    <a:pt x="806" y="250"/>
                    <a:pt x="806" y="250"/>
                  </a:cubicBezTo>
                  <a:cubicBezTo>
                    <a:pt x="806" y="250"/>
                    <a:pt x="806" y="250"/>
                    <a:pt x="806" y="250"/>
                  </a:cubicBezTo>
                  <a:cubicBezTo>
                    <a:pt x="804" y="256"/>
                    <a:pt x="804" y="256"/>
                    <a:pt x="804" y="256"/>
                  </a:cubicBezTo>
                  <a:cubicBezTo>
                    <a:pt x="804" y="257"/>
                    <a:pt x="804" y="258"/>
                    <a:pt x="805" y="259"/>
                  </a:cubicBezTo>
                  <a:cubicBezTo>
                    <a:pt x="806" y="261"/>
                    <a:pt x="806" y="261"/>
                    <a:pt x="806" y="261"/>
                  </a:cubicBezTo>
                  <a:cubicBezTo>
                    <a:pt x="807" y="262"/>
                    <a:pt x="807" y="262"/>
                    <a:pt x="807" y="262"/>
                  </a:cubicBezTo>
                  <a:cubicBezTo>
                    <a:pt x="809" y="263"/>
                    <a:pt x="811" y="264"/>
                    <a:pt x="813" y="264"/>
                  </a:cubicBezTo>
                  <a:cubicBezTo>
                    <a:pt x="814" y="263"/>
                    <a:pt x="814" y="263"/>
                    <a:pt x="814" y="263"/>
                  </a:cubicBezTo>
                  <a:cubicBezTo>
                    <a:pt x="815" y="263"/>
                    <a:pt x="815" y="263"/>
                    <a:pt x="815" y="263"/>
                  </a:cubicBezTo>
                  <a:cubicBezTo>
                    <a:pt x="816" y="262"/>
                    <a:pt x="816" y="262"/>
                    <a:pt x="816" y="262"/>
                  </a:cubicBezTo>
                  <a:cubicBezTo>
                    <a:pt x="817" y="261"/>
                    <a:pt x="817" y="260"/>
                    <a:pt x="818" y="259"/>
                  </a:cubicBezTo>
                  <a:cubicBezTo>
                    <a:pt x="820" y="258"/>
                    <a:pt x="820" y="258"/>
                    <a:pt x="820" y="258"/>
                  </a:cubicBezTo>
                  <a:cubicBezTo>
                    <a:pt x="821" y="257"/>
                    <a:pt x="821" y="257"/>
                    <a:pt x="821" y="257"/>
                  </a:cubicBezTo>
                  <a:cubicBezTo>
                    <a:pt x="822" y="257"/>
                    <a:pt x="826" y="257"/>
                    <a:pt x="827" y="259"/>
                  </a:cubicBezTo>
                  <a:cubicBezTo>
                    <a:pt x="828" y="261"/>
                    <a:pt x="828" y="261"/>
                    <a:pt x="828" y="261"/>
                  </a:cubicBezTo>
                  <a:cubicBezTo>
                    <a:pt x="842" y="280"/>
                    <a:pt x="842" y="280"/>
                    <a:pt x="842" y="280"/>
                  </a:cubicBezTo>
                  <a:cubicBezTo>
                    <a:pt x="850" y="293"/>
                    <a:pt x="850" y="293"/>
                    <a:pt x="850" y="293"/>
                  </a:cubicBezTo>
                  <a:cubicBezTo>
                    <a:pt x="856" y="302"/>
                    <a:pt x="856" y="302"/>
                    <a:pt x="856" y="302"/>
                  </a:cubicBezTo>
                  <a:cubicBezTo>
                    <a:pt x="856" y="302"/>
                    <a:pt x="856" y="303"/>
                    <a:pt x="856" y="304"/>
                  </a:cubicBezTo>
                  <a:cubicBezTo>
                    <a:pt x="851" y="306"/>
                    <a:pt x="851" y="306"/>
                    <a:pt x="851" y="306"/>
                  </a:cubicBezTo>
                  <a:cubicBezTo>
                    <a:pt x="853" y="308"/>
                    <a:pt x="854" y="308"/>
                    <a:pt x="856" y="310"/>
                  </a:cubicBezTo>
                  <a:cubicBezTo>
                    <a:pt x="857" y="311"/>
                    <a:pt x="857" y="313"/>
                    <a:pt x="858" y="315"/>
                  </a:cubicBezTo>
                  <a:cubicBezTo>
                    <a:pt x="860" y="318"/>
                    <a:pt x="863" y="320"/>
                    <a:pt x="866" y="318"/>
                  </a:cubicBezTo>
                  <a:cubicBezTo>
                    <a:pt x="869" y="316"/>
                    <a:pt x="867" y="311"/>
                    <a:pt x="867" y="308"/>
                  </a:cubicBezTo>
                  <a:cubicBezTo>
                    <a:pt x="867" y="306"/>
                    <a:pt x="866" y="301"/>
                    <a:pt x="865" y="298"/>
                  </a:cubicBezTo>
                  <a:cubicBezTo>
                    <a:pt x="862" y="294"/>
                    <a:pt x="862" y="294"/>
                    <a:pt x="862" y="294"/>
                  </a:cubicBezTo>
                  <a:cubicBezTo>
                    <a:pt x="854" y="281"/>
                    <a:pt x="854" y="281"/>
                    <a:pt x="854" y="281"/>
                  </a:cubicBezTo>
                  <a:close/>
                  <a:moveTo>
                    <a:pt x="608" y="140"/>
                  </a:moveTo>
                  <a:cubicBezTo>
                    <a:pt x="606" y="142"/>
                    <a:pt x="606" y="143"/>
                    <a:pt x="603" y="143"/>
                  </a:cubicBezTo>
                  <a:cubicBezTo>
                    <a:pt x="601" y="145"/>
                    <a:pt x="600" y="144"/>
                    <a:pt x="598" y="147"/>
                  </a:cubicBezTo>
                  <a:cubicBezTo>
                    <a:pt x="596" y="146"/>
                    <a:pt x="596" y="146"/>
                    <a:pt x="596" y="146"/>
                  </a:cubicBezTo>
                  <a:cubicBezTo>
                    <a:pt x="595" y="147"/>
                    <a:pt x="592" y="150"/>
                    <a:pt x="592" y="150"/>
                  </a:cubicBezTo>
                  <a:cubicBezTo>
                    <a:pt x="591" y="150"/>
                    <a:pt x="591" y="150"/>
                    <a:pt x="589" y="150"/>
                  </a:cubicBezTo>
                  <a:cubicBezTo>
                    <a:pt x="589" y="151"/>
                    <a:pt x="589" y="151"/>
                    <a:pt x="587" y="152"/>
                  </a:cubicBezTo>
                  <a:cubicBezTo>
                    <a:pt x="582" y="154"/>
                    <a:pt x="584" y="154"/>
                    <a:pt x="578" y="155"/>
                  </a:cubicBezTo>
                  <a:cubicBezTo>
                    <a:pt x="577" y="157"/>
                    <a:pt x="577" y="157"/>
                    <a:pt x="577" y="157"/>
                  </a:cubicBezTo>
                  <a:cubicBezTo>
                    <a:pt x="579" y="158"/>
                    <a:pt x="579" y="158"/>
                    <a:pt x="579" y="158"/>
                  </a:cubicBezTo>
                  <a:cubicBezTo>
                    <a:pt x="580" y="158"/>
                    <a:pt x="580" y="158"/>
                    <a:pt x="580" y="158"/>
                  </a:cubicBezTo>
                  <a:cubicBezTo>
                    <a:pt x="586" y="160"/>
                    <a:pt x="590" y="157"/>
                    <a:pt x="595" y="157"/>
                  </a:cubicBezTo>
                  <a:cubicBezTo>
                    <a:pt x="600" y="157"/>
                    <a:pt x="598" y="158"/>
                    <a:pt x="602" y="156"/>
                  </a:cubicBezTo>
                  <a:cubicBezTo>
                    <a:pt x="605" y="154"/>
                    <a:pt x="606" y="154"/>
                    <a:pt x="609" y="153"/>
                  </a:cubicBezTo>
                  <a:cubicBezTo>
                    <a:pt x="616" y="151"/>
                    <a:pt x="615" y="150"/>
                    <a:pt x="621" y="146"/>
                  </a:cubicBezTo>
                  <a:cubicBezTo>
                    <a:pt x="625" y="142"/>
                    <a:pt x="628" y="139"/>
                    <a:pt x="631" y="136"/>
                  </a:cubicBezTo>
                  <a:cubicBezTo>
                    <a:pt x="633" y="134"/>
                    <a:pt x="634" y="130"/>
                    <a:pt x="636" y="131"/>
                  </a:cubicBezTo>
                  <a:cubicBezTo>
                    <a:pt x="637" y="131"/>
                    <a:pt x="637" y="136"/>
                    <a:pt x="637" y="137"/>
                  </a:cubicBezTo>
                  <a:cubicBezTo>
                    <a:pt x="637" y="138"/>
                    <a:pt x="637" y="138"/>
                    <a:pt x="637" y="138"/>
                  </a:cubicBezTo>
                  <a:cubicBezTo>
                    <a:pt x="637" y="138"/>
                    <a:pt x="639" y="149"/>
                    <a:pt x="639" y="150"/>
                  </a:cubicBezTo>
                  <a:cubicBezTo>
                    <a:pt x="639" y="153"/>
                    <a:pt x="639" y="154"/>
                    <a:pt x="640" y="156"/>
                  </a:cubicBezTo>
                  <a:cubicBezTo>
                    <a:pt x="641" y="159"/>
                    <a:pt x="642" y="160"/>
                    <a:pt x="642" y="162"/>
                  </a:cubicBezTo>
                  <a:cubicBezTo>
                    <a:pt x="642" y="168"/>
                    <a:pt x="644" y="170"/>
                    <a:pt x="647" y="173"/>
                  </a:cubicBezTo>
                  <a:cubicBezTo>
                    <a:pt x="649" y="175"/>
                    <a:pt x="655" y="181"/>
                    <a:pt x="657" y="182"/>
                  </a:cubicBezTo>
                  <a:cubicBezTo>
                    <a:pt x="661" y="183"/>
                    <a:pt x="665" y="184"/>
                    <a:pt x="667" y="182"/>
                  </a:cubicBezTo>
                  <a:cubicBezTo>
                    <a:pt x="668" y="177"/>
                    <a:pt x="667" y="177"/>
                    <a:pt x="664" y="174"/>
                  </a:cubicBezTo>
                  <a:cubicBezTo>
                    <a:pt x="662" y="172"/>
                    <a:pt x="663" y="170"/>
                    <a:pt x="661" y="167"/>
                  </a:cubicBezTo>
                  <a:cubicBezTo>
                    <a:pt x="656" y="161"/>
                    <a:pt x="655" y="159"/>
                    <a:pt x="653" y="153"/>
                  </a:cubicBezTo>
                  <a:cubicBezTo>
                    <a:pt x="651" y="148"/>
                    <a:pt x="650" y="142"/>
                    <a:pt x="647" y="138"/>
                  </a:cubicBezTo>
                  <a:cubicBezTo>
                    <a:pt x="646" y="135"/>
                    <a:pt x="646" y="133"/>
                    <a:pt x="646" y="129"/>
                  </a:cubicBezTo>
                  <a:cubicBezTo>
                    <a:pt x="646" y="128"/>
                    <a:pt x="646" y="126"/>
                    <a:pt x="645" y="125"/>
                  </a:cubicBezTo>
                  <a:cubicBezTo>
                    <a:pt x="644" y="122"/>
                    <a:pt x="643" y="124"/>
                    <a:pt x="644" y="121"/>
                  </a:cubicBezTo>
                  <a:cubicBezTo>
                    <a:pt x="652" y="123"/>
                    <a:pt x="652" y="123"/>
                    <a:pt x="652" y="123"/>
                  </a:cubicBezTo>
                  <a:cubicBezTo>
                    <a:pt x="654" y="124"/>
                    <a:pt x="654" y="124"/>
                    <a:pt x="654" y="124"/>
                  </a:cubicBezTo>
                  <a:cubicBezTo>
                    <a:pt x="660" y="126"/>
                    <a:pt x="665" y="126"/>
                    <a:pt x="668" y="123"/>
                  </a:cubicBezTo>
                  <a:cubicBezTo>
                    <a:pt x="669" y="122"/>
                    <a:pt x="669" y="122"/>
                    <a:pt x="669" y="122"/>
                  </a:cubicBezTo>
                  <a:cubicBezTo>
                    <a:pt x="670" y="117"/>
                    <a:pt x="670" y="114"/>
                    <a:pt x="665" y="112"/>
                  </a:cubicBezTo>
                  <a:cubicBezTo>
                    <a:pt x="662" y="111"/>
                    <a:pt x="662" y="111"/>
                    <a:pt x="662" y="111"/>
                  </a:cubicBezTo>
                  <a:cubicBezTo>
                    <a:pt x="659" y="110"/>
                    <a:pt x="659" y="111"/>
                    <a:pt x="656" y="110"/>
                  </a:cubicBezTo>
                  <a:cubicBezTo>
                    <a:pt x="650" y="108"/>
                    <a:pt x="650" y="108"/>
                    <a:pt x="650" y="108"/>
                  </a:cubicBezTo>
                  <a:cubicBezTo>
                    <a:pt x="654" y="100"/>
                    <a:pt x="654" y="100"/>
                    <a:pt x="654" y="100"/>
                  </a:cubicBezTo>
                  <a:cubicBezTo>
                    <a:pt x="656" y="91"/>
                    <a:pt x="656" y="91"/>
                    <a:pt x="656" y="91"/>
                  </a:cubicBezTo>
                  <a:cubicBezTo>
                    <a:pt x="659" y="84"/>
                    <a:pt x="659" y="84"/>
                    <a:pt x="659" y="84"/>
                  </a:cubicBezTo>
                  <a:cubicBezTo>
                    <a:pt x="660" y="83"/>
                    <a:pt x="658" y="80"/>
                    <a:pt x="657" y="79"/>
                  </a:cubicBezTo>
                  <a:cubicBezTo>
                    <a:pt x="653" y="79"/>
                    <a:pt x="653" y="79"/>
                    <a:pt x="653" y="79"/>
                  </a:cubicBezTo>
                  <a:cubicBezTo>
                    <a:pt x="652" y="80"/>
                    <a:pt x="651" y="81"/>
                    <a:pt x="651" y="84"/>
                  </a:cubicBezTo>
                  <a:cubicBezTo>
                    <a:pt x="650" y="84"/>
                    <a:pt x="650" y="84"/>
                    <a:pt x="650" y="84"/>
                  </a:cubicBezTo>
                  <a:cubicBezTo>
                    <a:pt x="649" y="88"/>
                    <a:pt x="647" y="88"/>
                    <a:pt x="647" y="91"/>
                  </a:cubicBezTo>
                  <a:cubicBezTo>
                    <a:pt x="646" y="94"/>
                    <a:pt x="646" y="94"/>
                    <a:pt x="646" y="94"/>
                  </a:cubicBezTo>
                  <a:cubicBezTo>
                    <a:pt x="641" y="105"/>
                    <a:pt x="641" y="105"/>
                    <a:pt x="641" y="105"/>
                  </a:cubicBezTo>
                  <a:cubicBezTo>
                    <a:pt x="640" y="104"/>
                    <a:pt x="640" y="105"/>
                    <a:pt x="638" y="104"/>
                  </a:cubicBezTo>
                  <a:cubicBezTo>
                    <a:pt x="638" y="104"/>
                    <a:pt x="638" y="104"/>
                    <a:pt x="638" y="104"/>
                  </a:cubicBezTo>
                  <a:cubicBezTo>
                    <a:pt x="634" y="103"/>
                    <a:pt x="632" y="104"/>
                    <a:pt x="631" y="104"/>
                  </a:cubicBezTo>
                  <a:cubicBezTo>
                    <a:pt x="631" y="104"/>
                    <a:pt x="631" y="104"/>
                    <a:pt x="631" y="104"/>
                  </a:cubicBezTo>
                  <a:cubicBezTo>
                    <a:pt x="628" y="103"/>
                    <a:pt x="628" y="102"/>
                    <a:pt x="626" y="101"/>
                  </a:cubicBezTo>
                  <a:cubicBezTo>
                    <a:pt x="625" y="101"/>
                    <a:pt x="620" y="104"/>
                    <a:pt x="618" y="105"/>
                  </a:cubicBezTo>
                  <a:cubicBezTo>
                    <a:pt x="618" y="106"/>
                    <a:pt x="618" y="106"/>
                    <a:pt x="618" y="106"/>
                  </a:cubicBezTo>
                  <a:cubicBezTo>
                    <a:pt x="617" y="109"/>
                    <a:pt x="620" y="113"/>
                    <a:pt x="622" y="115"/>
                  </a:cubicBezTo>
                  <a:cubicBezTo>
                    <a:pt x="623" y="115"/>
                    <a:pt x="623" y="115"/>
                    <a:pt x="623" y="115"/>
                  </a:cubicBezTo>
                  <a:cubicBezTo>
                    <a:pt x="624" y="116"/>
                    <a:pt x="624" y="116"/>
                    <a:pt x="624" y="116"/>
                  </a:cubicBezTo>
                  <a:cubicBezTo>
                    <a:pt x="628" y="117"/>
                    <a:pt x="629" y="116"/>
                    <a:pt x="632" y="117"/>
                  </a:cubicBezTo>
                  <a:cubicBezTo>
                    <a:pt x="631" y="118"/>
                    <a:pt x="632" y="116"/>
                    <a:pt x="631" y="118"/>
                  </a:cubicBezTo>
                  <a:cubicBezTo>
                    <a:pt x="631" y="120"/>
                    <a:pt x="627" y="123"/>
                    <a:pt x="626" y="125"/>
                  </a:cubicBezTo>
                  <a:cubicBezTo>
                    <a:pt x="624" y="127"/>
                    <a:pt x="623" y="129"/>
                    <a:pt x="621" y="131"/>
                  </a:cubicBezTo>
                  <a:cubicBezTo>
                    <a:pt x="618" y="134"/>
                    <a:pt x="616" y="134"/>
                    <a:pt x="614" y="135"/>
                  </a:cubicBezTo>
                  <a:cubicBezTo>
                    <a:pt x="611" y="138"/>
                    <a:pt x="613" y="139"/>
                    <a:pt x="608" y="140"/>
                  </a:cubicBezTo>
                  <a:close/>
                  <a:moveTo>
                    <a:pt x="356" y="137"/>
                  </a:moveTo>
                  <a:cubicBezTo>
                    <a:pt x="355" y="135"/>
                    <a:pt x="355" y="135"/>
                    <a:pt x="355" y="135"/>
                  </a:cubicBezTo>
                  <a:cubicBezTo>
                    <a:pt x="354" y="132"/>
                    <a:pt x="350" y="135"/>
                    <a:pt x="348" y="132"/>
                  </a:cubicBezTo>
                  <a:cubicBezTo>
                    <a:pt x="353" y="130"/>
                    <a:pt x="353" y="130"/>
                    <a:pt x="353" y="130"/>
                  </a:cubicBezTo>
                  <a:cubicBezTo>
                    <a:pt x="354" y="131"/>
                    <a:pt x="354" y="131"/>
                    <a:pt x="354" y="131"/>
                  </a:cubicBezTo>
                  <a:cubicBezTo>
                    <a:pt x="355" y="130"/>
                    <a:pt x="355" y="130"/>
                    <a:pt x="355" y="130"/>
                  </a:cubicBezTo>
                  <a:cubicBezTo>
                    <a:pt x="356" y="130"/>
                    <a:pt x="356" y="129"/>
                    <a:pt x="356" y="129"/>
                  </a:cubicBezTo>
                  <a:cubicBezTo>
                    <a:pt x="357" y="129"/>
                    <a:pt x="358" y="129"/>
                    <a:pt x="359" y="130"/>
                  </a:cubicBezTo>
                  <a:cubicBezTo>
                    <a:pt x="359" y="131"/>
                    <a:pt x="359" y="131"/>
                    <a:pt x="359" y="131"/>
                  </a:cubicBezTo>
                  <a:cubicBezTo>
                    <a:pt x="359" y="134"/>
                    <a:pt x="359" y="136"/>
                    <a:pt x="357" y="137"/>
                  </a:cubicBezTo>
                  <a:cubicBezTo>
                    <a:pt x="358" y="138"/>
                    <a:pt x="358" y="140"/>
                    <a:pt x="357" y="140"/>
                  </a:cubicBezTo>
                  <a:cubicBezTo>
                    <a:pt x="356" y="141"/>
                    <a:pt x="356" y="140"/>
                    <a:pt x="356" y="140"/>
                  </a:cubicBezTo>
                  <a:cubicBezTo>
                    <a:pt x="355" y="139"/>
                    <a:pt x="357" y="138"/>
                    <a:pt x="356" y="137"/>
                  </a:cubicBezTo>
                  <a:close/>
                  <a:moveTo>
                    <a:pt x="340" y="139"/>
                  </a:moveTo>
                  <a:cubicBezTo>
                    <a:pt x="340" y="138"/>
                    <a:pt x="341" y="138"/>
                    <a:pt x="342" y="137"/>
                  </a:cubicBezTo>
                  <a:cubicBezTo>
                    <a:pt x="343" y="137"/>
                    <a:pt x="344" y="138"/>
                    <a:pt x="344" y="139"/>
                  </a:cubicBezTo>
                  <a:cubicBezTo>
                    <a:pt x="345" y="141"/>
                    <a:pt x="347" y="143"/>
                    <a:pt x="349" y="143"/>
                  </a:cubicBezTo>
                  <a:cubicBezTo>
                    <a:pt x="350" y="146"/>
                    <a:pt x="347" y="145"/>
                    <a:pt x="348" y="148"/>
                  </a:cubicBezTo>
                  <a:cubicBezTo>
                    <a:pt x="348" y="148"/>
                    <a:pt x="348" y="148"/>
                    <a:pt x="348" y="148"/>
                  </a:cubicBezTo>
                  <a:cubicBezTo>
                    <a:pt x="349" y="149"/>
                    <a:pt x="349" y="149"/>
                    <a:pt x="349" y="149"/>
                  </a:cubicBezTo>
                  <a:cubicBezTo>
                    <a:pt x="353" y="152"/>
                    <a:pt x="353" y="152"/>
                    <a:pt x="353" y="152"/>
                  </a:cubicBezTo>
                  <a:cubicBezTo>
                    <a:pt x="354" y="152"/>
                    <a:pt x="352" y="153"/>
                    <a:pt x="354" y="152"/>
                  </a:cubicBezTo>
                  <a:cubicBezTo>
                    <a:pt x="356" y="152"/>
                    <a:pt x="356" y="152"/>
                    <a:pt x="356" y="152"/>
                  </a:cubicBezTo>
                  <a:cubicBezTo>
                    <a:pt x="358" y="150"/>
                    <a:pt x="358" y="150"/>
                    <a:pt x="360" y="148"/>
                  </a:cubicBezTo>
                  <a:cubicBezTo>
                    <a:pt x="362" y="148"/>
                    <a:pt x="362" y="148"/>
                    <a:pt x="362" y="148"/>
                  </a:cubicBezTo>
                  <a:cubicBezTo>
                    <a:pt x="363" y="150"/>
                    <a:pt x="363" y="150"/>
                    <a:pt x="363" y="150"/>
                  </a:cubicBezTo>
                  <a:cubicBezTo>
                    <a:pt x="361" y="152"/>
                    <a:pt x="358" y="155"/>
                    <a:pt x="356" y="156"/>
                  </a:cubicBezTo>
                  <a:cubicBezTo>
                    <a:pt x="356" y="156"/>
                    <a:pt x="356" y="156"/>
                    <a:pt x="356" y="156"/>
                  </a:cubicBezTo>
                  <a:cubicBezTo>
                    <a:pt x="354" y="157"/>
                    <a:pt x="353" y="157"/>
                    <a:pt x="353" y="158"/>
                  </a:cubicBezTo>
                  <a:cubicBezTo>
                    <a:pt x="353" y="160"/>
                    <a:pt x="352" y="158"/>
                    <a:pt x="353" y="160"/>
                  </a:cubicBezTo>
                  <a:cubicBezTo>
                    <a:pt x="353" y="161"/>
                    <a:pt x="353" y="161"/>
                    <a:pt x="353" y="161"/>
                  </a:cubicBezTo>
                  <a:cubicBezTo>
                    <a:pt x="354" y="162"/>
                    <a:pt x="358" y="162"/>
                    <a:pt x="360" y="162"/>
                  </a:cubicBezTo>
                  <a:cubicBezTo>
                    <a:pt x="366" y="159"/>
                    <a:pt x="366" y="159"/>
                    <a:pt x="366" y="159"/>
                  </a:cubicBezTo>
                  <a:cubicBezTo>
                    <a:pt x="367" y="160"/>
                    <a:pt x="367" y="160"/>
                    <a:pt x="367" y="161"/>
                  </a:cubicBezTo>
                  <a:cubicBezTo>
                    <a:pt x="371" y="169"/>
                    <a:pt x="371" y="169"/>
                    <a:pt x="371" y="169"/>
                  </a:cubicBezTo>
                  <a:cubicBezTo>
                    <a:pt x="372" y="168"/>
                    <a:pt x="372" y="169"/>
                    <a:pt x="373" y="168"/>
                  </a:cubicBezTo>
                  <a:cubicBezTo>
                    <a:pt x="374" y="168"/>
                    <a:pt x="375" y="161"/>
                    <a:pt x="376" y="160"/>
                  </a:cubicBezTo>
                  <a:cubicBezTo>
                    <a:pt x="375" y="159"/>
                    <a:pt x="375" y="159"/>
                    <a:pt x="375" y="159"/>
                  </a:cubicBezTo>
                  <a:cubicBezTo>
                    <a:pt x="375" y="158"/>
                    <a:pt x="375" y="158"/>
                    <a:pt x="375" y="158"/>
                  </a:cubicBezTo>
                  <a:cubicBezTo>
                    <a:pt x="375" y="154"/>
                    <a:pt x="375" y="154"/>
                    <a:pt x="375" y="154"/>
                  </a:cubicBezTo>
                  <a:cubicBezTo>
                    <a:pt x="376" y="154"/>
                    <a:pt x="376" y="154"/>
                    <a:pt x="376" y="154"/>
                  </a:cubicBezTo>
                  <a:cubicBezTo>
                    <a:pt x="378" y="153"/>
                    <a:pt x="378" y="153"/>
                    <a:pt x="378" y="153"/>
                  </a:cubicBezTo>
                  <a:cubicBezTo>
                    <a:pt x="379" y="153"/>
                    <a:pt x="379" y="151"/>
                    <a:pt x="379" y="150"/>
                  </a:cubicBezTo>
                  <a:cubicBezTo>
                    <a:pt x="378" y="148"/>
                    <a:pt x="378" y="148"/>
                    <a:pt x="378" y="148"/>
                  </a:cubicBezTo>
                  <a:cubicBezTo>
                    <a:pt x="377" y="148"/>
                    <a:pt x="373" y="147"/>
                    <a:pt x="371" y="148"/>
                  </a:cubicBezTo>
                  <a:cubicBezTo>
                    <a:pt x="369" y="145"/>
                    <a:pt x="369" y="145"/>
                    <a:pt x="369" y="145"/>
                  </a:cubicBezTo>
                  <a:cubicBezTo>
                    <a:pt x="370" y="143"/>
                    <a:pt x="370" y="143"/>
                    <a:pt x="371" y="141"/>
                  </a:cubicBezTo>
                  <a:cubicBezTo>
                    <a:pt x="373" y="140"/>
                    <a:pt x="373" y="140"/>
                    <a:pt x="373" y="140"/>
                  </a:cubicBezTo>
                  <a:cubicBezTo>
                    <a:pt x="374" y="139"/>
                    <a:pt x="374" y="139"/>
                    <a:pt x="374" y="139"/>
                  </a:cubicBezTo>
                  <a:cubicBezTo>
                    <a:pt x="372" y="137"/>
                    <a:pt x="367" y="137"/>
                    <a:pt x="366" y="135"/>
                  </a:cubicBezTo>
                  <a:cubicBezTo>
                    <a:pt x="365" y="134"/>
                    <a:pt x="368" y="132"/>
                    <a:pt x="368" y="129"/>
                  </a:cubicBezTo>
                  <a:cubicBezTo>
                    <a:pt x="368" y="128"/>
                    <a:pt x="368" y="125"/>
                    <a:pt x="368" y="124"/>
                  </a:cubicBezTo>
                  <a:cubicBezTo>
                    <a:pt x="372" y="122"/>
                    <a:pt x="382" y="112"/>
                    <a:pt x="385" y="121"/>
                  </a:cubicBezTo>
                  <a:cubicBezTo>
                    <a:pt x="387" y="127"/>
                    <a:pt x="387" y="127"/>
                    <a:pt x="387" y="127"/>
                  </a:cubicBezTo>
                  <a:cubicBezTo>
                    <a:pt x="391" y="135"/>
                    <a:pt x="391" y="135"/>
                    <a:pt x="391" y="135"/>
                  </a:cubicBezTo>
                  <a:cubicBezTo>
                    <a:pt x="391" y="136"/>
                    <a:pt x="391" y="136"/>
                    <a:pt x="391" y="136"/>
                  </a:cubicBezTo>
                  <a:cubicBezTo>
                    <a:pt x="391" y="137"/>
                    <a:pt x="391" y="139"/>
                    <a:pt x="391" y="140"/>
                  </a:cubicBezTo>
                  <a:cubicBezTo>
                    <a:pt x="393" y="144"/>
                    <a:pt x="394" y="142"/>
                    <a:pt x="395" y="147"/>
                  </a:cubicBezTo>
                  <a:cubicBezTo>
                    <a:pt x="396" y="150"/>
                    <a:pt x="396" y="152"/>
                    <a:pt x="396" y="155"/>
                  </a:cubicBezTo>
                  <a:cubicBezTo>
                    <a:pt x="395" y="156"/>
                    <a:pt x="395" y="156"/>
                    <a:pt x="395" y="156"/>
                  </a:cubicBezTo>
                  <a:cubicBezTo>
                    <a:pt x="394" y="157"/>
                    <a:pt x="394" y="157"/>
                    <a:pt x="394" y="157"/>
                  </a:cubicBezTo>
                  <a:cubicBezTo>
                    <a:pt x="391" y="158"/>
                    <a:pt x="391" y="158"/>
                    <a:pt x="391" y="158"/>
                  </a:cubicBezTo>
                  <a:cubicBezTo>
                    <a:pt x="390" y="158"/>
                    <a:pt x="390" y="159"/>
                    <a:pt x="390" y="159"/>
                  </a:cubicBezTo>
                  <a:cubicBezTo>
                    <a:pt x="392" y="163"/>
                    <a:pt x="395" y="164"/>
                    <a:pt x="396" y="165"/>
                  </a:cubicBezTo>
                  <a:cubicBezTo>
                    <a:pt x="396" y="165"/>
                    <a:pt x="396" y="165"/>
                    <a:pt x="396" y="165"/>
                  </a:cubicBezTo>
                  <a:cubicBezTo>
                    <a:pt x="396" y="166"/>
                    <a:pt x="396" y="166"/>
                    <a:pt x="396" y="166"/>
                  </a:cubicBezTo>
                  <a:cubicBezTo>
                    <a:pt x="398" y="167"/>
                    <a:pt x="401" y="169"/>
                    <a:pt x="403" y="168"/>
                  </a:cubicBezTo>
                  <a:cubicBezTo>
                    <a:pt x="405" y="167"/>
                    <a:pt x="405" y="167"/>
                    <a:pt x="405" y="167"/>
                  </a:cubicBezTo>
                  <a:cubicBezTo>
                    <a:pt x="406" y="167"/>
                    <a:pt x="406" y="167"/>
                    <a:pt x="406" y="167"/>
                  </a:cubicBezTo>
                  <a:cubicBezTo>
                    <a:pt x="410" y="162"/>
                    <a:pt x="409" y="160"/>
                    <a:pt x="409" y="153"/>
                  </a:cubicBezTo>
                  <a:cubicBezTo>
                    <a:pt x="409" y="149"/>
                    <a:pt x="410" y="144"/>
                    <a:pt x="407" y="138"/>
                  </a:cubicBezTo>
                  <a:cubicBezTo>
                    <a:pt x="406" y="136"/>
                    <a:pt x="406" y="136"/>
                    <a:pt x="406" y="136"/>
                  </a:cubicBezTo>
                  <a:cubicBezTo>
                    <a:pt x="404" y="133"/>
                    <a:pt x="404" y="129"/>
                    <a:pt x="402" y="126"/>
                  </a:cubicBezTo>
                  <a:cubicBezTo>
                    <a:pt x="401" y="121"/>
                    <a:pt x="400" y="120"/>
                    <a:pt x="398" y="115"/>
                  </a:cubicBezTo>
                  <a:cubicBezTo>
                    <a:pt x="395" y="109"/>
                    <a:pt x="395" y="109"/>
                    <a:pt x="395" y="109"/>
                  </a:cubicBezTo>
                  <a:cubicBezTo>
                    <a:pt x="392" y="103"/>
                    <a:pt x="385" y="104"/>
                    <a:pt x="379" y="107"/>
                  </a:cubicBezTo>
                  <a:cubicBezTo>
                    <a:pt x="368" y="113"/>
                    <a:pt x="368" y="113"/>
                    <a:pt x="368" y="113"/>
                  </a:cubicBezTo>
                  <a:cubicBezTo>
                    <a:pt x="363" y="115"/>
                    <a:pt x="359" y="119"/>
                    <a:pt x="352" y="122"/>
                  </a:cubicBezTo>
                  <a:cubicBezTo>
                    <a:pt x="344" y="126"/>
                    <a:pt x="344" y="126"/>
                    <a:pt x="344" y="126"/>
                  </a:cubicBezTo>
                  <a:cubicBezTo>
                    <a:pt x="344" y="124"/>
                    <a:pt x="346" y="119"/>
                    <a:pt x="347" y="118"/>
                  </a:cubicBezTo>
                  <a:cubicBezTo>
                    <a:pt x="346" y="117"/>
                    <a:pt x="346" y="117"/>
                    <a:pt x="346" y="117"/>
                  </a:cubicBezTo>
                  <a:cubicBezTo>
                    <a:pt x="347" y="113"/>
                    <a:pt x="347" y="113"/>
                    <a:pt x="347" y="113"/>
                  </a:cubicBezTo>
                  <a:cubicBezTo>
                    <a:pt x="348" y="112"/>
                    <a:pt x="348" y="112"/>
                    <a:pt x="348" y="112"/>
                  </a:cubicBezTo>
                  <a:cubicBezTo>
                    <a:pt x="353" y="110"/>
                    <a:pt x="353" y="110"/>
                    <a:pt x="353" y="110"/>
                  </a:cubicBezTo>
                  <a:cubicBezTo>
                    <a:pt x="354" y="110"/>
                    <a:pt x="354" y="110"/>
                    <a:pt x="354" y="110"/>
                  </a:cubicBezTo>
                  <a:cubicBezTo>
                    <a:pt x="358" y="105"/>
                    <a:pt x="358" y="105"/>
                    <a:pt x="358" y="105"/>
                  </a:cubicBezTo>
                  <a:cubicBezTo>
                    <a:pt x="359" y="105"/>
                    <a:pt x="359" y="105"/>
                    <a:pt x="359" y="105"/>
                  </a:cubicBezTo>
                  <a:cubicBezTo>
                    <a:pt x="361" y="104"/>
                    <a:pt x="361" y="104"/>
                    <a:pt x="361" y="104"/>
                  </a:cubicBezTo>
                  <a:cubicBezTo>
                    <a:pt x="362" y="103"/>
                    <a:pt x="364" y="99"/>
                    <a:pt x="363" y="98"/>
                  </a:cubicBezTo>
                  <a:cubicBezTo>
                    <a:pt x="362" y="95"/>
                    <a:pt x="360" y="94"/>
                    <a:pt x="357" y="94"/>
                  </a:cubicBezTo>
                  <a:cubicBezTo>
                    <a:pt x="356" y="94"/>
                    <a:pt x="356" y="94"/>
                    <a:pt x="356" y="94"/>
                  </a:cubicBezTo>
                  <a:cubicBezTo>
                    <a:pt x="353" y="96"/>
                    <a:pt x="353" y="96"/>
                    <a:pt x="353" y="96"/>
                  </a:cubicBezTo>
                  <a:cubicBezTo>
                    <a:pt x="351" y="97"/>
                    <a:pt x="352" y="93"/>
                    <a:pt x="350" y="94"/>
                  </a:cubicBezTo>
                  <a:cubicBezTo>
                    <a:pt x="349" y="94"/>
                    <a:pt x="349" y="94"/>
                    <a:pt x="348" y="95"/>
                  </a:cubicBezTo>
                  <a:cubicBezTo>
                    <a:pt x="348" y="99"/>
                    <a:pt x="348" y="99"/>
                    <a:pt x="348" y="99"/>
                  </a:cubicBezTo>
                  <a:cubicBezTo>
                    <a:pt x="347" y="99"/>
                    <a:pt x="347" y="100"/>
                    <a:pt x="346" y="98"/>
                  </a:cubicBezTo>
                  <a:cubicBezTo>
                    <a:pt x="346" y="98"/>
                    <a:pt x="346" y="98"/>
                    <a:pt x="346" y="98"/>
                  </a:cubicBezTo>
                  <a:cubicBezTo>
                    <a:pt x="345" y="95"/>
                    <a:pt x="346" y="95"/>
                    <a:pt x="345" y="92"/>
                  </a:cubicBezTo>
                  <a:cubicBezTo>
                    <a:pt x="340" y="82"/>
                    <a:pt x="340" y="82"/>
                    <a:pt x="340" y="82"/>
                  </a:cubicBezTo>
                  <a:cubicBezTo>
                    <a:pt x="340" y="82"/>
                    <a:pt x="340" y="82"/>
                    <a:pt x="340" y="82"/>
                  </a:cubicBezTo>
                  <a:cubicBezTo>
                    <a:pt x="337" y="79"/>
                    <a:pt x="335" y="79"/>
                    <a:pt x="332" y="79"/>
                  </a:cubicBezTo>
                  <a:cubicBezTo>
                    <a:pt x="329" y="81"/>
                    <a:pt x="330" y="81"/>
                    <a:pt x="328" y="82"/>
                  </a:cubicBezTo>
                  <a:cubicBezTo>
                    <a:pt x="329" y="85"/>
                    <a:pt x="329" y="86"/>
                    <a:pt x="330" y="88"/>
                  </a:cubicBezTo>
                  <a:cubicBezTo>
                    <a:pt x="332" y="93"/>
                    <a:pt x="332" y="93"/>
                    <a:pt x="332" y="93"/>
                  </a:cubicBezTo>
                  <a:cubicBezTo>
                    <a:pt x="333" y="95"/>
                    <a:pt x="333" y="98"/>
                    <a:pt x="333" y="100"/>
                  </a:cubicBezTo>
                  <a:cubicBezTo>
                    <a:pt x="333" y="101"/>
                    <a:pt x="333" y="101"/>
                    <a:pt x="333" y="101"/>
                  </a:cubicBezTo>
                  <a:cubicBezTo>
                    <a:pt x="334" y="103"/>
                    <a:pt x="334" y="103"/>
                    <a:pt x="334" y="103"/>
                  </a:cubicBezTo>
                  <a:cubicBezTo>
                    <a:pt x="335" y="104"/>
                    <a:pt x="335" y="104"/>
                    <a:pt x="335" y="104"/>
                  </a:cubicBezTo>
                  <a:cubicBezTo>
                    <a:pt x="335" y="105"/>
                    <a:pt x="335" y="107"/>
                    <a:pt x="334" y="107"/>
                  </a:cubicBezTo>
                  <a:cubicBezTo>
                    <a:pt x="328" y="110"/>
                    <a:pt x="328" y="110"/>
                    <a:pt x="328" y="110"/>
                  </a:cubicBezTo>
                  <a:cubicBezTo>
                    <a:pt x="328" y="110"/>
                    <a:pt x="328" y="110"/>
                    <a:pt x="328" y="110"/>
                  </a:cubicBezTo>
                  <a:cubicBezTo>
                    <a:pt x="327" y="111"/>
                    <a:pt x="326" y="112"/>
                    <a:pt x="326" y="113"/>
                  </a:cubicBezTo>
                  <a:cubicBezTo>
                    <a:pt x="327" y="115"/>
                    <a:pt x="327" y="115"/>
                    <a:pt x="327" y="115"/>
                  </a:cubicBezTo>
                  <a:cubicBezTo>
                    <a:pt x="328" y="117"/>
                    <a:pt x="335" y="117"/>
                    <a:pt x="336" y="118"/>
                  </a:cubicBezTo>
                  <a:cubicBezTo>
                    <a:pt x="337" y="122"/>
                    <a:pt x="335" y="139"/>
                    <a:pt x="333" y="140"/>
                  </a:cubicBezTo>
                  <a:cubicBezTo>
                    <a:pt x="332" y="140"/>
                    <a:pt x="332" y="140"/>
                    <a:pt x="331" y="139"/>
                  </a:cubicBezTo>
                  <a:cubicBezTo>
                    <a:pt x="331" y="139"/>
                    <a:pt x="331" y="139"/>
                    <a:pt x="331" y="139"/>
                  </a:cubicBezTo>
                  <a:cubicBezTo>
                    <a:pt x="331" y="137"/>
                    <a:pt x="330" y="137"/>
                    <a:pt x="329" y="138"/>
                  </a:cubicBezTo>
                  <a:cubicBezTo>
                    <a:pt x="328" y="138"/>
                    <a:pt x="328" y="138"/>
                    <a:pt x="328" y="138"/>
                  </a:cubicBezTo>
                  <a:cubicBezTo>
                    <a:pt x="326" y="139"/>
                    <a:pt x="326" y="148"/>
                    <a:pt x="328" y="152"/>
                  </a:cubicBezTo>
                  <a:cubicBezTo>
                    <a:pt x="330" y="156"/>
                    <a:pt x="329" y="160"/>
                    <a:pt x="330" y="164"/>
                  </a:cubicBezTo>
                  <a:cubicBezTo>
                    <a:pt x="334" y="174"/>
                    <a:pt x="334" y="174"/>
                    <a:pt x="334" y="174"/>
                  </a:cubicBezTo>
                  <a:cubicBezTo>
                    <a:pt x="336" y="177"/>
                    <a:pt x="336" y="177"/>
                    <a:pt x="336" y="177"/>
                  </a:cubicBezTo>
                  <a:cubicBezTo>
                    <a:pt x="340" y="188"/>
                    <a:pt x="340" y="188"/>
                    <a:pt x="340" y="188"/>
                  </a:cubicBezTo>
                  <a:cubicBezTo>
                    <a:pt x="342" y="192"/>
                    <a:pt x="346" y="193"/>
                    <a:pt x="347" y="195"/>
                  </a:cubicBezTo>
                  <a:cubicBezTo>
                    <a:pt x="349" y="194"/>
                    <a:pt x="349" y="194"/>
                    <a:pt x="349" y="194"/>
                  </a:cubicBezTo>
                  <a:cubicBezTo>
                    <a:pt x="354" y="192"/>
                    <a:pt x="353" y="186"/>
                    <a:pt x="351" y="181"/>
                  </a:cubicBezTo>
                  <a:cubicBezTo>
                    <a:pt x="343" y="164"/>
                    <a:pt x="343" y="164"/>
                    <a:pt x="343" y="164"/>
                  </a:cubicBezTo>
                  <a:cubicBezTo>
                    <a:pt x="338" y="153"/>
                    <a:pt x="338" y="153"/>
                    <a:pt x="338" y="153"/>
                  </a:cubicBezTo>
                  <a:cubicBezTo>
                    <a:pt x="334" y="143"/>
                    <a:pt x="334" y="143"/>
                    <a:pt x="334" y="143"/>
                  </a:cubicBezTo>
                  <a:cubicBezTo>
                    <a:pt x="335" y="142"/>
                    <a:pt x="335" y="142"/>
                    <a:pt x="335" y="142"/>
                  </a:cubicBezTo>
                  <a:cubicBezTo>
                    <a:pt x="337" y="141"/>
                    <a:pt x="337" y="140"/>
                    <a:pt x="340" y="139"/>
                  </a:cubicBezTo>
                  <a:close/>
                  <a:moveTo>
                    <a:pt x="154" y="281"/>
                  </a:moveTo>
                  <a:cubicBezTo>
                    <a:pt x="155" y="281"/>
                    <a:pt x="155" y="281"/>
                    <a:pt x="155" y="281"/>
                  </a:cubicBezTo>
                  <a:cubicBezTo>
                    <a:pt x="165" y="282"/>
                    <a:pt x="165" y="282"/>
                    <a:pt x="165" y="282"/>
                  </a:cubicBezTo>
                  <a:cubicBezTo>
                    <a:pt x="166" y="282"/>
                    <a:pt x="165" y="283"/>
                    <a:pt x="167" y="281"/>
                  </a:cubicBezTo>
                  <a:cubicBezTo>
                    <a:pt x="167" y="280"/>
                    <a:pt x="167" y="280"/>
                    <a:pt x="167" y="280"/>
                  </a:cubicBezTo>
                  <a:cubicBezTo>
                    <a:pt x="167" y="278"/>
                    <a:pt x="168" y="273"/>
                    <a:pt x="165" y="271"/>
                  </a:cubicBezTo>
                  <a:cubicBezTo>
                    <a:pt x="162" y="269"/>
                    <a:pt x="159" y="272"/>
                    <a:pt x="157" y="272"/>
                  </a:cubicBezTo>
                  <a:cubicBezTo>
                    <a:pt x="156" y="274"/>
                    <a:pt x="155" y="274"/>
                    <a:pt x="154" y="276"/>
                  </a:cubicBezTo>
                  <a:cubicBezTo>
                    <a:pt x="154" y="276"/>
                    <a:pt x="154" y="276"/>
                    <a:pt x="154" y="276"/>
                  </a:cubicBezTo>
                  <a:cubicBezTo>
                    <a:pt x="153" y="277"/>
                    <a:pt x="153" y="277"/>
                    <a:pt x="153" y="277"/>
                  </a:cubicBezTo>
                  <a:cubicBezTo>
                    <a:pt x="153" y="279"/>
                    <a:pt x="153" y="279"/>
                    <a:pt x="153" y="279"/>
                  </a:cubicBezTo>
                  <a:cubicBezTo>
                    <a:pt x="154" y="281"/>
                    <a:pt x="154" y="281"/>
                    <a:pt x="154" y="281"/>
                  </a:cubicBezTo>
                  <a:close/>
                  <a:moveTo>
                    <a:pt x="145" y="231"/>
                  </a:moveTo>
                  <a:cubicBezTo>
                    <a:pt x="146" y="229"/>
                    <a:pt x="146" y="229"/>
                    <a:pt x="146" y="229"/>
                  </a:cubicBezTo>
                  <a:cubicBezTo>
                    <a:pt x="151" y="233"/>
                    <a:pt x="151" y="233"/>
                    <a:pt x="151" y="233"/>
                  </a:cubicBezTo>
                  <a:cubicBezTo>
                    <a:pt x="154" y="235"/>
                    <a:pt x="155" y="237"/>
                    <a:pt x="157" y="239"/>
                  </a:cubicBezTo>
                  <a:cubicBezTo>
                    <a:pt x="160" y="243"/>
                    <a:pt x="159" y="241"/>
                    <a:pt x="158" y="245"/>
                  </a:cubicBezTo>
                  <a:cubicBezTo>
                    <a:pt x="156" y="244"/>
                    <a:pt x="156" y="244"/>
                    <a:pt x="156" y="244"/>
                  </a:cubicBezTo>
                  <a:cubicBezTo>
                    <a:pt x="154" y="242"/>
                    <a:pt x="154" y="241"/>
                    <a:pt x="152" y="240"/>
                  </a:cubicBezTo>
                  <a:cubicBezTo>
                    <a:pt x="152" y="240"/>
                    <a:pt x="150" y="239"/>
                    <a:pt x="149" y="239"/>
                  </a:cubicBezTo>
                  <a:cubicBezTo>
                    <a:pt x="146" y="240"/>
                    <a:pt x="146" y="240"/>
                    <a:pt x="146" y="240"/>
                  </a:cubicBezTo>
                  <a:cubicBezTo>
                    <a:pt x="145" y="241"/>
                    <a:pt x="145" y="241"/>
                    <a:pt x="145" y="241"/>
                  </a:cubicBezTo>
                  <a:cubicBezTo>
                    <a:pt x="145" y="242"/>
                    <a:pt x="145" y="243"/>
                    <a:pt x="145" y="245"/>
                  </a:cubicBezTo>
                  <a:cubicBezTo>
                    <a:pt x="151" y="249"/>
                    <a:pt x="151" y="249"/>
                    <a:pt x="151" y="249"/>
                  </a:cubicBezTo>
                  <a:cubicBezTo>
                    <a:pt x="151" y="249"/>
                    <a:pt x="152" y="252"/>
                    <a:pt x="153" y="254"/>
                  </a:cubicBezTo>
                  <a:cubicBezTo>
                    <a:pt x="154" y="254"/>
                    <a:pt x="154" y="254"/>
                    <a:pt x="154" y="254"/>
                  </a:cubicBezTo>
                  <a:cubicBezTo>
                    <a:pt x="155" y="255"/>
                    <a:pt x="155" y="255"/>
                    <a:pt x="155" y="255"/>
                  </a:cubicBezTo>
                  <a:cubicBezTo>
                    <a:pt x="157" y="256"/>
                    <a:pt x="157" y="257"/>
                    <a:pt x="158" y="258"/>
                  </a:cubicBezTo>
                  <a:cubicBezTo>
                    <a:pt x="160" y="258"/>
                    <a:pt x="159" y="258"/>
                    <a:pt x="161" y="257"/>
                  </a:cubicBezTo>
                  <a:cubicBezTo>
                    <a:pt x="162" y="256"/>
                    <a:pt x="162" y="256"/>
                    <a:pt x="162" y="256"/>
                  </a:cubicBezTo>
                  <a:cubicBezTo>
                    <a:pt x="165" y="250"/>
                    <a:pt x="165" y="250"/>
                    <a:pt x="165" y="250"/>
                  </a:cubicBezTo>
                  <a:cubicBezTo>
                    <a:pt x="169" y="253"/>
                    <a:pt x="169" y="257"/>
                    <a:pt x="170" y="260"/>
                  </a:cubicBezTo>
                  <a:cubicBezTo>
                    <a:pt x="174" y="264"/>
                    <a:pt x="174" y="264"/>
                    <a:pt x="174" y="264"/>
                  </a:cubicBezTo>
                  <a:cubicBezTo>
                    <a:pt x="174" y="264"/>
                    <a:pt x="175" y="264"/>
                    <a:pt x="175" y="264"/>
                  </a:cubicBezTo>
                  <a:cubicBezTo>
                    <a:pt x="176" y="262"/>
                    <a:pt x="176" y="262"/>
                    <a:pt x="176" y="262"/>
                  </a:cubicBezTo>
                  <a:cubicBezTo>
                    <a:pt x="178" y="260"/>
                    <a:pt x="177" y="256"/>
                    <a:pt x="178" y="252"/>
                  </a:cubicBezTo>
                  <a:cubicBezTo>
                    <a:pt x="181" y="253"/>
                    <a:pt x="187" y="254"/>
                    <a:pt x="189" y="252"/>
                  </a:cubicBezTo>
                  <a:cubicBezTo>
                    <a:pt x="196" y="244"/>
                    <a:pt x="196" y="244"/>
                    <a:pt x="196" y="244"/>
                  </a:cubicBezTo>
                  <a:cubicBezTo>
                    <a:pt x="197" y="241"/>
                    <a:pt x="197" y="241"/>
                    <a:pt x="197" y="241"/>
                  </a:cubicBezTo>
                  <a:cubicBezTo>
                    <a:pt x="200" y="237"/>
                    <a:pt x="199" y="232"/>
                    <a:pt x="197" y="228"/>
                  </a:cubicBezTo>
                  <a:cubicBezTo>
                    <a:pt x="193" y="228"/>
                    <a:pt x="194" y="228"/>
                    <a:pt x="190" y="229"/>
                  </a:cubicBezTo>
                  <a:cubicBezTo>
                    <a:pt x="189" y="229"/>
                    <a:pt x="189" y="229"/>
                    <a:pt x="189" y="229"/>
                  </a:cubicBezTo>
                  <a:cubicBezTo>
                    <a:pt x="188" y="228"/>
                    <a:pt x="186" y="227"/>
                    <a:pt x="185" y="228"/>
                  </a:cubicBezTo>
                  <a:cubicBezTo>
                    <a:pt x="184" y="230"/>
                    <a:pt x="188" y="233"/>
                    <a:pt x="188" y="237"/>
                  </a:cubicBezTo>
                  <a:cubicBezTo>
                    <a:pt x="187" y="238"/>
                    <a:pt x="187" y="238"/>
                    <a:pt x="187" y="238"/>
                  </a:cubicBezTo>
                  <a:cubicBezTo>
                    <a:pt x="185" y="241"/>
                    <a:pt x="185" y="241"/>
                    <a:pt x="185" y="241"/>
                  </a:cubicBezTo>
                  <a:cubicBezTo>
                    <a:pt x="183" y="244"/>
                    <a:pt x="183" y="244"/>
                    <a:pt x="183" y="244"/>
                  </a:cubicBezTo>
                  <a:cubicBezTo>
                    <a:pt x="180" y="242"/>
                    <a:pt x="178" y="244"/>
                    <a:pt x="173" y="240"/>
                  </a:cubicBezTo>
                  <a:cubicBezTo>
                    <a:pt x="172" y="240"/>
                    <a:pt x="172" y="240"/>
                    <a:pt x="172" y="240"/>
                  </a:cubicBezTo>
                  <a:cubicBezTo>
                    <a:pt x="170" y="239"/>
                    <a:pt x="172" y="230"/>
                    <a:pt x="174" y="228"/>
                  </a:cubicBezTo>
                  <a:cubicBezTo>
                    <a:pt x="172" y="227"/>
                    <a:pt x="173" y="227"/>
                    <a:pt x="171" y="226"/>
                  </a:cubicBezTo>
                  <a:cubicBezTo>
                    <a:pt x="169" y="224"/>
                    <a:pt x="163" y="226"/>
                    <a:pt x="160" y="225"/>
                  </a:cubicBezTo>
                  <a:cubicBezTo>
                    <a:pt x="159" y="226"/>
                    <a:pt x="159" y="226"/>
                    <a:pt x="159" y="226"/>
                  </a:cubicBezTo>
                  <a:cubicBezTo>
                    <a:pt x="163" y="231"/>
                    <a:pt x="163" y="231"/>
                    <a:pt x="163" y="231"/>
                  </a:cubicBezTo>
                  <a:cubicBezTo>
                    <a:pt x="163" y="231"/>
                    <a:pt x="163" y="231"/>
                    <a:pt x="163" y="231"/>
                  </a:cubicBezTo>
                  <a:cubicBezTo>
                    <a:pt x="161" y="230"/>
                    <a:pt x="161" y="230"/>
                    <a:pt x="161" y="230"/>
                  </a:cubicBezTo>
                  <a:cubicBezTo>
                    <a:pt x="155" y="224"/>
                    <a:pt x="155" y="224"/>
                    <a:pt x="155" y="224"/>
                  </a:cubicBezTo>
                  <a:cubicBezTo>
                    <a:pt x="154" y="224"/>
                    <a:pt x="154" y="224"/>
                    <a:pt x="154" y="224"/>
                  </a:cubicBezTo>
                  <a:cubicBezTo>
                    <a:pt x="153" y="224"/>
                    <a:pt x="152" y="224"/>
                    <a:pt x="151" y="223"/>
                  </a:cubicBezTo>
                  <a:cubicBezTo>
                    <a:pt x="150" y="222"/>
                    <a:pt x="151" y="219"/>
                    <a:pt x="152" y="218"/>
                  </a:cubicBezTo>
                  <a:cubicBezTo>
                    <a:pt x="153" y="218"/>
                    <a:pt x="152" y="214"/>
                    <a:pt x="151" y="213"/>
                  </a:cubicBezTo>
                  <a:cubicBezTo>
                    <a:pt x="150" y="212"/>
                    <a:pt x="149" y="212"/>
                    <a:pt x="147" y="211"/>
                  </a:cubicBezTo>
                  <a:cubicBezTo>
                    <a:pt x="143" y="216"/>
                    <a:pt x="143" y="216"/>
                    <a:pt x="143" y="216"/>
                  </a:cubicBezTo>
                  <a:cubicBezTo>
                    <a:pt x="138" y="222"/>
                    <a:pt x="138" y="222"/>
                    <a:pt x="138" y="222"/>
                  </a:cubicBezTo>
                  <a:cubicBezTo>
                    <a:pt x="138" y="223"/>
                    <a:pt x="139" y="224"/>
                    <a:pt x="139" y="225"/>
                  </a:cubicBezTo>
                  <a:cubicBezTo>
                    <a:pt x="138" y="226"/>
                    <a:pt x="138" y="226"/>
                    <a:pt x="138" y="226"/>
                  </a:cubicBezTo>
                  <a:cubicBezTo>
                    <a:pt x="136" y="230"/>
                    <a:pt x="136" y="230"/>
                    <a:pt x="136" y="230"/>
                  </a:cubicBezTo>
                  <a:cubicBezTo>
                    <a:pt x="136" y="230"/>
                    <a:pt x="136" y="230"/>
                    <a:pt x="136" y="230"/>
                  </a:cubicBezTo>
                  <a:cubicBezTo>
                    <a:pt x="133" y="235"/>
                    <a:pt x="133" y="235"/>
                    <a:pt x="133" y="235"/>
                  </a:cubicBezTo>
                  <a:cubicBezTo>
                    <a:pt x="131" y="236"/>
                    <a:pt x="132" y="236"/>
                    <a:pt x="131" y="238"/>
                  </a:cubicBezTo>
                  <a:cubicBezTo>
                    <a:pt x="137" y="242"/>
                    <a:pt x="141" y="237"/>
                    <a:pt x="145" y="231"/>
                  </a:cubicBezTo>
                  <a:close/>
                  <a:moveTo>
                    <a:pt x="137" y="272"/>
                  </a:moveTo>
                  <a:cubicBezTo>
                    <a:pt x="137" y="271"/>
                    <a:pt x="137" y="270"/>
                    <a:pt x="138" y="268"/>
                  </a:cubicBezTo>
                  <a:cubicBezTo>
                    <a:pt x="141" y="270"/>
                    <a:pt x="141" y="270"/>
                    <a:pt x="141" y="270"/>
                  </a:cubicBezTo>
                  <a:cubicBezTo>
                    <a:pt x="143" y="272"/>
                    <a:pt x="140" y="278"/>
                    <a:pt x="139" y="280"/>
                  </a:cubicBezTo>
                  <a:cubicBezTo>
                    <a:pt x="139" y="280"/>
                    <a:pt x="139" y="280"/>
                    <a:pt x="139" y="281"/>
                  </a:cubicBezTo>
                  <a:cubicBezTo>
                    <a:pt x="136" y="280"/>
                    <a:pt x="136" y="280"/>
                    <a:pt x="136" y="280"/>
                  </a:cubicBezTo>
                  <a:cubicBezTo>
                    <a:pt x="133" y="276"/>
                    <a:pt x="133" y="276"/>
                    <a:pt x="133" y="276"/>
                  </a:cubicBezTo>
                  <a:cubicBezTo>
                    <a:pt x="135" y="276"/>
                    <a:pt x="134" y="277"/>
                    <a:pt x="135" y="275"/>
                  </a:cubicBezTo>
                  <a:cubicBezTo>
                    <a:pt x="136" y="273"/>
                    <a:pt x="136" y="273"/>
                    <a:pt x="136" y="273"/>
                  </a:cubicBezTo>
                  <a:cubicBezTo>
                    <a:pt x="137" y="272"/>
                    <a:pt x="137" y="272"/>
                    <a:pt x="137" y="272"/>
                  </a:cubicBezTo>
                  <a:close/>
                  <a:moveTo>
                    <a:pt x="164" y="288"/>
                  </a:moveTo>
                  <a:cubicBezTo>
                    <a:pt x="161" y="284"/>
                    <a:pt x="161" y="284"/>
                    <a:pt x="161" y="284"/>
                  </a:cubicBezTo>
                  <a:cubicBezTo>
                    <a:pt x="158" y="284"/>
                    <a:pt x="158" y="284"/>
                    <a:pt x="158" y="284"/>
                  </a:cubicBezTo>
                  <a:cubicBezTo>
                    <a:pt x="156" y="287"/>
                    <a:pt x="158" y="290"/>
                    <a:pt x="156" y="293"/>
                  </a:cubicBezTo>
                  <a:cubicBezTo>
                    <a:pt x="145" y="286"/>
                    <a:pt x="145" y="286"/>
                    <a:pt x="145" y="286"/>
                  </a:cubicBezTo>
                  <a:cubicBezTo>
                    <a:pt x="147" y="283"/>
                    <a:pt x="148" y="284"/>
                    <a:pt x="150" y="281"/>
                  </a:cubicBezTo>
                  <a:cubicBezTo>
                    <a:pt x="150" y="281"/>
                    <a:pt x="151" y="275"/>
                    <a:pt x="152" y="274"/>
                  </a:cubicBezTo>
                  <a:cubicBezTo>
                    <a:pt x="152" y="272"/>
                    <a:pt x="152" y="270"/>
                    <a:pt x="151" y="268"/>
                  </a:cubicBezTo>
                  <a:cubicBezTo>
                    <a:pt x="150" y="267"/>
                    <a:pt x="150" y="267"/>
                    <a:pt x="150" y="267"/>
                  </a:cubicBezTo>
                  <a:cubicBezTo>
                    <a:pt x="149" y="265"/>
                    <a:pt x="149" y="263"/>
                    <a:pt x="148" y="261"/>
                  </a:cubicBezTo>
                  <a:cubicBezTo>
                    <a:pt x="146" y="259"/>
                    <a:pt x="145" y="258"/>
                    <a:pt x="143" y="256"/>
                  </a:cubicBezTo>
                  <a:cubicBezTo>
                    <a:pt x="142" y="255"/>
                    <a:pt x="142" y="255"/>
                    <a:pt x="142" y="255"/>
                  </a:cubicBezTo>
                  <a:cubicBezTo>
                    <a:pt x="139" y="253"/>
                    <a:pt x="139" y="253"/>
                    <a:pt x="139" y="253"/>
                  </a:cubicBezTo>
                  <a:cubicBezTo>
                    <a:pt x="132" y="249"/>
                    <a:pt x="132" y="249"/>
                    <a:pt x="132" y="249"/>
                  </a:cubicBezTo>
                  <a:cubicBezTo>
                    <a:pt x="127" y="245"/>
                    <a:pt x="127" y="245"/>
                    <a:pt x="127" y="245"/>
                  </a:cubicBezTo>
                  <a:cubicBezTo>
                    <a:pt x="126" y="245"/>
                    <a:pt x="126" y="245"/>
                    <a:pt x="126" y="245"/>
                  </a:cubicBezTo>
                  <a:cubicBezTo>
                    <a:pt x="123" y="244"/>
                    <a:pt x="123" y="244"/>
                    <a:pt x="120" y="246"/>
                  </a:cubicBezTo>
                  <a:cubicBezTo>
                    <a:pt x="119" y="246"/>
                    <a:pt x="119" y="246"/>
                    <a:pt x="119" y="246"/>
                  </a:cubicBezTo>
                  <a:cubicBezTo>
                    <a:pt x="116" y="251"/>
                    <a:pt x="116" y="251"/>
                    <a:pt x="116" y="251"/>
                  </a:cubicBezTo>
                  <a:cubicBezTo>
                    <a:pt x="116" y="252"/>
                    <a:pt x="116" y="252"/>
                    <a:pt x="116" y="252"/>
                  </a:cubicBezTo>
                  <a:cubicBezTo>
                    <a:pt x="115" y="254"/>
                    <a:pt x="115" y="257"/>
                    <a:pt x="113" y="259"/>
                  </a:cubicBezTo>
                  <a:cubicBezTo>
                    <a:pt x="109" y="266"/>
                    <a:pt x="109" y="266"/>
                    <a:pt x="109" y="266"/>
                  </a:cubicBezTo>
                  <a:cubicBezTo>
                    <a:pt x="106" y="271"/>
                    <a:pt x="106" y="271"/>
                    <a:pt x="106" y="271"/>
                  </a:cubicBezTo>
                  <a:cubicBezTo>
                    <a:pt x="106" y="271"/>
                    <a:pt x="106" y="271"/>
                    <a:pt x="106" y="271"/>
                  </a:cubicBezTo>
                  <a:cubicBezTo>
                    <a:pt x="106" y="273"/>
                    <a:pt x="106" y="273"/>
                    <a:pt x="106" y="273"/>
                  </a:cubicBezTo>
                  <a:cubicBezTo>
                    <a:pt x="108" y="275"/>
                    <a:pt x="108" y="275"/>
                    <a:pt x="108" y="275"/>
                  </a:cubicBezTo>
                  <a:cubicBezTo>
                    <a:pt x="110" y="276"/>
                    <a:pt x="111" y="275"/>
                    <a:pt x="113" y="276"/>
                  </a:cubicBezTo>
                  <a:cubicBezTo>
                    <a:pt x="116" y="272"/>
                    <a:pt x="116" y="272"/>
                    <a:pt x="116" y="272"/>
                  </a:cubicBezTo>
                  <a:cubicBezTo>
                    <a:pt x="116" y="272"/>
                    <a:pt x="116" y="272"/>
                    <a:pt x="116" y="272"/>
                  </a:cubicBezTo>
                  <a:cubicBezTo>
                    <a:pt x="117" y="271"/>
                    <a:pt x="117" y="271"/>
                    <a:pt x="117" y="271"/>
                  </a:cubicBezTo>
                  <a:cubicBezTo>
                    <a:pt x="118" y="270"/>
                    <a:pt x="122" y="268"/>
                    <a:pt x="123" y="267"/>
                  </a:cubicBezTo>
                  <a:cubicBezTo>
                    <a:pt x="127" y="260"/>
                    <a:pt x="127" y="260"/>
                    <a:pt x="127" y="260"/>
                  </a:cubicBezTo>
                  <a:cubicBezTo>
                    <a:pt x="130" y="263"/>
                    <a:pt x="130" y="263"/>
                    <a:pt x="130" y="263"/>
                  </a:cubicBezTo>
                  <a:cubicBezTo>
                    <a:pt x="130" y="264"/>
                    <a:pt x="130" y="264"/>
                    <a:pt x="130" y="264"/>
                  </a:cubicBezTo>
                  <a:cubicBezTo>
                    <a:pt x="129" y="265"/>
                    <a:pt x="129" y="265"/>
                    <a:pt x="129" y="265"/>
                  </a:cubicBezTo>
                  <a:cubicBezTo>
                    <a:pt x="126" y="272"/>
                    <a:pt x="126" y="272"/>
                    <a:pt x="126" y="272"/>
                  </a:cubicBezTo>
                  <a:cubicBezTo>
                    <a:pt x="125" y="273"/>
                    <a:pt x="124" y="273"/>
                    <a:pt x="123" y="273"/>
                  </a:cubicBezTo>
                  <a:cubicBezTo>
                    <a:pt x="122" y="273"/>
                    <a:pt x="122" y="273"/>
                    <a:pt x="122" y="273"/>
                  </a:cubicBezTo>
                  <a:cubicBezTo>
                    <a:pt x="121" y="272"/>
                    <a:pt x="121" y="272"/>
                    <a:pt x="121" y="272"/>
                  </a:cubicBezTo>
                  <a:cubicBezTo>
                    <a:pt x="119" y="272"/>
                    <a:pt x="119" y="272"/>
                    <a:pt x="117" y="274"/>
                  </a:cubicBezTo>
                  <a:cubicBezTo>
                    <a:pt x="116" y="276"/>
                    <a:pt x="116" y="276"/>
                    <a:pt x="116" y="276"/>
                  </a:cubicBezTo>
                  <a:cubicBezTo>
                    <a:pt x="119" y="277"/>
                    <a:pt x="119" y="277"/>
                    <a:pt x="119" y="277"/>
                  </a:cubicBezTo>
                  <a:cubicBezTo>
                    <a:pt x="120" y="277"/>
                    <a:pt x="120" y="277"/>
                    <a:pt x="120" y="277"/>
                  </a:cubicBezTo>
                  <a:cubicBezTo>
                    <a:pt x="129" y="283"/>
                    <a:pt x="129" y="283"/>
                    <a:pt x="129" y="283"/>
                  </a:cubicBezTo>
                  <a:cubicBezTo>
                    <a:pt x="142" y="294"/>
                    <a:pt x="142" y="294"/>
                    <a:pt x="142" y="294"/>
                  </a:cubicBezTo>
                  <a:cubicBezTo>
                    <a:pt x="147" y="297"/>
                    <a:pt x="147" y="297"/>
                    <a:pt x="147" y="297"/>
                  </a:cubicBezTo>
                  <a:cubicBezTo>
                    <a:pt x="150" y="298"/>
                    <a:pt x="150" y="298"/>
                    <a:pt x="150" y="298"/>
                  </a:cubicBezTo>
                  <a:cubicBezTo>
                    <a:pt x="155" y="305"/>
                    <a:pt x="155" y="305"/>
                    <a:pt x="155" y="305"/>
                  </a:cubicBezTo>
                  <a:cubicBezTo>
                    <a:pt x="156" y="305"/>
                    <a:pt x="156" y="305"/>
                    <a:pt x="156" y="305"/>
                  </a:cubicBezTo>
                  <a:cubicBezTo>
                    <a:pt x="158" y="307"/>
                    <a:pt x="158" y="307"/>
                    <a:pt x="158" y="307"/>
                  </a:cubicBezTo>
                  <a:cubicBezTo>
                    <a:pt x="159" y="307"/>
                    <a:pt x="159" y="307"/>
                    <a:pt x="159" y="307"/>
                  </a:cubicBezTo>
                  <a:cubicBezTo>
                    <a:pt x="161" y="308"/>
                    <a:pt x="166" y="308"/>
                    <a:pt x="168" y="305"/>
                  </a:cubicBezTo>
                  <a:cubicBezTo>
                    <a:pt x="169" y="303"/>
                    <a:pt x="167" y="299"/>
                    <a:pt x="166" y="296"/>
                  </a:cubicBezTo>
                  <a:cubicBezTo>
                    <a:pt x="165" y="293"/>
                    <a:pt x="165" y="290"/>
                    <a:pt x="164" y="288"/>
                  </a:cubicBezTo>
                  <a:close/>
                  <a:moveTo>
                    <a:pt x="212" y="289"/>
                  </a:moveTo>
                  <a:cubicBezTo>
                    <a:pt x="212" y="288"/>
                    <a:pt x="212" y="288"/>
                    <a:pt x="212" y="288"/>
                  </a:cubicBezTo>
                  <a:cubicBezTo>
                    <a:pt x="208" y="287"/>
                    <a:pt x="208" y="287"/>
                    <a:pt x="208" y="287"/>
                  </a:cubicBezTo>
                  <a:cubicBezTo>
                    <a:pt x="208" y="288"/>
                    <a:pt x="208" y="288"/>
                    <a:pt x="208" y="288"/>
                  </a:cubicBezTo>
                  <a:cubicBezTo>
                    <a:pt x="204" y="292"/>
                    <a:pt x="204" y="292"/>
                    <a:pt x="204" y="292"/>
                  </a:cubicBezTo>
                  <a:cubicBezTo>
                    <a:pt x="203" y="293"/>
                    <a:pt x="203" y="293"/>
                    <a:pt x="203" y="293"/>
                  </a:cubicBezTo>
                  <a:cubicBezTo>
                    <a:pt x="203" y="294"/>
                    <a:pt x="203" y="294"/>
                    <a:pt x="203" y="294"/>
                  </a:cubicBezTo>
                  <a:cubicBezTo>
                    <a:pt x="203" y="296"/>
                    <a:pt x="203" y="296"/>
                    <a:pt x="202" y="298"/>
                  </a:cubicBezTo>
                  <a:cubicBezTo>
                    <a:pt x="200" y="298"/>
                    <a:pt x="200" y="298"/>
                    <a:pt x="198" y="297"/>
                  </a:cubicBezTo>
                  <a:cubicBezTo>
                    <a:pt x="194" y="294"/>
                    <a:pt x="194" y="294"/>
                    <a:pt x="194" y="294"/>
                  </a:cubicBezTo>
                  <a:cubicBezTo>
                    <a:pt x="195" y="293"/>
                    <a:pt x="195" y="293"/>
                    <a:pt x="197" y="294"/>
                  </a:cubicBezTo>
                  <a:cubicBezTo>
                    <a:pt x="197" y="294"/>
                    <a:pt x="197" y="294"/>
                    <a:pt x="197" y="294"/>
                  </a:cubicBezTo>
                  <a:cubicBezTo>
                    <a:pt x="198" y="295"/>
                    <a:pt x="198" y="295"/>
                    <a:pt x="198" y="295"/>
                  </a:cubicBezTo>
                  <a:cubicBezTo>
                    <a:pt x="200" y="295"/>
                    <a:pt x="200" y="295"/>
                    <a:pt x="200" y="295"/>
                  </a:cubicBezTo>
                  <a:cubicBezTo>
                    <a:pt x="202" y="292"/>
                    <a:pt x="202" y="292"/>
                    <a:pt x="202" y="292"/>
                  </a:cubicBezTo>
                  <a:cubicBezTo>
                    <a:pt x="201" y="290"/>
                    <a:pt x="201" y="290"/>
                    <a:pt x="201" y="290"/>
                  </a:cubicBezTo>
                  <a:cubicBezTo>
                    <a:pt x="202" y="290"/>
                    <a:pt x="202" y="290"/>
                    <a:pt x="202" y="290"/>
                  </a:cubicBezTo>
                  <a:cubicBezTo>
                    <a:pt x="202" y="289"/>
                    <a:pt x="202" y="289"/>
                    <a:pt x="202" y="289"/>
                  </a:cubicBezTo>
                  <a:cubicBezTo>
                    <a:pt x="203" y="288"/>
                    <a:pt x="203" y="288"/>
                    <a:pt x="203" y="288"/>
                  </a:cubicBezTo>
                  <a:cubicBezTo>
                    <a:pt x="202" y="281"/>
                    <a:pt x="202" y="281"/>
                    <a:pt x="202" y="281"/>
                  </a:cubicBezTo>
                  <a:cubicBezTo>
                    <a:pt x="200" y="279"/>
                    <a:pt x="200" y="279"/>
                    <a:pt x="200" y="279"/>
                  </a:cubicBezTo>
                  <a:cubicBezTo>
                    <a:pt x="198" y="278"/>
                    <a:pt x="198" y="279"/>
                    <a:pt x="196" y="278"/>
                  </a:cubicBezTo>
                  <a:cubicBezTo>
                    <a:pt x="195" y="281"/>
                    <a:pt x="195" y="281"/>
                    <a:pt x="195" y="281"/>
                  </a:cubicBezTo>
                  <a:cubicBezTo>
                    <a:pt x="195" y="282"/>
                    <a:pt x="194" y="286"/>
                    <a:pt x="193" y="287"/>
                  </a:cubicBezTo>
                  <a:cubicBezTo>
                    <a:pt x="192" y="288"/>
                    <a:pt x="192" y="288"/>
                    <a:pt x="192" y="288"/>
                  </a:cubicBezTo>
                  <a:cubicBezTo>
                    <a:pt x="192" y="289"/>
                    <a:pt x="192" y="289"/>
                    <a:pt x="192" y="289"/>
                  </a:cubicBezTo>
                  <a:cubicBezTo>
                    <a:pt x="191" y="291"/>
                    <a:pt x="191" y="291"/>
                    <a:pt x="191" y="291"/>
                  </a:cubicBezTo>
                  <a:cubicBezTo>
                    <a:pt x="191" y="292"/>
                    <a:pt x="191" y="292"/>
                    <a:pt x="191" y="292"/>
                  </a:cubicBezTo>
                  <a:cubicBezTo>
                    <a:pt x="190" y="293"/>
                    <a:pt x="190" y="293"/>
                    <a:pt x="189" y="293"/>
                  </a:cubicBezTo>
                  <a:cubicBezTo>
                    <a:pt x="181" y="288"/>
                    <a:pt x="181" y="288"/>
                    <a:pt x="181" y="288"/>
                  </a:cubicBezTo>
                  <a:cubicBezTo>
                    <a:pt x="179" y="287"/>
                    <a:pt x="179" y="287"/>
                    <a:pt x="179" y="287"/>
                  </a:cubicBezTo>
                  <a:cubicBezTo>
                    <a:pt x="181" y="284"/>
                    <a:pt x="181" y="284"/>
                    <a:pt x="181" y="284"/>
                  </a:cubicBezTo>
                  <a:cubicBezTo>
                    <a:pt x="182" y="283"/>
                    <a:pt x="184" y="282"/>
                    <a:pt x="185" y="282"/>
                  </a:cubicBezTo>
                  <a:cubicBezTo>
                    <a:pt x="190" y="274"/>
                    <a:pt x="190" y="274"/>
                    <a:pt x="190" y="274"/>
                  </a:cubicBezTo>
                  <a:cubicBezTo>
                    <a:pt x="192" y="273"/>
                    <a:pt x="192" y="272"/>
                    <a:pt x="194" y="273"/>
                  </a:cubicBezTo>
                  <a:cubicBezTo>
                    <a:pt x="206" y="279"/>
                    <a:pt x="206" y="279"/>
                    <a:pt x="206" y="279"/>
                  </a:cubicBezTo>
                  <a:cubicBezTo>
                    <a:pt x="207" y="279"/>
                    <a:pt x="208" y="282"/>
                    <a:pt x="210" y="283"/>
                  </a:cubicBezTo>
                  <a:cubicBezTo>
                    <a:pt x="213" y="285"/>
                    <a:pt x="213" y="285"/>
                    <a:pt x="213" y="285"/>
                  </a:cubicBezTo>
                  <a:cubicBezTo>
                    <a:pt x="214" y="285"/>
                    <a:pt x="214" y="285"/>
                    <a:pt x="214" y="285"/>
                  </a:cubicBezTo>
                  <a:cubicBezTo>
                    <a:pt x="217" y="285"/>
                    <a:pt x="217" y="285"/>
                    <a:pt x="217" y="285"/>
                  </a:cubicBezTo>
                  <a:cubicBezTo>
                    <a:pt x="218" y="284"/>
                    <a:pt x="218" y="284"/>
                    <a:pt x="218" y="284"/>
                  </a:cubicBezTo>
                  <a:cubicBezTo>
                    <a:pt x="220" y="280"/>
                    <a:pt x="218" y="273"/>
                    <a:pt x="214" y="270"/>
                  </a:cubicBezTo>
                  <a:cubicBezTo>
                    <a:pt x="209" y="267"/>
                    <a:pt x="209" y="267"/>
                    <a:pt x="209" y="267"/>
                  </a:cubicBezTo>
                  <a:cubicBezTo>
                    <a:pt x="207" y="266"/>
                    <a:pt x="208" y="265"/>
                    <a:pt x="205" y="263"/>
                  </a:cubicBezTo>
                  <a:cubicBezTo>
                    <a:pt x="201" y="261"/>
                    <a:pt x="201" y="261"/>
                    <a:pt x="201" y="261"/>
                  </a:cubicBezTo>
                  <a:cubicBezTo>
                    <a:pt x="201" y="260"/>
                    <a:pt x="201" y="260"/>
                    <a:pt x="201" y="260"/>
                  </a:cubicBezTo>
                  <a:cubicBezTo>
                    <a:pt x="198" y="260"/>
                    <a:pt x="198" y="260"/>
                    <a:pt x="198" y="260"/>
                  </a:cubicBezTo>
                  <a:cubicBezTo>
                    <a:pt x="197" y="259"/>
                    <a:pt x="197" y="259"/>
                    <a:pt x="197" y="259"/>
                  </a:cubicBezTo>
                  <a:cubicBezTo>
                    <a:pt x="194" y="258"/>
                    <a:pt x="194" y="258"/>
                    <a:pt x="194" y="258"/>
                  </a:cubicBezTo>
                  <a:cubicBezTo>
                    <a:pt x="192" y="259"/>
                    <a:pt x="192" y="259"/>
                    <a:pt x="192" y="259"/>
                  </a:cubicBezTo>
                  <a:cubicBezTo>
                    <a:pt x="191" y="260"/>
                    <a:pt x="191" y="260"/>
                    <a:pt x="191" y="260"/>
                  </a:cubicBezTo>
                  <a:cubicBezTo>
                    <a:pt x="190" y="262"/>
                    <a:pt x="187" y="263"/>
                    <a:pt x="186" y="266"/>
                  </a:cubicBezTo>
                  <a:cubicBezTo>
                    <a:pt x="180" y="275"/>
                    <a:pt x="180" y="275"/>
                    <a:pt x="180" y="275"/>
                  </a:cubicBezTo>
                  <a:cubicBezTo>
                    <a:pt x="177" y="279"/>
                    <a:pt x="177" y="279"/>
                    <a:pt x="177" y="279"/>
                  </a:cubicBezTo>
                  <a:cubicBezTo>
                    <a:pt x="177" y="280"/>
                    <a:pt x="177" y="280"/>
                    <a:pt x="177" y="280"/>
                  </a:cubicBezTo>
                  <a:cubicBezTo>
                    <a:pt x="176" y="284"/>
                    <a:pt x="176" y="284"/>
                    <a:pt x="176" y="284"/>
                  </a:cubicBezTo>
                  <a:cubicBezTo>
                    <a:pt x="176" y="284"/>
                    <a:pt x="176" y="284"/>
                    <a:pt x="176" y="284"/>
                  </a:cubicBezTo>
                  <a:cubicBezTo>
                    <a:pt x="175" y="286"/>
                    <a:pt x="174" y="286"/>
                    <a:pt x="174" y="287"/>
                  </a:cubicBezTo>
                  <a:cubicBezTo>
                    <a:pt x="173" y="289"/>
                    <a:pt x="173" y="289"/>
                    <a:pt x="173" y="289"/>
                  </a:cubicBezTo>
                  <a:cubicBezTo>
                    <a:pt x="174" y="290"/>
                    <a:pt x="174" y="290"/>
                    <a:pt x="174" y="290"/>
                  </a:cubicBezTo>
                  <a:cubicBezTo>
                    <a:pt x="175" y="291"/>
                    <a:pt x="175" y="291"/>
                    <a:pt x="175" y="291"/>
                  </a:cubicBezTo>
                  <a:cubicBezTo>
                    <a:pt x="176" y="291"/>
                    <a:pt x="176" y="291"/>
                    <a:pt x="176" y="291"/>
                  </a:cubicBezTo>
                  <a:cubicBezTo>
                    <a:pt x="178" y="295"/>
                    <a:pt x="178" y="295"/>
                    <a:pt x="178" y="295"/>
                  </a:cubicBezTo>
                  <a:cubicBezTo>
                    <a:pt x="179" y="296"/>
                    <a:pt x="179" y="296"/>
                    <a:pt x="179" y="296"/>
                  </a:cubicBezTo>
                  <a:cubicBezTo>
                    <a:pt x="189" y="305"/>
                    <a:pt x="189" y="305"/>
                    <a:pt x="189" y="305"/>
                  </a:cubicBezTo>
                  <a:cubicBezTo>
                    <a:pt x="194" y="308"/>
                    <a:pt x="194" y="308"/>
                    <a:pt x="194" y="308"/>
                  </a:cubicBezTo>
                  <a:cubicBezTo>
                    <a:pt x="197" y="310"/>
                    <a:pt x="197" y="308"/>
                    <a:pt x="200" y="310"/>
                  </a:cubicBezTo>
                  <a:cubicBezTo>
                    <a:pt x="202" y="310"/>
                    <a:pt x="203" y="310"/>
                    <a:pt x="204" y="309"/>
                  </a:cubicBezTo>
                  <a:cubicBezTo>
                    <a:pt x="207" y="305"/>
                    <a:pt x="207" y="305"/>
                    <a:pt x="207" y="305"/>
                  </a:cubicBezTo>
                  <a:cubicBezTo>
                    <a:pt x="207" y="304"/>
                    <a:pt x="206" y="303"/>
                    <a:pt x="207" y="302"/>
                  </a:cubicBezTo>
                  <a:cubicBezTo>
                    <a:pt x="209" y="299"/>
                    <a:pt x="209" y="299"/>
                    <a:pt x="209" y="299"/>
                  </a:cubicBezTo>
                  <a:cubicBezTo>
                    <a:pt x="211" y="295"/>
                    <a:pt x="210" y="292"/>
                    <a:pt x="211" y="291"/>
                  </a:cubicBezTo>
                  <a:cubicBezTo>
                    <a:pt x="211" y="291"/>
                    <a:pt x="211" y="291"/>
                    <a:pt x="211" y="291"/>
                  </a:cubicBezTo>
                  <a:cubicBezTo>
                    <a:pt x="212" y="290"/>
                    <a:pt x="212" y="290"/>
                    <a:pt x="212" y="289"/>
                  </a:cubicBezTo>
                  <a:close/>
                  <a:moveTo>
                    <a:pt x="240" y="290"/>
                  </a:moveTo>
                  <a:cubicBezTo>
                    <a:pt x="240" y="288"/>
                    <a:pt x="242" y="280"/>
                    <a:pt x="240" y="279"/>
                  </a:cubicBezTo>
                  <a:cubicBezTo>
                    <a:pt x="238" y="278"/>
                    <a:pt x="231" y="283"/>
                    <a:pt x="230" y="285"/>
                  </a:cubicBezTo>
                  <a:cubicBezTo>
                    <a:pt x="228" y="290"/>
                    <a:pt x="228" y="290"/>
                    <a:pt x="228" y="290"/>
                  </a:cubicBezTo>
                  <a:cubicBezTo>
                    <a:pt x="227" y="292"/>
                    <a:pt x="225" y="292"/>
                    <a:pt x="224" y="296"/>
                  </a:cubicBezTo>
                  <a:cubicBezTo>
                    <a:pt x="223" y="298"/>
                    <a:pt x="222" y="300"/>
                    <a:pt x="220" y="302"/>
                  </a:cubicBezTo>
                  <a:cubicBezTo>
                    <a:pt x="211" y="315"/>
                    <a:pt x="211" y="315"/>
                    <a:pt x="211" y="315"/>
                  </a:cubicBezTo>
                  <a:cubicBezTo>
                    <a:pt x="208" y="320"/>
                    <a:pt x="208" y="320"/>
                    <a:pt x="208" y="320"/>
                  </a:cubicBezTo>
                  <a:cubicBezTo>
                    <a:pt x="207" y="320"/>
                    <a:pt x="207" y="320"/>
                    <a:pt x="207" y="320"/>
                  </a:cubicBezTo>
                  <a:cubicBezTo>
                    <a:pt x="206" y="325"/>
                    <a:pt x="206" y="325"/>
                    <a:pt x="206" y="325"/>
                  </a:cubicBezTo>
                  <a:cubicBezTo>
                    <a:pt x="207" y="326"/>
                    <a:pt x="207" y="326"/>
                    <a:pt x="207" y="326"/>
                  </a:cubicBezTo>
                  <a:cubicBezTo>
                    <a:pt x="208" y="326"/>
                    <a:pt x="208" y="326"/>
                    <a:pt x="208" y="326"/>
                  </a:cubicBezTo>
                  <a:cubicBezTo>
                    <a:pt x="210" y="328"/>
                    <a:pt x="219" y="325"/>
                    <a:pt x="220" y="324"/>
                  </a:cubicBezTo>
                  <a:cubicBezTo>
                    <a:pt x="220" y="323"/>
                    <a:pt x="220" y="323"/>
                    <a:pt x="220" y="323"/>
                  </a:cubicBezTo>
                  <a:cubicBezTo>
                    <a:pt x="221" y="322"/>
                    <a:pt x="219" y="322"/>
                    <a:pt x="220" y="320"/>
                  </a:cubicBezTo>
                  <a:cubicBezTo>
                    <a:pt x="221" y="319"/>
                    <a:pt x="221" y="319"/>
                    <a:pt x="221" y="319"/>
                  </a:cubicBezTo>
                  <a:cubicBezTo>
                    <a:pt x="223" y="317"/>
                    <a:pt x="226" y="311"/>
                    <a:pt x="227" y="310"/>
                  </a:cubicBezTo>
                  <a:cubicBezTo>
                    <a:pt x="232" y="303"/>
                    <a:pt x="232" y="303"/>
                    <a:pt x="232" y="303"/>
                  </a:cubicBezTo>
                  <a:cubicBezTo>
                    <a:pt x="233" y="303"/>
                    <a:pt x="233" y="303"/>
                    <a:pt x="233" y="303"/>
                  </a:cubicBezTo>
                  <a:cubicBezTo>
                    <a:pt x="233" y="300"/>
                    <a:pt x="233" y="300"/>
                    <a:pt x="233" y="300"/>
                  </a:cubicBezTo>
                  <a:cubicBezTo>
                    <a:pt x="234" y="299"/>
                    <a:pt x="234" y="299"/>
                    <a:pt x="234" y="299"/>
                  </a:cubicBezTo>
                  <a:cubicBezTo>
                    <a:pt x="239" y="291"/>
                    <a:pt x="239" y="291"/>
                    <a:pt x="239" y="291"/>
                  </a:cubicBezTo>
                  <a:cubicBezTo>
                    <a:pt x="240" y="290"/>
                    <a:pt x="240" y="290"/>
                    <a:pt x="240" y="290"/>
                  </a:cubicBezTo>
                  <a:close/>
                  <a:moveTo>
                    <a:pt x="502" y="12"/>
                  </a:moveTo>
                  <a:cubicBezTo>
                    <a:pt x="772" y="12"/>
                    <a:pt x="990" y="230"/>
                    <a:pt x="990" y="500"/>
                  </a:cubicBezTo>
                  <a:cubicBezTo>
                    <a:pt x="990" y="770"/>
                    <a:pt x="772" y="989"/>
                    <a:pt x="502" y="989"/>
                  </a:cubicBezTo>
                  <a:cubicBezTo>
                    <a:pt x="232" y="989"/>
                    <a:pt x="13" y="770"/>
                    <a:pt x="13" y="500"/>
                  </a:cubicBezTo>
                  <a:cubicBezTo>
                    <a:pt x="13" y="230"/>
                    <a:pt x="232" y="12"/>
                    <a:pt x="502" y="12"/>
                  </a:cubicBezTo>
                  <a:close/>
                  <a:moveTo>
                    <a:pt x="502" y="22"/>
                  </a:moveTo>
                  <a:cubicBezTo>
                    <a:pt x="766" y="22"/>
                    <a:pt x="980" y="236"/>
                    <a:pt x="980" y="500"/>
                  </a:cubicBezTo>
                  <a:cubicBezTo>
                    <a:pt x="980" y="764"/>
                    <a:pt x="766" y="978"/>
                    <a:pt x="502" y="978"/>
                  </a:cubicBezTo>
                  <a:cubicBezTo>
                    <a:pt x="238" y="978"/>
                    <a:pt x="24" y="764"/>
                    <a:pt x="24" y="500"/>
                  </a:cubicBezTo>
                  <a:cubicBezTo>
                    <a:pt x="24" y="236"/>
                    <a:pt x="238" y="22"/>
                    <a:pt x="502" y="22"/>
                  </a:cubicBezTo>
                  <a:close/>
                  <a:moveTo>
                    <a:pt x="502" y="182"/>
                  </a:moveTo>
                  <a:cubicBezTo>
                    <a:pt x="677" y="182"/>
                    <a:pt x="820" y="325"/>
                    <a:pt x="820" y="500"/>
                  </a:cubicBezTo>
                  <a:cubicBezTo>
                    <a:pt x="820" y="676"/>
                    <a:pt x="677" y="818"/>
                    <a:pt x="502" y="818"/>
                  </a:cubicBezTo>
                  <a:cubicBezTo>
                    <a:pt x="326" y="818"/>
                    <a:pt x="184" y="676"/>
                    <a:pt x="184" y="500"/>
                  </a:cubicBezTo>
                  <a:cubicBezTo>
                    <a:pt x="184" y="325"/>
                    <a:pt x="326" y="182"/>
                    <a:pt x="502" y="182"/>
                  </a:cubicBezTo>
                  <a:close/>
                </a:path>
              </a:pathLst>
            </a:custGeom>
            <a:solidFill>
              <a:srgbClr val="035C6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8" name="任意多边形: 形状 47">
            <a:extLst>
              <a:ext uri="{FF2B5EF4-FFF2-40B4-BE49-F238E27FC236}">
                <a16:creationId xmlns="" xmlns:a16="http://schemas.microsoft.com/office/drawing/2014/main" id="{6E0147FC-0DBC-4925-97E5-C31159065717}"/>
              </a:ext>
            </a:extLst>
          </p:cNvPr>
          <p:cNvSpPr/>
          <p:nvPr/>
        </p:nvSpPr>
        <p:spPr>
          <a:xfrm rot="2001767">
            <a:off x="9981916" y="4657886"/>
            <a:ext cx="979224" cy="985205"/>
          </a:xfrm>
          <a:custGeom>
            <a:avLst/>
            <a:gdLst>
              <a:gd name="connsiteX0" fmla="*/ 447971 w 1442460"/>
              <a:gd name="connsiteY0" fmla="*/ 1397101 h 1451272"/>
              <a:gd name="connsiteX1" fmla="*/ 994490 w 1442460"/>
              <a:gd name="connsiteY1" fmla="*/ 1397101 h 1451272"/>
              <a:gd name="connsiteX2" fmla="*/ 867471 w 1442460"/>
              <a:gd name="connsiteY2" fmla="*/ 1436530 h 1451272"/>
              <a:gd name="connsiteX3" fmla="*/ 721230 w 1442460"/>
              <a:gd name="connsiteY3" fmla="*/ 1451272 h 1451272"/>
              <a:gd name="connsiteX4" fmla="*/ 574989 w 1442460"/>
              <a:gd name="connsiteY4" fmla="*/ 1436530 h 1451272"/>
              <a:gd name="connsiteX5" fmla="*/ 209854 w 1442460"/>
              <a:gd name="connsiteY5" fmla="*/ 1240162 h 1451272"/>
              <a:gd name="connsiteX6" fmla="*/ 1232607 w 1442460"/>
              <a:gd name="connsiteY6" fmla="*/ 1240162 h 1451272"/>
              <a:gd name="connsiteX7" fmla="*/ 1166640 w 1442460"/>
              <a:gd name="connsiteY7" fmla="*/ 1294590 h 1451272"/>
              <a:gd name="connsiteX8" fmla="*/ 275821 w 1442460"/>
              <a:gd name="connsiteY8" fmla="*/ 1294590 h 1451272"/>
              <a:gd name="connsiteX9" fmla="*/ 93401 w 1442460"/>
              <a:gd name="connsiteY9" fmla="*/ 1083223 h 1451272"/>
              <a:gd name="connsiteX10" fmla="*/ 1349059 w 1442460"/>
              <a:gd name="connsiteY10" fmla="*/ 1083223 h 1451272"/>
              <a:gd name="connsiteX11" fmla="*/ 1322939 w 1442460"/>
              <a:gd name="connsiteY11" fmla="*/ 1131346 h 1451272"/>
              <a:gd name="connsiteX12" fmla="*/ 1317737 w 1442460"/>
              <a:gd name="connsiteY12" fmla="*/ 1137651 h 1451272"/>
              <a:gd name="connsiteX13" fmla="*/ 124723 w 1442460"/>
              <a:gd name="connsiteY13" fmla="*/ 1137651 h 1451272"/>
              <a:gd name="connsiteX14" fmla="*/ 119521 w 1442460"/>
              <a:gd name="connsiteY14" fmla="*/ 1131346 h 1451272"/>
              <a:gd name="connsiteX15" fmla="*/ 27225 w 1442460"/>
              <a:gd name="connsiteY15" fmla="*/ 926284 h 1451272"/>
              <a:gd name="connsiteX16" fmla="*/ 1415235 w 1442460"/>
              <a:gd name="connsiteY16" fmla="*/ 926284 h 1451272"/>
              <a:gd name="connsiteX17" fmla="*/ 1398340 w 1442460"/>
              <a:gd name="connsiteY17" fmla="*/ 980712 h 1451272"/>
              <a:gd name="connsiteX18" fmla="*/ 44121 w 1442460"/>
              <a:gd name="connsiteY18" fmla="*/ 980712 h 1451272"/>
              <a:gd name="connsiteX19" fmla="*/ 0 w 1442460"/>
              <a:gd name="connsiteY19" fmla="*/ 769345 h 1451272"/>
              <a:gd name="connsiteX20" fmla="*/ 1442460 w 1442460"/>
              <a:gd name="connsiteY20" fmla="*/ 769345 h 1451272"/>
              <a:gd name="connsiteX21" fmla="*/ 1436973 w 1442460"/>
              <a:gd name="connsiteY21" fmla="*/ 823773 h 1451272"/>
              <a:gd name="connsiteX22" fmla="*/ 5487 w 1442460"/>
              <a:gd name="connsiteY22" fmla="*/ 823773 h 1451272"/>
              <a:gd name="connsiteX23" fmla="*/ 7009 w 1442460"/>
              <a:gd name="connsiteY23" fmla="*/ 612406 h 1451272"/>
              <a:gd name="connsiteX24" fmla="*/ 1435452 w 1442460"/>
              <a:gd name="connsiteY24" fmla="*/ 612406 h 1451272"/>
              <a:gd name="connsiteX25" fmla="*/ 1440939 w 1442460"/>
              <a:gd name="connsiteY25" fmla="*/ 666834 h 1451272"/>
              <a:gd name="connsiteX26" fmla="*/ 1522 w 1442460"/>
              <a:gd name="connsiteY26" fmla="*/ 666834 h 1451272"/>
              <a:gd name="connsiteX27" fmla="*/ 48806 w 1442460"/>
              <a:gd name="connsiteY27" fmla="*/ 455467 h 1451272"/>
              <a:gd name="connsiteX28" fmla="*/ 1393655 w 1442460"/>
              <a:gd name="connsiteY28" fmla="*/ 455467 h 1451272"/>
              <a:gd name="connsiteX29" fmla="*/ 1410550 w 1442460"/>
              <a:gd name="connsiteY29" fmla="*/ 509895 h 1451272"/>
              <a:gd name="connsiteX30" fmla="*/ 31911 w 1442460"/>
              <a:gd name="connsiteY30" fmla="*/ 509895 h 1451272"/>
              <a:gd name="connsiteX31" fmla="*/ 137176 w 1442460"/>
              <a:gd name="connsiteY31" fmla="*/ 298528 h 1451272"/>
              <a:gd name="connsiteX32" fmla="*/ 1305284 w 1442460"/>
              <a:gd name="connsiteY32" fmla="*/ 298528 h 1451272"/>
              <a:gd name="connsiteX33" fmla="*/ 1322939 w 1442460"/>
              <a:gd name="connsiteY33" fmla="*/ 319926 h 1451272"/>
              <a:gd name="connsiteX34" fmla="*/ 1340867 w 1442460"/>
              <a:gd name="connsiteY34" fmla="*/ 352956 h 1451272"/>
              <a:gd name="connsiteX35" fmla="*/ 101593 w 1442460"/>
              <a:gd name="connsiteY35" fmla="*/ 352956 h 1451272"/>
              <a:gd name="connsiteX36" fmla="*/ 119521 w 1442460"/>
              <a:gd name="connsiteY36" fmla="*/ 319926 h 1451272"/>
              <a:gd name="connsiteX37" fmla="*/ 294114 w 1442460"/>
              <a:gd name="connsiteY37" fmla="*/ 141589 h 1451272"/>
              <a:gd name="connsiteX38" fmla="*/ 1148347 w 1442460"/>
              <a:gd name="connsiteY38" fmla="*/ 141589 h 1451272"/>
              <a:gd name="connsiteX39" fmla="*/ 1214314 w 1442460"/>
              <a:gd name="connsiteY39" fmla="*/ 196017 h 1451272"/>
              <a:gd name="connsiteX40" fmla="*/ 228147 w 1442460"/>
              <a:gd name="connsiteY40" fmla="*/ 196017 h 1451272"/>
              <a:gd name="connsiteX41" fmla="*/ 721230 w 1442460"/>
              <a:gd name="connsiteY41" fmla="*/ 0 h 1451272"/>
              <a:gd name="connsiteX42" fmla="*/ 867471 w 1442460"/>
              <a:gd name="connsiteY42" fmla="*/ 14742 h 1451272"/>
              <a:gd name="connsiteX43" fmla="*/ 945868 w 1442460"/>
              <a:gd name="connsiteY43" fmla="*/ 39078 h 1451272"/>
              <a:gd name="connsiteX44" fmla="*/ 496593 w 1442460"/>
              <a:gd name="connsiteY44" fmla="*/ 39078 h 1451272"/>
              <a:gd name="connsiteX45" fmla="*/ 574989 w 1442460"/>
              <a:gd name="connsiteY45" fmla="*/ 14742 h 1451272"/>
              <a:gd name="connsiteX46" fmla="*/ 721230 w 1442460"/>
              <a:gd name="connsiteY46" fmla="*/ 0 h 1451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442460" h="1451272">
                <a:moveTo>
                  <a:pt x="447971" y="1397101"/>
                </a:moveTo>
                <a:lnTo>
                  <a:pt x="994490" y="1397101"/>
                </a:lnTo>
                <a:lnTo>
                  <a:pt x="867471" y="1436530"/>
                </a:lnTo>
                <a:cubicBezTo>
                  <a:pt x="820234" y="1446196"/>
                  <a:pt x="771325" y="1451272"/>
                  <a:pt x="721230" y="1451272"/>
                </a:cubicBezTo>
                <a:cubicBezTo>
                  <a:pt x="671136" y="1451272"/>
                  <a:pt x="622226" y="1446196"/>
                  <a:pt x="574989" y="1436530"/>
                </a:cubicBezTo>
                <a:close/>
                <a:moveTo>
                  <a:pt x="209854" y="1240162"/>
                </a:moveTo>
                <a:lnTo>
                  <a:pt x="1232607" y="1240162"/>
                </a:lnTo>
                <a:lnTo>
                  <a:pt x="1166640" y="1294590"/>
                </a:lnTo>
                <a:lnTo>
                  <a:pt x="275821" y="1294590"/>
                </a:lnTo>
                <a:close/>
                <a:moveTo>
                  <a:pt x="93401" y="1083223"/>
                </a:moveTo>
                <a:lnTo>
                  <a:pt x="1349059" y="1083223"/>
                </a:lnTo>
                <a:lnTo>
                  <a:pt x="1322939" y="1131346"/>
                </a:lnTo>
                <a:lnTo>
                  <a:pt x="1317737" y="1137651"/>
                </a:lnTo>
                <a:lnTo>
                  <a:pt x="124723" y="1137651"/>
                </a:lnTo>
                <a:lnTo>
                  <a:pt x="119521" y="1131346"/>
                </a:lnTo>
                <a:close/>
                <a:moveTo>
                  <a:pt x="27225" y="926284"/>
                </a:moveTo>
                <a:lnTo>
                  <a:pt x="1415235" y="926284"/>
                </a:lnTo>
                <a:lnTo>
                  <a:pt x="1398340" y="980712"/>
                </a:lnTo>
                <a:lnTo>
                  <a:pt x="44121" y="980712"/>
                </a:lnTo>
                <a:close/>
                <a:moveTo>
                  <a:pt x="0" y="769345"/>
                </a:moveTo>
                <a:lnTo>
                  <a:pt x="1442460" y="769345"/>
                </a:lnTo>
                <a:lnTo>
                  <a:pt x="1436973" y="823773"/>
                </a:lnTo>
                <a:lnTo>
                  <a:pt x="5487" y="823773"/>
                </a:lnTo>
                <a:close/>
                <a:moveTo>
                  <a:pt x="7009" y="612406"/>
                </a:moveTo>
                <a:lnTo>
                  <a:pt x="1435452" y="612406"/>
                </a:lnTo>
                <a:lnTo>
                  <a:pt x="1440939" y="666834"/>
                </a:lnTo>
                <a:lnTo>
                  <a:pt x="1522" y="666834"/>
                </a:lnTo>
                <a:close/>
                <a:moveTo>
                  <a:pt x="48806" y="455467"/>
                </a:moveTo>
                <a:lnTo>
                  <a:pt x="1393655" y="455467"/>
                </a:lnTo>
                <a:lnTo>
                  <a:pt x="1410550" y="509895"/>
                </a:lnTo>
                <a:lnTo>
                  <a:pt x="31911" y="509895"/>
                </a:lnTo>
                <a:close/>
                <a:moveTo>
                  <a:pt x="137176" y="298528"/>
                </a:moveTo>
                <a:lnTo>
                  <a:pt x="1305284" y="298528"/>
                </a:lnTo>
                <a:lnTo>
                  <a:pt x="1322939" y="319926"/>
                </a:lnTo>
                <a:lnTo>
                  <a:pt x="1340867" y="352956"/>
                </a:lnTo>
                <a:lnTo>
                  <a:pt x="101593" y="352956"/>
                </a:lnTo>
                <a:lnTo>
                  <a:pt x="119521" y="319926"/>
                </a:lnTo>
                <a:close/>
                <a:moveTo>
                  <a:pt x="294114" y="141589"/>
                </a:moveTo>
                <a:lnTo>
                  <a:pt x="1148347" y="141589"/>
                </a:lnTo>
                <a:lnTo>
                  <a:pt x="1214314" y="196017"/>
                </a:lnTo>
                <a:lnTo>
                  <a:pt x="228147" y="196017"/>
                </a:lnTo>
                <a:close/>
                <a:moveTo>
                  <a:pt x="721230" y="0"/>
                </a:moveTo>
                <a:cubicBezTo>
                  <a:pt x="771325" y="0"/>
                  <a:pt x="820234" y="5076"/>
                  <a:pt x="867471" y="14742"/>
                </a:cubicBezTo>
                <a:lnTo>
                  <a:pt x="945868" y="39078"/>
                </a:lnTo>
                <a:lnTo>
                  <a:pt x="496593" y="39078"/>
                </a:lnTo>
                <a:lnTo>
                  <a:pt x="574989" y="14742"/>
                </a:lnTo>
                <a:cubicBezTo>
                  <a:pt x="622226" y="5076"/>
                  <a:pt x="671136" y="0"/>
                  <a:pt x="72123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0" name="任意多边形: 形状 49">
            <a:extLst>
              <a:ext uri="{FF2B5EF4-FFF2-40B4-BE49-F238E27FC236}">
                <a16:creationId xmlns="" xmlns:a16="http://schemas.microsoft.com/office/drawing/2014/main" id="{F4598BCA-BE01-4298-BA23-E659916D01B7}"/>
              </a:ext>
            </a:extLst>
          </p:cNvPr>
          <p:cNvSpPr/>
          <p:nvPr/>
        </p:nvSpPr>
        <p:spPr>
          <a:xfrm rot="2001767">
            <a:off x="8342563" y="399356"/>
            <a:ext cx="471236" cy="474114"/>
          </a:xfrm>
          <a:custGeom>
            <a:avLst/>
            <a:gdLst>
              <a:gd name="connsiteX0" fmla="*/ 447971 w 1442460"/>
              <a:gd name="connsiteY0" fmla="*/ 1397101 h 1451272"/>
              <a:gd name="connsiteX1" fmla="*/ 994490 w 1442460"/>
              <a:gd name="connsiteY1" fmla="*/ 1397101 h 1451272"/>
              <a:gd name="connsiteX2" fmla="*/ 867471 w 1442460"/>
              <a:gd name="connsiteY2" fmla="*/ 1436530 h 1451272"/>
              <a:gd name="connsiteX3" fmla="*/ 721230 w 1442460"/>
              <a:gd name="connsiteY3" fmla="*/ 1451272 h 1451272"/>
              <a:gd name="connsiteX4" fmla="*/ 574989 w 1442460"/>
              <a:gd name="connsiteY4" fmla="*/ 1436530 h 1451272"/>
              <a:gd name="connsiteX5" fmla="*/ 209854 w 1442460"/>
              <a:gd name="connsiteY5" fmla="*/ 1240162 h 1451272"/>
              <a:gd name="connsiteX6" fmla="*/ 1232607 w 1442460"/>
              <a:gd name="connsiteY6" fmla="*/ 1240162 h 1451272"/>
              <a:gd name="connsiteX7" fmla="*/ 1166640 w 1442460"/>
              <a:gd name="connsiteY7" fmla="*/ 1294590 h 1451272"/>
              <a:gd name="connsiteX8" fmla="*/ 275821 w 1442460"/>
              <a:gd name="connsiteY8" fmla="*/ 1294590 h 1451272"/>
              <a:gd name="connsiteX9" fmla="*/ 93401 w 1442460"/>
              <a:gd name="connsiteY9" fmla="*/ 1083223 h 1451272"/>
              <a:gd name="connsiteX10" fmla="*/ 1349059 w 1442460"/>
              <a:gd name="connsiteY10" fmla="*/ 1083223 h 1451272"/>
              <a:gd name="connsiteX11" fmla="*/ 1322939 w 1442460"/>
              <a:gd name="connsiteY11" fmla="*/ 1131346 h 1451272"/>
              <a:gd name="connsiteX12" fmla="*/ 1317737 w 1442460"/>
              <a:gd name="connsiteY12" fmla="*/ 1137651 h 1451272"/>
              <a:gd name="connsiteX13" fmla="*/ 124723 w 1442460"/>
              <a:gd name="connsiteY13" fmla="*/ 1137651 h 1451272"/>
              <a:gd name="connsiteX14" fmla="*/ 119521 w 1442460"/>
              <a:gd name="connsiteY14" fmla="*/ 1131346 h 1451272"/>
              <a:gd name="connsiteX15" fmla="*/ 27225 w 1442460"/>
              <a:gd name="connsiteY15" fmla="*/ 926284 h 1451272"/>
              <a:gd name="connsiteX16" fmla="*/ 1415235 w 1442460"/>
              <a:gd name="connsiteY16" fmla="*/ 926284 h 1451272"/>
              <a:gd name="connsiteX17" fmla="*/ 1398340 w 1442460"/>
              <a:gd name="connsiteY17" fmla="*/ 980712 h 1451272"/>
              <a:gd name="connsiteX18" fmla="*/ 44121 w 1442460"/>
              <a:gd name="connsiteY18" fmla="*/ 980712 h 1451272"/>
              <a:gd name="connsiteX19" fmla="*/ 0 w 1442460"/>
              <a:gd name="connsiteY19" fmla="*/ 769345 h 1451272"/>
              <a:gd name="connsiteX20" fmla="*/ 1442460 w 1442460"/>
              <a:gd name="connsiteY20" fmla="*/ 769345 h 1451272"/>
              <a:gd name="connsiteX21" fmla="*/ 1436973 w 1442460"/>
              <a:gd name="connsiteY21" fmla="*/ 823773 h 1451272"/>
              <a:gd name="connsiteX22" fmla="*/ 5487 w 1442460"/>
              <a:gd name="connsiteY22" fmla="*/ 823773 h 1451272"/>
              <a:gd name="connsiteX23" fmla="*/ 7009 w 1442460"/>
              <a:gd name="connsiteY23" fmla="*/ 612406 h 1451272"/>
              <a:gd name="connsiteX24" fmla="*/ 1435452 w 1442460"/>
              <a:gd name="connsiteY24" fmla="*/ 612406 h 1451272"/>
              <a:gd name="connsiteX25" fmla="*/ 1440939 w 1442460"/>
              <a:gd name="connsiteY25" fmla="*/ 666834 h 1451272"/>
              <a:gd name="connsiteX26" fmla="*/ 1522 w 1442460"/>
              <a:gd name="connsiteY26" fmla="*/ 666834 h 1451272"/>
              <a:gd name="connsiteX27" fmla="*/ 48806 w 1442460"/>
              <a:gd name="connsiteY27" fmla="*/ 455467 h 1451272"/>
              <a:gd name="connsiteX28" fmla="*/ 1393655 w 1442460"/>
              <a:gd name="connsiteY28" fmla="*/ 455467 h 1451272"/>
              <a:gd name="connsiteX29" fmla="*/ 1410550 w 1442460"/>
              <a:gd name="connsiteY29" fmla="*/ 509895 h 1451272"/>
              <a:gd name="connsiteX30" fmla="*/ 31911 w 1442460"/>
              <a:gd name="connsiteY30" fmla="*/ 509895 h 1451272"/>
              <a:gd name="connsiteX31" fmla="*/ 137176 w 1442460"/>
              <a:gd name="connsiteY31" fmla="*/ 298528 h 1451272"/>
              <a:gd name="connsiteX32" fmla="*/ 1305284 w 1442460"/>
              <a:gd name="connsiteY32" fmla="*/ 298528 h 1451272"/>
              <a:gd name="connsiteX33" fmla="*/ 1322939 w 1442460"/>
              <a:gd name="connsiteY33" fmla="*/ 319926 h 1451272"/>
              <a:gd name="connsiteX34" fmla="*/ 1340867 w 1442460"/>
              <a:gd name="connsiteY34" fmla="*/ 352956 h 1451272"/>
              <a:gd name="connsiteX35" fmla="*/ 101593 w 1442460"/>
              <a:gd name="connsiteY35" fmla="*/ 352956 h 1451272"/>
              <a:gd name="connsiteX36" fmla="*/ 119521 w 1442460"/>
              <a:gd name="connsiteY36" fmla="*/ 319926 h 1451272"/>
              <a:gd name="connsiteX37" fmla="*/ 294114 w 1442460"/>
              <a:gd name="connsiteY37" fmla="*/ 141589 h 1451272"/>
              <a:gd name="connsiteX38" fmla="*/ 1148347 w 1442460"/>
              <a:gd name="connsiteY38" fmla="*/ 141589 h 1451272"/>
              <a:gd name="connsiteX39" fmla="*/ 1214314 w 1442460"/>
              <a:gd name="connsiteY39" fmla="*/ 196017 h 1451272"/>
              <a:gd name="connsiteX40" fmla="*/ 228147 w 1442460"/>
              <a:gd name="connsiteY40" fmla="*/ 196017 h 1451272"/>
              <a:gd name="connsiteX41" fmla="*/ 721230 w 1442460"/>
              <a:gd name="connsiteY41" fmla="*/ 0 h 1451272"/>
              <a:gd name="connsiteX42" fmla="*/ 867471 w 1442460"/>
              <a:gd name="connsiteY42" fmla="*/ 14742 h 1451272"/>
              <a:gd name="connsiteX43" fmla="*/ 945868 w 1442460"/>
              <a:gd name="connsiteY43" fmla="*/ 39078 h 1451272"/>
              <a:gd name="connsiteX44" fmla="*/ 496593 w 1442460"/>
              <a:gd name="connsiteY44" fmla="*/ 39078 h 1451272"/>
              <a:gd name="connsiteX45" fmla="*/ 574989 w 1442460"/>
              <a:gd name="connsiteY45" fmla="*/ 14742 h 1451272"/>
              <a:gd name="connsiteX46" fmla="*/ 721230 w 1442460"/>
              <a:gd name="connsiteY46" fmla="*/ 0 h 1451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442460" h="1451272">
                <a:moveTo>
                  <a:pt x="447971" y="1397101"/>
                </a:moveTo>
                <a:lnTo>
                  <a:pt x="994490" y="1397101"/>
                </a:lnTo>
                <a:lnTo>
                  <a:pt x="867471" y="1436530"/>
                </a:lnTo>
                <a:cubicBezTo>
                  <a:pt x="820234" y="1446196"/>
                  <a:pt x="771325" y="1451272"/>
                  <a:pt x="721230" y="1451272"/>
                </a:cubicBezTo>
                <a:cubicBezTo>
                  <a:pt x="671136" y="1451272"/>
                  <a:pt x="622226" y="1446196"/>
                  <a:pt x="574989" y="1436530"/>
                </a:cubicBezTo>
                <a:close/>
                <a:moveTo>
                  <a:pt x="209854" y="1240162"/>
                </a:moveTo>
                <a:lnTo>
                  <a:pt x="1232607" y="1240162"/>
                </a:lnTo>
                <a:lnTo>
                  <a:pt x="1166640" y="1294590"/>
                </a:lnTo>
                <a:lnTo>
                  <a:pt x="275821" y="1294590"/>
                </a:lnTo>
                <a:close/>
                <a:moveTo>
                  <a:pt x="93401" y="1083223"/>
                </a:moveTo>
                <a:lnTo>
                  <a:pt x="1349059" y="1083223"/>
                </a:lnTo>
                <a:lnTo>
                  <a:pt x="1322939" y="1131346"/>
                </a:lnTo>
                <a:lnTo>
                  <a:pt x="1317737" y="1137651"/>
                </a:lnTo>
                <a:lnTo>
                  <a:pt x="124723" y="1137651"/>
                </a:lnTo>
                <a:lnTo>
                  <a:pt x="119521" y="1131346"/>
                </a:lnTo>
                <a:close/>
                <a:moveTo>
                  <a:pt x="27225" y="926284"/>
                </a:moveTo>
                <a:lnTo>
                  <a:pt x="1415235" y="926284"/>
                </a:lnTo>
                <a:lnTo>
                  <a:pt x="1398340" y="980712"/>
                </a:lnTo>
                <a:lnTo>
                  <a:pt x="44121" y="980712"/>
                </a:lnTo>
                <a:close/>
                <a:moveTo>
                  <a:pt x="0" y="769345"/>
                </a:moveTo>
                <a:lnTo>
                  <a:pt x="1442460" y="769345"/>
                </a:lnTo>
                <a:lnTo>
                  <a:pt x="1436973" y="823773"/>
                </a:lnTo>
                <a:lnTo>
                  <a:pt x="5487" y="823773"/>
                </a:lnTo>
                <a:close/>
                <a:moveTo>
                  <a:pt x="7009" y="612406"/>
                </a:moveTo>
                <a:lnTo>
                  <a:pt x="1435452" y="612406"/>
                </a:lnTo>
                <a:lnTo>
                  <a:pt x="1440939" y="666834"/>
                </a:lnTo>
                <a:lnTo>
                  <a:pt x="1522" y="666834"/>
                </a:lnTo>
                <a:close/>
                <a:moveTo>
                  <a:pt x="48806" y="455467"/>
                </a:moveTo>
                <a:lnTo>
                  <a:pt x="1393655" y="455467"/>
                </a:lnTo>
                <a:lnTo>
                  <a:pt x="1410550" y="509895"/>
                </a:lnTo>
                <a:lnTo>
                  <a:pt x="31911" y="509895"/>
                </a:lnTo>
                <a:close/>
                <a:moveTo>
                  <a:pt x="137176" y="298528"/>
                </a:moveTo>
                <a:lnTo>
                  <a:pt x="1305284" y="298528"/>
                </a:lnTo>
                <a:lnTo>
                  <a:pt x="1322939" y="319926"/>
                </a:lnTo>
                <a:lnTo>
                  <a:pt x="1340867" y="352956"/>
                </a:lnTo>
                <a:lnTo>
                  <a:pt x="101593" y="352956"/>
                </a:lnTo>
                <a:lnTo>
                  <a:pt x="119521" y="319926"/>
                </a:lnTo>
                <a:close/>
                <a:moveTo>
                  <a:pt x="294114" y="141589"/>
                </a:moveTo>
                <a:lnTo>
                  <a:pt x="1148347" y="141589"/>
                </a:lnTo>
                <a:lnTo>
                  <a:pt x="1214314" y="196017"/>
                </a:lnTo>
                <a:lnTo>
                  <a:pt x="228147" y="196017"/>
                </a:lnTo>
                <a:close/>
                <a:moveTo>
                  <a:pt x="721230" y="0"/>
                </a:moveTo>
                <a:cubicBezTo>
                  <a:pt x="771325" y="0"/>
                  <a:pt x="820234" y="5076"/>
                  <a:pt x="867471" y="14742"/>
                </a:cubicBezTo>
                <a:lnTo>
                  <a:pt x="945868" y="39078"/>
                </a:lnTo>
                <a:lnTo>
                  <a:pt x="496593" y="39078"/>
                </a:lnTo>
                <a:lnTo>
                  <a:pt x="574989" y="14742"/>
                </a:lnTo>
                <a:cubicBezTo>
                  <a:pt x="622226" y="5076"/>
                  <a:pt x="671136" y="0"/>
                  <a:pt x="72123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extLst>
      <p:ext uri="{BB962C8B-B14F-4D97-AF65-F5344CB8AC3E}">
        <p14:creationId xmlns:p14="http://schemas.microsoft.com/office/powerpoint/2010/main" xmlns="" val="35580472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 xmlns:a16="http://schemas.microsoft.com/office/drawing/2014/main" id="{EB11FD6B-1765-482C-8DB8-E9BA5684480F}"/>
              </a:ext>
            </a:extLst>
          </p:cNvPr>
          <p:cNvSpPr/>
          <p:nvPr/>
        </p:nvSpPr>
        <p:spPr>
          <a:xfrm>
            <a:off x="1553756" y="2874211"/>
            <a:ext cx="954107" cy="369332"/>
          </a:xfrm>
          <a:prstGeom prst="rect">
            <a:avLst/>
          </a:prstGeom>
        </p:spPr>
        <p:txBody>
          <a:bodyPr wrap="none">
            <a:spAutoFit/>
          </a:bodyPr>
          <a:lstStyle/>
          <a:p>
            <a:pPr algn="ctr" defTabSz="914377">
              <a:defRPr/>
            </a:pPr>
            <a:r>
              <a:rPr lang="zh-CN" altLang="en-US" spc="200" dirty="0">
                <a:solidFill>
                  <a:schemeClr val="accent1"/>
                </a:solidFill>
                <a:latin typeface="+mn-ea"/>
              </a:rPr>
              <a:t>第一章</a:t>
            </a:r>
          </a:p>
        </p:txBody>
      </p:sp>
      <p:sp>
        <p:nvSpPr>
          <p:cNvPr id="49" name="矩形 48">
            <a:extLst>
              <a:ext uri="{FF2B5EF4-FFF2-40B4-BE49-F238E27FC236}">
                <a16:creationId xmlns="" xmlns:a16="http://schemas.microsoft.com/office/drawing/2014/main" id="{800D0C54-B7DF-48A1-B1F1-F4AD30E0D193}"/>
              </a:ext>
            </a:extLst>
          </p:cNvPr>
          <p:cNvSpPr/>
          <p:nvPr/>
        </p:nvSpPr>
        <p:spPr>
          <a:xfrm>
            <a:off x="1447206" y="3618150"/>
            <a:ext cx="1107996" cy="369332"/>
          </a:xfrm>
          <a:prstGeom prst="rect">
            <a:avLst/>
          </a:prstGeom>
        </p:spPr>
        <p:txBody>
          <a:bodyPr wrap="none">
            <a:spAutoFit/>
          </a:bodyPr>
          <a:lstStyle/>
          <a:p>
            <a:pPr algn="ctr" defTabSz="914377">
              <a:defRPr/>
            </a:pPr>
            <a:r>
              <a:rPr lang="zh-CN" altLang="en-US" b="1" dirty="0">
                <a:solidFill>
                  <a:schemeClr val="accent1"/>
                </a:solidFill>
                <a:latin typeface="微软雅黑" panose="020B0503020204020204" pitchFamily="34" charset="-122"/>
                <a:ea typeface="微软雅黑" panose="020B0503020204020204" pitchFamily="34" charset="-122"/>
              </a:rPr>
              <a:t>论文摘要</a:t>
            </a:r>
          </a:p>
        </p:txBody>
      </p:sp>
      <p:sp>
        <p:nvSpPr>
          <p:cNvPr id="121" name="任意多边形: 形状 120">
            <a:extLst>
              <a:ext uri="{FF2B5EF4-FFF2-40B4-BE49-F238E27FC236}">
                <a16:creationId xmlns="" xmlns:a16="http://schemas.microsoft.com/office/drawing/2014/main" id="{3395D360-A0CB-45C5-9976-551EDF9480FE}"/>
              </a:ext>
            </a:extLst>
          </p:cNvPr>
          <p:cNvSpPr/>
          <p:nvPr/>
        </p:nvSpPr>
        <p:spPr>
          <a:xfrm rot="2001767">
            <a:off x="9105615" y="1066962"/>
            <a:ext cx="979224" cy="985205"/>
          </a:xfrm>
          <a:custGeom>
            <a:avLst/>
            <a:gdLst>
              <a:gd name="connsiteX0" fmla="*/ 447971 w 1442460"/>
              <a:gd name="connsiteY0" fmla="*/ 1397101 h 1451272"/>
              <a:gd name="connsiteX1" fmla="*/ 994490 w 1442460"/>
              <a:gd name="connsiteY1" fmla="*/ 1397101 h 1451272"/>
              <a:gd name="connsiteX2" fmla="*/ 867471 w 1442460"/>
              <a:gd name="connsiteY2" fmla="*/ 1436530 h 1451272"/>
              <a:gd name="connsiteX3" fmla="*/ 721230 w 1442460"/>
              <a:gd name="connsiteY3" fmla="*/ 1451272 h 1451272"/>
              <a:gd name="connsiteX4" fmla="*/ 574989 w 1442460"/>
              <a:gd name="connsiteY4" fmla="*/ 1436530 h 1451272"/>
              <a:gd name="connsiteX5" fmla="*/ 209854 w 1442460"/>
              <a:gd name="connsiteY5" fmla="*/ 1240162 h 1451272"/>
              <a:gd name="connsiteX6" fmla="*/ 1232607 w 1442460"/>
              <a:gd name="connsiteY6" fmla="*/ 1240162 h 1451272"/>
              <a:gd name="connsiteX7" fmla="*/ 1166640 w 1442460"/>
              <a:gd name="connsiteY7" fmla="*/ 1294590 h 1451272"/>
              <a:gd name="connsiteX8" fmla="*/ 275821 w 1442460"/>
              <a:gd name="connsiteY8" fmla="*/ 1294590 h 1451272"/>
              <a:gd name="connsiteX9" fmla="*/ 93401 w 1442460"/>
              <a:gd name="connsiteY9" fmla="*/ 1083223 h 1451272"/>
              <a:gd name="connsiteX10" fmla="*/ 1349059 w 1442460"/>
              <a:gd name="connsiteY10" fmla="*/ 1083223 h 1451272"/>
              <a:gd name="connsiteX11" fmla="*/ 1322939 w 1442460"/>
              <a:gd name="connsiteY11" fmla="*/ 1131346 h 1451272"/>
              <a:gd name="connsiteX12" fmla="*/ 1317737 w 1442460"/>
              <a:gd name="connsiteY12" fmla="*/ 1137651 h 1451272"/>
              <a:gd name="connsiteX13" fmla="*/ 124723 w 1442460"/>
              <a:gd name="connsiteY13" fmla="*/ 1137651 h 1451272"/>
              <a:gd name="connsiteX14" fmla="*/ 119521 w 1442460"/>
              <a:gd name="connsiteY14" fmla="*/ 1131346 h 1451272"/>
              <a:gd name="connsiteX15" fmla="*/ 27225 w 1442460"/>
              <a:gd name="connsiteY15" fmla="*/ 926284 h 1451272"/>
              <a:gd name="connsiteX16" fmla="*/ 1415235 w 1442460"/>
              <a:gd name="connsiteY16" fmla="*/ 926284 h 1451272"/>
              <a:gd name="connsiteX17" fmla="*/ 1398340 w 1442460"/>
              <a:gd name="connsiteY17" fmla="*/ 980712 h 1451272"/>
              <a:gd name="connsiteX18" fmla="*/ 44121 w 1442460"/>
              <a:gd name="connsiteY18" fmla="*/ 980712 h 1451272"/>
              <a:gd name="connsiteX19" fmla="*/ 0 w 1442460"/>
              <a:gd name="connsiteY19" fmla="*/ 769345 h 1451272"/>
              <a:gd name="connsiteX20" fmla="*/ 1442460 w 1442460"/>
              <a:gd name="connsiteY20" fmla="*/ 769345 h 1451272"/>
              <a:gd name="connsiteX21" fmla="*/ 1436973 w 1442460"/>
              <a:gd name="connsiteY21" fmla="*/ 823773 h 1451272"/>
              <a:gd name="connsiteX22" fmla="*/ 5487 w 1442460"/>
              <a:gd name="connsiteY22" fmla="*/ 823773 h 1451272"/>
              <a:gd name="connsiteX23" fmla="*/ 7009 w 1442460"/>
              <a:gd name="connsiteY23" fmla="*/ 612406 h 1451272"/>
              <a:gd name="connsiteX24" fmla="*/ 1435452 w 1442460"/>
              <a:gd name="connsiteY24" fmla="*/ 612406 h 1451272"/>
              <a:gd name="connsiteX25" fmla="*/ 1440939 w 1442460"/>
              <a:gd name="connsiteY25" fmla="*/ 666834 h 1451272"/>
              <a:gd name="connsiteX26" fmla="*/ 1522 w 1442460"/>
              <a:gd name="connsiteY26" fmla="*/ 666834 h 1451272"/>
              <a:gd name="connsiteX27" fmla="*/ 48806 w 1442460"/>
              <a:gd name="connsiteY27" fmla="*/ 455467 h 1451272"/>
              <a:gd name="connsiteX28" fmla="*/ 1393655 w 1442460"/>
              <a:gd name="connsiteY28" fmla="*/ 455467 h 1451272"/>
              <a:gd name="connsiteX29" fmla="*/ 1410550 w 1442460"/>
              <a:gd name="connsiteY29" fmla="*/ 509895 h 1451272"/>
              <a:gd name="connsiteX30" fmla="*/ 31911 w 1442460"/>
              <a:gd name="connsiteY30" fmla="*/ 509895 h 1451272"/>
              <a:gd name="connsiteX31" fmla="*/ 137176 w 1442460"/>
              <a:gd name="connsiteY31" fmla="*/ 298528 h 1451272"/>
              <a:gd name="connsiteX32" fmla="*/ 1305284 w 1442460"/>
              <a:gd name="connsiteY32" fmla="*/ 298528 h 1451272"/>
              <a:gd name="connsiteX33" fmla="*/ 1322939 w 1442460"/>
              <a:gd name="connsiteY33" fmla="*/ 319926 h 1451272"/>
              <a:gd name="connsiteX34" fmla="*/ 1340867 w 1442460"/>
              <a:gd name="connsiteY34" fmla="*/ 352956 h 1451272"/>
              <a:gd name="connsiteX35" fmla="*/ 101593 w 1442460"/>
              <a:gd name="connsiteY35" fmla="*/ 352956 h 1451272"/>
              <a:gd name="connsiteX36" fmla="*/ 119521 w 1442460"/>
              <a:gd name="connsiteY36" fmla="*/ 319926 h 1451272"/>
              <a:gd name="connsiteX37" fmla="*/ 294114 w 1442460"/>
              <a:gd name="connsiteY37" fmla="*/ 141589 h 1451272"/>
              <a:gd name="connsiteX38" fmla="*/ 1148347 w 1442460"/>
              <a:gd name="connsiteY38" fmla="*/ 141589 h 1451272"/>
              <a:gd name="connsiteX39" fmla="*/ 1214314 w 1442460"/>
              <a:gd name="connsiteY39" fmla="*/ 196017 h 1451272"/>
              <a:gd name="connsiteX40" fmla="*/ 228147 w 1442460"/>
              <a:gd name="connsiteY40" fmla="*/ 196017 h 1451272"/>
              <a:gd name="connsiteX41" fmla="*/ 721230 w 1442460"/>
              <a:gd name="connsiteY41" fmla="*/ 0 h 1451272"/>
              <a:gd name="connsiteX42" fmla="*/ 867471 w 1442460"/>
              <a:gd name="connsiteY42" fmla="*/ 14742 h 1451272"/>
              <a:gd name="connsiteX43" fmla="*/ 945868 w 1442460"/>
              <a:gd name="connsiteY43" fmla="*/ 39078 h 1451272"/>
              <a:gd name="connsiteX44" fmla="*/ 496593 w 1442460"/>
              <a:gd name="connsiteY44" fmla="*/ 39078 h 1451272"/>
              <a:gd name="connsiteX45" fmla="*/ 574989 w 1442460"/>
              <a:gd name="connsiteY45" fmla="*/ 14742 h 1451272"/>
              <a:gd name="connsiteX46" fmla="*/ 721230 w 1442460"/>
              <a:gd name="connsiteY46" fmla="*/ 0 h 1451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442460" h="1451272">
                <a:moveTo>
                  <a:pt x="447971" y="1397101"/>
                </a:moveTo>
                <a:lnTo>
                  <a:pt x="994490" y="1397101"/>
                </a:lnTo>
                <a:lnTo>
                  <a:pt x="867471" y="1436530"/>
                </a:lnTo>
                <a:cubicBezTo>
                  <a:pt x="820234" y="1446196"/>
                  <a:pt x="771325" y="1451272"/>
                  <a:pt x="721230" y="1451272"/>
                </a:cubicBezTo>
                <a:cubicBezTo>
                  <a:pt x="671136" y="1451272"/>
                  <a:pt x="622226" y="1446196"/>
                  <a:pt x="574989" y="1436530"/>
                </a:cubicBezTo>
                <a:close/>
                <a:moveTo>
                  <a:pt x="209854" y="1240162"/>
                </a:moveTo>
                <a:lnTo>
                  <a:pt x="1232607" y="1240162"/>
                </a:lnTo>
                <a:lnTo>
                  <a:pt x="1166640" y="1294590"/>
                </a:lnTo>
                <a:lnTo>
                  <a:pt x="275821" y="1294590"/>
                </a:lnTo>
                <a:close/>
                <a:moveTo>
                  <a:pt x="93401" y="1083223"/>
                </a:moveTo>
                <a:lnTo>
                  <a:pt x="1349059" y="1083223"/>
                </a:lnTo>
                <a:lnTo>
                  <a:pt x="1322939" y="1131346"/>
                </a:lnTo>
                <a:lnTo>
                  <a:pt x="1317737" y="1137651"/>
                </a:lnTo>
                <a:lnTo>
                  <a:pt x="124723" y="1137651"/>
                </a:lnTo>
                <a:lnTo>
                  <a:pt x="119521" y="1131346"/>
                </a:lnTo>
                <a:close/>
                <a:moveTo>
                  <a:pt x="27225" y="926284"/>
                </a:moveTo>
                <a:lnTo>
                  <a:pt x="1415235" y="926284"/>
                </a:lnTo>
                <a:lnTo>
                  <a:pt x="1398340" y="980712"/>
                </a:lnTo>
                <a:lnTo>
                  <a:pt x="44121" y="980712"/>
                </a:lnTo>
                <a:close/>
                <a:moveTo>
                  <a:pt x="0" y="769345"/>
                </a:moveTo>
                <a:lnTo>
                  <a:pt x="1442460" y="769345"/>
                </a:lnTo>
                <a:lnTo>
                  <a:pt x="1436973" y="823773"/>
                </a:lnTo>
                <a:lnTo>
                  <a:pt x="5487" y="823773"/>
                </a:lnTo>
                <a:close/>
                <a:moveTo>
                  <a:pt x="7009" y="612406"/>
                </a:moveTo>
                <a:lnTo>
                  <a:pt x="1435452" y="612406"/>
                </a:lnTo>
                <a:lnTo>
                  <a:pt x="1440939" y="666834"/>
                </a:lnTo>
                <a:lnTo>
                  <a:pt x="1522" y="666834"/>
                </a:lnTo>
                <a:close/>
                <a:moveTo>
                  <a:pt x="48806" y="455467"/>
                </a:moveTo>
                <a:lnTo>
                  <a:pt x="1393655" y="455467"/>
                </a:lnTo>
                <a:lnTo>
                  <a:pt x="1410550" y="509895"/>
                </a:lnTo>
                <a:lnTo>
                  <a:pt x="31911" y="509895"/>
                </a:lnTo>
                <a:close/>
                <a:moveTo>
                  <a:pt x="137176" y="298528"/>
                </a:moveTo>
                <a:lnTo>
                  <a:pt x="1305284" y="298528"/>
                </a:lnTo>
                <a:lnTo>
                  <a:pt x="1322939" y="319926"/>
                </a:lnTo>
                <a:lnTo>
                  <a:pt x="1340867" y="352956"/>
                </a:lnTo>
                <a:lnTo>
                  <a:pt x="101593" y="352956"/>
                </a:lnTo>
                <a:lnTo>
                  <a:pt x="119521" y="319926"/>
                </a:lnTo>
                <a:close/>
                <a:moveTo>
                  <a:pt x="294114" y="141589"/>
                </a:moveTo>
                <a:lnTo>
                  <a:pt x="1148347" y="141589"/>
                </a:lnTo>
                <a:lnTo>
                  <a:pt x="1214314" y="196017"/>
                </a:lnTo>
                <a:lnTo>
                  <a:pt x="228147" y="196017"/>
                </a:lnTo>
                <a:close/>
                <a:moveTo>
                  <a:pt x="721230" y="0"/>
                </a:moveTo>
                <a:cubicBezTo>
                  <a:pt x="771325" y="0"/>
                  <a:pt x="820234" y="5076"/>
                  <a:pt x="867471" y="14742"/>
                </a:cubicBezTo>
                <a:lnTo>
                  <a:pt x="945868" y="39078"/>
                </a:lnTo>
                <a:lnTo>
                  <a:pt x="496593" y="39078"/>
                </a:lnTo>
                <a:lnTo>
                  <a:pt x="574989" y="14742"/>
                </a:lnTo>
                <a:cubicBezTo>
                  <a:pt x="622226" y="5076"/>
                  <a:pt x="671136" y="0"/>
                  <a:pt x="72123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23" name="任意多边形: 形状 122">
            <a:extLst>
              <a:ext uri="{FF2B5EF4-FFF2-40B4-BE49-F238E27FC236}">
                <a16:creationId xmlns="" xmlns:a16="http://schemas.microsoft.com/office/drawing/2014/main" id="{3F92FE0C-CF0A-4C76-BA5E-49345BF94A78}"/>
              </a:ext>
            </a:extLst>
          </p:cNvPr>
          <p:cNvSpPr/>
          <p:nvPr/>
        </p:nvSpPr>
        <p:spPr>
          <a:xfrm>
            <a:off x="-1644649" y="3071153"/>
            <a:ext cx="17613085" cy="1444704"/>
          </a:xfrm>
          <a:custGeom>
            <a:avLst/>
            <a:gdLst>
              <a:gd name="connsiteX0" fmla="*/ 0 w 15210971"/>
              <a:gd name="connsiteY0" fmla="*/ 72097 h 1444704"/>
              <a:gd name="connsiteX1" fmla="*/ 1748971 w 15210971"/>
              <a:gd name="connsiteY1" fmla="*/ 761526 h 1444704"/>
              <a:gd name="connsiteX2" fmla="*/ 3969657 w 15210971"/>
              <a:gd name="connsiteY2" fmla="*/ 188211 h 1444704"/>
              <a:gd name="connsiteX3" fmla="*/ 6328228 w 15210971"/>
              <a:gd name="connsiteY3" fmla="*/ 863126 h 1444704"/>
              <a:gd name="connsiteX4" fmla="*/ 9296400 w 15210971"/>
              <a:gd name="connsiteY4" fmla="*/ 6783 h 1444704"/>
              <a:gd name="connsiteX5" fmla="*/ 11560628 w 15210971"/>
              <a:gd name="connsiteY5" fmla="*/ 1429183 h 1444704"/>
              <a:gd name="connsiteX6" fmla="*/ 15210971 w 15210971"/>
              <a:gd name="connsiteY6" fmla="*/ 638154 h 144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10971" h="1444704">
                <a:moveTo>
                  <a:pt x="0" y="72097"/>
                </a:moveTo>
                <a:cubicBezTo>
                  <a:pt x="543681" y="407135"/>
                  <a:pt x="1087362" y="742174"/>
                  <a:pt x="1748971" y="761526"/>
                </a:cubicBezTo>
                <a:cubicBezTo>
                  <a:pt x="2410580" y="780878"/>
                  <a:pt x="3206448" y="171278"/>
                  <a:pt x="3969657" y="188211"/>
                </a:cubicBezTo>
                <a:cubicBezTo>
                  <a:pt x="4732866" y="205144"/>
                  <a:pt x="5440438" y="893364"/>
                  <a:pt x="6328228" y="863126"/>
                </a:cubicBezTo>
                <a:cubicBezTo>
                  <a:pt x="7216018" y="832888"/>
                  <a:pt x="8424333" y="-87560"/>
                  <a:pt x="9296400" y="6783"/>
                </a:cubicBezTo>
                <a:cubicBezTo>
                  <a:pt x="10168467" y="101126"/>
                  <a:pt x="10574866" y="1323955"/>
                  <a:pt x="11560628" y="1429183"/>
                </a:cubicBezTo>
                <a:cubicBezTo>
                  <a:pt x="12546390" y="1534411"/>
                  <a:pt x="13878680" y="1086282"/>
                  <a:pt x="15210971" y="638154"/>
                </a:cubicBez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任意多边形: 形状 124">
            <a:extLst>
              <a:ext uri="{FF2B5EF4-FFF2-40B4-BE49-F238E27FC236}">
                <a16:creationId xmlns="" xmlns:a16="http://schemas.microsoft.com/office/drawing/2014/main" id="{052D6C81-F514-4CB9-97C1-467E651DFA19}"/>
              </a:ext>
            </a:extLst>
          </p:cNvPr>
          <p:cNvSpPr/>
          <p:nvPr/>
        </p:nvSpPr>
        <p:spPr>
          <a:xfrm>
            <a:off x="-3270249" y="3100182"/>
            <a:ext cx="17613085" cy="1444704"/>
          </a:xfrm>
          <a:custGeom>
            <a:avLst/>
            <a:gdLst>
              <a:gd name="connsiteX0" fmla="*/ 0 w 15210971"/>
              <a:gd name="connsiteY0" fmla="*/ 72097 h 1444704"/>
              <a:gd name="connsiteX1" fmla="*/ 1748971 w 15210971"/>
              <a:gd name="connsiteY1" fmla="*/ 761526 h 1444704"/>
              <a:gd name="connsiteX2" fmla="*/ 3969657 w 15210971"/>
              <a:gd name="connsiteY2" fmla="*/ 188211 h 1444704"/>
              <a:gd name="connsiteX3" fmla="*/ 6328228 w 15210971"/>
              <a:gd name="connsiteY3" fmla="*/ 863126 h 1444704"/>
              <a:gd name="connsiteX4" fmla="*/ 9296400 w 15210971"/>
              <a:gd name="connsiteY4" fmla="*/ 6783 h 1444704"/>
              <a:gd name="connsiteX5" fmla="*/ 11560628 w 15210971"/>
              <a:gd name="connsiteY5" fmla="*/ 1429183 h 1444704"/>
              <a:gd name="connsiteX6" fmla="*/ 15210971 w 15210971"/>
              <a:gd name="connsiteY6" fmla="*/ 638154 h 144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10971" h="1444704">
                <a:moveTo>
                  <a:pt x="0" y="72097"/>
                </a:moveTo>
                <a:cubicBezTo>
                  <a:pt x="543681" y="407135"/>
                  <a:pt x="1087362" y="742174"/>
                  <a:pt x="1748971" y="761526"/>
                </a:cubicBezTo>
                <a:cubicBezTo>
                  <a:pt x="2410580" y="780878"/>
                  <a:pt x="3206448" y="171278"/>
                  <a:pt x="3969657" y="188211"/>
                </a:cubicBezTo>
                <a:cubicBezTo>
                  <a:pt x="4732866" y="205144"/>
                  <a:pt x="5440438" y="893364"/>
                  <a:pt x="6328228" y="863126"/>
                </a:cubicBezTo>
                <a:cubicBezTo>
                  <a:pt x="7216018" y="832888"/>
                  <a:pt x="8424333" y="-87560"/>
                  <a:pt x="9296400" y="6783"/>
                </a:cubicBezTo>
                <a:cubicBezTo>
                  <a:pt x="10168467" y="101126"/>
                  <a:pt x="10574866" y="1323955"/>
                  <a:pt x="11560628" y="1429183"/>
                </a:cubicBezTo>
                <a:cubicBezTo>
                  <a:pt x="12546390" y="1534411"/>
                  <a:pt x="13878680" y="1086282"/>
                  <a:pt x="15210971" y="638154"/>
                </a:cubicBez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a:extLst>
              <a:ext uri="{FF2B5EF4-FFF2-40B4-BE49-F238E27FC236}">
                <a16:creationId xmlns="" xmlns:a16="http://schemas.microsoft.com/office/drawing/2014/main" id="{AFCB4D92-E7C9-456F-8BE0-5293892F04FC}"/>
              </a:ext>
            </a:extLst>
          </p:cNvPr>
          <p:cNvSpPr/>
          <p:nvPr/>
        </p:nvSpPr>
        <p:spPr>
          <a:xfrm>
            <a:off x="1954099" y="3375818"/>
            <a:ext cx="153420" cy="1534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 name="椭圆 183">
            <a:extLst>
              <a:ext uri="{FF2B5EF4-FFF2-40B4-BE49-F238E27FC236}">
                <a16:creationId xmlns="" xmlns:a16="http://schemas.microsoft.com/office/drawing/2014/main" id="{A7CA9DE4-1E68-4808-8DC1-A20F9E810155}"/>
              </a:ext>
            </a:extLst>
          </p:cNvPr>
          <p:cNvSpPr/>
          <p:nvPr/>
        </p:nvSpPr>
        <p:spPr>
          <a:xfrm>
            <a:off x="8787379" y="1478302"/>
            <a:ext cx="153420" cy="1534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任意多边形: 形状 185">
            <a:extLst>
              <a:ext uri="{FF2B5EF4-FFF2-40B4-BE49-F238E27FC236}">
                <a16:creationId xmlns="" xmlns:a16="http://schemas.microsoft.com/office/drawing/2014/main" id="{C9D37591-45DF-4190-948A-D8AC41B4033A}"/>
              </a:ext>
            </a:extLst>
          </p:cNvPr>
          <p:cNvSpPr/>
          <p:nvPr/>
        </p:nvSpPr>
        <p:spPr>
          <a:xfrm>
            <a:off x="3805093" y="1"/>
            <a:ext cx="3968423" cy="1933574"/>
          </a:xfrm>
          <a:custGeom>
            <a:avLst/>
            <a:gdLst>
              <a:gd name="connsiteX0" fmla="*/ 0 w 3968423"/>
              <a:gd name="connsiteY0" fmla="*/ 0 h 1933574"/>
              <a:gd name="connsiteX1" fmla="*/ 3968423 w 3968423"/>
              <a:gd name="connsiteY1" fmla="*/ 0 h 1933574"/>
              <a:gd name="connsiteX2" fmla="*/ 3946431 w 3968423"/>
              <a:gd name="connsiteY2" fmla="*/ 161996 h 1933574"/>
              <a:gd name="connsiteX3" fmla="*/ 1984212 w 3968423"/>
              <a:gd name="connsiteY3" fmla="*/ 1933574 h 1933574"/>
              <a:gd name="connsiteX4" fmla="*/ 21992 w 3968423"/>
              <a:gd name="connsiteY4" fmla="*/ 161996 h 1933574"/>
              <a:gd name="connsiteX0" fmla="*/ 0 w 3968423"/>
              <a:gd name="connsiteY0" fmla="*/ 19051 h 1952625"/>
              <a:gd name="connsiteX1" fmla="*/ 304945 w 3968423"/>
              <a:gd name="connsiteY1" fmla="*/ 0 h 1952625"/>
              <a:gd name="connsiteX2" fmla="*/ 3968423 w 3968423"/>
              <a:gd name="connsiteY2" fmla="*/ 19051 h 1952625"/>
              <a:gd name="connsiteX3" fmla="*/ 3946431 w 3968423"/>
              <a:gd name="connsiteY3" fmla="*/ 181047 h 1952625"/>
              <a:gd name="connsiteX4" fmla="*/ 1984212 w 3968423"/>
              <a:gd name="connsiteY4" fmla="*/ 1952625 h 1952625"/>
              <a:gd name="connsiteX5" fmla="*/ 21992 w 3968423"/>
              <a:gd name="connsiteY5" fmla="*/ 181047 h 1952625"/>
              <a:gd name="connsiteX6" fmla="*/ 0 w 3968423"/>
              <a:gd name="connsiteY6" fmla="*/ 19051 h 1952625"/>
              <a:gd name="connsiteX0" fmla="*/ 0 w 3968423"/>
              <a:gd name="connsiteY0" fmla="*/ 0 h 1933574"/>
              <a:gd name="connsiteX1" fmla="*/ 3968423 w 3968423"/>
              <a:gd name="connsiteY1" fmla="*/ 0 h 1933574"/>
              <a:gd name="connsiteX2" fmla="*/ 3946431 w 3968423"/>
              <a:gd name="connsiteY2" fmla="*/ 161996 h 1933574"/>
              <a:gd name="connsiteX3" fmla="*/ 1984212 w 3968423"/>
              <a:gd name="connsiteY3" fmla="*/ 1933574 h 1933574"/>
              <a:gd name="connsiteX4" fmla="*/ 21992 w 3968423"/>
              <a:gd name="connsiteY4" fmla="*/ 161996 h 1933574"/>
              <a:gd name="connsiteX5" fmla="*/ 0 w 3968423"/>
              <a:gd name="connsiteY5" fmla="*/ 0 h 1933574"/>
              <a:gd name="connsiteX0" fmla="*/ 0 w 3968423"/>
              <a:gd name="connsiteY0" fmla="*/ 14289 h 1947863"/>
              <a:gd name="connsiteX1" fmla="*/ 328757 w 3968423"/>
              <a:gd name="connsiteY1" fmla="*/ 0 h 1947863"/>
              <a:gd name="connsiteX2" fmla="*/ 3968423 w 3968423"/>
              <a:gd name="connsiteY2" fmla="*/ 14289 h 1947863"/>
              <a:gd name="connsiteX3" fmla="*/ 3946431 w 3968423"/>
              <a:gd name="connsiteY3" fmla="*/ 176285 h 1947863"/>
              <a:gd name="connsiteX4" fmla="*/ 1984212 w 3968423"/>
              <a:gd name="connsiteY4" fmla="*/ 1947863 h 1947863"/>
              <a:gd name="connsiteX5" fmla="*/ 21992 w 3968423"/>
              <a:gd name="connsiteY5" fmla="*/ 176285 h 1947863"/>
              <a:gd name="connsiteX6" fmla="*/ 0 w 3968423"/>
              <a:gd name="connsiteY6" fmla="*/ 14289 h 1947863"/>
              <a:gd name="connsiteX0" fmla="*/ 328757 w 3968423"/>
              <a:gd name="connsiteY0" fmla="*/ 0 h 1947863"/>
              <a:gd name="connsiteX1" fmla="*/ 3968423 w 3968423"/>
              <a:gd name="connsiteY1" fmla="*/ 14289 h 1947863"/>
              <a:gd name="connsiteX2" fmla="*/ 3946431 w 3968423"/>
              <a:gd name="connsiteY2" fmla="*/ 176285 h 1947863"/>
              <a:gd name="connsiteX3" fmla="*/ 1984212 w 3968423"/>
              <a:gd name="connsiteY3" fmla="*/ 1947863 h 1947863"/>
              <a:gd name="connsiteX4" fmla="*/ 21992 w 3968423"/>
              <a:gd name="connsiteY4" fmla="*/ 176285 h 1947863"/>
              <a:gd name="connsiteX5" fmla="*/ 0 w 3968423"/>
              <a:gd name="connsiteY5" fmla="*/ 14289 h 1947863"/>
              <a:gd name="connsiteX6" fmla="*/ 420197 w 3968423"/>
              <a:gd name="connsiteY6" fmla="*/ 91440 h 1947863"/>
              <a:gd name="connsiteX0" fmla="*/ 328757 w 3968423"/>
              <a:gd name="connsiteY0" fmla="*/ 0 h 1947863"/>
              <a:gd name="connsiteX1" fmla="*/ 3968423 w 3968423"/>
              <a:gd name="connsiteY1" fmla="*/ 14289 h 1947863"/>
              <a:gd name="connsiteX2" fmla="*/ 3946431 w 3968423"/>
              <a:gd name="connsiteY2" fmla="*/ 176285 h 1947863"/>
              <a:gd name="connsiteX3" fmla="*/ 1984212 w 3968423"/>
              <a:gd name="connsiteY3" fmla="*/ 1947863 h 1947863"/>
              <a:gd name="connsiteX4" fmla="*/ 21992 w 3968423"/>
              <a:gd name="connsiteY4" fmla="*/ 176285 h 1947863"/>
              <a:gd name="connsiteX5" fmla="*/ 0 w 3968423"/>
              <a:gd name="connsiteY5" fmla="*/ 14289 h 1947863"/>
              <a:gd name="connsiteX0" fmla="*/ 3968423 w 3968423"/>
              <a:gd name="connsiteY0" fmla="*/ 0 h 1933574"/>
              <a:gd name="connsiteX1" fmla="*/ 3946431 w 3968423"/>
              <a:gd name="connsiteY1" fmla="*/ 161996 h 1933574"/>
              <a:gd name="connsiteX2" fmla="*/ 1984212 w 3968423"/>
              <a:gd name="connsiteY2" fmla="*/ 1933574 h 1933574"/>
              <a:gd name="connsiteX3" fmla="*/ 21992 w 3968423"/>
              <a:gd name="connsiteY3" fmla="*/ 161996 h 1933574"/>
              <a:gd name="connsiteX4" fmla="*/ 0 w 3968423"/>
              <a:gd name="connsiteY4" fmla="*/ 0 h 1933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423" h="1933574">
                <a:moveTo>
                  <a:pt x="3968423" y="0"/>
                </a:moveTo>
                <a:lnTo>
                  <a:pt x="3946431" y="161996"/>
                </a:lnTo>
                <a:cubicBezTo>
                  <a:pt x="3764638" y="1172055"/>
                  <a:pt x="2955217" y="1933574"/>
                  <a:pt x="1984212" y="1933574"/>
                </a:cubicBezTo>
                <a:cubicBezTo>
                  <a:pt x="1013203" y="1933574"/>
                  <a:pt x="203783" y="1172055"/>
                  <a:pt x="21992" y="161996"/>
                </a:cubicBez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87" name="任意多边形: 形状 186">
            <a:extLst>
              <a:ext uri="{FF2B5EF4-FFF2-40B4-BE49-F238E27FC236}">
                <a16:creationId xmlns="" xmlns:a16="http://schemas.microsoft.com/office/drawing/2014/main" id="{0429A552-44AB-4E69-ABE3-1E38283A99AB}"/>
              </a:ext>
            </a:extLst>
          </p:cNvPr>
          <p:cNvSpPr/>
          <p:nvPr/>
        </p:nvSpPr>
        <p:spPr>
          <a:xfrm>
            <a:off x="4414949" y="1"/>
            <a:ext cx="3901235" cy="1719263"/>
          </a:xfrm>
          <a:custGeom>
            <a:avLst/>
            <a:gdLst>
              <a:gd name="connsiteX0" fmla="*/ 0 w 3901235"/>
              <a:gd name="connsiteY0" fmla="*/ 0 h 1719263"/>
              <a:gd name="connsiteX1" fmla="*/ 3901235 w 3901235"/>
              <a:gd name="connsiteY1" fmla="*/ 0 h 1719263"/>
              <a:gd name="connsiteX2" fmla="*/ 3871510 w 3901235"/>
              <a:gd name="connsiteY2" fmla="*/ 134033 h 1719263"/>
              <a:gd name="connsiteX3" fmla="*/ 1950618 w 3901235"/>
              <a:gd name="connsiteY3" fmla="*/ 1719263 h 1719263"/>
              <a:gd name="connsiteX4" fmla="*/ 29725 w 3901235"/>
              <a:gd name="connsiteY4" fmla="*/ 134033 h 1719263"/>
              <a:gd name="connsiteX0" fmla="*/ 0 w 3901235"/>
              <a:gd name="connsiteY0" fmla="*/ 4764 h 1724027"/>
              <a:gd name="connsiteX1" fmla="*/ 971439 w 3901235"/>
              <a:gd name="connsiteY1" fmla="*/ 0 h 1724027"/>
              <a:gd name="connsiteX2" fmla="*/ 3901235 w 3901235"/>
              <a:gd name="connsiteY2" fmla="*/ 4764 h 1724027"/>
              <a:gd name="connsiteX3" fmla="*/ 3871510 w 3901235"/>
              <a:gd name="connsiteY3" fmla="*/ 138797 h 1724027"/>
              <a:gd name="connsiteX4" fmla="*/ 1950618 w 3901235"/>
              <a:gd name="connsiteY4" fmla="*/ 1724027 h 1724027"/>
              <a:gd name="connsiteX5" fmla="*/ 29725 w 3901235"/>
              <a:gd name="connsiteY5" fmla="*/ 138797 h 1724027"/>
              <a:gd name="connsiteX6" fmla="*/ 0 w 3901235"/>
              <a:gd name="connsiteY6" fmla="*/ 4764 h 1724027"/>
              <a:gd name="connsiteX0" fmla="*/ 971439 w 3901235"/>
              <a:gd name="connsiteY0" fmla="*/ 0 h 1724027"/>
              <a:gd name="connsiteX1" fmla="*/ 3901235 w 3901235"/>
              <a:gd name="connsiteY1" fmla="*/ 4764 h 1724027"/>
              <a:gd name="connsiteX2" fmla="*/ 3871510 w 3901235"/>
              <a:gd name="connsiteY2" fmla="*/ 138797 h 1724027"/>
              <a:gd name="connsiteX3" fmla="*/ 1950618 w 3901235"/>
              <a:gd name="connsiteY3" fmla="*/ 1724027 h 1724027"/>
              <a:gd name="connsiteX4" fmla="*/ 29725 w 3901235"/>
              <a:gd name="connsiteY4" fmla="*/ 138797 h 1724027"/>
              <a:gd name="connsiteX5" fmla="*/ 0 w 3901235"/>
              <a:gd name="connsiteY5" fmla="*/ 4764 h 1724027"/>
              <a:gd name="connsiteX6" fmla="*/ 1062879 w 3901235"/>
              <a:gd name="connsiteY6" fmla="*/ 91440 h 1724027"/>
              <a:gd name="connsiteX0" fmla="*/ 971439 w 3901235"/>
              <a:gd name="connsiteY0" fmla="*/ 0 h 1724027"/>
              <a:gd name="connsiteX1" fmla="*/ 3901235 w 3901235"/>
              <a:gd name="connsiteY1" fmla="*/ 4764 h 1724027"/>
              <a:gd name="connsiteX2" fmla="*/ 3871510 w 3901235"/>
              <a:gd name="connsiteY2" fmla="*/ 138797 h 1724027"/>
              <a:gd name="connsiteX3" fmla="*/ 1950618 w 3901235"/>
              <a:gd name="connsiteY3" fmla="*/ 1724027 h 1724027"/>
              <a:gd name="connsiteX4" fmla="*/ 29725 w 3901235"/>
              <a:gd name="connsiteY4" fmla="*/ 138797 h 1724027"/>
              <a:gd name="connsiteX5" fmla="*/ 0 w 3901235"/>
              <a:gd name="connsiteY5" fmla="*/ 4764 h 1724027"/>
              <a:gd name="connsiteX0" fmla="*/ 3901235 w 3901235"/>
              <a:gd name="connsiteY0" fmla="*/ 0 h 1719263"/>
              <a:gd name="connsiteX1" fmla="*/ 3871510 w 3901235"/>
              <a:gd name="connsiteY1" fmla="*/ 134033 h 1719263"/>
              <a:gd name="connsiteX2" fmla="*/ 1950618 w 3901235"/>
              <a:gd name="connsiteY2" fmla="*/ 1719263 h 1719263"/>
              <a:gd name="connsiteX3" fmla="*/ 29725 w 3901235"/>
              <a:gd name="connsiteY3" fmla="*/ 134033 h 1719263"/>
              <a:gd name="connsiteX4" fmla="*/ 0 w 3901235"/>
              <a:gd name="connsiteY4" fmla="*/ 0 h 1719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1235" h="1719263">
                <a:moveTo>
                  <a:pt x="3901235" y="0"/>
                </a:moveTo>
                <a:lnTo>
                  <a:pt x="3871510" y="134033"/>
                </a:lnTo>
                <a:cubicBezTo>
                  <a:pt x="3629235" y="1049959"/>
                  <a:pt x="2860935" y="1719263"/>
                  <a:pt x="1950618" y="1719263"/>
                </a:cubicBezTo>
                <a:cubicBezTo>
                  <a:pt x="1040298" y="1719263"/>
                  <a:pt x="271998" y="1049959"/>
                  <a:pt x="29725" y="134033"/>
                </a:cubicBezTo>
                <a:lnTo>
                  <a:pt x="0" y="0"/>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88" name="任意多边形: 形状 187">
            <a:extLst>
              <a:ext uri="{FF2B5EF4-FFF2-40B4-BE49-F238E27FC236}">
                <a16:creationId xmlns="" xmlns:a16="http://schemas.microsoft.com/office/drawing/2014/main" id="{A6B88863-8231-419D-A14F-902DA0F3B505}"/>
              </a:ext>
            </a:extLst>
          </p:cNvPr>
          <p:cNvSpPr/>
          <p:nvPr/>
        </p:nvSpPr>
        <p:spPr>
          <a:xfrm>
            <a:off x="4294786" y="0"/>
            <a:ext cx="3592905" cy="1725984"/>
          </a:xfrm>
          <a:custGeom>
            <a:avLst/>
            <a:gdLst>
              <a:gd name="connsiteX0" fmla="*/ 0 w 3592905"/>
              <a:gd name="connsiteY0" fmla="*/ 0 h 1725984"/>
              <a:gd name="connsiteX1" fmla="*/ 3592905 w 3592905"/>
              <a:gd name="connsiteY1" fmla="*/ 0 h 1725984"/>
              <a:gd name="connsiteX2" fmla="*/ 3587358 w 3592905"/>
              <a:gd name="connsiteY2" fmla="*/ 109844 h 1725984"/>
              <a:gd name="connsiteX3" fmla="*/ 1796452 w 3592905"/>
              <a:gd name="connsiteY3" fmla="*/ 1725984 h 1725984"/>
              <a:gd name="connsiteX4" fmla="*/ 5547 w 3592905"/>
              <a:gd name="connsiteY4" fmla="*/ 109844 h 1725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2905" h="1725984">
                <a:moveTo>
                  <a:pt x="0" y="0"/>
                </a:moveTo>
                <a:lnTo>
                  <a:pt x="3592905" y="0"/>
                </a:lnTo>
                <a:lnTo>
                  <a:pt x="3587358" y="109844"/>
                </a:lnTo>
                <a:cubicBezTo>
                  <a:pt x="3495170" y="1017606"/>
                  <a:pt x="2728536" y="1725984"/>
                  <a:pt x="1796452" y="1725984"/>
                </a:cubicBezTo>
                <a:cubicBezTo>
                  <a:pt x="864368" y="1725984"/>
                  <a:pt x="97735" y="1017606"/>
                  <a:pt x="5547" y="10984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189" name="组合 188">
            <a:extLst>
              <a:ext uri="{FF2B5EF4-FFF2-40B4-BE49-F238E27FC236}">
                <a16:creationId xmlns="" xmlns:a16="http://schemas.microsoft.com/office/drawing/2014/main" id="{20E1EF72-8F97-40BB-B42A-4A5D67ED88EB}"/>
              </a:ext>
            </a:extLst>
          </p:cNvPr>
          <p:cNvGrpSpPr/>
          <p:nvPr/>
        </p:nvGrpSpPr>
        <p:grpSpPr>
          <a:xfrm>
            <a:off x="5431027" y="298047"/>
            <a:ext cx="1320423" cy="1005661"/>
            <a:chOff x="5386258" y="298047"/>
            <a:chExt cx="1320423" cy="1005661"/>
          </a:xfrm>
        </p:grpSpPr>
        <p:sp>
          <p:nvSpPr>
            <p:cNvPr id="190" name="矩形 189">
              <a:extLst>
                <a:ext uri="{FF2B5EF4-FFF2-40B4-BE49-F238E27FC236}">
                  <a16:creationId xmlns="" xmlns:a16="http://schemas.microsoft.com/office/drawing/2014/main" id="{1B5178F2-2D4A-410B-BE91-04F25A3587B0}"/>
                </a:ext>
              </a:extLst>
            </p:cNvPr>
            <p:cNvSpPr/>
            <p:nvPr/>
          </p:nvSpPr>
          <p:spPr>
            <a:xfrm>
              <a:off x="5386258" y="298047"/>
              <a:ext cx="748923" cy="769441"/>
            </a:xfrm>
            <a:prstGeom prst="rect">
              <a:avLst/>
            </a:prstGeom>
          </p:spPr>
          <p:txBody>
            <a:bodyPr wrap="none">
              <a:spAutoFit/>
            </a:bodyPr>
            <a:lstStyle/>
            <a:p>
              <a:pPr algn="ctr" defTabSz="914377">
                <a:defRPr/>
              </a:pPr>
              <a:r>
                <a:rPr lang="zh-CN" altLang="en-US" sz="4400" b="1" dirty="0">
                  <a:solidFill>
                    <a:schemeClr val="bg1"/>
                  </a:solidFill>
                  <a:latin typeface="微软雅黑" panose="020B0503020204020204" pitchFamily="34" charset="-122"/>
                  <a:ea typeface="微软雅黑" panose="020B0503020204020204" pitchFamily="34" charset="-122"/>
                </a:rPr>
                <a:t>目</a:t>
              </a:r>
            </a:p>
          </p:txBody>
        </p:sp>
        <p:sp>
          <p:nvSpPr>
            <p:cNvPr id="191" name="矩形 190">
              <a:extLst>
                <a:ext uri="{FF2B5EF4-FFF2-40B4-BE49-F238E27FC236}">
                  <a16:creationId xmlns="" xmlns:a16="http://schemas.microsoft.com/office/drawing/2014/main" id="{1026D04B-BFBA-4969-A62F-400DB9371C1A}"/>
                </a:ext>
              </a:extLst>
            </p:cNvPr>
            <p:cNvSpPr/>
            <p:nvPr/>
          </p:nvSpPr>
          <p:spPr>
            <a:xfrm>
              <a:off x="5957758" y="534267"/>
              <a:ext cx="748923" cy="769441"/>
            </a:xfrm>
            <a:prstGeom prst="rect">
              <a:avLst/>
            </a:prstGeom>
          </p:spPr>
          <p:txBody>
            <a:bodyPr wrap="none">
              <a:spAutoFit/>
            </a:bodyPr>
            <a:lstStyle/>
            <a:p>
              <a:pPr algn="ctr" defTabSz="914377">
                <a:defRPr/>
              </a:pPr>
              <a:r>
                <a:rPr lang="zh-CN" altLang="en-US" sz="4400" b="1" dirty="0">
                  <a:solidFill>
                    <a:schemeClr val="bg1"/>
                  </a:solidFill>
                  <a:latin typeface="微软雅黑" panose="020B0503020204020204" pitchFamily="34" charset="-122"/>
                  <a:ea typeface="微软雅黑" panose="020B0503020204020204" pitchFamily="34" charset="-122"/>
                </a:rPr>
                <a:t>录</a:t>
              </a:r>
            </a:p>
          </p:txBody>
        </p:sp>
        <p:cxnSp>
          <p:nvCxnSpPr>
            <p:cNvPr id="192" name="直接连接符 191">
              <a:extLst>
                <a:ext uri="{FF2B5EF4-FFF2-40B4-BE49-F238E27FC236}">
                  <a16:creationId xmlns="" xmlns:a16="http://schemas.microsoft.com/office/drawing/2014/main" id="{0617B5AE-EFD2-4359-925B-B0D12536022A}"/>
                </a:ext>
              </a:extLst>
            </p:cNvPr>
            <p:cNvCxnSpPr>
              <a:cxnSpLocks/>
            </p:cNvCxnSpPr>
            <p:nvPr/>
          </p:nvCxnSpPr>
          <p:spPr>
            <a:xfrm flipV="1">
              <a:off x="5603081" y="1001316"/>
              <a:ext cx="279797" cy="2155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3" name="直接连接符 192">
              <a:extLst>
                <a:ext uri="{FF2B5EF4-FFF2-40B4-BE49-F238E27FC236}">
                  <a16:creationId xmlns="" xmlns:a16="http://schemas.microsoft.com/office/drawing/2014/main" id="{80AC7947-DD52-45AF-9696-26B4A97F0743}"/>
                </a:ext>
              </a:extLst>
            </p:cNvPr>
            <p:cNvCxnSpPr>
              <a:cxnSpLocks/>
            </p:cNvCxnSpPr>
            <p:nvPr/>
          </p:nvCxnSpPr>
          <p:spPr>
            <a:xfrm flipV="1">
              <a:off x="6210300" y="379810"/>
              <a:ext cx="279797" cy="2155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94" name="椭圆 193">
            <a:extLst>
              <a:ext uri="{FF2B5EF4-FFF2-40B4-BE49-F238E27FC236}">
                <a16:creationId xmlns="" xmlns:a16="http://schemas.microsoft.com/office/drawing/2014/main" id="{B988493C-DB58-4CB5-AC42-17AF86122B35}"/>
              </a:ext>
            </a:extLst>
          </p:cNvPr>
          <p:cNvSpPr/>
          <p:nvPr/>
        </p:nvSpPr>
        <p:spPr>
          <a:xfrm>
            <a:off x="4218102" y="1144930"/>
            <a:ext cx="140946" cy="140946"/>
          </a:xfrm>
          <a:prstGeom prst="ellipse">
            <a:avLst/>
          </a:prstGeom>
          <a:solidFill>
            <a:srgbClr val="035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6" name="矩形 195">
            <a:extLst>
              <a:ext uri="{FF2B5EF4-FFF2-40B4-BE49-F238E27FC236}">
                <a16:creationId xmlns="" xmlns:a16="http://schemas.microsoft.com/office/drawing/2014/main" id="{EFD6615C-A618-47D7-86F0-88A4D620E046}"/>
              </a:ext>
            </a:extLst>
          </p:cNvPr>
          <p:cNvSpPr/>
          <p:nvPr/>
        </p:nvSpPr>
        <p:spPr>
          <a:xfrm>
            <a:off x="3087281" y="3432141"/>
            <a:ext cx="954107" cy="369332"/>
          </a:xfrm>
          <a:prstGeom prst="rect">
            <a:avLst/>
          </a:prstGeom>
        </p:spPr>
        <p:txBody>
          <a:bodyPr wrap="none">
            <a:spAutoFit/>
          </a:bodyPr>
          <a:lstStyle/>
          <a:p>
            <a:pPr algn="ctr" defTabSz="914377">
              <a:defRPr/>
            </a:pPr>
            <a:r>
              <a:rPr lang="zh-CN" altLang="en-US" spc="200" dirty="0">
                <a:solidFill>
                  <a:schemeClr val="accent1"/>
                </a:solidFill>
                <a:latin typeface="+mn-ea"/>
              </a:rPr>
              <a:t>第二章</a:t>
            </a:r>
          </a:p>
        </p:txBody>
      </p:sp>
      <p:sp>
        <p:nvSpPr>
          <p:cNvPr id="198" name="矩形 197">
            <a:extLst>
              <a:ext uri="{FF2B5EF4-FFF2-40B4-BE49-F238E27FC236}">
                <a16:creationId xmlns="" xmlns:a16="http://schemas.microsoft.com/office/drawing/2014/main" id="{C515F417-5328-40DE-9691-BA2DE15D4E22}"/>
              </a:ext>
            </a:extLst>
          </p:cNvPr>
          <p:cNvSpPr/>
          <p:nvPr/>
        </p:nvSpPr>
        <p:spPr>
          <a:xfrm>
            <a:off x="3010336" y="4151213"/>
            <a:ext cx="1107996" cy="369332"/>
          </a:xfrm>
          <a:prstGeom prst="rect">
            <a:avLst/>
          </a:prstGeom>
        </p:spPr>
        <p:txBody>
          <a:bodyPr wrap="none">
            <a:spAutoFit/>
          </a:bodyPr>
          <a:lstStyle/>
          <a:p>
            <a:pPr algn="ctr" defTabSz="914377"/>
            <a:r>
              <a:rPr lang="zh-CN" altLang="en-US" b="1" dirty="0">
                <a:solidFill>
                  <a:schemeClr val="accent1"/>
                </a:solidFill>
                <a:latin typeface="微软雅黑" panose="020B0503020204020204" pitchFamily="34" charset="-122"/>
                <a:ea typeface="微软雅黑" panose="020B0503020204020204" pitchFamily="34" charset="-122"/>
              </a:rPr>
              <a:t>选题背景</a:t>
            </a:r>
          </a:p>
        </p:txBody>
      </p:sp>
      <p:sp>
        <p:nvSpPr>
          <p:cNvPr id="200" name="矩形 199">
            <a:extLst>
              <a:ext uri="{FF2B5EF4-FFF2-40B4-BE49-F238E27FC236}">
                <a16:creationId xmlns="" xmlns:a16="http://schemas.microsoft.com/office/drawing/2014/main" id="{10677187-F4E3-49AB-82AB-769553D02F06}"/>
              </a:ext>
            </a:extLst>
          </p:cNvPr>
          <p:cNvSpPr/>
          <p:nvPr/>
        </p:nvSpPr>
        <p:spPr>
          <a:xfrm>
            <a:off x="7494909" y="3488547"/>
            <a:ext cx="1107996" cy="369332"/>
          </a:xfrm>
          <a:prstGeom prst="rect">
            <a:avLst/>
          </a:prstGeom>
        </p:spPr>
        <p:txBody>
          <a:bodyPr wrap="none">
            <a:spAutoFit/>
          </a:bodyPr>
          <a:lstStyle/>
          <a:p>
            <a:pPr algn="ctr" defTabSz="914377"/>
            <a:r>
              <a:rPr lang="zh-CN" altLang="en-US" b="1" dirty="0">
                <a:solidFill>
                  <a:schemeClr val="accent1"/>
                </a:solidFill>
                <a:latin typeface="微软雅黑" panose="020B0503020204020204" pitchFamily="34" charset="-122"/>
                <a:ea typeface="微软雅黑" panose="020B0503020204020204" pitchFamily="34" charset="-122"/>
              </a:rPr>
              <a:t>关键技术</a:t>
            </a:r>
          </a:p>
        </p:txBody>
      </p:sp>
      <p:sp>
        <p:nvSpPr>
          <p:cNvPr id="202" name="矩形 201">
            <a:extLst>
              <a:ext uri="{FF2B5EF4-FFF2-40B4-BE49-F238E27FC236}">
                <a16:creationId xmlns="" xmlns:a16="http://schemas.microsoft.com/office/drawing/2014/main" id="{58DF819E-CCEE-4150-90FD-511DEE49CEBB}"/>
              </a:ext>
            </a:extLst>
          </p:cNvPr>
          <p:cNvSpPr/>
          <p:nvPr/>
        </p:nvSpPr>
        <p:spPr>
          <a:xfrm>
            <a:off x="9673629" y="4683597"/>
            <a:ext cx="1107996" cy="369332"/>
          </a:xfrm>
          <a:prstGeom prst="rect">
            <a:avLst/>
          </a:prstGeom>
        </p:spPr>
        <p:txBody>
          <a:bodyPr wrap="none">
            <a:spAutoFit/>
          </a:bodyPr>
          <a:lstStyle/>
          <a:p>
            <a:pPr algn="ctr" defTabSz="914377"/>
            <a:r>
              <a:rPr lang="zh-CN" altLang="en-US" b="1" dirty="0">
                <a:solidFill>
                  <a:schemeClr val="accent1"/>
                </a:solidFill>
                <a:latin typeface="微软雅黑" panose="020B0503020204020204" pitchFamily="34" charset="-122"/>
                <a:ea typeface="微软雅黑" panose="020B0503020204020204" pitchFamily="34" charset="-122"/>
              </a:rPr>
              <a:t>论文总结</a:t>
            </a:r>
          </a:p>
        </p:txBody>
      </p:sp>
      <p:sp>
        <p:nvSpPr>
          <p:cNvPr id="204" name="椭圆 203">
            <a:extLst>
              <a:ext uri="{FF2B5EF4-FFF2-40B4-BE49-F238E27FC236}">
                <a16:creationId xmlns="" xmlns:a16="http://schemas.microsoft.com/office/drawing/2014/main" id="{400BD8A7-5ED5-4258-B2FA-8F2BCFF1984D}"/>
              </a:ext>
            </a:extLst>
          </p:cNvPr>
          <p:cNvSpPr/>
          <p:nvPr/>
        </p:nvSpPr>
        <p:spPr>
          <a:xfrm>
            <a:off x="3487624" y="3885405"/>
            <a:ext cx="153420" cy="1534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6" name="矩形 205">
            <a:extLst>
              <a:ext uri="{FF2B5EF4-FFF2-40B4-BE49-F238E27FC236}">
                <a16:creationId xmlns="" xmlns:a16="http://schemas.microsoft.com/office/drawing/2014/main" id="{05E4CB56-1318-483D-A932-9FBC2D9989D2}"/>
              </a:ext>
            </a:extLst>
          </p:cNvPr>
          <p:cNvSpPr/>
          <p:nvPr/>
        </p:nvSpPr>
        <p:spPr>
          <a:xfrm>
            <a:off x="5466829" y="2869448"/>
            <a:ext cx="954107" cy="369332"/>
          </a:xfrm>
          <a:prstGeom prst="rect">
            <a:avLst/>
          </a:prstGeom>
        </p:spPr>
        <p:txBody>
          <a:bodyPr wrap="none">
            <a:spAutoFit/>
          </a:bodyPr>
          <a:lstStyle/>
          <a:p>
            <a:pPr algn="ctr" defTabSz="914377">
              <a:defRPr/>
            </a:pPr>
            <a:r>
              <a:rPr lang="zh-CN" altLang="en-US" spc="200" dirty="0">
                <a:solidFill>
                  <a:schemeClr val="accent1"/>
                </a:solidFill>
                <a:latin typeface="+mn-ea"/>
              </a:rPr>
              <a:t>第三章</a:t>
            </a:r>
          </a:p>
        </p:txBody>
      </p:sp>
      <p:sp>
        <p:nvSpPr>
          <p:cNvPr id="208" name="椭圆 207">
            <a:extLst>
              <a:ext uri="{FF2B5EF4-FFF2-40B4-BE49-F238E27FC236}">
                <a16:creationId xmlns="" xmlns:a16="http://schemas.microsoft.com/office/drawing/2014/main" id="{947FCE82-E682-48A6-8159-B361DE182A4F}"/>
              </a:ext>
            </a:extLst>
          </p:cNvPr>
          <p:cNvSpPr/>
          <p:nvPr/>
        </p:nvSpPr>
        <p:spPr>
          <a:xfrm>
            <a:off x="5867172" y="3371055"/>
            <a:ext cx="153420" cy="1534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矩形 209">
            <a:extLst>
              <a:ext uri="{FF2B5EF4-FFF2-40B4-BE49-F238E27FC236}">
                <a16:creationId xmlns="" xmlns:a16="http://schemas.microsoft.com/office/drawing/2014/main" id="{8C754751-1002-4D0B-AE5B-140E666C4B5A}"/>
              </a:ext>
            </a:extLst>
          </p:cNvPr>
          <p:cNvSpPr/>
          <p:nvPr/>
        </p:nvSpPr>
        <p:spPr>
          <a:xfrm>
            <a:off x="7571854" y="2697998"/>
            <a:ext cx="954107" cy="369332"/>
          </a:xfrm>
          <a:prstGeom prst="rect">
            <a:avLst/>
          </a:prstGeom>
        </p:spPr>
        <p:txBody>
          <a:bodyPr wrap="none">
            <a:spAutoFit/>
          </a:bodyPr>
          <a:lstStyle/>
          <a:p>
            <a:pPr algn="ctr" defTabSz="914377">
              <a:defRPr/>
            </a:pPr>
            <a:r>
              <a:rPr lang="zh-CN" altLang="en-US" spc="200" dirty="0">
                <a:solidFill>
                  <a:schemeClr val="accent1"/>
                </a:solidFill>
                <a:latin typeface="+mn-ea"/>
              </a:rPr>
              <a:t>第四章</a:t>
            </a:r>
          </a:p>
        </p:txBody>
      </p:sp>
      <p:sp>
        <p:nvSpPr>
          <p:cNvPr id="212" name="椭圆 211">
            <a:extLst>
              <a:ext uri="{FF2B5EF4-FFF2-40B4-BE49-F238E27FC236}">
                <a16:creationId xmlns="" xmlns:a16="http://schemas.microsoft.com/office/drawing/2014/main" id="{B58018BF-234B-4A8F-8CC2-0A6862A09A03}"/>
              </a:ext>
            </a:extLst>
          </p:cNvPr>
          <p:cNvSpPr/>
          <p:nvPr/>
        </p:nvSpPr>
        <p:spPr>
          <a:xfrm>
            <a:off x="7972197" y="3199605"/>
            <a:ext cx="153420" cy="1534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4" name="矩形 213">
            <a:extLst>
              <a:ext uri="{FF2B5EF4-FFF2-40B4-BE49-F238E27FC236}">
                <a16:creationId xmlns="" xmlns:a16="http://schemas.microsoft.com/office/drawing/2014/main" id="{1E849520-8D01-4920-88E3-334FE8F6AF2C}"/>
              </a:ext>
            </a:extLst>
          </p:cNvPr>
          <p:cNvSpPr/>
          <p:nvPr/>
        </p:nvSpPr>
        <p:spPr>
          <a:xfrm>
            <a:off x="9723030" y="3955301"/>
            <a:ext cx="954107" cy="369332"/>
          </a:xfrm>
          <a:prstGeom prst="rect">
            <a:avLst/>
          </a:prstGeom>
        </p:spPr>
        <p:txBody>
          <a:bodyPr wrap="none">
            <a:spAutoFit/>
          </a:bodyPr>
          <a:lstStyle/>
          <a:p>
            <a:pPr algn="ctr" defTabSz="914377">
              <a:defRPr/>
            </a:pPr>
            <a:r>
              <a:rPr lang="zh-CN" altLang="en-US" spc="200" dirty="0">
                <a:solidFill>
                  <a:schemeClr val="accent1"/>
                </a:solidFill>
                <a:latin typeface="+mn-ea"/>
              </a:rPr>
              <a:t>第五章</a:t>
            </a:r>
          </a:p>
        </p:txBody>
      </p:sp>
      <p:sp>
        <p:nvSpPr>
          <p:cNvPr id="216" name="椭圆 215">
            <a:extLst>
              <a:ext uri="{FF2B5EF4-FFF2-40B4-BE49-F238E27FC236}">
                <a16:creationId xmlns="" xmlns:a16="http://schemas.microsoft.com/office/drawing/2014/main" id="{F31CB735-B88D-43D4-9302-C717AA674D24}"/>
              </a:ext>
            </a:extLst>
          </p:cNvPr>
          <p:cNvSpPr/>
          <p:nvPr/>
        </p:nvSpPr>
        <p:spPr>
          <a:xfrm>
            <a:off x="10123374" y="4456908"/>
            <a:ext cx="153420" cy="1534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8" name="矩形 217">
            <a:extLst>
              <a:ext uri="{FF2B5EF4-FFF2-40B4-BE49-F238E27FC236}">
                <a16:creationId xmlns="" xmlns:a16="http://schemas.microsoft.com/office/drawing/2014/main" id="{29B0F874-1068-40BB-AF1B-E0DE053FF08F}"/>
              </a:ext>
            </a:extLst>
          </p:cNvPr>
          <p:cNvSpPr/>
          <p:nvPr/>
        </p:nvSpPr>
        <p:spPr>
          <a:xfrm>
            <a:off x="5389884" y="3636519"/>
            <a:ext cx="1107996" cy="369332"/>
          </a:xfrm>
          <a:prstGeom prst="rect">
            <a:avLst/>
          </a:prstGeom>
        </p:spPr>
        <p:txBody>
          <a:bodyPr wrap="none">
            <a:spAutoFit/>
          </a:bodyPr>
          <a:lstStyle/>
          <a:p>
            <a:pPr algn="ctr" defTabSz="914377"/>
            <a:r>
              <a:rPr lang="zh-CN" altLang="en-US" b="1" dirty="0">
                <a:solidFill>
                  <a:schemeClr val="accent1"/>
                </a:solidFill>
                <a:latin typeface="微软雅黑" panose="020B0503020204020204" pitchFamily="34" charset="-122"/>
                <a:ea typeface="微软雅黑" panose="020B0503020204020204" pitchFamily="34" charset="-122"/>
              </a:rPr>
              <a:t>研究方法</a:t>
            </a:r>
          </a:p>
        </p:txBody>
      </p:sp>
      <p:sp>
        <p:nvSpPr>
          <p:cNvPr id="220" name="椭圆 219">
            <a:extLst>
              <a:ext uri="{FF2B5EF4-FFF2-40B4-BE49-F238E27FC236}">
                <a16:creationId xmlns="" xmlns:a16="http://schemas.microsoft.com/office/drawing/2014/main" id="{22CCE3CE-6BDC-483A-B90B-97B70B2995D2}"/>
              </a:ext>
            </a:extLst>
          </p:cNvPr>
          <p:cNvSpPr/>
          <p:nvPr/>
        </p:nvSpPr>
        <p:spPr>
          <a:xfrm>
            <a:off x="10528414" y="2873716"/>
            <a:ext cx="452100" cy="452100"/>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20272211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任意多边形: 形状 49">
            <a:extLst>
              <a:ext uri="{FF2B5EF4-FFF2-40B4-BE49-F238E27FC236}">
                <a16:creationId xmlns="" xmlns:a16="http://schemas.microsoft.com/office/drawing/2014/main" id="{81DDCF29-81C8-4ABC-B0A1-ECE5B426D163}"/>
              </a:ext>
            </a:extLst>
          </p:cNvPr>
          <p:cNvSpPr/>
          <p:nvPr/>
        </p:nvSpPr>
        <p:spPr>
          <a:xfrm>
            <a:off x="3805093" y="1"/>
            <a:ext cx="3968423" cy="1933574"/>
          </a:xfrm>
          <a:custGeom>
            <a:avLst/>
            <a:gdLst>
              <a:gd name="connsiteX0" fmla="*/ 0 w 3968423"/>
              <a:gd name="connsiteY0" fmla="*/ 0 h 1933574"/>
              <a:gd name="connsiteX1" fmla="*/ 3968423 w 3968423"/>
              <a:gd name="connsiteY1" fmla="*/ 0 h 1933574"/>
              <a:gd name="connsiteX2" fmla="*/ 3946431 w 3968423"/>
              <a:gd name="connsiteY2" fmla="*/ 161996 h 1933574"/>
              <a:gd name="connsiteX3" fmla="*/ 1984212 w 3968423"/>
              <a:gd name="connsiteY3" fmla="*/ 1933574 h 1933574"/>
              <a:gd name="connsiteX4" fmla="*/ 21992 w 3968423"/>
              <a:gd name="connsiteY4" fmla="*/ 161996 h 1933574"/>
              <a:gd name="connsiteX0" fmla="*/ 0 w 3968423"/>
              <a:gd name="connsiteY0" fmla="*/ 19051 h 1952625"/>
              <a:gd name="connsiteX1" fmla="*/ 304945 w 3968423"/>
              <a:gd name="connsiteY1" fmla="*/ 0 h 1952625"/>
              <a:gd name="connsiteX2" fmla="*/ 3968423 w 3968423"/>
              <a:gd name="connsiteY2" fmla="*/ 19051 h 1952625"/>
              <a:gd name="connsiteX3" fmla="*/ 3946431 w 3968423"/>
              <a:gd name="connsiteY3" fmla="*/ 181047 h 1952625"/>
              <a:gd name="connsiteX4" fmla="*/ 1984212 w 3968423"/>
              <a:gd name="connsiteY4" fmla="*/ 1952625 h 1952625"/>
              <a:gd name="connsiteX5" fmla="*/ 21992 w 3968423"/>
              <a:gd name="connsiteY5" fmla="*/ 181047 h 1952625"/>
              <a:gd name="connsiteX6" fmla="*/ 0 w 3968423"/>
              <a:gd name="connsiteY6" fmla="*/ 19051 h 1952625"/>
              <a:gd name="connsiteX0" fmla="*/ 0 w 3968423"/>
              <a:gd name="connsiteY0" fmla="*/ 0 h 1933574"/>
              <a:gd name="connsiteX1" fmla="*/ 3968423 w 3968423"/>
              <a:gd name="connsiteY1" fmla="*/ 0 h 1933574"/>
              <a:gd name="connsiteX2" fmla="*/ 3946431 w 3968423"/>
              <a:gd name="connsiteY2" fmla="*/ 161996 h 1933574"/>
              <a:gd name="connsiteX3" fmla="*/ 1984212 w 3968423"/>
              <a:gd name="connsiteY3" fmla="*/ 1933574 h 1933574"/>
              <a:gd name="connsiteX4" fmla="*/ 21992 w 3968423"/>
              <a:gd name="connsiteY4" fmla="*/ 161996 h 1933574"/>
              <a:gd name="connsiteX5" fmla="*/ 0 w 3968423"/>
              <a:gd name="connsiteY5" fmla="*/ 0 h 1933574"/>
              <a:gd name="connsiteX0" fmla="*/ 0 w 3968423"/>
              <a:gd name="connsiteY0" fmla="*/ 14289 h 1947863"/>
              <a:gd name="connsiteX1" fmla="*/ 328757 w 3968423"/>
              <a:gd name="connsiteY1" fmla="*/ 0 h 1947863"/>
              <a:gd name="connsiteX2" fmla="*/ 3968423 w 3968423"/>
              <a:gd name="connsiteY2" fmla="*/ 14289 h 1947863"/>
              <a:gd name="connsiteX3" fmla="*/ 3946431 w 3968423"/>
              <a:gd name="connsiteY3" fmla="*/ 176285 h 1947863"/>
              <a:gd name="connsiteX4" fmla="*/ 1984212 w 3968423"/>
              <a:gd name="connsiteY4" fmla="*/ 1947863 h 1947863"/>
              <a:gd name="connsiteX5" fmla="*/ 21992 w 3968423"/>
              <a:gd name="connsiteY5" fmla="*/ 176285 h 1947863"/>
              <a:gd name="connsiteX6" fmla="*/ 0 w 3968423"/>
              <a:gd name="connsiteY6" fmla="*/ 14289 h 1947863"/>
              <a:gd name="connsiteX0" fmla="*/ 328757 w 3968423"/>
              <a:gd name="connsiteY0" fmla="*/ 0 h 1947863"/>
              <a:gd name="connsiteX1" fmla="*/ 3968423 w 3968423"/>
              <a:gd name="connsiteY1" fmla="*/ 14289 h 1947863"/>
              <a:gd name="connsiteX2" fmla="*/ 3946431 w 3968423"/>
              <a:gd name="connsiteY2" fmla="*/ 176285 h 1947863"/>
              <a:gd name="connsiteX3" fmla="*/ 1984212 w 3968423"/>
              <a:gd name="connsiteY3" fmla="*/ 1947863 h 1947863"/>
              <a:gd name="connsiteX4" fmla="*/ 21992 w 3968423"/>
              <a:gd name="connsiteY4" fmla="*/ 176285 h 1947863"/>
              <a:gd name="connsiteX5" fmla="*/ 0 w 3968423"/>
              <a:gd name="connsiteY5" fmla="*/ 14289 h 1947863"/>
              <a:gd name="connsiteX6" fmla="*/ 420197 w 3968423"/>
              <a:gd name="connsiteY6" fmla="*/ 91440 h 1947863"/>
              <a:gd name="connsiteX0" fmla="*/ 328757 w 3968423"/>
              <a:gd name="connsiteY0" fmla="*/ 0 h 1947863"/>
              <a:gd name="connsiteX1" fmla="*/ 3968423 w 3968423"/>
              <a:gd name="connsiteY1" fmla="*/ 14289 h 1947863"/>
              <a:gd name="connsiteX2" fmla="*/ 3946431 w 3968423"/>
              <a:gd name="connsiteY2" fmla="*/ 176285 h 1947863"/>
              <a:gd name="connsiteX3" fmla="*/ 1984212 w 3968423"/>
              <a:gd name="connsiteY3" fmla="*/ 1947863 h 1947863"/>
              <a:gd name="connsiteX4" fmla="*/ 21992 w 3968423"/>
              <a:gd name="connsiteY4" fmla="*/ 176285 h 1947863"/>
              <a:gd name="connsiteX5" fmla="*/ 0 w 3968423"/>
              <a:gd name="connsiteY5" fmla="*/ 14289 h 1947863"/>
              <a:gd name="connsiteX0" fmla="*/ 3968423 w 3968423"/>
              <a:gd name="connsiteY0" fmla="*/ 0 h 1933574"/>
              <a:gd name="connsiteX1" fmla="*/ 3946431 w 3968423"/>
              <a:gd name="connsiteY1" fmla="*/ 161996 h 1933574"/>
              <a:gd name="connsiteX2" fmla="*/ 1984212 w 3968423"/>
              <a:gd name="connsiteY2" fmla="*/ 1933574 h 1933574"/>
              <a:gd name="connsiteX3" fmla="*/ 21992 w 3968423"/>
              <a:gd name="connsiteY3" fmla="*/ 161996 h 1933574"/>
              <a:gd name="connsiteX4" fmla="*/ 0 w 3968423"/>
              <a:gd name="connsiteY4" fmla="*/ 0 h 1933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423" h="1933574">
                <a:moveTo>
                  <a:pt x="3968423" y="0"/>
                </a:moveTo>
                <a:lnTo>
                  <a:pt x="3946431" y="161996"/>
                </a:lnTo>
                <a:cubicBezTo>
                  <a:pt x="3764638" y="1172055"/>
                  <a:pt x="2955217" y="1933574"/>
                  <a:pt x="1984212" y="1933574"/>
                </a:cubicBezTo>
                <a:cubicBezTo>
                  <a:pt x="1013203" y="1933574"/>
                  <a:pt x="203783" y="1172055"/>
                  <a:pt x="21992" y="161996"/>
                </a:cubicBez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3" name="任意多边形: 形状 42">
            <a:extLst>
              <a:ext uri="{FF2B5EF4-FFF2-40B4-BE49-F238E27FC236}">
                <a16:creationId xmlns="" xmlns:a16="http://schemas.microsoft.com/office/drawing/2014/main" id="{A30D5262-0A72-4B16-9F46-4E546E928B8D}"/>
              </a:ext>
            </a:extLst>
          </p:cNvPr>
          <p:cNvSpPr/>
          <p:nvPr/>
        </p:nvSpPr>
        <p:spPr>
          <a:xfrm>
            <a:off x="4414949" y="1"/>
            <a:ext cx="3901235" cy="1719263"/>
          </a:xfrm>
          <a:custGeom>
            <a:avLst/>
            <a:gdLst>
              <a:gd name="connsiteX0" fmla="*/ 0 w 3901235"/>
              <a:gd name="connsiteY0" fmla="*/ 0 h 1719263"/>
              <a:gd name="connsiteX1" fmla="*/ 3901235 w 3901235"/>
              <a:gd name="connsiteY1" fmla="*/ 0 h 1719263"/>
              <a:gd name="connsiteX2" fmla="*/ 3871510 w 3901235"/>
              <a:gd name="connsiteY2" fmla="*/ 134033 h 1719263"/>
              <a:gd name="connsiteX3" fmla="*/ 1950618 w 3901235"/>
              <a:gd name="connsiteY3" fmla="*/ 1719263 h 1719263"/>
              <a:gd name="connsiteX4" fmla="*/ 29725 w 3901235"/>
              <a:gd name="connsiteY4" fmla="*/ 134033 h 1719263"/>
              <a:gd name="connsiteX0" fmla="*/ 0 w 3901235"/>
              <a:gd name="connsiteY0" fmla="*/ 4764 h 1724027"/>
              <a:gd name="connsiteX1" fmla="*/ 971439 w 3901235"/>
              <a:gd name="connsiteY1" fmla="*/ 0 h 1724027"/>
              <a:gd name="connsiteX2" fmla="*/ 3901235 w 3901235"/>
              <a:gd name="connsiteY2" fmla="*/ 4764 h 1724027"/>
              <a:gd name="connsiteX3" fmla="*/ 3871510 w 3901235"/>
              <a:gd name="connsiteY3" fmla="*/ 138797 h 1724027"/>
              <a:gd name="connsiteX4" fmla="*/ 1950618 w 3901235"/>
              <a:gd name="connsiteY4" fmla="*/ 1724027 h 1724027"/>
              <a:gd name="connsiteX5" fmla="*/ 29725 w 3901235"/>
              <a:gd name="connsiteY5" fmla="*/ 138797 h 1724027"/>
              <a:gd name="connsiteX6" fmla="*/ 0 w 3901235"/>
              <a:gd name="connsiteY6" fmla="*/ 4764 h 1724027"/>
              <a:gd name="connsiteX0" fmla="*/ 971439 w 3901235"/>
              <a:gd name="connsiteY0" fmla="*/ 0 h 1724027"/>
              <a:gd name="connsiteX1" fmla="*/ 3901235 w 3901235"/>
              <a:gd name="connsiteY1" fmla="*/ 4764 h 1724027"/>
              <a:gd name="connsiteX2" fmla="*/ 3871510 w 3901235"/>
              <a:gd name="connsiteY2" fmla="*/ 138797 h 1724027"/>
              <a:gd name="connsiteX3" fmla="*/ 1950618 w 3901235"/>
              <a:gd name="connsiteY3" fmla="*/ 1724027 h 1724027"/>
              <a:gd name="connsiteX4" fmla="*/ 29725 w 3901235"/>
              <a:gd name="connsiteY4" fmla="*/ 138797 h 1724027"/>
              <a:gd name="connsiteX5" fmla="*/ 0 w 3901235"/>
              <a:gd name="connsiteY5" fmla="*/ 4764 h 1724027"/>
              <a:gd name="connsiteX6" fmla="*/ 1062879 w 3901235"/>
              <a:gd name="connsiteY6" fmla="*/ 91440 h 1724027"/>
              <a:gd name="connsiteX0" fmla="*/ 971439 w 3901235"/>
              <a:gd name="connsiteY0" fmla="*/ 0 h 1724027"/>
              <a:gd name="connsiteX1" fmla="*/ 3901235 w 3901235"/>
              <a:gd name="connsiteY1" fmla="*/ 4764 h 1724027"/>
              <a:gd name="connsiteX2" fmla="*/ 3871510 w 3901235"/>
              <a:gd name="connsiteY2" fmla="*/ 138797 h 1724027"/>
              <a:gd name="connsiteX3" fmla="*/ 1950618 w 3901235"/>
              <a:gd name="connsiteY3" fmla="*/ 1724027 h 1724027"/>
              <a:gd name="connsiteX4" fmla="*/ 29725 w 3901235"/>
              <a:gd name="connsiteY4" fmla="*/ 138797 h 1724027"/>
              <a:gd name="connsiteX5" fmla="*/ 0 w 3901235"/>
              <a:gd name="connsiteY5" fmla="*/ 4764 h 1724027"/>
              <a:gd name="connsiteX0" fmla="*/ 3901235 w 3901235"/>
              <a:gd name="connsiteY0" fmla="*/ 0 h 1719263"/>
              <a:gd name="connsiteX1" fmla="*/ 3871510 w 3901235"/>
              <a:gd name="connsiteY1" fmla="*/ 134033 h 1719263"/>
              <a:gd name="connsiteX2" fmla="*/ 1950618 w 3901235"/>
              <a:gd name="connsiteY2" fmla="*/ 1719263 h 1719263"/>
              <a:gd name="connsiteX3" fmla="*/ 29725 w 3901235"/>
              <a:gd name="connsiteY3" fmla="*/ 134033 h 1719263"/>
              <a:gd name="connsiteX4" fmla="*/ 0 w 3901235"/>
              <a:gd name="connsiteY4" fmla="*/ 0 h 1719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1235" h="1719263">
                <a:moveTo>
                  <a:pt x="3901235" y="0"/>
                </a:moveTo>
                <a:lnTo>
                  <a:pt x="3871510" y="134033"/>
                </a:lnTo>
                <a:cubicBezTo>
                  <a:pt x="3629235" y="1049959"/>
                  <a:pt x="2860935" y="1719263"/>
                  <a:pt x="1950618" y="1719263"/>
                </a:cubicBezTo>
                <a:cubicBezTo>
                  <a:pt x="1040298" y="1719263"/>
                  <a:pt x="271998" y="1049959"/>
                  <a:pt x="29725" y="134033"/>
                </a:cubicBezTo>
                <a:lnTo>
                  <a:pt x="0" y="0"/>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 name="矩形 1">
            <a:extLst>
              <a:ext uri="{FF2B5EF4-FFF2-40B4-BE49-F238E27FC236}">
                <a16:creationId xmlns="" xmlns:a16="http://schemas.microsoft.com/office/drawing/2014/main" id="{E2D68CBC-0CF2-4E17-AE22-C4D98133BEBF}"/>
              </a:ext>
            </a:extLst>
          </p:cNvPr>
          <p:cNvSpPr/>
          <p:nvPr/>
        </p:nvSpPr>
        <p:spPr>
          <a:xfrm>
            <a:off x="3087281" y="3432141"/>
            <a:ext cx="954107" cy="369332"/>
          </a:xfrm>
          <a:prstGeom prst="rect">
            <a:avLst/>
          </a:prstGeom>
        </p:spPr>
        <p:txBody>
          <a:bodyPr wrap="none">
            <a:spAutoFit/>
          </a:bodyPr>
          <a:lstStyle/>
          <a:p>
            <a:pPr algn="ctr" defTabSz="914377">
              <a:defRPr/>
            </a:pPr>
            <a:r>
              <a:rPr lang="zh-CN" altLang="en-US" spc="200" dirty="0">
                <a:solidFill>
                  <a:schemeClr val="accent1"/>
                </a:solidFill>
                <a:latin typeface="+mn-ea"/>
              </a:rPr>
              <a:t>第二章</a:t>
            </a:r>
          </a:p>
        </p:txBody>
      </p:sp>
      <p:sp>
        <p:nvSpPr>
          <p:cNvPr id="45" name="矩形 44">
            <a:extLst>
              <a:ext uri="{FF2B5EF4-FFF2-40B4-BE49-F238E27FC236}">
                <a16:creationId xmlns="" xmlns:a16="http://schemas.microsoft.com/office/drawing/2014/main" id="{5DB82E3D-2DF9-4DE3-8485-03B8B4E8BDF0}"/>
              </a:ext>
            </a:extLst>
          </p:cNvPr>
          <p:cNvSpPr/>
          <p:nvPr/>
        </p:nvSpPr>
        <p:spPr>
          <a:xfrm>
            <a:off x="3010336" y="4151213"/>
            <a:ext cx="1107996" cy="369332"/>
          </a:xfrm>
          <a:prstGeom prst="rect">
            <a:avLst/>
          </a:prstGeom>
        </p:spPr>
        <p:txBody>
          <a:bodyPr wrap="none">
            <a:spAutoFit/>
          </a:bodyPr>
          <a:lstStyle/>
          <a:p>
            <a:pPr algn="ctr" defTabSz="914377"/>
            <a:r>
              <a:rPr lang="zh-CN" altLang="en-US" b="1" dirty="0">
                <a:solidFill>
                  <a:schemeClr val="accent1"/>
                </a:solidFill>
                <a:latin typeface="微软雅黑" panose="020B0503020204020204" pitchFamily="34" charset="-122"/>
                <a:ea typeface="微软雅黑" panose="020B0503020204020204" pitchFamily="34" charset="-122"/>
              </a:rPr>
              <a:t>选题背景</a:t>
            </a:r>
          </a:p>
        </p:txBody>
      </p:sp>
      <p:sp>
        <p:nvSpPr>
          <p:cNvPr id="47" name="矩形 46">
            <a:extLst>
              <a:ext uri="{FF2B5EF4-FFF2-40B4-BE49-F238E27FC236}">
                <a16:creationId xmlns="" xmlns:a16="http://schemas.microsoft.com/office/drawing/2014/main" id="{AB87F1C7-8EB3-4A81-B6AC-4C4B2369CE20}"/>
              </a:ext>
            </a:extLst>
          </p:cNvPr>
          <p:cNvSpPr/>
          <p:nvPr/>
        </p:nvSpPr>
        <p:spPr>
          <a:xfrm>
            <a:off x="7494909" y="3488547"/>
            <a:ext cx="1107996" cy="369332"/>
          </a:xfrm>
          <a:prstGeom prst="rect">
            <a:avLst/>
          </a:prstGeom>
        </p:spPr>
        <p:txBody>
          <a:bodyPr wrap="none">
            <a:spAutoFit/>
          </a:bodyPr>
          <a:lstStyle/>
          <a:p>
            <a:pPr algn="ctr" defTabSz="914377"/>
            <a:r>
              <a:rPr lang="zh-CN" altLang="en-US" b="1" dirty="0">
                <a:solidFill>
                  <a:schemeClr val="accent1"/>
                </a:solidFill>
                <a:latin typeface="微软雅黑" panose="020B0503020204020204" pitchFamily="34" charset="-122"/>
                <a:ea typeface="微软雅黑" panose="020B0503020204020204" pitchFamily="34" charset="-122"/>
              </a:rPr>
              <a:t>关键技术</a:t>
            </a:r>
          </a:p>
        </p:txBody>
      </p:sp>
      <p:sp>
        <p:nvSpPr>
          <p:cNvPr id="48" name="矩形 47">
            <a:extLst>
              <a:ext uri="{FF2B5EF4-FFF2-40B4-BE49-F238E27FC236}">
                <a16:creationId xmlns="" xmlns:a16="http://schemas.microsoft.com/office/drawing/2014/main" id="{8CF09221-0232-4A43-AAEB-67CEAC101028}"/>
              </a:ext>
            </a:extLst>
          </p:cNvPr>
          <p:cNvSpPr/>
          <p:nvPr/>
        </p:nvSpPr>
        <p:spPr>
          <a:xfrm>
            <a:off x="9673629" y="4683597"/>
            <a:ext cx="1107996" cy="369332"/>
          </a:xfrm>
          <a:prstGeom prst="rect">
            <a:avLst/>
          </a:prstGeom>
        </p:spPr>
        <p:txBody>
          <a:bodyPr wrap="none">
            <a:spAutoFit/>
          </a:bodyPr>
          <a:lstStyle/>
          <a:p>
            <a:pPr algn="ctr" defTabSz="914377"/>
            <a:r>
              <a:rPr lang="zh-CN" altLang="en-US" b="1" dirty="0">
                <a:solidFill>
                  <a:schemeClr val="accent1"/>
                </a:solidFill>
                <a:latin typeface="微软雅黑" panose="020B0503020204020204" pitchFamily="34" charset="-122"/>
                <a:ea typeface="微软雅黑" panose="020B0503020204020204" pitchFamily="34" charset="-122"/>
              </a:rPr>
              <a:t>论文总结</a:t>
            </a:r>
          </a:p>
        </p:txBody>
      </p:sp>
      <p:sp>
        <p:nvSpPr>
          <p:cNvPr id="49" name="矩形 48">
            <a:extLst>
              <a:ext uri="{FF2B5EF4-FFF2-40B4-BE49-F238E27FC236}">
                <a16:creationId xmlns="" xmlns:a16="http://schemas.microsoft.com/office/drawing/2014/main" id="{800D0C54-B7DF-48A1-B1F1-F4AD30E0D193}"/>
              </a:ext>
            </a:extLst>
          </p:cNvPr>
          <p:cNvSpPr/>
          <p:nvPr/>
        </p:nvSpPr>
        <p:spPr>
          <a:xfrm>
            <a:off x="1439173" y="3980100"/>
            <a:ext cx="1107996" cy="369332"/>
          </a:xfrm>
          <a:prstGeom prst="rect">
            <a:avLst/>
          </a:prstGeom>
        </p:spPr>
        <p:txBody>
          <a:bodyPr wrap="none">
            <a:spAutoFit/>
          </a:bodyPr>
          <a:lstStyle/>
          <a:p>
            <a:pPr algn="ctr" defTabSz="914377">
              <a:defRPr/>
            </a:pPr>
            <a:r>
              <a:rPr lang="zh-CN" altLang="en-US" b="1" dirty="0">
                <a:solidFill>
                  <a:schemeClr val="accent1"/>
                </a:solidFill>
                <a:latin typeface="微软雅黑" panose="020B0503020204020204" pitchFamily="34" charset="-122"/>
                <a:ea typeface="微软雅黑" panose="020B0503020204020204" pitchFamily="34" charset="-122"/>
              </a:rPr>
              <a:t>论文摘要</a:t>
            </a:r>
          </a:p>
        </p:txBody>
      </p:sp>
      <p:sp>
        <p:nvSpPr>
          <p:cNvPr id="172" name="任意多边形: 形状 171">
            <a:extLst>
              <a:ext uri="{FF2B5EF4-FFF2-40B4-BE49-F238E27FC236}">
                <a16:creationId xmlns="" xmlns:a16="http://schemas.microsoft.com/office/drawing/2014/main" id="{0E2581E4-C686-496D-94B7-EFC06A1AC2A2}"/>
              </a:ext>
            </a:extLst>
          </p:cNvPr>
          <p:cNvSpPr/>
          <p:nvPr/>
        </p:nvSpPr>
        <p:spPr>
          <a:xfrm>
            <a:off x="4294786" y="0"/>
            <a:ext cx="3592905" cy="1725984"/>
          </a:xfrm>
          <a:custGeom>
            <a:avLst/>
            <a:gdLst>
              <a:gd name="connsiteX0" fmla="*/ 0 w 3592905"/>
              <a:gd name="connsiteY0" fmla="*/ 0 h 1725984"/>
              <a:gd name="connsiteX1" fmla="*/ 3592905 w 3592905"/>
              <a:gd name="connsiteY1" fmla="*/ 0 h 1725984"/>
              <a:gd name="connsiteX2" fmla="*/ 3587358 w 3592905"/>
              <a:gd name="connsiteY2" fmla="*/ 109844 h 1725984"/>
              <a:gd name="connsiteX3" fmla="*/ 1796452 w 3592905"/>
              <a:gd name="connsiteY3" fmla="*/ 1725984 h 1725984"/>
              <a:gd name="connsiteX4" fmla="*/ 5547 w 3592905"/>
              <a:gd name="connsiteY4" fmla="*/ 109844 h 1725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2905" h="1725984">
                <a:moveTo>
                  <a:pt x="0" y="0"/>
                </a:moveTo>
                <a:lnTo>
                  <a:pt x="3592905" y="0"/>
                </a:lnTo>
                <a:lnTo>
                  <a:pt x="3587358" y="109844"/>
                </a:lnTo>
                <a:cubicBezTo>
                  <a:pt x="3495170" y="1017606"/>
                  <a:pt x="2728536" y="1725984"/>
                  <a:pt x="1796452" y="1725984"/>
                </a:cubicBezTo>
                <a:cubicBezTo>
                  <a:pt x="864368" y="1725984"/>
                  <a:pt x="97735" y="1017606"/>
                  <a:pt x="5547" y="10984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21" name="任意多边形: 形状 120">
            <a:extLst>
              <a:ext uri="{FF2B5EF4-FFF2-40B4-BE49-F238E27FC236}">
                <a16:creationId xmlns="" xmlns:a16="http://schemas.microsoft.com/office/drawing/2014/main" id="{3395D360-A0CB-45C5-9976-551EDF9480FE}"/>
              </a:ext>
            </a:extLst>
          </p:cNvPr>
          <p:cNvSpPr/>
          <p:nvPr/>
        </p:nvSpPr>
        <p:spPr>
          <a:xfrm rot="2001767">
            <a:off x="9105615" y="1066962"/>
            <a:ext cx="979224" cy="985205"/>
          </a:xfrm>
          <a:custGeom>
            <a:avLst/>
            <a:gdLst>
              <a:gd name="connsiteX0" fmla="*/ 447971 w 1442460"/>
              <a:gd name="connsiteY0" fmla="*/ 1397101 h 1451272"/>
              <a:gd name="connsiteX1" fmla="*/ 994490 w 1442460"/>
              <a:gd name="connsiteY1" fmla="*/ 1397101 h 1451272"/>
              <a:gd name="connsiteX2" fmla="*/ 867471 w 1442460"/>
              <a:gd name="connsiteY2" fmla="*/ 1436530 h 1451272"/>
              <a:gd name="connsiteX3" fmla="*/ 721230 w 1442460"/>
              <a:gd name="connsiteY3" fmla="*/ 1451272 h 1451272"/>
              <a:gd name="connsiteX4" fmla="*/ 574989 w 1442460"/>
              <a:gd name="connsiteY4" fmla="*/ 1436530 h 1451272"/>
              <a:gd name="connsiteX5" fmla="*/ 209854 w 1442460"/>
              <a:gd name="connsiteY5" fmla="*/ 1240162 h 1451272"/>
              <a:gd name="connsiteX6" fmla="*/ 1232607 w 1442460"/>
              <a:gd name="connsiteY6" fmla="*/ 1240162 h 1451272"/>
              <a:gd name="connsiteX7" fmla="*/ 1166640 w 1442460"/>
              <a:gd name="connsiteY7" fmla="*/ 1294590 h 1451272"/>
              <a:gd name="connsiteX8" fmla="*/ 275821 w 1442460"/>
              <a:gd name="connsiteY8" fmla="*/ 1294590 h 1451272"/>
              <a:gd name="connsiteX9" fmla="*/ 93401 w 1442460"/>
              <a:gd name="connsiteY9" fmla="*/ 1083223 h 1451272"/>
              <a:gd name="connsiteX10" fmla="*/ 1349059 w 1442460"/>
              <a:gd name="connsiteY10" fmla="*/ 1083223 h 1451272"/>
              <a:gd name="connsiteX11" fmla="*/ 1322939 w 1442460"/>
              <a:gd name="connsiteY11" fmla="*/ 1131346 h 1451272"/>
              <a:gd name="connsiteX12" fmla="*/ 1317737 w 1442460"/>
              <a:gd name="connsiteY12" fmla="*/ 1137651 h 1451272"/>
              <a:gd name="connsiteX13" fmla="*/ 124723 w 1442460"/>
              <a:gd name="connsiteY13" fmla="*/ 1137651 h 1451272"/>
              <a:gd name="connsiteX14" fmla="*/ 119521 w 1442460"/>
              <a:gd name="connsiteY14" fmla="*/ 1131346 h 1451272"/>
              <a:gd name="connsiteX15" fmla="*/ 27225 w 1442460"/>
              <a:gd name="connsiteY15" fmla="*/ 926284 h 1451272"/>
              <a:gd name="connsiteX16" fmla="*/ 1415235 w 1442460"/>
              <a:gd name="connsiteY16" fmla="*/ 926284 h 1451272"/>
              <a:gd name="connsiteX17" fmla="*/ 1398340 w 1442460"/>
              <a:gd name="connsiteY17" fmla="*/ 980712 h 1451272"/>
              <a:gd name="connsiteX18" fmla="*/ 44121 w 1442460"/>
              <a:gd name="connsiteY18" fmla="*/ 980712 h 1451272"/>
              <a:gd name="connsiteX19" fmla="*/ 0 w 1442460"/>
              <a:gd name="connsiteY19" fmla="*/ 769345 h 1451272"/>
              <a:gd name="connsiteX20" fmla="*/ 1442460 w 1442460"/>
              <a:gd name="connsiteY20" fmla="*/ 769345 h 1451272"/>
              <a:gd name="connsiteX21" fmla="*/ 1436973 w 1442460"/>
              <a:gd name="connsiteY21" fmla="*/ 823773 h 1451272"/>
              <a:gd name="connsiteX22" fmla="*/ 5487 w 1442460"/>
              <a:gd name="connsiteY22" fmla="*/ 823773 h 1451272"/>
              <a:gd name="connsiteX23" fmla="*/ 7009 w 1442460"/>
              <a:gd name="connsiteY23" fmla="*/ 612406 h 1451272"/>
              <a:gd name="connsiteX24" fmla="*/ 1435452 w 1442460"/>
              <a:gd name="connsiteY24" fmla="*/ 612406 h 1451272"/>
              <a:gd name="connsiteX25" fmla="*/ 1440939 w 1442460"/>
              <a:gd name="connsiteY25" fmla="*/ 666834 h 1451272"/>
              <a:gd name="connsiteX26" fmla="*/ 1522 w 1442460"/>
              <a:gd name="connsiteY26" fmla="*/ 666834 h 1451272"/>
              <a:gd name="connsiteX27" fmla="*/ 48806 w 1442460"/>
              <a:gd name="connsiteY27" fmla="*/ 455467 h 1451272"/>
              <a:gd name="connsiteX28" fmla="*/ 1393655 w 1442460"/>
              <a:gd name="connsiteY28" fmla="*/ 455467 h 1451272"/>
              <a:gd name="connsiteX29" fmla="*/ 1410550 w 1442460"/>
              <a:gd name="connsiteY29" fmla="*/ 509895 h 1451272"/>
              <a:gd name="connsiteX30" fmla="*/ 31911 w 1442460"/>
              <a:gd name="connsiteY30" fmla="*/ 509895 h 1451272"/>
              <a:gd name="connsiteX31" fmla="*/ 137176 w 1442460"/>
              <a:gd name="connsiteY31" fmla="*/ 298528 h 1451272"/>
              <a:gd name="connsiteX32" fmla="*/ 1305284 w 1442460"/>
              <a:gd name="connsiteY32" fmla="*/ 298528 h 1451272"/>
              <a:gd name="connsiteX33" fmla="*/ 1322939 w 1442460"/>
              <a:gd name="connsiteY33" fmla="*/ 319926 h 1451272"/>
              <a:gd name="connsiteX34" fmla="*/ 1340867 w 1442460"/>
              <a:gd name="connsiteY34" fmla="*/ 352956 h 1451272"/>
              <a:gd name="connsiteX35" fmla="*/ 101593 w 1442460"/>
              <a:gd name="connsiteY35" fmla="*/ 352956 h 1451272"/>
              <a:gd name="connsiteX36" fmla="*/ 119521 w 1442460"/>
              <a:gd name="connsiteY36" fmla="*/ 319926 h 1451272"/>
              <a:gd name="connsiteX37" fmla="*/ 294114 w 1442460"/>
              <a:gd name="connsiteY37" fmla="*/ 141589 h 1451272"/>
              <a:gd name="connsiteX38" fmla="*/ 1148347 w 1442460"/>
              <a:gd name="connsiteY38" fmla="*/ 141589 h 1451272"/>
              <a:gd name="connsiteX39" fmla="*/ 1214314 w 1442460"/>
              <a:gd name="connsiteY39" fmla="*/ 196017 h 1451272"/>
              <a:gd name="connsiteX40" fmla="*/ 228147 w 1442460"/>
              <a:gd name="connsiteY40" fmla="*/ 196017 h 1451272"/>
              <a:gd name="connsiteX41" fmla="*/ 721230 w 1442460"/>
              <a:gd name="connsiteY41" fmla="*/ 0 h 1451272"/>
              <a:gd name="connsiteX42" fmla="*/ 867471 w 1442460"/>
              <a:gd name="connsiteY42" fmla="*/ 14742 h 1451272"/>
              <a:gd name="connsiteX43" fmla="*/ 945868 w 1442460"/>
              <a:gd name="connsiteY43" fmla="*/ 39078 h 1451272"/>
              <a:gd name="connsiteX44" fmla="*/ 496593 w 1442460"/>
              <a:gd name="connsiteY44" fmla="*/ 39078 h 1451272"/>
              <a:gd name="connsiteX45" fmla="*/ 574989 w 1442460"/>
              <a:gd name="connsiteY45" fmla="*/ 14742 h 1451272"/>
              <a:gd name="connsiteX46" fmla="*/ 721230 w 1442460"/>
              <a:gd name="connsiteY46" fmla="*/ 0 h 1451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442460" h="1451272">
                <a:moveTo>
                  <a:pt x="447971" y="1397101"/>
                </a:moveTo>
                <a:lnTo>
                  <a:pt x="994490" y="1397101"/>
                </a:lnTo>
                <a:lnTo>
                  <a:pt x="867471" y="1436530"/>
                </a:lnTo>
                <a:cubicBezTo>
                  <a:pt x="820234" y="1446196"/>
                  <a:pt x="771325" y="1451272"/>
                  <a:pt x="721230" y="1451272"/>
                </a:cubicBezTo>
                <a:cubicBezTo>
                  <a:pt x="671136" y="1451272"/>
                  <a:pt x="622226" y="1446196"/>
                  <a:pt x="574989" y="1436530"/>
                </a:cubicBezTo>
                <a:close/>
                <a:moveTo>
                  <a:pt x="209854" y="1240162"/>
                </a:moveTo>
                <a:lnTo>
                  <a:pt x="1232607" y="1240162"/>
                </a:lnTo>
                <a:lnTo>
                  <a:pt x="1166640" y="1294590"/>
                </a:lnTo>
                <a:lnTo>
                  <a:pt x="275821" y="1294590"/>
                </a:lnTo>
                <a:close/>
                <a:moveTo>
                  <a:pt x="93401" y="1083223"/>
                </a:moveTo>
                <a:lnTo>
                  <a:pt x="1349059" y="1083223"/>
                </a:lnTo>
                <a:lnTo>
                  <a:pt x="1322939" y="1131346"/>
                </a:lnTo>
                <a:lnTo>
                  <a:pt x="1317737" y="1137651"/>
                </a:lnTo>
                <a:lnTo>
                  <a:pt x="124723" y="1137651"/>
                </a:lnTo>
                <a:lnTo>
                  <a:pt x="119521" y="1131346"/>
                </a:lnTo>
                <a:close/>
                <a:moveTo>
                  <a:pt x="27225" y="926284"/>
                </a:moveTo>
                <a:lnTo>
                  <a:pt x="1415235" y="926284"/>
                </a:lnTo>
                <a:lnTo>
                  <a:pt x="1398340" y="980712"/>
                </a:lnTo>
                <a:lnTo>
                  <a:pt x="44121" y="980712"/>
                </a:lnTo>
                <a:close/>
                <a:moveTo>
                  <a:pt x="0" y="769345"/>
                </a:moveTo>
                <a:lnTo>
                  <a:pt x="1442460" y="769345"/>
                </a:lnTo>
                <a:lnTo>
                  <a:pt x="1436973" y="823773"/>
                </a:lnTo>
                <a:lnTo>
                  <a:pt x="5487" y="823773"/>
                </a:lnTo>
                <a:close/>
                <a:moveTo>
                  <a:pt x="7009" y="612406"/>
                </a:moveTo>
                <a:lnTo>
                  <a:pt x="1435452" y="612406"/>
                </a:lnTo>
                <a:lnTo>
                  <a:pt x="1440939" y="666834"/>
                </a:lnTo>
                <a:lnTo>
                  <a:pt x="1522" y="666834"/>
                </a:lnTo>
                <a:close/>
                <a:moveTo>
                  <a:pt x="48806" y="455467"/>
                </a:moveTo>
                <a:lnTo>
                  <a:pt x="1393655" y="455467"/>
                </a:lnTo>
                <a:lnTo>
                  <a:pt x="1410550" y="509895"/>
                </a:lnTo>
                <a:lnTo>
                  <a:pt x="31911" y="509895"/>
                </a:lnTo>
                <a:close/>
                <a:moveTo>
                  <a:pt x="137176" y="298528"/>
                </a:moveTo>
                <a:lnTo>
                  <a:pt x="1305284" y="298528"/>
                </a:lnTo>
                <a:lnTo>
                  <a:pt x="1322939" y="319926"/>
                </a:lnTo>
                <a:lnTo>
                  <a:pt x="1340867" y="352956"/>
                </a:lnTo>
                <a:lnTo>
                  <a:pt x="101593" y="352956"/>
                </a:lnTo>
                <a:lnTo>
                  <a:pt x="119521" y="319926"/>
                </a:lnTo>
                <a:close/>
                <a:moveTo>
                  <a:pt x="294114" y="141589"/>
                </a:moveTo>
                <a:lnTo>
                  <a:pt x="1148347" y="141589"/>
                </a:lnTo>
                <a:lnTo>
                  <a:pt x="1214314" y="196017"/>
                </a:lnTo>
                <a:lnTo>
                  <a:pt x="228147" y="196017"/>
                </a:lnTo>
                <a:close/>
                <a:moveTo>
                  <a:pt x="721230" y="0"/>
                </a:moveTo>
                <a:cubicBezTo>
                  <a:pt x="771325" y="0"/>
                  <a:pt x="820234" y="5076"/>
                  <a:pt x="867471" y="14742"/>
                </a:cubicBezTo>
                <a:lnTo>
                  <a:pt x="945868" y="39078"/>
                </a:lnTo>
                <a:lnTo>
                  <a:pt x="496593" y="39078"/>
                </a:lnTo>
                <a:lnTo>
                  <a:pt x="574989" y="14742"/>
                </a:lnTo>
                <a:cubicBezTo>
                  <a:pt x="622226" y="5076"/>
                  <a:pt x="671136" y="0"/>
                  <a:pt x="72123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23" name="任意多边形: 形状 122">
            <a:extLst>
              <a:ext uri="{FF2B5EF4-FFF2-40B4-BE49-F238E27FC236}">
                <a16:creationId xmlns="" xmlns:a16="http://schemas.microsoft.com/office/drawing/2014/main" id="{3F92FE0C-CF0A-4C76-BA5E-49345BF94A78}"/>
              </a:ext>
            </a:extLst>
          </p:cNvPr>
          <p:cNvSpPr/>
          <p:nvPr/>
        </p:nvSpPr>
        <p:spPr>
          <a:xfrm>
            <a:off x="-1644649" y="3071153"/>
            <a:ext cx="17613085" cy="1444704"/>
          </a:xfrm>
          <a:custGeom>
            <a:avLst/>
            <a:gdLst>
              <a:gd name="connsiteX0" fmla="*/ 0 w 15210971"/>
              <a:gd name="connsiteY0" fmla="*/ 72097 h 1444704"/>
              <a:gd name="connsiteX1" fmla="*/ 1748971 w 15210971"/>
              <a:gd name="connsiteY1" fmla="*/ 761526 h 1444704"/>
              <a:gd name="connsiteX2" fmla="*/ 3969657 w 15210971"/>
              <a:gd name="connsiteY2" fmla="*/ 188211 h 1444704"/>
              <a:gd name="connsiteX3" fmla="*/ 6328228 w 15210971"/>
              <a:gd name="connsiteY3" fmla="*/ 863126 h 1444704"/>
              <a:gd name="connsiteX4" fmla="*/ 9296400 w 15210971"/>
              <a:gd name="connsiteY4" fmla="*/ 6783 h 1444704"/>
              <a:gd name="connsiteX5" fmla="*/ 11560628 w 15210971"/>
              <a:gd name="connsiteY5" fmla="*/ 1429183 h 1444704"/>
              <a:gd name="connsiteX6" fmla="*/ 15210971 w 15210971"/>
              <a:gd name="connsiteY6" fmla="*/ 638154 h 144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10971" h="1444704">
                <a:moveTo>
                  <a:pt x="0" y="72097"/>
                </a:moveTo>
                <a:cubicBezTo>
                  <a:pt x="543681" y="407135"/>
                  <a:pt x="1087362" y="742174"/>
                  <a:pt x="1748971" y="761526"/>
                </a:cubicBezTo>
                <a:cubicBezTo>
                  <a:pt x="2410580" y="780878"/>
                  <a:pt x="3206448" y="171278"/>
                  <a:pt x="3969657" y="188211"/>
                </a:cubicBezTo>
                <a:cubicBezTo>
                  <a:pt x="4732866" y="205144"/>
                  <a:pt x="5440438" y="893364"/>
                  <a:pt x="6328228" y="863126"/>
                </a:cubicBezTo>
                <a:cubicBezTo>
                  <a:pt x="7216018" y="832888"/>
                  <a:pt x="8424333" y="-87560"/>
                  <a:pt x="9296400" y="6783"/>
                </a:cubicBezTo>
                <a:cubicBezTo>
                  <a:pt x="10168467" y="101126"/>
                  <a:pt x="10574866" y="1323955"/>
                  <a:pt x="11560628" y="1429183"/>
                </a:cubicBezTo>
                <a:cubicBezTo>
                  <a:pt x="12546390" y="1534411"/>
                  <a:pt x="13878680" y="1086282"/>
                  <a:pt x="15210971" y="638154"/>
                </a:cubicBez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任意多边形: 形状 124">
            <a:extLst>
              <a:ext uri="{FF2B5EF4-FFF2-40B4-BE49-F238E27FC236}">
                <a16:creationId xmlns="" xmlns:a16="http://schemas.microsoft.com/office/drawing/2014/main" id="{052D6C81-F514-4CB9-97C1-467E651DFA19}"/>
              </a:ext>
            </a:extLst>
          </p:cNvPr>
          <p:cNvSpPr/>
          <p:nvPr/>
        </p:nvSpPr>
        <p:spPr>
          <a:xfrm>
            <a:off x="-3270249" y="3100182"/>
            <a:ext cx="17613085" cy="1444704"/>
          </a:xfrm>
          <a:custGeom>
            <a:avLst/>
            <a:gdLst>
              <a:gd name="connsiteX0" fmla="*/ 0 w 15210971"/>
              <a:gd name="connsiteY0" fmla="*/ 72097 h 1444704"/>
              <a:gd name="connsiteX1" fmla="*/ 1748971 w 15210971"/>
              <a:gd name="connsiteY1" fmla="*/ 761526 h 1444704"/>
              <a:gd name="connsiteX2" fmla="*/ 3969657 w 15210971"/>
              <a:gd name="connsiteY2" fmla="*/ 188211 h 1444704"/>
              <a:gd name="connsiteX3" fmla="*/ 6328228 w 15210971"/>
              <a:gd name="connsiteY3" fmla="*/ 863126 h 1444704"/>
              <a:gd name="connsiteX4" fmla="*/ 9296400 w 15210971"/>
              <a:gd name="connsiteY4" fmla="*/ 6783 h 1444704"/>
              <a:gd name="connsiteX5" fmla="*/ 11560628 w 15210971"/>
              <a:gd name="connsiteY5" fmla="*/ 1429183 h 1444704"/>
              <a:gd name="connsiteX6" fmla="*/ 15210971 w 15210971"/>
              <a:gd name="connsiteY6" fmla="*/ 638154 h 144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10971" h="1444704">
                <a:moveTo>
                  <a:pt x="0" y="72097"/>
                </a:moveTo>
                <a:cubicBezTo>
                  <a:pt x="543681" y="407135"/>
                  <a:pt x="1087362" y="742174"/>
                  <a:pt x="1748971" y="761526"/>
                </a:cubicBezTo>
                <a:cubicBezTo>
                  <a:pt x="2410580" y="780878"/>
                  <a:pt x="3206448" y="171278"/>
                  <a:pt x="3969657" y="188211"/>
                </a:cubicBezTo>
                <a:cubicBezTo>
                  <a:pt x="4732866" y="205144"/>
                  <a:pt x="5440438" y="893364"/>
                  <a:pt x="6328228" y="863126"/>
                </a:cubicBezTo>
                <a:cubicBezTo>
                  <a:pt x="7216018" y="832888"/>
                  <a:pt x="8424333" y="-87560"/>
                  <a:pt x="9296400" y="6783"/>
                </a:cubicBezTo>
                <a:cubicBezTo>
                  <a:pt x="10168467" y="101126"/>
                  <a:pt x="10574866" y="1323955"/>
                  <a:pt x="11560628" y="1429183"/>
                </a:cubicBezTo>
                <a:cubicBezTo>
                  <a:pt x="12546390" y="1534411"/>
                  <a:pt x="13878680" y="1086282"/>
                  <a:pt x="15210971" y="638154"/>
                </a:cubicBez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a:extLst>
              <a:ext uri="{FF2B5EF4-FFF2-40B4-BE49-F238E27FC236}">
                <a16:creationId xmlns="" xmlns:a16="http://schemas.microsoft.com/office/drawing/2014/main" id="{AFCB4D92-E7C9-456F-8BE0-5293892F04FC}"/>
              </a:ext>
            </a:extLst>
          </p:cNvPr>
          <p:cNvSpPr/>
          <p:nvPr/>
        </p:nvSpPr>
        <p:spPr>
          <a:xfrm>
            <a:off x="1528380" y="2987737"/>
            <a:ext cx="929582" cy="9295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椭圆 164">
            <a:extLst>
              <a:ext uri="{FF2B5EF4-FFF2-40B4-BE49-F238E27FC236}">
                <a16:creationId xmlns="" xmlns:a16="http://schemas.microsoft.com/office/drawing/2014/main" id="{C328C598-93DA-4FF3-9E9C-8BF7CF175490}"/>
              </a:ext>
            </a:extLst>
          </p:cNvPr>
          <p:cNvSpPr/>
          <p:nvPr/>
        </p:nvSpPr>
        <p:spPr>
          <a:xfrm>
            <a:off x="3487624" y="3885405"/>
            <a:ext cx="153420" cy="1534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矩形 165">
            <a:extLst>
              <a:ext uri="{FF2B5EF4-FFF2-40B4-BE49-F238E27FC236}">
                <a16:creationId xmlns="" xmlns:a16="http://schemas.microsoft.com/office/drawing/2014/main" id="{BD71C0E6-475A-4C27-BF99-9AC7E0518501}"/>
              </a:ext>
            </a:extLst>
          </p:cNvPr>
          <p:cNvSpPr/>
          <p:nvPr/>
        </p:nvSpPr>
        <p:spPr>
          <a:xfrm>
            <a:off x="5466829" y="2869448"/>
            <a:ext cx="954107" cy="369332"/>
          </a:xfrm>
          <a:prstGeom prst="rect">
            <a:avLst/>
          </a:prstGeom>
        </p:spPr>
        <p:txBody>
          <a:bodyPr wrap="none">
            <a:spAutoFit/>
          </a:bodyPr>
          <a:lstStyle/>
          <a:p>
            <a:pPr algn="ctr" defTabSz="914377">
              <a:defRPr/>
            </a:pPr>
            <a:r>
              <a:rPr lang="zh-CN" altLang="en-US" spc="200" dirty="0">
                <a:solidFill>
                  <a:schemeClr val="accent1"/>
                </a:solidFill>
                <a:latin typeface="+mn-ea"/>
              </a:rPr>
              <a:t>第三章</a:t>
            </a:r>
          </a:p>
        </p:txBody>
      </p:sp>
      <p:sp>
        <p:nvSpPr>
          <p:cNvPr id="167" name="椭圆 166">
            <a:extLst>
              <a:ext uri="{FF2B5EF4-FFF2-40B4-BE49-F238E27FC236}">
                <a16:creationId xmlns="" xmlns:a16="http://schemas.microsoft.com/office/drawing/2014/main" id="{570746E3-465E-4004-A694-ADDFEDEA0BD6}"/>
              </a:ext>
            </a:extLst>
          </p:cNvPr>
          <p:cNvSpPr/>
          <p:nvPr/>
        </p:nvSpPr>
        <p:spPr>
          <a:xfrm>
            <a:off x="5867172" y="3371055"/>
            <a:ext cx="153420" cy="1534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矩形 167">
            <a:extLst>
              <a:ext uri="{FF2B5EF4-FFF2-40B4-BE49-F238E27FC236}">
                <a16:creationId xmlns="" xmlns:a16="http://schemas.microsoft.com/office/drawing/2014/main" id="{DBAAE347-446B-44BF-B5F2-8CE907A2A8CA}"/>
              </a:ext>
            </a:extLst>
          </p:cNvPr>
          <p:cNvSpPr/>
          <p:nvPr/>
        </p:nvSpPr>
        <p:spPr>
          <a:xfrm>
            <a:off x="7571854" y="2697998"/>
            <a:ext cx="954107" cy="369332"/>
          </a:xfrm>
          <a:prstGeom prst="rect">
            <a:avLst/>
          </a:prstGeom>
        </p:spPr>
        <p:txBody>
          <a:bodyPr wrap="none">
            <a:spAutoFit/>
          </a:bodyPr>
          <a:lstStyle/>
          <a:p>
            <a:pPr algn="ctr" defTabSz="914377">
              <a:defRPr/>
            </a:pPr>
            <a:r>
              <a:rPr lang="zh-CN" altLang="en-US" spc="200" dirty="0">
                <a:solidFill>
                  <a:schemeClr val="accent1"/>
                </a:solidFill>
                <a:latin typeface="+mn-ea"/>
              </a:rPr>
              <a:t>第四章</a:t>
            </a:r>
          </a:p>
        </p:txBody>
      </p:sp>
      <p:sp>
        <p:nvSpPr>
          <p:cNvPr id="169" name="椭圆 168">
            <a:extLst>
              <a:ext uri="{FF2B5EF4-FFF2-40B4-BE49-F238E27FC236}">
                <a16:creationId xmlns="" xmlns:a16="http://schemas.microsoft.com/office/drawing/2014/main" id="{27145B85-ACE7-4C58-8385-40638523A132}"/>
              </a:ext>
            </a:extLst>
          </p:cNvPr>
          <p:cNvSpPr/>
          <p:nvPr/>
        </p:nvSpPr>
        <p:spPr>
          <a:xfrm>
            <a:off x="7972197" y="3199605"/>
            <a:ext cx="153420" cy="1534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矩形 169">
            <a:extLst>
              <a:ext uri="{FF2B5EF4-FFF2-40B4-BE49-F238E27FC236}">
                <a16:creationId xmlns="" xmlns:a16="http://schemas.microsoft.com/office/drawing/2014/main" id="{16CE1B94-6AE7-4F71-852B-9BA40F64B1AE}"/>
              </a:ext>
            </a:extLst>
          </p:cNvPr>
          <p:cNvSpPr/>
          <p:nvPr/>
        </p:nvSpPr>
        <p:spPr>
          <a:xfrm>
            <a:off x="9723030" y="3955301"/>
            <a:ext cx="954107" cy="369332"/>
          </a:xfrm>
          <a:prstGeom prst="rect">
            <a:avLst/>
          </a:prstGeom>
        </p:spPr>
        <p:txBody>
          <a:bodyPr wrap="none">
            <a:spAutoFit/>
          </a:bodyPr>
          <a:lstStyle/>
          <a:p>
            <a:pPr algn="ctr" defTabSz="914377">
              <a:defRPr/>
            </a:pPr>
            <a:r>
              <a:rPr lang="zh-CN" altLang="en-US" spc="200" dirty="0">
                <a:solidFill>
                  <a:schemeClr val="accent1"/>
                </a:solidFill>
                <a:latin typeface="+mn-ea"/>
              </a:rPr>
              <a:t>第五章</a:t>
            </a:r>
          </a:p>
        </p:txBody>
      </p:sp>
      <p:sp>
        <p:nvSpPr>
          <p:cNvPr id="171" name="椭圆 170">
            <a:extLst>
              <a:ext uri="{FF2B5EF4-FFF2-40B4-BE49-F238E27FC236}">
                <a16:creationId xmlns="" xmlns:a16="http://schemas.microsoft.com/office/drawing/2014/main" id="{6879A072-39E3-49C8-A4C4-777A66C76F0B}"/>
              </a:ext>
            </a:extLst>
          </p:cNvPr>
          <p:cNvSpPr/>
          <p:nvPr/>
        </p:nvSpPr>
        <p:spPr>
          <a:xfrm>
            <a:off x="10123374" y="4456908"/>
            <a:ext cx="153420" cy="1534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a:extLst>
              <a:ext uri="{FF2B5EF4-FFF2-40B4-BE49-F238E27FC236}">
                <a16:creationId xmlns="" xmlns:a16="http://schemas.microsoft.com/office/drawing/2014/main" id="{ADD28DC6-2FCC-47F6-B52F-BB619B27E0A7}"/>
              </a:ext>
            </a:extLst>
          </p:cNvPr>
          <p:cNvSpPr/>
          <p:nvPr/>
        </p:nvSpPr>
        <p:spPr>
          <a:xfrm>
            <a:off x="5389884" y="3636519"/>
            <a:ext cx="1107996" cy="369332"/>
          </a:xfrm>
          <a:prstGeom prst="rect">
            <a:avLst/>
          </a:prstGeom>
        </p:spPr>
        <p:txBody>
          <a:bodyPr wrap="none">
            <a:spAutoFit/>
          </a:bodyPr>
          <a:lstStyle/>
          <a:p>
            <a:pPr algn="ctr" defTabSz="914377"/>
            <a:r>
              <a:rPr lang="zh-CN" altLang="en-US" b="1" dirty="0">
                <a:solidFill>
                  <a:schemeClr val="accent1"/>
                </a:solidFill>
                <a:latin typeface="微软雅黑" panose="020B0503020204020204" pitchFamily="34" charset="-122"/>
                <a:ea typeface="微软雅黑" panose="020B0503020204020204" pitchFamily="34" charset="-122"/>
              </a:rPr>
              <a:t>研究方法</a:t>
            </a:r>
          </a:p>
        </p:txBody>
      </p:sp>
      <p:grpSp>
        <p:nvGrpSpPr>
          <p:cNvPr id="180" name="组合 179">
            <a:extLst>
              <a:ext uri="{FF2B5EF4-FFF2-40B4-BE49-F238E27FC236}">
                <a16:creationId xmlns="" xmlns:a16="http://schemas.microsoft.com/office/drawing/2014/main" id="{1374C6E3-6919-4BF3-B40C-68BC474FB18E}"/>
              </a:ext>
            </a:extLst>
          </p:cNvPr>
          <p:cNvGrpSpPr/>
          <p:nvPr/>
        </p:nvGrpSpPr>
        <p:grpSpPr>
          <a:xfrm>
            <a:off x="5431027" y="298047"/>
            <a:ext cx="1320423" cy="1005661"/>
            <a:chOff x="5386258" y="298047"/>
            <a:chExt cx="1320423" cy="1005661"/>
          </a:xfrm>
        </p:grpSpPr>
        <p:sp>
          <p:nvSpPr>
            <p:cNvPr id="42" name="矩形 41">
              <a:extLst>
                <a:ext uri="{FF2B5EF4-FFF2-40B4-BE49-F238E27FC236}">
                  <a16:creationId xmlns="" xmlns:a16="http://schemas.microsoft.com/office/drawing/2014/main" id="{EA650433-681A-4A3E-A032-B02DF44F8AB9}"/>
                </a:ext>
              </a:extLst>
            </p:cNvPr>
            <p:cNvSpPr/>
            <p:nvPr/>
          </p:nvSpPr>
          <p:spPr>
            <a:xfrm>
              <a:off x="5386258" y="298047"/>
              <a:ext cx="748923" cy="769441"/>
            </a:xfrm>
            <a:prstGeom prst="rect">
              <a:avLst/>
            </a:prstGeom>
          </p:spPr>
          <p:txBody>
            <a:bodyPr wrap="none">
              <a:spAutoFit/>
            </a:bodyPr>
            <a:lstStyle/>
            <a:p>
              <a:pPr algn="ctr" defTabSz="914377">
                <a:defRPr/>
              </a:pPr>
              <a:r>
                <a:rPr lang="zh-CN" altLang="en-US" sz="4400" b="1" dirty="0">
                  <a:solidFill>
                    <a:schemeClr val="bg1"/>
                  </a:solidFill>
                  <a:latin typeface="微软雅黑" panose="020B0503020204020204" pitchFamily="34" charset="-122"/>
                  <a:ea typeface="微软雅黑" panose="020B0503020204020204" pitchFamily="34" charset="-122"/>
                </a:rPr>
                <a:t>目</a:t>
              </a:r>
            </a:p>
          </p:txBody>
        </p:sp>
        <p:sp>
          <p:nvSpPr>
            <p:cNvPr id="173" name="矩形 172">
              <a:extLst>
                <a:ext uri="{FF2B5EF4-FFF2-40B4-BE49-F238E27FC236}">
                  <a16:creationId xmlns="" xmlns:a16="http://schemas.microsoft.com/office/drawing/2014/main" id="{D1F7C8DA-FA43-4DDF-A4FE-5D95C2B0FF76}"/>
                </a:ext>
              </a:extLst>
            </p:cNvPr>
            <p:cNvSpPr/>
            <p:nvPr/>
          </p:nvSpPr>
          <p:spPr>
            <a:xfrm>
              <a:off x="5957758" y="534267"/>
              <a:ext cx="748923" cy="769441"/>
            </a:xfrm>
            <a:prstGeom prst="rect">
              <a:avLst/>
            </a:prstGeom>
          </p:spPr>
          <p:txBody>
            <a:bodyPr wrap="none">
              <a:spAutoFit/>
            </a:bodyPr>
            <a:lstStyle/>
            <a:p>
              <a:pPr algn="ctr" defTabSz="914377">
                <a:defRPr/>
              </a:pPr>
              <a:r>
                <a:rPr lang="zh-CN" altLang="en-US" sz="4400" b="1" dirty="0">
                  <a:solidFill>
                    <a:schemeClr val="bg1"/>
                  </a:solidFill>
                  <a:latin typeface="微软雅黑" panose="020B0503020204020204" pitchFamily="34" charset="-122"/>
                  <a:ea typeface="微软雅黑" panose="020B0503020204020204" pitchFamily="34" charset="-122"/>
                </a:rPr>
                <a:t>录</a:t>
              </a:r>
            </a:p>
          </p:txBody>
        </p:sp>
        <p:cxnSp>
          <p:nvCxnSpPr>
            <p:cNvPr id="175" name="直接连接符 174">
              <a:extLst>
                <a:ext uri="{FF2B5EF4-FFF2-40B4-BE49-F238E27FC236}">
                  <a16:creationId xmlns="" xmlns:a16="http://schemas.microsoft.com/office/drawing/2014/main" id="{D2F1F2BD-9D8D-4604-B1A1-4F5D64788143}"/>
                </a:ext>
              </a:extLst>
            </p:cNvPr>
            <p:cNvCxnSpPr>
              <a:cxnSpLocks/>
            </p:cNvCxnSpPr>
            <p:nvPr/>
          </p:nvCxnSpPr>
          <p:spPr>
            <a:xfrm flipV="1">
              <a:off x="5603081" y="1001316"/>
              <a:ext cx="279797" cy="2155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 xmlns:a16="http://schemas.microsoft.com/office/drawing/2014/main" id="{28D6D063-8DC0-4216-A3E3-DCFCCCB383BA}"/>
                </a:ext>
              </a:extLst>
            </p:cNvPr>
            <p:cNvCxnSpPr>
              <a:cxnSpLocks/>
            </p:cNvCxnSpPr>
            <p:nvPr/>
          </p:nvCxnSpPr>
          <p:spPr>
            <a:xfrm flipV="1">
              <a:off x="6210300" y="379810"/>
              <a:ext cx="279797" cy="2155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82" name="椭圆 181">
            <a:extLst>
              <a:ext uri="{FF2B5EF4-FFF2-40B4-BE49-F238E27FC236}">
                <a16:creationId xmlns="" xmlns:a16="http://schemas.microsoft.com/office/drawing/2014/main" id="{AA33E6C8-2798-4FDC-B5AF-C73FD8655B2F}"/>
              </a:ext>
            </a:extLst>
          </p:cNvPr>
          <p:cNvSpPr/>
          <p:nvPr/>
        </p:nvSpPr>
        <p:spPr>
          <a:xfrm>
            <a:off x="1551101" y="1154454"/>
            <a:ext cx="452100" cy="452100"/>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 name="椭圆 183">
            <a:extLst>
              <a:ext uri="{FF2B5EF4-FFF2-40B4-BE49-F238E27FC236}">
                <a16:creationId xmlns="" xmlns:a16="http://schemas.microsoft.com/office/drawing/2014/main" id="{A7CA9DE4-1E68-4808-8DC1-A20F9E810155}"/>
              </a:ext>
            </a:extLst>
          </p:cNvPr>
          <p:cNvSpPr/>
          <p:nvPr/>
        </p:nvSpPr>
        <p:spPr>
          <a:xfrm>
            <a:off x="8787379" y="1478302"/>
            <a:ext cx="153420" cy="1534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5" name="椭圆 184">
            <a:extLst>
              <a:ext uri="{FF2B5EF4-FFF2-40B4-BE49-F238E27FC236}">
                <a16:creationId xmlns="" xmlns:a16="http://schemas.microsoft.com/office/drawing/2014/main" id="{D6133B6D-B208-4DEE-A1DA-1871F0485F9C}"/>
              </a:ext>
            </a:extLst>
          </p:cNvPr>
          <p:cNvSpPr/>
          <p:nvPr/>
        </p:nvSpPr>
        <p:spPr>
          <a:xfrm>
            <a:off x="10528414" y="2873716"/>
            <a:ext cx="452100" cy="452100"/>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 xmlns:a16="http://schemas.microsoft.com/office/drawing/2014/main" id="{E383AFBE-3872-42F7-8422-6DD2566F8FAC}"/>
              </a:ext>
            </a:extLst>
          </p:cNvPr>
          <p:cNvSpPr txBox="1"/>
          <p:nvPr/>
        </p:nvSpPr>
        <p:spPr>
          <a:xfrm>
            <a:off x="1595566" y="2990951"/>
            <a:ext cx="795210" cy="817981"/>
          </a:xfrm>
          <a:prstGeom prst="rect">
            <a:avLst/>
          </a:prstGeom>
          <a:noFill/>
        </p:spPr>
        <p:txBody>
          <a:bodyPr wrap="square" rtlCol="0">
            <a:spAutoFit/>
          </a:bodyPr>
          <a:lstStyle/>
          <a:p>
            <a:pPr algn="ctr">
              <a:lnSpc>
                <a:spcPct val="120000"/>
              </a:lnSpc>
              <a:spcAft>
                <a:spcPts val="600"/>
              </a:spcAft>
            </a:pPr>
            <a:r>
              <a:rPr lang="en-US" altLang="zh-CN" sz="4400" spc="80" dirty="0">
                <a:solidFill>
                  <a:schemeClr val="bg1"/>
                </a:solidFill>
                <a:latin typeface="Bahnschrift SemiBold Condensed" panose="020B0502040204020203" pitchFamily="34" charset="0"/>
                <a:sym typeface="Bahnschrift SemiBold Condensed" panose="020B0502040204020203" pitchFamily="34" charset="0"/>
              </a:rPr>
              <a:t>01</a:t>
            </a:r>
            <a:endParaRPr lang="zh-CN" altLang="en-US" sz="4400" spc="80" dirty="0">
              <a:solidFill>
                <a:schemeClr val="bg1"/>
              </a:solidFill>
              <a:latin typeface="Bahnschrift SemiBold Condensed" panose="020B0502040204020203" pitchFamily="34" charset="0"/>
              <a:sym typeface="Bahnschrift SemiBold Condensed" panose="020B0502040204020203" pitchFamily="34" charset="0"/>
            </a:endParaRPr>
          </a:p>
        </p:txBody>
      </p:sp>
      <p:sp>
        <p:nvSpPr>
          <p:cNvPr id="33" name="椭圆 32">
            <a:extLst>
              <a:ext uri="{FF2B5EF4-FFF2-40B4-BE49-F238E27FC236}">
                <a16:creationId xmlns="" xmlns:a16="http://schemas.microsoft.com/office/drawing/2014/main" id="{6A7340FD-802C-4C2A-AA3F-EFF718235496}"/>
              </a:ext>
            </a:extLst>
          </p:cNvPr>
          <p:cNvSpPr/>
          <p:nvPr/>
        </p:nvSpPr>
        <p:spPr>
          <a:xfrm>
            <a:off x="4218102" y="1144930"/>
            <a:ext cx="140946" cy="140946"/>
          </a:xfrm>
          <a:prstGeom prst="ellipse">
            <a:avLst/>
          </a:prstGeom>
          <a:solidFill>
            <a:srgbClr val="035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24441393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53">
            <a:extLst>
              <a:ext uri="{FF2B5EF4-FFF2-40B4-BE49-F238E27FC236}">
                <a16:creationId xmlns="" xmlns:a16="http://schemas.microsoft.com/office/drawing/2014/main" id="{702BF530-20E7-47ED-B7B6-62DF97D6706A}"/>
              </a:ext>
            </a:extLst>
          </p:cNvPr>
          <p:cNvSpPr/>
          <p:nvPr/>
        </p:nvSpPr>
        <p:spPr>
          <a:xfrm>
            <a:off x="8559644" y="1855358"/>
            <a:ext cx="110799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1" i="1" u="none" strike="noStrike" kern="1200" cap="none" spc="0" normalizeH="0" baseline="0" noProof="0">
                <a:ln>
                  <a:noFill/>
                </a:ln>
                <a:solidFill>
                  <a:schemeClr val="accent1"/>
                </a:solidFill>
                <a:uLnTx/>
                <a:uFillTx/>
                <a:latin typeface="+mj-ea"/>
                <a:ea typeface="+mj-ea"/>
                <a:cs typeface="+mn-cs"/>
              </a:rPr>
              <a:t>关键词</a:t>
            </a:r>
            <a:endParaRPr kumimoji="0" lang="zh-CN" altLang="en-US" sz="2400" b="1" i="1" u="none" strike="noStrike" kern="1200" cap="none" spc="0" normalizeH="0" baseline="0" noProof="0" dirty="0">
              <a:ln>
                <a:noFill/>
              </a:ln>
              <a:solidFill>
                <a:schemeClr val="accent1"/>
              </a:solidFill>
              <a:uLnTx/>
              <a:uFillTx/>
              <a:latin typeface="+mj-ea"/>
              <a:ea typeface="+mj-ea"/>
              <a:cs typeface="+mn-cs"/>
            </a:endParaRPr>
          </a:p>
        </p:txBody>
      </p:sp>
      <p:sp>
        <p:nvSpPr>
          <p:cNvPr id="62" name="矩形 61">
            <a:extLst>
              <a:ext uri="{FF2B5EF4-FFF2-40B4-BE49-F238E27FC236}">
                <a16:creationId xmlns="" xmlns:a16="http://schemas.microsoft.com/office/drawing/2014/main" id="{01205573-967A-4932-B0EC-8F0982212318}"/>
              </a:ext>
            </a:extLst>
          </p:cNvPr>
          <p:cNvSpPr/>
          <p:nvPr/>
        </p:nvSpPr>
        <p:spPr>
          <a:xfrm>
            <a:off x="9655549" y="1964128"/>
            <a:ext cx="1217241" cy="2616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100" b="0" i="1" u="none" strike="noStrike" kern="1200" cap="none" spc="0" normalizeH="0" baseline="0" noProof="0" dirty="0">
                <a:ln>
                  <a:noFill/>
                </a:ln>
                <a:solidFill>
                  <a:srgbClr val="FFFFFF">
                    <a:lumMod val="50000"/>
                  </a:srgbClr>
                </a:solidFill>
                <a:effectLst/>
                <a:uLnTx/>
                <a:uFillTx/>
                <a:latin typeface="+mn-ea"/>
                <a:cs typeface="Calibri Light" panose="020F0302020204030204" pitchFamily="34" charset="0"/>
              </a:rPr>
              <a:t>/  KEYWORDS</a:t>
            </a:r>
          </a:p>
        </p:txBody>
      </p:sp>
      <p:grpSp>
        <p:nvGrpSpPr>
          <p:cNvPr id="55" name="组合 54">
            <a:extLst>
              <a:ext uri="{FF2B5EF4-FFF2-40B4-BE49-F238E27FC236}">
                <a16:creationId xmlns="" xmlns:a16="http://schemas.microsoft.com/office/drawing/2014/main" id="{F26BFB59-2C29-4EC5-A508-03B59178E0DF}"/>
              </a:ext>
            </a:extLst>
          </p:cNvPr>
          <p:cNvGrpSpPr/>
          <p:nvPr/>
        </p:nvGrpSpPr>
        <p:grpSpPr>
          <a:xfrm>
            <a:off x="618914" y="309469"/>
            <a:ext cx="4369799" cy="215444"/>
            <a:chOff x="253154" y="301849"/>
            <a:chExt cx="4369799" cy="215444"/>
          </a:xfrm>
        </p:grpSpPr>
        <p:sp>
          <p:nvSpPr>
            <p:cNvPr id="57" name="TextBox 29">
              <a:extLst>
                <a:ext uri="{FF2B5EF4-FFF2-40B4-BE49-F238E27FC236}">
                  <a16:creationId xmlns="" xmlns:a16="http://schemas.microsoft.com/office/drawing/2014/main" id="{9DFDCD40-551F-4F31-AEDC-EC3450B1A8FA}"/>
                </a:ext>
              </a:extLst>
            </p:cNvPr>
            <p:cNvSpPr txBox="1"/>
            <p:nvPr/>
          </p:nvSpPr>
          <p:spPr>
            <a:xfrm>
              <a:off x="253154" y="301849"/>
              <a:ext cx="718145" cy="215444"/>
            </a:xfrm>
            <a:prstGeom prst="rect">
              <a:avLst/>
            </a:prstGeom>
            <a:noFill/>
          </p:spPr>
          <p:txBody>
            <a:bodyPr wrap="none" lIns="0" tIns="0" rIns="0" bIns="0" rtlCol="0">
              <a:spAutoFit/>
            </a:bodyPr>
            <a:lstStyle/>
            <a:p>
              <a:pPr algn="ctr"/>
              <a:r>
                <a:rPr lang="zh-CN" altLang="en-US" sz="1400" b="1" dirty="0">
                  <a:solidFill>
                    <a:schemeClr val="accent1"/>
                  </a:solidFill>
                  <a:latin typeface="+mj-ea"/>
                  <a:ea typeface="+mj-ea"/>
                </a:rPr>
                <a:t>论文摘要</a:t>
              </a:r>
            </a:p>
          </p:txBody>
        </p:sp>
        <p:sp>
          <p:nvSpPr>
            <p:cNvPr id="59" name="TextBox 32">
              <a:extLst>
                <a:ext uri="{FF2B5EF4-FFF2-40B4-BE49-F238E27FC236}">
                  <a16:creationId xmlns="" xmlns:a16="http://schemas.microsoft.com/office/drawing/2014/main" id="{52579A5F-51A6-438A-8147-3813B767CE06}"/>
                </a:ext>
              </a:extLst>
            </p:cNvPr>
            <p:cNvSpPr txBox="1"/>
            <p:nvPr/>
          </p:nvSpPr>
          <p:spPr>
            <a:xfrm>
              <a:off x="1173281" y="301849"/>
              <a:ext cx="718145"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选题背景</a:t>
              </a:r>
            </a:p>
          </p:txBody>
        </p:sp>
        <p:sp>
          <p:nvSpPr>
            <p:cNvPr id="61" name="TextBox 33">
              <a:extLst>
                <a:ext uri="{FF2B5EF4-FFF2-40B4-BE49-F238E27FC236}">
                  <a16:creationId xmlns="" xmlns:a16="http://schemas.microsoft.com/office/drawing/2014/main" id="{A44C6FB8-05BC-4866-A865-AE412D58F4E1}"/>
                </a:ext>
              </a:extLst>
            </p:cNvPr>
            <p:cNvSpPr txBox="1"/>
            <p:nvPr/>
          </p:nvSpPr>
          <p:spPr>
            <a:xfrm>
              <a:off x="2984681" y="301849"/>
              <a:ext cx="718145"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关键技术</a:t>
              </a:r>
            </a:p>
          </p:txBody>
        </p:sp>
        <p:sp>
          <p:nvSpPr>
            <p:cNvPr id="63" name="TextBox 34">
              <a:extLst>
                <a:ext uri="{FF2B5EF4-FFF2-40B4-BE49-F238E27FC236}">
                  <a16:creationId xmlns="" xmlns:a16="http://schemas.microsoft.com/office/drawing/2014/main" id="{61FCB840-73BD-458B-B9B9-6CFCF07623FC}"/>
                </a:ext>
              </a:extLst>
            </p:cNvPr>
            <p:cNvSpPr txBox="1"/>
            <p:nvPr/>
          </p:nvSpPr>
          <p:spPr>
            <a:xfrm>
              <a:off x="3885572" y="301849"/>
              <a:ext cx="737381"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论文总结</a:t>
              </a:r>
            </a:p>
          </p:txBody>
        </p:sp>
        <p:sp>
          <p:nvSpPr>
            <p:cNvPr id="64" name="TextBox 36">
              <a:extLst>
                <a:ext uri="{FF2B5EF4-FFF2-40B4-BE49-F238E27FC236}">
                  <a16:creationId xmlns="" xmlns:a16="http://schemas.microsoft.com/office/drawing/2014/main" id="{B37DCBB4-77B5-45A8-AA6D-9A928B825578}"/>
                </a:ext>
              </a:extLst>
            </p:cNvPr>
            <p:cNvSpPr txBox="1"/>
            <p:nvPr/>
          </p:nvSpPr>
          <p:spPr>
            <a:xfrm>
              <a:off x="2074172" y="301849"/>
              <a:ext cx="718145"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研究方法</a:t>
              </a:r>
            </a:p>
          </p:txBody>
        </p:sp>
      </p:grpSp>
      <p:grpSp>
        <p:nvGrpSpPr>
          <p:cNvPr id="65" name="Group 4">
            <a:extLst>
              <a:ext uri="{FF2B5EF4-FFF2-40B4-BE49-F238E27FC236}">
                <a16:creationId xmlns="" xmlns:a16="http://schemas.microsoft.com/office/drawing/2014/main" id="{DDFD1296-F6CD-4AE8-8AD2-CAB29469DA27}"/>
              </a:ext>
            </a:extLst>
          </p:cNvPr>
          <p:cNvGrpSpPr>
            <a:grpSpLocks noChangeAspect="1"/>
          </p:cNvGrpSpPr>
          <p:nvPr/>
        </p:nvGrpSpPr>
        <p:grpSpPr bwMode="auto">
          <a:xfrm>
            <a:off x="10749148" y="148469"/>
            <a:ext cx="1167606" cy="401979"/>
            <a:chOff x="1446" y="1587"/>
            <a:chExt cx="4752" cy="1636"/>
          </a:xfrm>
        </p:grpSpPr>
        <p:sp>
          <p:nvSpPr>
            <p:cNvPr id="66" name="AutoShape 3">
              <a:extLst>
                <a:ext uri="{FF2B5EF4-FFF2-40B4-BE49-F238E27FC236}">
                  <a16:creationId xmlns="" xmlns:a16="http://schemas.microsoft.com/office/drawing/2014/main" id="{DD1A2134-46B3-48E7-AB06-44A5CE9FB41A}"/>
                </a:ext>
              </a:extLst>
            </p:cNvPr>
            <p:cNvSpPr>
              <a:spLocks noChangeAspect="1" noChangeArrowheads="1" noTextEdit="1"/>
            </p:cNvSpPr>
            <p:nvPr/>
          </p:nvSpPr>
          <p:spPr bwMode="auto">
            <a:xfrm>
              <a:off x="1446" y="1587"/>
              <a:ext cx="4752" cy="16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5">
              <a:extLst>
                <a:ext uri="{FF2B5EF4-FFF2-40B4-BE49-F238E27FC236}">
                  <a16:creationId xmlns="" xmlns:a16="http://schemas.microsoft.com/office/drawing/2014/main" id="{8AC1CB72-89E5-44B5-B345-832A93FE18A9}"/>
                </a:ext>
              </a:extLst>
            </p:cNvPr>
            <p:cNvSpPr>
              <a:spLocks noEditPoints="1"/>
            </p:cNvSpPr>
            <p:nvPr/>
          </p:nvSpPr>
          <p:spPr bwMode="auto">
            <a:xfrm>
              <a:off x="3502" y="1864"/>
              <a:ext cx="2678" cy="815"/>
            </a:xfrm>
            <a:custGeom>
              <a:avLst/>
              <a:gdLst>
                <a:gd name="T0" fmla="*/ 1502 w 1638"/>
                <a:gd name="T1" fmla="*/ 336 h 498"/>
                <a:gd name="T2" fmla="*/ 1469 w 1638"/>
                <a:gd name="T3" fmla="*/ 319 h 498"/>
                <a:gd name="T4" fmla="*/ 1475 w 1638"/>
                <a:gd name="T5" fmla="*/ 399 h 498"/>
                <a:gd name="T6" fmla="*/ 215 w 1638"/>
                <a:gd name="T7" fmla="*/ 452 h 498"/>
                <a:gd name="T8" fmla="*/ 78 w 1638"/>
                <a:gd name="T9" fmla="*/ 498 h 498"/>
                <a:gd name="T10" fmla="*/ 221 w 1638"/>
                <a:gd name="T11" fmla="*/ 491 h 498"/>
                <a:gd name="T12" fmla="*/ 115 w 1638"/>
                <a:gd name="T13" fmla="*/ 360 h 498"/>
                <a:gd name="T14" fmla="*/ 172 w 1638"/>
                <a:gd name="T15" fmla="*/ 358 h 498"/>
                <a:gd name="T16" fmla="*/ 107 w 1638"/>
                <a:gd name="T17" fmla="*/ 309 h 498"/>
                <a:gd name="T18" fmla="*/ 188 w 1638"/>
                <a:gd name="T19" fmla="*/ 410 h 498"/>
                <a:gd name="T20" fmla="*/ 217 w 1638"/>
                <a:gd name="T21" fmla="*/ 281 h 498"/>
                <a:gd name="T22" fmla="*/ 87 w 1638"/>
                <a:gd name="T23" fmla="*/ 290 h 498"/>
                <a:gd name="T24" fmla="*/ 119 w 1638"/>
                <a:gd name="T25" fmla="*/ 414 h 498"/>
                <a:gd name="T26" fmla="*/ 41 w 1638"/>
                <a:gd name="T27" fmla="*/ 154 h 498"/>
                <a:gd name="T28" fmla="*/ 65 w 1638"/>
                <a:gd name="T29" fmla="*/ 199 h 498"/>
                <a:gd name="T30" fmla="*/ 128 w 1638"/>
                <a:gd name="T31" fmla="*/ 54 h 498"/>
                <a:gd name="T32" fmla="*/ 0 w 1638"/>
                <a:gd name="T33" fmla="*/ 60 h 498"/>
                <a:gd name="T34" fmla="*/ 42 w 1638"/>
                <a:gd name="T35" fmla="*/ 108 h 498"/>
                <a:gd name="T36" fmla="*/ 13 w 1638"/>
                <a:gd name="T37" fmla="*/ 223 h 498"/>
                <a:gd name="T38" fmla="*/ 213 w 1638"/>
                <a:gd name="T39" fmla="*/ 82 h 498"/>
                <a:gd name="T40" fmla="*/ 165 w 1638"/>
                <a:gd name="T41" fmla="*/ 136 h 498"/>
                <a:gd name="T42" fmla="*/ 169 w 1638"/>
                <a:gd name="T43" fmla="*/ 242 h 498"/>
                <a:gd name="T44" fmla="*/ 275 w 1638"/>
                <a:gd name="T45" fmla="*/ 225 h 498"/>
                <a:gd name="T46" fmla="*/ 246 w 1638"/>
                <a:gd name="T47" fmla="*/ 137 h 498"/>
                <a:gd name="T48" fmla="*/ 221 w 1638"/>
                <a:gd name="T49" fmla="*/ 44 h 498"/>
                <a:gd name="T50" fmla="*/ 94 w 1638"/>
                <a:gd name="T51" fmla="*/ 247 h 498"/>
                <a:gd name="T52" fmla="*/ 564 w 1638"/>
                <a:gd name="T53" fmla="*/ 299 h 498"/>
                <a:gd name="T54" fmla="*/ 562 w 1638"/>
                <a:gd name="T55" fmla="*/ 314 h 498"/>
                <a:gd name="T56" fmla="*/ 529 w 1638"/>
                <a:gd name="T57" fmla="*/ 347 h 498"/>
                <a:gd name="T58" fmla="*/ 518 w 1638"/>
                <a:gd name="T59" fmla="*/ 377 h 498"/>
                <a:gd name="T60" fmla="*/ 605 w 1638"/>
                <a:gd name="T61" fmla="*/ 388 h 498"/>
                <a:gd name="T62" fmla="*/ 616 w 1638"/>
                <a:gd name="T63" fmla="*/ 293 h 498"/>
                <a:gd name="T64" fmla="*/ 665 w 1638"/>
                <a:gd name="T65" fmla="*/ 425 h 498"/>
                <a:gd name="T66" fmla="*/ 735 w 1638"/>
                <a:gd name="T67" fmla="*/ 382 h 498"/>
                <a:gd name="T68" fmla="*/ 562 w 1638"/>
                <a:gd name="T69" fmla="*/ 217 h 498"/>
                <a:gd name="T70" fmla="*/ 629 w 1638"/>
                <a:gd name="T71" fmla="*/ 156 h 498"/>
                <a:gd name="T72" fmla="*/ 570 w 1638"/>
                <a:gd name="T73" fmla="*/ 65 h 498"/>
                <a:gd name="T74" fmla="*/ 509 w 1638"/>
                <a:gd name="T75" fmla="*/ 165 h 498"/>
                <a:gd name="T76" fmla="*/ 436 w 1638"/>
                <a:gd name="T77" fmla="*/ 353 h 498"/>
                <a:gd name="T78" fmla="*/ 484 w 1638"/>
                <a:gd name="T79" fmla="*/ 286 h 498"/>
                <a:gd name="T80" fmla="*/ 879 w 1638"/>
                <a:gd name="T81" fmla="*/ 477 h 498"/>
                <a:gd name="T82" fmla="*/ 1066 w 1638"/>
                <a:gd name="T83" fmla="*/ 339 h 498"/>
                <a:gd name="T84" fmla="*/ 1105 w 1638"/>
                <a:gd name="T85" fmla="*/ 327 h 498"/>
                <a:gd name="T86" fmla="*/ 1103 w 1638"/>
                <a:gd name="T87" fmla="*/ 218 h 498"/>
                <a:gd name="T88" fmla="*/ 1048 w 1638"/>
                <a:gd name="T89" fmla="*/ 174 h 498"/>
                <a:gd name="T90" fmla="*/ 992 w 1638"/>
                <a:gd name="T91" fmla="*/ 276 h 498"/>
                <a:gd name="T92" fmla="*/ 1480 w 1638"/>
                <a:gd name="T93" fmla="*/ 198 h 498"/>
                <a:gd name="T94" fmla="*/ 1484 w 1638"/>
                <a:gd name="T95" fmla="*/ 104 h 498"/>
                <a:gd name="T96" fmla="*/ 1495 w 1638"/>
                <a:gd name="T97" fmla="*/ 193 h 498"/>
                <a:gd name="T98" fmla="*/ 1569 w 1638"/>
                <a:gd name="T99" fmla="*/ 105 h 498"/>
                <a:gd name="T100" fmla="*/ 1532 w 1638"/>
                <a:gd name="T101" fmla="*/ 40 h 498"/>
                <a:gd name="T102" fmla="*/ 1434 w 1638"/>
                <a:gd name="T103" fmla="*/ 78 h 498"/>
                <a:gd name="T104" fmla="*/ 1415 w 1638"/>
                <a:gd name="T105" fmla="*/ 211 h 498"/>
                <a:gd name="T106" fmla="*/ 1376 w 1638"/>
                <a:gd name="T107" fmla="*/ 70 h 498"/>
                <a:gd name="T108" fmla="*/ 1358 w 1638"/>
                <a:gd name="T109" fmla="*/ 232 h 498"/>
                <a:gd name="T110" fmla="*/ 1346 w 1638"/>
                <a:gd name="T111" fmla="*/ 314 h 498"/>
                <a:gd name="T112" fmla="*/ 1473 w 1638"/>
                <a:gd name="T113" fmla="*/ 239 h 498"/>
                <a:gd name="T114" fmla="*/ 1555 w 1638"/>
                <a:gd name="T115" fmla="*/ 206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8" h="498">
                  <a:moveTo>
                    <a:pt x="1439" y="479"/>
                  </a:moveTo>
                  <a:cubicBezTo>
                    <a:pt x="1441" y="486"/>
                    <a:pt x="1453" y="497"/>
                    <a:pt x="1462" y="497"/>
                  </a:cubicBezTo>
                  <a:cubicBezTo>
                    <a:pt x="1498" y="497"/>
                    <a:pt x="1514" y="450"/>
                    <a:pt x="1512" y="410"/>
                  </a:cubicBezTo>
                  <a:cubicBezTo>
                    <a:pt x="1509" y="380"/>
                    <a:pt x="1509" y="380"/>
                    <a:pt x="1509" y="380"/>
                  </a:cubicBezTo>
                  <a:cubicBezTo>
                    <a:pt x="1525" y="380"/>
                    <a:pt x="1525" y="380"/>
                    <a:pt x="1525" y="380"/>
                  </a:cubicBezTo>
                  <a:cubicBezTo>
                    <a:pt x="1539" y="380"/>
                    <a:pt x="1560" y="371"/>
                    <a:pt x="1560" y="360"/>
                  </a:cubicBezTo>
                  <a:cubicBezTo>
                    <a:pt x="1560" y="358"/>
                    <a:pt x="1560" y="358"/>
                    <a:pt x="1560" y="358"/>
                  </a:cubicBezTo>
                  <a:cubicBezTo>
                    <a:pt x="1560" y="354"/>
                    <a:pt x="1560" y="354"/>
                    <a:pt x="1560" y="354"/>
                  </a:cubicBezTo>
                  <a:cubicBezTo>
                    <a:pt x="1553" y="341"/>
                    <a:pt x="1531" y="336"/>
                    <a:pt x="1512" y="336"/>
                  </a:cubicBezTo>
                  <a:cubicBezTo>
                    <a:pt x="1502" y="336"/>
                    <a:pt x="1502" y="336"/>
                    <a:pt x="1502" y="336"/>
                  </a:cubicBezTo>
                  <a:cubicBezTo>
                    <a:pt x="1491" y="310"/>
                    <a:pt x="1491" y="310"/>
                    <a:pt x="1491" y="310"/>
                  </a:cubicBezTo>
                  <a:cubicBezTo>
                    <a:pt x="1506" y="302"/>
                    <a:pt x="1536" y="295"/>
                    <a:pt x="1536" y="275"/>
                  </a:cubicBezTo>
                  <a:cubicBezTo>
                    <a:pt x="1536" y="260"/>
                    <a:pt x="1513" y="252"/>
                    <a:pt x="1497" y="252"/>
                  </a:cubicBezTo>
                  <a:cubicBezTo>
                    <a:pt x="1475" y="252"/>
                    <a:pt x="1475" y="252"/>
                    <a:pt x="1475" y="252"/>
                  </a:cubicBezTo>
                  <a:cubicBezTo>
                    <a:pt x="1464" y="252"/>
                    <a:pt x="1439" y="260"/>
                    <a:pt x="1439" y="271"/>
                  </a:cubicBezTo>
                  <a:cubicBezTo>
                    <a:pt x="1439" y="281"/>
                    <a:pt x="1451" y="293"/>
                    <a:pt x="1458" y="293"/>
                  </a:cubicBezTo>
                  <a:cubicBezTo>
                    <a:pt x="1469" y="293"/>
                    <a:pt x="1479" y="286"/>
                    <a:pt x="1488" y="286"/>
                  </a:cubicBezTo>
                  <a:cubicBezTo>
                    <a:pt x="1487" y="298"/>
                    <a:pt x="1478" y="303"/>
                    <a:pt x="1469" y="308"/>
                  </a:cubicBezTo>
                  <a:cubicBezTo>
                    <a:pt x="1469" y="312"/>
                    <a:pt x="1469" y="312"/>
                    <a:pt x="1469" y="312"/>
                  </a:cubicBezTo>
                  <a:cubicBezTo>
                    <a:pt x="1469" y="319"/>
                    <a:pt x="1469" y="319"/>
                    <a:pt x="1469" y="319"/>
                  </a:cubicBezTo>
                  <a:cubicBezTo>
                    <a:pt x="1469" y="323"/>
                    <a:pt x="1469" y="323"/>
                    <a:pt x="1469" y="323"/>
                  </a:cubicBezTo>
                  <a:cubicBezTo>
                    <a:pt x="1471" y="326"/>
                    <a:pt x="1473" y="328"/>
                    <a:pt x="1473" y="334"/>
                  </a:cubicBezTo>
                  <a:cubicBezTo>
                    <a:pt x="1473" y="337"/>
                    <a:pt x="1470" y="338"/>
                    <a:pt x="1467" y="338"/>
                  </a:cubicBezTo>
                  <a:cubicBezTo>
                    <a:pt x="1454" y="338"/>
                    <a:pt x="1454" y="338"/>
                    <a:pt x="1454" y="338"/>
                  </a:cubicBezTo>
                  <a:cubicBezTo>
                    <a:pt x="1400" y="346"/>
                    <a:pt x="1400" y="346"/>
                    <a:pt x="1400" y="346"/>
                  </a:cubicBezTo>
                  <a:cubicBezTo>
                    <a:pt x="1398" y="353"/>
                    <a:pt x="1397" y="348"/>
                    <a:pt x="1397" y="354"/>
                  </a:cubicBezTo>
                  <a:cubicBezTo>
                    <a:pt x="1397" y="361"/>
                    <a:pt x="1415" y="370"/>
                    <a:pt x="1422" y="372"/>
                  </a:cubicBezTo>
                  <a:cubicBezTo>
                    <a:pt x="1432" y="375"/>
                    <a:pt x="1448" y="377"/>
                    <a:pt x="1460" y="377"/>
                  </a:cubicBezTo>
                  <a:cubicBezTo>
                    <a:pt x="1466" y="377"/>
                    <a:pt x="1467" y="378"/>
                    <a:pt x="1473" y="379"/>
                  </a:cubicBezTo>
                  <a:cubicBezTo>
                    <a:pt x="1475" y="399"/>
                    <a:pt x="1475" y="399"/>
                    <a:pt x="1475" y="399"/>
                  </a:cubicBezTo>
                  <a:cubicBezTo>
                    <a:pt x="1475" y="405"/>
                    <a:pt x="1475" y="405"/>
                    <a:pt x="1475" y="405"/>
                  </a:cubicBezTo>
                  <a:cubicBezTo>
                    <a:pt x="1475" y="418"/>
                    <a:pt x="1462" y="441"/>
                    <a:pt x="1456" y="449"/>
                  </a:cubicBezTo>
                  <a:cubicBezTo>
                    <a:pt x="1447" y="447"/>
                    <a:pt x="1447" y="447"/>
                    <a:pt x="1447" y="447"/>
                  </a:cubicBezTo>
                  <a:cubicBezTo>
                    <a:pt x="1444" y="444"/>
                    <a:pt x="1440" y="438"/>
                    <a:pt x="1434" y="438"/>
                  </a:cubicBezTo>
                  <a:cubicBezTo>
                    <a:pt x="1431" y="438"/>
                    <a:pt x="1430" y="441"/>
                    <a:pt x="1430" y="444"/>
                  </a:cubicBezTo>
                  <a:cubicBezTo>
                    <a:pt x="1430" y="445"/>
                    <a:pt x="1430" y="445"/>
                    <a:pt x="1430" y="445"/>
                  </a:cubicBezTo>
                  <a:cubicBezTo>
                    <a:pt x="1430" y="455"/>
                    <a:pt x="1437" y="470"/>
                    <a:pt x="1439" y="479"/>
                  </a:cubicBezTo>
                  <a:close/>
                  <a:moveTo>
                    <a:pt x="221" y="491"/>
                  </a:moveTo>
                  <a:cubicBezTo>
                    <a:pt x="229" y="486"/>
                    <a:pt x="254" y="477"/>
                    <a:pt x="254" y="466"/>
                  </a:cubicBezTo>
                  <a:cubicBezTo>
                    <a:pt x="254" y="460"/>
                    <a:pt x="224" y="450"/>
                    <a:pt x="215" y="452"/>
                  </a:cubicBezTo>
                  <a:cubicBezTo>
                    <a:pt x="199" y="454"/>
                    <a:pt x="199" y="454"/>
                    <a:pt x="199" y="454"/>
                  </a:cubicBezTo>
                  <a:cubicBezTo>
                    <a:pt x="187" y="455"/>
                    <a:pt x="186" y="450"/>
                    <a:pt x="172" y="453"/>
                  </a:cubicBezTo>
                  <a:cubicBezTo>
                    <a:pt x="164" y="454"/>
                    <a:pt x="153" y="456"/>
                    <a:pt x="145" y="455"/>
                  </a:cubicBezTo>
                  <a:cubicBezTo>
                    <a:pt x="87" y="453"/>
                    <a:pt x="87" y="453"/>
                    <a:pt x="87" y="453"/>
                  </a:cubicBezTo>
                  <a:cubicBezTo>
                    <a:pt x="67" y="453"/>
                    <a:pt x="67" y="453"/>
                    <a:pt x="67" y="453"/>
                  </a:cubicBezTo>
                  <a:cubicBezTo>
                    <a:pt x="63" y="453"/>
                    <a:pt x="63" y="453"/>
                    <a:pt x="63" y="453"/>
                  </a:cubicBezTo>
                  <a:cubicBezTo>
                    <a:pt x="48" y="459"/>
                    <a:pt x="48" y="459"/>
                    <a:pt x="48" y="459"/>
                  </a:cubicBezTo>
                  <a:cubicBezTo>
                    <a:pt x="46" y="465"/>
                    <a:pt x="46" y="465"/>
                    <a:pt x="46" y="465"/>
                  </a:cubicBezTo>
                  <a:cubicBezTo>
                    <a:pt x="46" y="468"/>
                    <a:pt x="46" y="468"/>
                    <a:pt x="46" y="468"/>
                  </a:cubicBezTo>
                  <a:cubicBezTo>
                    <a:pt x="46" y="479"/>
                    <a:pt x="72" y="498"/>
                    <a:pt x="78" y="498"/>
                  </a:cubicBezTo>
                  <a:cubicBezTo>
                    <a:pt x="80" y="498"/>
                    <a:pt x="80" y="498"/>
                    <a:pt x="80" y="498"/>
                  </a:cubicBezTo>
                  <a:cubicBezTo>
                    <a:pt x="86" y="498"/>
                    <a:pt x="84" y="492"/>
                    <a:pt x="91" y="492"/>
                  </a:cubicBezTo>
                  <a:cubicBezTo>
                    <a:pt x="94" y="492"/>
                    <a:pt x="94" y="492"/>
                    <a:pt x="94" y="492"/>
                  </a:cubicBezTo>
                  <a:cubicBezTo>
                    <a:pt x="105" y="492"/>
                    <a:pt x="130" y="490"/>
                    <a:pt x="135" y="491"/>
                  </a:cubicBezTo>
                  <a:cubicBezTo>
                    <a:pt x="165" y="494"/>
                    <a:pt x="165" y="494"/>
                    <a:pt x="165" y="494"/>
                  </a:cubicBezTo>
                  <a:cubicBezTo>
                    <a:pt x="169" y="494"/>
                    <a:pt x="169" y="494"/>
                    <a:pt x="169" y="494"/>
                  </a:cubicBezTo>
                  <a:cubicBezTo>
                    <a:pt x="176" y="490"/>
                    <a:pt x="176" y="490"/>
                    <a:pt x="176" y="490"/>
                  </a:cubicBezTo>
                  <a:cubicBezTo>
                    <a:pt x="180" y="491"/>
                    <a:pt x="180" y="491"/>
                    <a:pt x="180" y="491"/>
                  </a:cubicBezTo>
                  <a:cubicBezTo>
                    <a:pt x="217" y="491"/>
                    <a:pt x="217" y="491"/>
                    <a:pt x="217" y="491"/>
                  </a:cubicBezTo>
                  <a:cubicBezTo>
                    <a:pt x="221" y="491"/>
                    <a:pt x="221" y="491"/>
                    <a:pt x="221" y="491"/>
                  </a:cubicBezTo>
                  <a:close/>
                  <a:moveTo>
                    <a:pt x="169" y="403"/>
                  </a:moveTo>
                  <a:cubicBezTo>
                    <a:pt x="171" y="400"/>
                    <a:pt x="171" y="400"/>
                    <a:pt x="171" y="400"/>
                  </a:cubicBezTo>
                  <a:cubicBezTo>
                    <a:pt x="165" y="388"/>
                    <a:pt x="165" y="388"/>
                    <a:pt x="165" y="388"/>
                  </a:cubicBezTo>
                  <a:cubicBezTo>
                    <a:pt x="161" y="388"/>
                    <a:pt x="161" y="388"/>
                    <a:pt x="161" y="388"/>
                  </a:cubicBezTo>
                  <a:cubicBezTo>
                    <a:pt x="145" y="386"/>
                    <a:pt x="145" y="386"/>
                    <a:pt x="145" y="386"/>
                  </a:cubicBezTo>
                  <a:cubicBezTo>
                    <a:pt x="137" y="387"/>
                    <a:pt x="137" y="387"/>
                    <a:pt x="137" y="387"/>
                  </a:cubicBezTo>
                  <a:cubicBezTo>
                    <a:pt x="133" y="387"/>
                    <a:pt x="133" y="387"/>
                    <a:pt x="133" y="387"/>
                  </a:cubicBezTo>
                  <a:cubicBezTo>
                    <a:pt x="128" y="389"/>
                    <a:pt x="127" y="392"/>
                    <a:pt x="119" y="392"/>
                  </a:cubicBezTo>
                  <a:cubicBezTo>
                    <a:pt x="117" y="386"/>
                    <a:pt x="115" y="386"/>
                    <a:pt x="115" y="379"/>
                  </a:cubicBezTo>
                  <a:cubicBezTo>
                    <a:pt x="115" y="360"/>
                    <a:pt x="115" y="360"/>
                    <a:pt x="115" y="360"/>
                  </a:cubicBezTo>
                  <a:cubicBezTo>
                    <a:pt x="120" y="361"/>
                    <a:pt x="122" y="360"/>
                    <a:pt x="122" y="366"/>
                  </a:cubicBezTo>
                  <a:cubicBezTo>
                    <a:pt x="122" y="370"/>
                    <a:pt x="122" y="370"/>
                    <a:pt x="122" y="370"/>
                  </a:cubicBezTo>
                  <a:cubicBezTo>
                    <a:pt x="122" y="373"/>
                    <a:pt x="122" y="373"/>
                    <a:pt x="122" y="373"/>
                  </a:cubicBezTo>
                  <a:cubicBezTo>
                    <a:pt x="124" y="379"/>
                    <a:pt x="124" y="379"/>
                    <a:pt x="124" y="379"/>
                  </a:cubicBezTo>
                  <a:cubicBezTo>
                    <a:pt x="139" y="379"/>
                    <a:pt x="139" y="379"/>
                    <a:pt x="139" y="379"/>
                  </a:cubicBezTo>
                  <a:cubicBezTo>
                    <a:pt x="141" y="373"/>
                    <a:pt x="141" y="373"/>
                    <a:pt x="141" y="373"/>
                  </a:cubicBezTo>
                  <a:cubicBezTo>
                    <a:pt x="145" y="373"/>
                    <a:pt x="145" y="373"/>
                    <a:pt x="145" y="373"/>
                  </a:cubicBezTo>
                  <a:cubicBezTo>
                    <a:pt x="148" y="373"/>
                    <a:pt x="148" y="373"/>
                    <a:pt x="148" y="373"/>
                  </a:cubicBezTo>
                  <a:cubicBezTo>
                    <a:pt x="152" y="373"/>
                    <a:pt x="152" y="373"/>
                    <a:pt x="152" y="373"/>
                  </a:cubicBezTo>
                  <a:cubicBezTo>
                    <a:pt x="172" y="358"/>
                    <a:pt x="172" y="358"/>
                    <a:pt x="172" y="358"/>
                  </a:cubicBezTo>
                  <a:cubicBezTo>
                    <a:pt x="172" y="347"/>
                    <a:pt x="172" y="347"/>
                    <a:pt x="172" y="347"/>
                  </a:cubicBezTo>
                  <a:cubicBezTo>
                    <a:pt x="172" y="341"/>
                    <a:pt x="170" y="341"/>
                    <a:pt x="169" y="334"/>
                  </a:cubicBezTo>
                  <a:cubicBezTo>
                    <a:pt x="158" y="334"/>
                    <a:pt x="158" y="334"/>
                    <a:pt x="158" y="334"/>
                  </a:cubicBezTo>
                  <a:cubicBezTo>
                    <a:pt x="152" y="337"/>
                    <a:pt x="141" y="342"/>
                    <a:pt x="133" y="342"/>
                  </a:cubicBezTo>
                  <a:cubicBezTo>
                    <a:pt x="130" y="342"/>
                    <a:pt x="130" y="342"/>
                    <a:pt x="130" y="342"/>
                  </a:cubicBezTo>
                  <a:cubicBezTo>
                    <a:pt x="126" y="342"/>
                    <a:pt x="126" y="342"/>
                    <a:pt x="126" y="342"/>
                  </a:cubicBezTo>
                  <a:cubicBezTo>
                    <a:pt x="119" y="346"/>
                    <a:pt x="119" y="346"/>
                    <a:pt x="119" y="346"/>
                  </a:cubicBezTo>
                  <a:cubicBezTo>
                    <a:pt x="115" y="346"/>
                    <a:pt x="115" y="346"/>
                    <a:pt x="115" y="346"/>
                  </a:cubicBezTo>
                  <a:cubicBezTo>
                    <a:pt x="110" y="346"/>
                    <a:pt x="110" y="344"/>
                    <a:pt x="109" y="340"/>
                  </a:cubicBezTo>
                  <a:cubicBezTo>
                    <a:pt x="107" y="309"/>
                    <a:pt x="107" y="309"/>
                    <a:pt x="107" y="309"/>
                  </a:cubicBezTo>
                  <a:cubicBezTo>
                    <a:pt x="107" y="301"/>
                    <a:pt x="107" y="301"/>
                    <a:pt x="107" y="301"/>
                  </a:cubicBezTo>
                  <a:cubicBezTo>
                    <a:pt x="120" y="301"/>
                    <a:pt x="120" y="301"/>
                    <a:pt x="120" y="301"/>
                  </a:cubicBezTo>
                  <a:cubicBezTo>
                    <a:pt x="126" y="301"/>
                    <a:pt x="131" y="304"/>
                    <a:pt x="135" y="307"/>
                  </a:cubicBezTo>
                  <a:cubicBezTo>
                    <a:pt x="169" y="307"/>
                    <a:pt x="169" y="307"/>
                    <a:pt x="169" y="307"/>
                  </a:cubicBezTo>
                  <a:cubicBezTo>
                    <a:pt x="174" y="309"/>
                    <a:pt x="177" y="309"/>
                    <a:pt x="178" y="316"/>
                  </a:cubicBezTo>
                  <a:cubicBezTo>
                    <a:pt x="186" y="364"/>
                    <a:pt x="186" y="364"/>
                    <a:pt x="186" y="364"/>
                  </a:cubicBezTo>
                  <a:cubicBezTo>
                    <a:pt x="186" y="367"/>
                    <a:pt x="182" y="378"/>
                    <a:pt x="182" y="387"/>
                  </a:cubicBezTo>
                  <a:cubicBezTo>
                    <a:pt x="182" y="398"/>
                    <a:pt x="182" y="398"/>
                    <a:pt x="182" y="398"/>
                  </a:cubicBezTo>
                  <a:cubicBezTo>
                    <a:pt x="182" y="401"/>
                    <a:pt x="182" y="401"/>
                    <a:pt x="184" y="403"/>
                  </a:cubicBezTo>
                  <a:cubicBezTo>
                    <a:pt x="188" y="410"/>
                    <a:pt x="188" y="410"/>
                    <a:pt x="188" y="410"/>
                  </a:cubicBezTo>
                  <a:cubicBezTo>
                    <a:pt x="195" y="411"/>
                    <a:pt x="195" y="411"/>
                    <a:pt x="195" y="411"/>
                  </a:cubicBezTo>
                  <a:cubicBezTo>
                    <a:pt x="212" y="411"/>
                    <a:pt x="228" y="388"/>
                    <a:pt x="228" y="370"/>
                  </a:cubicBezTo>
                  <a:cubicBezTo>
                    <a:pt x="228" y="351"/>
                    <a:pt x="228" y="351"/>
                    <a:pt x="228" y="351"/>
                  </a:cubicBezTo>
                  <a:cubicBezTo>
                    <a:pt x="228" y="341"/>
                    <a:pt x="232" y="341"/>
                    <a:pt x="232" y="331"/>
                  </a:cubicBezTo>
                  <a:cubicBezTo>
                    <a:pt x="232" y="314"/>
                    <a:pt x="232" y="314"/>
                    <a:pt x="232" y="314"/>
                  </a:cubicBezTo>
                  <a:cubicBezTo>
                    <a:pt x="232" y="310"/>
                    <a:pt x="232" y="310"/>
                    <a:pt x="232" y="310"/>
                  </a:cubicBezTo>
                  <a:cubicBezTo>
                    <a:pt x="228" y="303"/>
                    <a:pt x="228" y="303"/>
                    <a:pt x="228" y="303"/>
                  </a:cubicBezTo>
                  <a:cubicBezTo>
                    <a:pt x="228" y="299"/>
                    <a:pt x="228" y="299"/>
                    <a:pt x="228" y="299"/>
                  </a:cubicBezTo>
                  <a:cubicBezTo>
                    <a:pt x="226" y="284"/>
                    <a:pt x="226" y="284"/>
                    <a:pt x="226" y="284"/>
                  </a:cubicBezTo>
                  <a:cubicBezTo>
                    <a:pt x="217" y="281"/>
                    <a:pt x="217" y="281"/>
                    <a:pt x="217" y="281"/>
                  </a:cubicBezTo>
                  <a:cubicBezTo>
                    <a:pt x="213" y="281"/>
                    <a:pt x="213" y="281"/>
                    <a:pt x="213" y="281"/>
                  </a:cubicBezTo>
                  <a:cubicBezTo>
                    <a:pt x="204" y="281"/>
                    <a:pt x="196" y="276"/>
                    <a:pt x="184" y="277"/>
                  </a:cubicBezTo>
                  <a:cubicBezTo>
                    <a:pt x="146" y="279"/>
                    <a:pt x="146" y="279"/>
                    <a:pt x="146" y="279"/>
                  </a:cubicBezTo>
                  <a:cubicBezTo>
                    <a:pt x="126" y="279"/>
                    <a:pt x="126" y="279"/>
                    <a:pt x="126" y="279"/>
                  </a:cubicBezTo>
                  <a:cubicBezTo>
                    <a:pt x="122" y="279"/>
                    <a:pt x="122" y="279"/>
                    <a:pt x="122" y="279"/>
                  </a:cubicBezTo>
                  <a:cubicBezTo>
                    <a:pt x="111" y="284"/>
                    <a:pt x="111" y="284"/>
                    <a:pt x="111" y="284"/>
                  </a:cubicBezTo>
                  <a:cubicBezTo>
                    <a:pt x="107" y="284"/>
                    <a:pt x="107" y="284"/>
                    <a:pt x="107" y="284"/>
                  </a:cubicBezTo>
                  <a:cubicBezTo>
                    <a:pt x="102" y="284"/>
                    <a:pt x="101" y="283"/>
                    <a:pt x="96" y="282"/>
                  </a:cubicBezTo>
                  <a:cubicBezTo>
                    <a:pt x="87" y="286"/>
                    <a:pt x="87" y="286"/>
                    <a:pt x="87" y="286"/>
                  </a:cubicBezTo>
                  <a:cubicBezTo>
                    <a:pt x="87" y="290"/>
                    <a:pt x="87" y="290"/>
                    <a:pt x="87" y="290"/>
                  </a:cubicBezTo>
                  <a:cubicBezTo>
                    <a:pt x="87" y="295"/>
                    <a:pt x="87" y="295"/>
                    <a:pt x="87" y="295"/>
                  </a:cubicBezTo>
                  <a:cubicBezTo>
                    <a:pt x="87" y="299"/>
                    <a:pt x="87" y="299"/>
                    <a:pt x="87" y="299"/>
                  </a:cubicBezTo>
                  <a:cubicBezTo>
                    <a:pt x="79" y="312"/>
                    <a:pt x="79" y="312"/>
                    <a:pt x="79" y="312"/>
                  </a:cubicBezTo>
                  <a:cubicBezTo>
                    <a:pt x="80" y="316"/>
                    <a:pt x="80" y="316"/>
                    <a:pt x="80" y="316"/>
                  </a:cubicBezTo>
                  <a:cubicBezTo>
                    <a:pt x="73" y="366"/>
                    <a:pt x="73" y="366"/>
                    <a:pt x="73" y="366"/>
                  </a:cubicBezTo>
                  <a:cubicBezTo>
                    <a:pt x="74" y="387"/>
                    <a:pt x="74" y="387"/>
                    <a:pt x="74" y="387"/>
                  </a:cubicBezTo>
                  <a:cubicBezTo>
                    <a:pt x="74" y="399"/>
                    <a:pt x="79" y="399"/>
                    <a:pt x="80" y="411"/>
                  </a:cubicBezTo>
                  <a:cubicBezTo>
                    <a:pt x="84" y="414"/>
                    <a:pt x="86" y="419"/>
                    <a:pt x="93" y="420"/>
                  </a:cubicBezTo>
                  <a:cubicBezTo>
                    <a:pt x="107" y="422"/>
                    <a:pt x="107" y="422"/>
                    <a:pt x="107" y="422"/>
                  </a:cubicBezTo>
                  <a:cubicBezTo>
                    <a:pt x="112" y="419"/>
                    <a:pt x="114" y="414"/>
                    <a:pt x="119" y="414"/>
                  </a:cubicBezTo>
                  <a:cubicBezTo>
                    <a:pt x="130" y="414"/>
                    <a:pt x="130" y="414"/>
                    <a:pt x="130" y="414"/>
                  </a:cubicBezTo>
                  <a:cubicBezTo>
                    <a:pt x="148" y="414"/>
                    <a:pt x="153" y="405"/>
                    <a:pt x="158" y="405"/>
                  </a:cubicBezTo>
                  <a:cubicBezTo>
                    <a:pt x="159" y="405"/>
                    <a:pt x="159" y="405"/>
                    <a:pt x="159" y="405"/>
                  </a:cubicBezTo>
                  <a:cubicBezTo>
                    <a:pt x="164" y="405"/>
                    <a:pt x="165" y="404"/>
                    <a:pt x="169" y="403"/>
                  </a:cubicBezTo>
                  <a:close/>
                  <a:moveTo>
                    <a:pt x="65" y="141"/>
                  </a:moveTo>
                  <a:cubicBezTo>
                    <a:pt x="70" y="138"/>
                    <a:pt x="71" y="138"/>
                    <a:pt x="80" y="138"/>
                  </a:cubicBezTo>
                  <a:cubicBezTo>
                    <a:pt x="80" y="151"/>
                    <a:pt x="80" y="151"/>
                    <a:pt x="80" y="151"/>
                  </a:cubicBezTo>
                  <a:cubicBezTo>
                    <a:pt x="80" y="160"/>
                    <a:pt x="57" y="164"/>
                    <a:pt x="48" y="164"/>
                  </a:cubicBezTo>
                  <a:cubicBezTo>
                    <a:pt x="44" y="164"/>
                    <a:pt x="45" y="164"/>
                    <a:pt x="42" y="165"/>
                  </a:cubicBezTo>
                  <a:cubicBezTo>
                    <a:pt x="41" y="154"/>
                    <a:pt x="41" y="154"/>
                    <a:pt x="41" y="154"/>
                  </a:cubicBezTo>
                  <a:cubicBezTo>
                    <a:pt x="46" y="139"/>
                    <a:pt x="46" y="139"/>
                    <a:pt x="46" y="139"/>
                  </a:cubicBezTo>
                  <a:cubicBezTo>
                    <a:pt x="51" y="142"/>
                    <a:pt x="45" y="141"/>
                    <a:pt x="52" y="141"/>
                  </a:cubicBezTo>
                  <a:cubicBezTo>
                    <a:pt x="61" y="141"/>
                    <a:pt x="61" y="141"/>
                    <a:pt x="61" y="141"/>
                  </a:cubicBezTo>
                  <a:cubicBezTo>
                    <a:pt x="65" y="141"/>
                    <a:pt x="65" y="141"/>
                    <a:pt x="65" y="141"/>
                  </a:cubicBezTo>
                  <a:close/>
                  <a:moveTo>
                    <a:pt x="74" y="255"/>
                  </a:moveTo>
                  <a:cubicBezTo>
                    <a:pt x="78" y="238"/>
                    <a:pt x="78" y="238"/>
                    <a:pt x="78" y="238"/>
                  </a:cubicBezTo>
                  <a:cubicBezTo>
                    <a:pt x="71" y="229"/>
                    <a:pt x="71" y="229"/>
                    <a:pt x="71" y="229"/>
                  </a:cubicBezTo>
                  <a:cubicBezTo>
                    <a:pt x="58" y="230"/>
                    <a:pt x="54" y="241"/>
                    <a:pt x="41" y="242"/>
                  </a:cubicBezTo>
                  <a:cubicBezTo>
                    <a:pt x="41" y="195"/>
                    <a:pt x="41" y="195"/>
                    <a:pt x="41" y="195"/>
                  </a:cubicBezTo>
                  <a:cubicBezTo>
                    <a:pt x="54" y="195"/>
                    <a:pt x="54" y="199"/>
                    <a:pt x="65" y="199"/>
                  </a:cubicBezTo>
                  <a:cubicBezTo>
                    <a:pt x="65" y="199"/>
                    <a:pt x="85" y="192"/>
                    <a:pt x="90" y="190"/>
                  </a:cubicBezTo>
                  <a:cubicBezTo>
                    <a:pt x="99" y="187"/>
                    <a:pt x="102" y="183"/>
                    <a:pt x="107" y="177"/>
                  </a:cubicBezTo>
                  <a:cubicBezTo>
                    <a:pt x="107" y="171"/>
                    <a:pt x="107" y="171"/>
                    <a:pt x="107" y="171"/>
                  </a:cubicBezTo>
                  <a:cubicBezTo>
                    <a:pt x="112" y="162"/>
                    <a:pt x="118" y="160"/>
                    <a:pt x="120" y="152"/>
                  </a:cubicBezTo>
                  <a:cubicBezTo>
                    <a:pt x="123" y="141"/>
                    <a:pt x="123" y="137"/>
                    <a:pt x="128" y="128"/>
                  </a:cubicBezTo>
                  <a:cubicBezTo>
                    <a:pt x="128" y="125"/>
                    <a:pt x="128" y="125"/>
                    <a:pt x="128" y="125"/>
                  </a:cubicBezTo>
                  <a:cubicBezTo>
                    <a:pt x="128" y="112"/>
                    <a:pt x="128" y="112"/>
                    <a:pt x="128" y="112"/>
                  </a:cubicBezTo>
                  <a:cubicBezTo>
                    <a:pt x="126" y="80"/>
                    <a:pt x="126" y="80"/>
                    <a:pt x="126" y="80"/>
                  </a:cubicBezTo>
                  <a:cubicBezTo>
                    <a:pt x="128" y="58"/>
                    <a:pt x="128" y="58"/>
                    <a:pt x="128" y="58"/>
                  </a:cubicBezTo>
                  <a:cubicBezTo>
                    <a:pt x="128" y="54"/>
                    <a:pt x="128" y="54"/>
                    <a:pt x="128" y="54"/>
                  </a:cubicBezTo>
                  <a:cubicBezTo>
                    <a:pt x="122" y="43"/>
                    <a:pt x="123" y="41"/>
                    <a:pt x="111" y="35"/>
                  </a:cubicBezTo>
                  <a:cubicBezTo>
                    <a:pt x="107" y="35"/>
                    <a:pt x="107" y="35"/>
                    <a:pt x="107" y="35"/>
                  </a:cubicBezTo>
                  <a:cubicBezTo>
                    <a:pt x="89" y="35"/>
                    <a:pt x="89" y="35"/>
                    <a:pt x="89" y="35"/>
                  </a:cubicBezTo>
                  <a:cubicBezTo>
                    <a:pt x="85" y="35"/>
                    <a:pt x="85" y="35"/>
                    <a:pt x="85" y="35"/>
                  </a:cubicBezTo>
                  <a:cubicBezTo>
                    <a:pt x="79" y="39"/>
                    <a:pt x="67" y="45"/>
                    <a:pt x="57" y="45"/>
                  </a:cubicBezTo>
                  <a:cubicBezTo>
                    <a:pt x="28" y="45"/>
                    <a:pt x="28" y="45"/>
                    <a:pt x="28" y="45"/>
                  </a:cubicBezTo>
                  <a:cubicBezTo>
                    <a:pt x="9" y="46"/>
                    <a:pt x="9" y="46"/>
                    <a:pt x="9" y="46"/>
                  </a:cubicBezTo>
                  <a:cubicBezTo>
                    <a:pt x="5" y="47"/>
                    <a:pt x="5" y="47"/>
                    <a:pt x="5" y="47"/>
                  </a:cubicBezTo>
                  <a:cubicBezTo>
                    <a:pt x="0" y="49"/>
                    <a:pt x="0" y="49"/>
                    <a:pt x="0" y="49"/>
                  </a:cubicBezTo>
                  <a:cubicBezTo>
                    <a:pt x="0" y="60"/>
                    <a:pt x="0" y="60"/>
                    <a:pt x="0" y="60"/>
                  </a:cubicBezTo>
                  <a:cubicBezTo>
                    <a:pt x="0" y="67"/>
                    <a:pt x="4" y="69"/>
                    <a:pt x="5" y="76"/>
                  </a:cubicBezTo>
                  <a:cubicBezTo>
                    <a:pt x="22" y="79"/>
                    <a:pt x="22" y="79"/>
                    <a:pt x="22" y="79"/>
                  </a:cubicBezTo>
                  <a:cubicBezTo>
                    <a:pt x="26" y="78"/>
                    <a:pt x="26" y="78"/>
                    <a:pt x="26" y="78"/>
                  </a:cubicBezTo>
                  <a:cubicBezTo>
                    <a:pt x="29" y="78"/>
                    <a:pt x="29" y="78"/>
                    <a:pt x="29" y="78"/>
                  </a:cubicBezTo>
                  <a:cubicBezTo>
                    <a:pt x="35" y="81"/>
                    <a:pt x="48" y="90"/>
                    <a:pt x="55" y="89"/>
                  </a:cubicBezTo>
                  <a:cubicBezTo>
                    <a:pt x="81" y="87"/>
                    <a:pt x="81" y="87"/>
                    <a:pt x="81" y="87"/>
                  </a:cubicBezTo>
                  <a:cubicBezTo>
                    <a:pt x="81" y="102"/>
                    <a:pt x="81" y="102"/>
                    <a:pt x="81" y="102"/>
                  </a:cubicBezTo>
                  <a:cubicBezTo>
                    <a:pt x="76" y="104"/>
                    <a:pt x="76" y="104"/>
                    <a:pt x="76" y="104"/>
                  </a:cubicBezTo>
                  <a:cubicBezTo>
                    <a:pt x="72" y="104"/>
                    <a:pt x="72" y="104"/>
                    <a:pt x="72" y="104"/>
                  </a:cubicBezTo>
                  <a:cubicBezTo>
                    <a:pt x="42" y="108"/>
                    <a:pt x="42" y="108"/>
                    <a:pt x="42" y="108"/>
                  </a:cubicBezTo>
                  <a:cubicBezTo>
                    <a:pt x="38" y="108"/>
                    <a:pt x="35" y="104"/>
                    <a:pt x="35" y="100"/>
                  </a:cubicBezTo>
                  <a:cubicBezTo>
                    <a:pt x="35" y="99"/>
                    <a:pt x="35" y="99"/>
                    <a:pt x="35" y="99"/>
                  </a:cubicBezTo>
                  <a:cubicBezTo>
                    <a:pt x="35" y="95"/>
                    <a:pt x="35" y="95"/>
                    <a:pt x="35" y="95"/>
                  </a:cubicBezTo>
                  <a:cubicBezTo>
                    <a:pt x="31" y="87"/>
                    <a:pt x="29" y="86"/>
                    <a:pt x="18" y="86"/>
                  </a:cubicBezTo>
                  <a:cubicBezTo>
                    <a:pt x="13" y="86"/>
                    <a:pt x="13" y="86"/>
                    <a:pt x="13" y="86"/>
                  </a:cubicBezTo>
                  <a:cubicBezTo>
                    <a:pt x="16" y="97"/>
                    <a:pt x="16" y="97"/>
                    <a:pt x="16" y="97"/>
                  </a:cubicBezTo>
                  <a:cubicBezTo>
                    <a:pt x="16" y="100"/>
                    <a:pt x="16" y="100"/>
                    <a:pt x="16" y="100"/>
                  </a:cubicBezTo>
                  <a:cubicBezTo>
                    <a:pt x="16" y="141"/>
                    <a:pt x="16" y="141"/>
                    <a:pt x="16" y="141"/>
                  </a:cubicBezTo>
                  <a:cubicBezTo>
                    <a:pt x="12" y="203"/>
                    <a:pt x="12" y="203"/>
                    <a:pt x="12" y="203"/>
                  </a:cubicBezTo>
                  <a:cubicBezTo>
                    <a:pt x="13" y="223"/>
                    <a:pt x="13" y="223"/>
                    <a:pt x="13" y="223"/>
                  </a:cubicBezTo>
                  <a:cubicBezTo>
                    <a:pt x="14" y="236"/>
                    <a:pt x="14" y="236"/>
                    <a:pt x="14" y="236"/>
                  </a:cubicBezTo>
                  <a:cubicBezTo>
                    <a:pt x="4" y="262"/>
                    <a:pt x="4" y="262"/>
                    <a:pt x="4" y="262"/>
                  </a:cubicBezTo>
                  <a:cubicBezTo>
                    <a:pt x="3" y="266"/>
                    <a:pt x="3" y="266"/>
                    <a:pt x="3" y="266"/>
                  </a:cubicBezTo>
                  <a:cubicBezTo>
                    <a:pt x="3" y="275"/>
                    <a:pt x="3" y="275"/>
                    <a:pt x="3" y="275"/>
                  </a:cubicBezTo>
                  <a:cubicBezTo>
                    <a:pt x="3" y="279"/>
                    <a:pt x="3" y="279"/>
                    <a:pt x="3" y="279"/>
                  </a:cubicBezTo>
                  <a:cubicBezTo>
                    <a:pt x="8" y="287"/>
                    <a:pt x="17" y="303"/>
                    <a:pt x="28" y="303"/>
                  </a:cubicBezTo>
                  <a:cubicBezTo>
                    <a:pt x="38" y="303"/>
                    <a:pt x="48" y="288"/>
                    <a:pt x="53" y="280"/>
                  </a:cubicBezTo>
                  <a:cubicBezTo>
                    <a:pt x="60" y="269"/>
                    <a:pt x="68" y="263"/>
                    <a:pt x="74" y="255"/>
                  </a:cubicBezTo>
                  <a:close/>
                  <a:moveTo>
                    <a:pt x="208" y="82"/>
                  </a:moveTo>
                  <a:cubicBezTo>
                    <a:pt x="213" y="82"/>
                    <a:pt x="213" y="82"/>
                    <a:pt x="213" y="82"/>
                  </a:cubicBezTo>
                  <a:cubicBezTo>
                    <a:pt x="213" y="104"/>
                    <a:pt x="213" y="104"/>
                    <a:pt x="213" y="104"/>
                  </a:cubicBezTo>
                  <a:cubicBezTo>
                    <a:pt x="213" y="116"/>
                    <a:pt x="210" y="125"/>
                    <a:pt x="208" y="134"/>
                  </a:cubicBezTo>
                  <a:cubicBezTo>
                    <a:pt x="203" y="153"/>
                    <a:pt x="205" y="144"/>
                    <a:pt x="191" y="151"/>
                  </a:cubicBezTo>
                  <a:cubicBezTo>
                    <a:pt x="191" y="141"/>
                    <a:pt x="191" y="141"/>
                    <a:pt x="191" y="141"/>
                  </a:cubicBezTo>
                  <a:cubicBezTo>
                    <a:pt x="191" y="132"/>
                    <a:pt x="195" y="131"/>
                    <a:pt x="195" y="123"/>
                  </a:cubicBezTo>
                  <a:cubicBezTo>
                    <a:pt x="195" y="120"/>
                    <a:pt x="192" y="113"/>
                    <a:pt x="191" y="110"/>
                  </a:cubicBezTo>
                  <a:cubicBezTo>
                    <a:pt x="182" y="104"/>
                    <a:pt x="182" y="104"/>
                    <a:pt x="182" y="104"/>
                  </a:cubicBezTo>
                  <a:cubicBezTo>
                    <a:pt x="178" y="104"/>
                    <a:pt x="178" y="104"/>
                    <a:pt x="178" y="104"/>
                  </a:cubicBezTo>
                  <a:cubicBezTo>
                    <a:pt x="173" y="104"/>
                    <a:pt x="171" y="108"/>
                    <a:pt x="165" y="110"/>
                  </a:cubicBezTo>
                  <a:cubicBezTo>
                    <a:pt x="165" y="136"/>
                    <a:pt x="165" y="136"/>
                    <a:pt x="165" y="136"/>
                  </a:cubicBezTo>
                  <a:cubicBezTo>
                    <a:pt x="165" y="139"/>
                    <a:pt x="157" y="147"/>
                    <a:pt x="154" y="152"/>
                  </a:cubicBezTo>
                  <a:cubicBezTo>
                    <a:pt x="154" y="156"/>
                    <a:pt x="154" y="156"/>
                    <a:pt x="154" y="156"/>
                  </a:cubicBezTo>
                  <a:cubicBezTo>
                    <a:pt x="154" y="164"/>
                    <a:pt x="154" y="164"/>
                    <a:pt x="154" y="164"/>
                  </a:cubicBezTo>
                  <a:cubicBezTo>
                    <a:pt x="154" y="169"/>
                    <a:pt x="153" y="170"/>
                    <a:pt x="152" y="175"/>
                  </a:cubicBezTo>
                  <a:cubicBezTo>
                    <a:pt x="156" y="183"/>
                    <a:pt x="153" y="180"/>
                    <a:pt x="161" y="184"/>
                  </a:cubicBezTo>
                  <a:cubicBezTo>
                    <a:pt x="167" y="184"/>
                    <a:pt x="167" y="184"/>
                    <a:pt x="167" y="184"/>
                  </a:cubicBezTo>
                  <a:cubicBezTo>
                    <a:pt x="191" y="180"/>
                    <a:pt x="191" y="180"/>
                    <a:pt x="191" y="180"/>
                  </a:cubicBezTo>
                  <a:cubicBezTo>
                    <a:pt x="189" y="201"/>
                    <a:pt x="177" y="207"/>
                    <a:pt x="169" y="217"/>
                  </a:cubicBezTo>
                  <a:cubicBezTo>
                    <a:pt x="167" y="236"/>
                    <a:pt x="167" y="236"/>
                    <a:pt x="167" y="236"/>
                  </a:cubicBezTo>
                  <a:cubicBezTo>
                    <a:pt x="167" y="236"/>
                    <a:pt x="168" y="240"/>
                    <a:pt x="169" y="242"/>
                  </a:cubicBezTo>
                  <a:cubicBezTo>
                    <a:pt x="176" y="242"/>
                    <a:pt x="176" y="242"/>
                    <a:pt x="176" y="242"/>
                  </a:cubicBezTo>
                  <a:cubicBezTo>
                    <a:pt x="185" y="242"/>
                    <a:pt x="198" y="229"/>
                    <a:pt x="210" y="227"/>
                  </a:cubicBezTo>
                  <a:cubicBezTo>
                    <a:pt x="212" y="236"/>
                    <a:pt x="222" y="257"/>
                    <a:pt x="232" y="258"/>
                  </a:cubicBezTo>
                  <a:cubicBezTo>
                    <a:pt x="273" y="263"/>
                    <a:pt x="273" y="263"/>
                    <a:pt x="273" y="263"/>
                  </a:cubicBezTo>
                  <a:cubicBezTo>
                    <a:pt x="282" y="262"/>
                    <a:pt x="282" y="262"/>
                    <a:pt x="282" y="262"/>
                  </a:cubicBezTo>
                  <a:cubicBezTo>
                    <a:pt x="299" y="262"/>
                    <a:pt x="314" y="246"/>
                    <a:pt x="321" y="236"/>
                  </a:cubicBezTo>
                  <a:cubicBezTo>
                    <a:pt x="315" y="222"/>
                    <a:pt x="317" y="224"/>
                    <a:pt x="304" y="216"/>
                  </a:cubicBezTo>
                  <a:cubicBezTo>
                    <a:pt x="304" y="212"/>
                    <a:pt x="304" y="212"/>
                    <a:pt x="304" y="212"/>
                  </a:cubicBezTo>
                  <a:cubicBezTo>
                    <a:pt x="304" y="207"/>
                    <a:pt x="301" y="199"/>
                    <a:pt x="297" y="199"/>
                  </a:cubicBezTo>
                  <a:cubicBezTo>
                    <a:pt x="290" y="199"/>
                    <a:pt x="289" y="217"/>
                    <a:pt x="275" y="225"/>
                  </a:cubicBezTo>
                  <a:cubicBezTo>
                    <a:pt x="271" y="225"/>
                    <a:pt x="271" y="225"/>
                    <a:pt x="271" y="225"/>
                  </a:cubicBezTo>
                  <a:cubicBezTo>
                    <a:pt x="258" y="226"/>
                    <a:pt x="258" y="226"/>
                    <a:pt x="258" y="226"/>
                  </a:cubicBezTo>
                  <a:cubicBezTo>
                    <a:pt x="247" y="224"/>
                    <a:pt x="247" y="224"/>
                    <a:pt x="247" y="224"/>
                  </a:cubicBezTo>
                  <a:cubicBezTo>
                    <a:pt x="243" y="210"/>
                    <a:pt x="236" y="208"/>
                    <a:pt x="236" y="186"/>
                  </a:cubicBezTo>
                  <a:cubicBezTo>
                    <a:pt x="236" y="184"/>
                    <a:pt x="236" y="184"/>
                    <a:pt x="236" y="184"/>
                  </a:cubicBezTo>
                  <a:cubicBezTo>
                    <a:pt x="236" y="174"/>
                    <a:pt x="265" y="164"/>
                    <a:pt x="275" y="164"/>
                  </a:cubicBezTo>
                  <a:cubicBezTo>
                    <a:pt x="275" y="156"/>
                    <a:pt x="276" y="159"/>
                    <a:pt x="276" y="152"/>
                  </a:cubicBezTo>
                  <a:cubicBezTo>
                    <a:pt x="276" y="142"/>
                    <a:pt x="259" y="128"/>
                    <a:pt x="256" y="117"/>
                  </a:cubicBezTo>
                  <a:cubicBezTo>
                    <a:pt x="250" y="117"/>
                    <a:pt x="250" y="117"/>
                    <a:pt x="250" y="117"/>
                  </a:cubicBezTo>
                  <a:cubicBezTo>
                    <a:pt x="246" y="137"/>
                    <a:pt x="246" y="137"/>
                    <a:pt x="246" y="137"/>
                  </a:cubicBezTo>
                  <a:cubicBezTo>
                    <a:pt x="243" y="138"/>
                    <a:pt x="243" y="138"/>
                    <a:pt x="243" y="138"/>
                  </a:cubicBezTo>
                  <a:cubicBezTo>
                    <a:pt x="243" y="130"/>
                    <a:pt x="243" y="130"/>
                    <a:pt x="243" y="130"/>
                  </a:cubicBezTo>
                  <a:cubicBezTo>
                    <a:pt x="247" y="99"/>
                    <a:pt x="247" y="99"/>
                    <a:pt x="247" y="99"/>
                  </a:cubicBezTo>
                  <a:cubicBezTo>
                    <a:pt x="247" y="95"/>
                    <a:pt x="247" y="95"/>
                    <a:pt x="247" y="95"/>
                  </a:cubicBezTo>
                  <a:cubicBezTo>
                    <a:pt x="245" y="91"/>
                    <a:pt x="243" y="89"/>
                    <a:pt x="243" y="84"/>
                  </a:cubicBezTo>
                  <a:cubicBezTo>
                    <a:pt x="243" y="80"/>
                    <a:pt x="255" y="78"/>
                    <a:pt x="260" y="78"/>
                  </a:cubicBezTo>
                  <a:cubicBezTo>
                    <a:pt x="263" y="78"/>
                    <a:pt x="275" y="70"/>
                    <a:pt x="275" y="65"/>
                  </a:cubicBezTo>
                  <a:cubicBezTo>
                    <a:pt x="275" y="57"/>
                    <a:pt x="272" y="55"/>
                    <a:pt x="271" y="48"/>
                  </a:cubicBezTo>
                  <a:cubicBezTo>
                    <a:pt x="247" y="46"/>
                    <a:pt x="247" y="46"/>
                    <a:pt x="247" y="46"/>
                  </a:cubicBezTo>
                  <a:cubicBezTo>
                    <a:pt x="221" y="44"/>
                    <a:pt x="221" y="44"/>
                    <a:pt x="221" y="44"/>
                  </a:cubicBezTo>
                  <a:cubicBezTo>
                    <a:pt x="218" y="44"/>
                    <a:pt x="214" y="50"/>
                    <a:pt x="213" y="52"/>
                  </a:cubicBezTo>
                  <a:cubicBezTo>
                    <a:pt x="210" y="52"/>
                    <a:pt x="210" y="52"/>
                    <a:pt x="210" y="52"/>
                  </a:cubicBezTo>
                  <a:cubicBezTo>
                    <a:pt x="193" y="54"/>
                    <a:pt x="193" y="54"/>
                    <a:pt x="193" y="54"/>
                  </a:cubicBezTo>
                  <a:cubicBezTo>
                    <a:pt x="191" y="54"/>
                    <a:pt x="191" y="54"/>
                    <a:pt x="191" y="54"/>
                  </a:cubicBezTo>
                  <a:cubicBezTo>
                    <a:pt x="171" y="52"/>
                    <a:pt x="171" y="52"/>
                    <a:pt x="171" y="52"/>
                  </a:cubicBezTo>
                  <a:cubicBezTo>
                    <a:pt x="164" y="51"/>
                    <a:pt x="165" y="53"/>
                    <a:pt x="158" y="54"/>
                  </a:cubicBezTo>
                  <a:cubicBezTo>
                    <a:pt x="158" y="81"/>
                    <a:pt x="180" y="82"/>
                    <a:pt x="208" y="82"/>
                  </a:cubicBezTo>
                  <a:close/>
                  <a:moveTo>
                    <a:pt x="76" y="212"/>
                  </a:moveTo>
                  <a:cubicBezTo>
                    <a:pt x="76" y="216"/>
                    <a:pt x="76" y="216"/>
                    <a:pt x="76" y="216"/>
                  </a:cubicBezTo>
                  <a:cubicBezTo>
                    <a:pt x="94" y="247"/>
                    <a:pt x="94" y="247"/>
                    <a:pt x="94" y="247"/>
                  </a:cubicBezTo>
                  <a:cubicBezTo>
                    <a:pt x="96" y="249"/>
                    <a:pt x="92" y="249"/>
                    <a:pt x="100" y="249"/>
                  </a:cubicBezTo>
                  <a:cubicBezTo>
                    <a:pt x="104" y="249"/>
                    <a:pt x="104" y="249"/>
                    <a:pt x="104" y="249"/>
                  </a:cubicBezTo>
                  <a:cubicBezTo>
                    <a:pt x="111" y="245"/>
                    <a:pt x="126" y="237"/>
                    <a:pt x="126" y="227"/>
                  </a:cubicBezTo>
                  <a:cubicBezTo>
                    <a:pt x="126" y="214"/>
                    <a:pt x="112" y="210"/>
                    <a:pt x="107" y="204"/>
                  </a:cubicBezTo>
                  <a:cubicBezTo>
                    <a:pt x="99" y="204"/>
                    <a:pt x="98" y="201"/>
                    <a:pt x="89" y="201"/>
                  </a:cubicBezTo>
                  <a:cubicBezTo>
                    <a:pt x="87" y="201"/>
                    <a:pt x="87" y="201"/>
                    <a:pt x="87" y="201"/>
                  </a:cubicBezTo>
                  <a:cubicBezTo>
                    <a:pt x="83" y="201"/>
                    <a:pt x="83" y="201"/>
                    <a:pt x="83" y="201"/>
                  </a:cubicBezTo>
                  <a:cubicBezTo>
                    <a:pt x="76" y="205"/>
                    <a:pt x="76" y="205"/>
                    <a:pt x="76" y="205"/>
                  </a:cubicBezTo>
                  <a:cubicBezTo>
                    <a:pt x="76" y="212"/>
                    <a:pt x="76" y="212"/>
                    <a:pt x="76" y="212"/>
                  </a:cubicBezTo>
                  <a:close/>
                  <a:moveTo>
                    <a:pt x="564" y="299"/>
                  </a:moveTo>
                  <a:cubicBezTo>
                    <a:pt x="564" y="293"/>
                    <a:pt x="564" y="293"/>
                    <a:pt x="564" y="293"/>
                  </a:cubicBezTo>
                  <a:cubicBezTo>
                    <a:pt x="564" y="282"/>
                    <a:pt x="547" y="285"/>
                    <a:pt x="546" y="271"/>
                  </a:cubicBezTo>
                  <a:cubicBezTo>
                    <a:pt x="566" y="271"/>
                    <a:pt x="566" y="271"/>
                    <a:pt x="566" y="271"/>
                  </a:cubicBezTo>
                  <a:cubicBezTo>
                    <a:pt x="566" y="275"/>
                    <a:pt x="566" y="275"/>
                    <a:pt x="566" y="275"/>
                  </a:cubicBezTo>
                  <a:cubicBezTo>
                    <a:pt x="572" y="275"/>
                    <a:pt x="572" y="275"/>
                    <a:pt x="572" y="275"/>
                  </a:cubicBezTo>
                  <a:cubicBezTo>
                    <a:pt x="575" y="275"/>
                    <a:pt x="575" y="274"/>
                    <a:pt x="577" y="273"/>
                  </a:cubicBezTo>
                  <a:cubicBezTo>
                    <a:pt x="580" y="277"/>
                    <a:pt x="583" y="278"/>
                    <a:pt x="583" y="282"/>
                  </a:cubicBezTo>
                  <a:cubicBezTo>
                    <a:pt x="583" y="286"/>
                    <a:pt x="583" y="286"/>
                    <a:pt x="583" y="286"/>
                  </a:cubicBezTo>
                  <a:cubicBezTo>
                    <a:pt x="579" y="293"/>
                    <a:pt x="577" y="300"/>
                    <a:pt x="568" y="303"/>
                  </a:cubicBezTo>
                  <a:cubicBezTo>
                    <a:pt x="568" y="307"/>
                    <a:pt x="566" y="314"/>
                    <a:pt x="562" y="314"/>
                  </a:cubicBezTo>
                  <a:cubicBezTo>
                    <a:pt x="560" y="314"/>
                    <a:pt x="559" y="311"/>
                    <a:pt x="559" y="308"/>
                  </a:cubicBezTo>
                  <a:cubicBezTo>
                    <a:pt x="559" y="304"/>
                    <a:pt x="564" y="305"/>
                    <a:pt x="564" y="299"/>
                  </a:cubicBezTo>
                  <a:close/>
                  <a:moveTo>
                    <a:pt x="505" y="282"/>
                  </a:moveTo>
                  <a:cubicBezTo>
                    <a:pt x="508" y="280"/>
                    <a:pt x="511" y="278"/>
                    <a:pt x="516" y="278"/>
                  </a:cubicBezTo>
                  <a:cubicBezTo>
                    <a:pt x="520" y="278"/>
                    <a:pt x="521" y="284"/>
                    <a:pt x="522" y="288"/>
                  </a:cubicBezTo>
                  <a:cubicBezTo>
                    <a:pt x="522" y="298"/>
                    <a:pt x="525" y="307"/>
                    <a:pt x="533" y="310"/>
                  </a:cubicBezTo>
                  <a:cubicBezTo>
                    <a:pt x="530" y="321"/>
                    <a:pt x="520" y="315"/>
                    <a:pt x="520" y="325"/>
                  </a:cubicBezTo>
                  <a:cubicBezTo>
                    <a:pt x="520" y="327"/>
                    <a:pt x="520" y="327"/>
                    <a:pt x="520" y="327"/>
                  </a:cubicBezTo>
                  <a:cubicBezTo>
                    <a:pt x="520" y="330"/>
                    <a:pt x="520" y="330"/>
                    <a:pt x="520" y="330"/>
                  </a:cubicBezTo>
                  <a:cubicBezTo>
                    <a:pt x="529" y="347"/>
                    <a:pt x="529" y="347"/>
                    <a:pt x="529" y="347"/>
                  </a:cubicBezTo>
                  <a:cubicBezTo>
                    <a:pt x="534" y="350"/>
                    <a:pt x="527" y="349"/>
                    <a:pt x="535" y="349"/>
                  </a:cubicBezTo>
                  <a:cubicBezTo>
                    <a:pt x="540" y="349"/>
                    <a:pt x="540" y="349"/>
                    <a:pt x="540" y="349"/>
                  </a:cubicBezTo>
                  <a:cubicBezTo>
                    <a:pt x="550" y="349"/>
                    <a:pt x="550" y="345"/>
                    <a:pt x="561" y="345"/>
                  </a:cubicBezTo>
                  <a:cubicBezTo>
                    <a:pt x="566" y="345"/>
                    <a:pt x="566" y="345"/>
                    <a:pt x="566" y="345"/>
                  </a:cubicBezTo>
                  <a:cubicBezTo>
                    <a:pt x="568" y="356"/>
                    <a:pt x="568" y="356"/>
                    <a:pt x="568" y="356"/>
                  </a:cubicBezTo>
                  <a:cubicBezTo>
                    <a:pt x="560" y="358"/>
                    <a:pt x="543" y="364"/>
                    <a:pt x="536" y="364"/>
                  </a:cubicBezTo>
                  <a:cubicBezTo>
                    <a:pt x="535" y="364"/>
                    <a:pt x="535" y="364"/>
                    <a:pt x="535" y="364"/>
                  </a:cubicBezTo>
                  <a:cubicBezTo>
                    <a:pt x="528" y="364"/>
                    <a:pt x="524" y="365"/>
                    <a:pt x="520" y="368"/>
                  </a:cubicBezTo>
                  <a:cubicBezTo>
                    <a:pt x="517" y="373"/>
                    <a:pt x="518" y="366"/>
                    <a:pt x="518" y="373"/>
                  </a:cubicBezTo>
                  <a:cubicBezTo>
                    <a:pt x="518" y="377"/>
                    <a:pt x="518" y="377"/>
                    <a:pt x="518" y="377"/>
                  </a:cubicBezTo>
                  <a:cubicBezTo>
                    <a:pt x="518" y="383"/>
                    <a:pt x="532" y="390"/>
                    <a:pt x="538" y="390"/>
                  </a:cubicBezTo>
                  <a:cubicBezTo>
                    <a:pt x="564" y="390"/>
                    <a:pt x="564" y="390"/>
                    <a:pt x="564" y="390"/>
                  </a:cubicBezTo>
                  <a:cubicBezTo>
                    <a:pt x="565" y="394"/>
                    <a:pt x="566" y="394"/>
                    <a:pt x="566" y="399"/>
                  </a:cubicBezTo>
                  <a:cubicBezTo>
                    <a:pt x="566" y="431"/>
                    <a:pt x="566" y="431"/>
                    <a:pt x="566" y="431"/>
                  </a:cubicBezTo>
                  <a:cubicBezTo>
                    <a:pt x="571" y="432"/>
                    <a:pt x="569" y="433"/>
                    <a:pt x="574" y="433"/>
                  </a:cubicBezTo>
                  <a:cubicBezTo>
                    <a:pt x="576" y="433"/>
                    <a:pt x="594" y="410"/>
                    <a:pt x="596" y="407"/>
                  </a:cubicBezTo>
                  <a:cubicBezTo>
                    <a:pt x="596" y="403"/>
                    <a:pt x="596" y="403"/>
                    <a:pt x="596" y="403"/>
                  </a:cubicBezTo>
                  <a:cubicBezTo>
                    <a:pt x="596" y="399"/>
                    <a:pt x="596" y="399"/>
                    <a:pt x="596" y="399"/>
                  </a:cubicBezTo>
                  <a:cubicBezTo>
                    <a:pt x="602" y="388"/>
                    <a:pt x="602" y="388"/>
                    <a:pt x="602" y="388"/>
                  </a:cubicBezTo>
                  <a:cubicBezTo>
                    <a:pt x="605" y="388"/>
                    <a:pt x="605" y="388"/>
                    <a:pt x="605" y="388"/>
                  </a:cubicBezTo>
                  <a:cubicBezTo>
                    <a:pt x="613" y="388"/>
                    <a:pt x="613" y="388"/>
                    <a:pt x="613" y="388"/>
                  </a:cubicBezTo>
                  <a:cubicBezTo>
                    <a:pt x="618" y="388"/>
                    <a:pt x="622" y="382"/>
                    <a:pt x="624" y="379"/>
                  </a:cubicBezTo>
                  <a:cubicBezTo>
                    <a:pt x="624" y="371"/>
                    <a:pt x="624" y="371"/>
                    <a:pt x="624" y="371"/>
                  </a:cubicBezTo>
                  <a:cubicBezTo>
                    <a:pt x="618" y="368"/>
                    <a:pt x="606" y="361"/>
                    <a:pt x="600" y="360"/>
                  </a:cubicBezTo>
                  <a:cubicBezTo>
                    <a:pt x="596" y="345"/>
                    <a:pt x="596" y="345"/>
                    <a:pt x="596" y="345"/>
                  </a:cubicBezTo>
                  <a:cubicBezTo>
                    <a:pt x="602" y="342"/>
                    <a:pt x="601" y="341"/>
                    <a:pt x="607" y="338"/>
                  </a:cubicBezTo>
                  <a:cubicBezTo>
                    <a:pt x="618" y="338"/>
                    <a:pt x="618" y="338"/>
                    <a:pt x="618" y="338"/>
                  </a:cubicBezTo>
                  <a:cubicBezTo>
                    <a:pt x="620" y="334"/>
                    <a:pt x="620" y="334"/>
                    <a:pt x="620" y="334"/>
                  </a:cubicBezTo>
                  <a:cubicBezTo>
                    <a:pt x="617" y="322"/>
                    <a:pt x="600" y="318"/>
                    <a:pt x="600" y="308"/>
                  </a:cubicBezTo>
                  <a:cubicBezTo>
                    <a:pt x="600" y="305"/>
                    <a:pt x="612" y="299"/>
                    <a:pt x="616" y="293"/>
                  </a:cubicBezTo>
                  <a:cubicBezTo>
                    <a:pt x="620" y="287"/>
                    <a:pt x="622" y="279"/>
                    <a:pt x="626" y="273"/>
                  </a:cubicBezTo>
                  <a:cubicBezTo>
                    <a:pt x="642" y="272"/>
                    <a:pt x="690" y="255"/>
                    <a:pt x="687" y="290"/>
                  </a:cubicBezTo>
                  <a:cubicBezTo>
                    <a:pt x="685" y="314"/>
                    <a:pt x="685" y="314"/>
                    <a:pt x="685" y="314"/>
                  </a:cubicBezTo>
                  <a:cubicBezTo>
                    <a:pt x="685" y="347"/>
                    <a:pt x="685" y="347"/>
                    <a:pt x="685" y="347"/>
                  </a:cubicBezTo>
                  <a:cubicBezTo>
                    <a:pt x="685" y="351"/>
                    <a:pt x="685" y="351"/>
                    <a:pt x="685" y="351"/>
                  </a:cubicBezTo>
                  <a:cubicBezTo>
                    <a:pt x="684" y="353"/>
                    <a:pt x="680" y="361"/>
                    <a:pt x="680" y="364"/>
                  </a:cubicBezTo>
                  <a:cubicBezTo>
                    <a:pt x="680" y="379"/>
                    <a:pt x="685" y="375"/>
                    <a:pt x="681" y="395"/>
                  </a:cubicBezTo>
                  <a:cubicBezTo>
                    <a:pt x="679" y="404"/>
                    <a:pt x="676" y="413"/>
                    <a:pt x="674" y="423"/>
                  </a:cubicBezTo>
                  <a:cubicBezTo>
                    <a:pt x="668" y="425"/>
                    <a:pt x="668" y="425"/>
                    <a:pt x="668" y="425"/>
                  </a:cubicBezTo>
                  <a:cubicBezTo>
                    <a:pt x="665" y="425"/>
                    <a:pt x="665" y="425"/>
                    <a:pt x="665" y="425"/>
                  </a:cubicBezTo>
                  <a:cubicBezTo>
                    <a:pt x="652" y="425"/>
                    <a:pt x="652" y="425"/>
                    <a:pt x="652" y="425"/>
                  </a:cubicBezTo>
                  <a:cubicBezTo>
                    <a:pt x="649" y="425"/>
                    <a:pt x="646" y="426"/>
                    <a:pt x="646" y="429"/>
                  </a:cubicBezTo>
                  <a:cubicBezTo>
                    <a:pt x="646" y="442"/>
                    <a:pt x="657" y="450"/>
                    <a:pt x="657" y="455"/>
                  </a:cubicBezTo>
                  <a:cubicBezTo>
                    <a:pt x="657" y="457"/>
                    <a:pt x="657" y="457"/>
                    <a:pt x="657" y="457"/>
                  </a:cubicBezTo>
                  <a:cubicBezTo>
                    <a:pt x="657" y="461"/>
                    <a:pt x="657" y="461"/>
                    <a:pt x="657" y="461"/>
                  </a:cubicBezTo>
                  <a:cubicBezTo>
                    <a:pt x="660" y="466"/>
                    <a:pt x="669" y="477"/>
                    <a:pt x="676" y="477"/>
                  </a:cubicBezTo>
                  <a:cubicBezTo>
                    <a:pt x="685" y="477"/>
                    <a:pt x="685" y="477"/>
                    <a:pt x="685" y="477"/>
                  </a:cubicBezTo>
                  <a:cubicBezTo>
                    <a:pt x="689" y="477"/>
                    <a:pt x="689" y="477"/>
                    <a:pt x="689" y="477"/>
                  </a:cubicBezTo>
                  <a:cubicBezTo>
                    <a:pt x="709" y="467"/>
                    <a:pt x="710" y="459"/>
                    <a:pt x="719" y="437"/>
                  </a:cubicBezTo>
                  <a:cubicBezTo>
                    <a:pt x="725" y="420"/>
                    <a:pt x="735" y="406"/>
                    <a:pt x="735" y="382"/>
                  </a:cubicBezTo>
                  <a:cubicBezTo>
                    <a:pt x="735" y="375"/>
                    <a:pt x="735" y="375"/>
                    <a:pt x="735" y="375"/>
                  </a:cubicBezTo>
                  <a:cubicBezTo>
                    <a:pt x="735" y="360"/>
                    <a:pt x="737" y="347"/>
                    <a:pt x="739" y="332"/>
                  </a:cubicBezTo>
                  <a:cubicBezTo>
                    <a:pt x="741" y="315"/>
                    <a:pt x="739" y="309"/>
                    <a:pt x="739" y="290"/>
                  </a:cubicBezTo>
                  <a:cubicBezTo>
                    <a:pt x="739" y="264"/>
                    <a:pt x="739" y="264"/>
                    <a:pt x="739" y="264"/>
                  </a:cubicBezTo>
                  <a:cubicBezTo>
                    <a:pt x="739" y="240"/>
                    <a:pt x="713" y="233"/>
                    <a:pt x="689" y="234"/>
                  </a:cubicBezTo>
                  <a:cubicBezTo>
                    <a:pt x="642" y="236"/>
                    <a:pt x="642" y="236"/>
                    <a:pt x="642" y="236"/>
                  </a:cubicBezTo>
                  <a:cubicBezTo>
                    <a:pt x="620" y="237"/>
                    <a:pt x="602" y="243"/>
                    <a:pt x="574" y="243"/>
                  </a:cubicBezTo>
                  <a:cubicBezTo>
                    <a:pt x="540" y="245"/>
                    <a:pt x="540" y="245"/>
                    <a:pt x="540" y="245"/>
                  </a:cubicBezTo>
                  <a:cubicBezTo>
                    <a:pt x="542" y="237"/>
                    <a:pt x="556" y="225"/>
                    <a:pt x="562" y="221"/>
                  </a:cubicBezTo>
                  <a:cubicBezTo>
                    <a:pt x="562" y="217"/>
                    <a:pt x="562" y="217"/>
                    <a:pt x="562" y="217"/>
                  </a:cubicBezTo>
                  <a:cubicBezTo>
                    <a:pt x="572" y="204"/>
                    <a:pt x="572" y="204"/>
                    <a:pt x="572" y="204"/>
                  </a:cubicBezTo>
                  <a:cubicBezTo>
                    <a:pt x="575" y="204"/>
                    <a:pt x="575" y="204"/>
                    <a:pt x="575" y="204"/>
                  </a:cubicBezTo>
                  <a:cubicBezTo>
                    <a:pt x="596" y="204"/>
                    <a:pt x="596" y="204"/>
                    <a:pt x="596" y="204"/>
                  </a:cubicBezTo>
                  <a:cubicBezTo>
                    <a:pt x="600" y="204"/>
                    <a:pt x="600" y="204"/>
                    <a:pt x="600" y="204"/>
                  </a:cubicBezTo>
                  <a:cubicBezTo>
                    <a:pt x="620" y="195"/>
                    <a:pt x="620" y="195"/>
                    <a:pt x="620" y="195"/>
                  </a:cubicBezTo>
                  <a:cubicBezTo>
                    <a:pt x="624" y="195"/>
                    <a:pt x="624" y="195"/>
                    <a:pt x="624" y="195"/>
                  </a:cubicBezTo>
                  <a:cubicBezTo>
                    <a:pt x="633" y="195"/>
                    <a:pt x="633" y="195"/>
                    <a:pt x="633" y="195"/>
                  </a:cubicBezTo>
                  <a:cubicBezTo>
                    <a:pt x="638" y="195"/>
                    <a:pt x="648" y="184"/>
                    <a:pt x="648" y="180"/>
                  </a:cubicBezTo>
                  <a:cubicBezTo>
                    <a:pt x="648" y="166"/>
                    <a:pt x="642" y="161"/>
                    <a:pt x="633" y="156"/>
                  </a:cubicBezTo>
                  <a:cubicBezTo>
                    <a:pt x="629" y="156"/>
                    <a:pt x="629" y="156"/>
                    <a:pt x="629" y="156"/>
                  </a:cubicBezTo>
                  <a:cubicBezTo>
                    <a:pt x="618" y="156"/>
                    <a:pt x="618" y="156"/>
                    <a:pt x="618" y="156"/>
                  </a:cubicBezTo>
                  <a:cubicBezTo>
                    <a:pt x="609" y="156"/>
                    <a:pt x="616" y="145"/>
                    <a:pt x="609" y="145"/>
                  </a:cubicBezTo>
                  <a:cubicBezTo>
                    <a:pt x="605" y="145"/>
                    <a:pt x="606" y="145"/>
                    <a:pt x="601" y="147"/>
                  </a:cubicBezTo>
                  <a:cubicBezTo>
                    <a:pt x="595" y="159"/>
                    <a:pt x="595" y="159"/>
                    <a:pt x="595" y="159"/>
                  </a:cubicBezTo>
                  <a:cubicBezTo>
                    <a:pt x="592" y="158"/>
                    <a:pt x="590" y="159"/>
                    <a:pt x="590" y="154"/>
                  </a:cubicBezTo>
                  <a:cubicBezTo>
                    <a:pt x="590" y="152"/>
                    <a:pt x="590" y="152"/>
                    <a:pt x="590" y="152"/>
                  </a:cubicBezTo>
                  <a:cubicBezTo>
                    <a:pt x="590" y="142"/>
                    <a:pt x="594" y="142"/>
                    <a:pt x="594" y="132"/>
                  </a:cubicBezTo>
                  <a:cubicBezTo>
                    <a:pt x="594" y="91"/>
                    <a:pt x="594" y="91"/>
                    <a:pt x="594" y="91"/>
                  </a:cubicBezTo>
                  <a:cubicBezTo>
                    <a:pt x="594" y="87"/>
                    <a:pt x="594" y="87"/>
                    <a:pt x="594" y="87"/>
                  </a:cubicBezTo>
                  <a:cubicBezTo>
                    <a:pt x="587" y="75"/>
                    <a:pt x="581" y="72"/>
                    <a:pt x="570" y="65"/>
                  </a:cubicBezTo>
                  <a:cubicBezTo>
                    <a:pt x="559" y="67"/>
                    <a:pt x="561" y="70"/>
                    <a:pt x="553" y="72"/>
                  </a:cubicBezTo>
                  <a:cubicBezTo>
                    <a:pt x="552" y="81"/>
                    <a:pt x="549" y="84"/>
                    <a:pt x="549" y="95"/>
                  </a:cubicBezTo>
                  <a:cubicBezTo>
                    <a:pt x="549" y="115"/>
                    <a:pt x="549" y="115"/>
                    <a:pt x="549" y="115"/>
                  </a:cubicBezTo>
                  <a:cubicBezTo>
                    <a:pt x="549" y="123"/>
                    <a:pt x="545" y="134"/>
                    <a:pt x="542" y="139"/>
                  </a:cubicBezTo>
                  <a:cubicBezTo>
                    <a:pt x="542" y="143"/>
                    <a:pt x="542" y="143"/>
                    <a:pt x="542" y="143"/>
                  </a:cubicBezTo>
                  <a:cubicBezTo>
                    <a:pt x="542" y="152"/>
                    <a:pt x="542" y="152"/>
                    <a:pt x="542" y="152"/>
                  </a:cubicBezTo>
                  <a:cubicBezTo>
                    <a:pt x="542" y="156"/>
                    <a:pt x="542" y="156"/>
                    <a:pt x="542" y="156"/>
                  </a:cubicBezTo>
                  <a:cubicBezTo>
                    <a:pt x="540" y="160"/>
                    <a:pt x="539" y="165"/>
                    <a:pt x="533" y="165"/>
                  </a:cubicBezTo>
                  <a:cubicBezTo>
                    <a:pt x="512" y="165"/>
                    <a:pt x="512" y="165"/>
                    <a:pt x="512" y="165"/>
                  </a:cubicBezTo>
                  <a:cubicBezTo>
                    <a:pt x="509" y="165"/>
                    <a:pt x="509" y="165"/>
                    <a:pt x="509" y="165"/>
                  </a:cubicBezTo>
                  <a:cubicBezTo>
                    <a:pt x="505" y="167"/>
                    <a:pt x="499" y="168"/>
                    <a:pt x="499" y="174"/>
                  </a:cubicBezTo>
                  <a:cubicBezTo>
                    <a:pt x="499" y="180"/>
                    <a:pt x="499" y="180"/>
                    <a:pt x="499" y="180"/>
                  </a:cubicBezTo>
                  <a:cubicBezTo>
                    <a:pt x="499" y="189"/>
                    <a:pt x="523" y="200"/>
                    <a:pt x="523" y="206"/>
                  </a:cubicBezTo>
                  <a:cubicBezTo>
                    <a:pt x="523" y="222"/>
                    <a:pt x="491" y="275"/>
                    <a:pt x="481" y="275"/>
                  </a:cubicBezTo>
                  <a:cubicBezTo>
                    <a:pt x="478" y="275"/>
                    <a:pt x="477" y="272"/>
                    <a:pt x="477" y="269"/>
                  </a:cubicBezTo>
                  <a:cubicBezTo>
                    <a:pt x="477" y="267"/>
                    <a:pt x="477" y="267"/>
                    <a:pt x="477" y="267"/>
                  </a:cubicBezTo>
                  <a:cubicBezTo>
                    <a:pt x="477" y="263"/>
                    <a:pt x="476" y="262"/>
                    <a:pt x="471" y="262"/>
                  </a:cubicBezTo>
                  <a:cubicBezTo>
                    <a:pt x="468" y="262"/>
                    <a:pt x="468" y="262"/>
                    <a:pt x="468" y="262"/>
                  </a:cubicBezTo>
                  <a:cubicBezTo>
                    <a:pt x="457" y="262"/>
                    <a:pt x="445" y="292"/>
                    <a:pt x="445" y="306"/>
                  </a:cubicBezTo>
                  <a:cubicBezTo>
                    <a:pt x="445" y="323"/>
                    <a:pt x="437" y="338"/>
                    <a:pt x="436" y="353"/>
                  </a:cubicBezTo>
                  <a:cubicBezTo>
                    <a:pt x="434" y="394"/>
                    <a:pt x="434" y="394"/>
                    <a:pt x="434" y="394"/>
                  </a:cubicBezTo>
                  <a:cubicBezTo>
                    <a:pt x="434" y="407"/>
                    <a:pt x="434" y="407"/>
                    <a:pt x="434" y="407"/>
                  </a:cubicBezTo>
                  <a:cubicBezTo>
                    <a:pt x="432" y="451"/>
                    <a:pt x="432" y="451"/>
                    <a:pt x="432" y="451"/>
                  </a:cubicBezTo>
                  <a:cubicBezTo>
                    <a:pt x="432" y="464"/>
                    <a:pt x="443" y="475"/>
                    <a:pt x="445" y="485"/>
                  </a:cubicBezTo>
                  <a:cubicBezTo>
                    <a:pt x="453" y="485"/>
                    <a:pt x="453" y="485"/>
                    <a:pt x="453" y="485"/>
                  </a:cubicBezTo>
                  <a:cubicBezTo>
                    <a:pt x="474" y="485"/>
                    <a:pt x="479" y="462"/>
                    <a:pt x="479" y="440"/>
                  </a:cubicBezTo>
                  <a:cubicBezTo>
                    <a:pt x="479" y="371"/>
                    <a:pt x="479" y="371"/>
                    <a:pt x="479" y="371"/>
                  </a:cubicBezTo>
                  <a:cubicBezTo>
                    <a:pt x="478" y="329"/>
                    <a:pt x="478" y="329"/>
                    <a:pt x="478" y="329"/>
                  </a:cubicBezTo>
                  <a:cubicBezTo>
                    <a:pt x="479" y="286"/>
                    <a:pt x="479" y="286"/>
                    <a:pt x="479" y="286"/>
                  </a:cubicBezTo>
                  <a:cubicBezTo>
                    <a:pt x="484" y="286"/>
                    <a:pt x="484" y="286"/>
                    <a:pt x="484" y="286"/>
                  </a:cubicBezTo>
                  <a:cubicBezTo>
                    <a:pt x="495" y="286"/>
                    <a:pt x="494" y="282"/>
                    <a:pt x="505" y="282"/>
                  </a:cubicBezTo>
                  <a:close/>
                  <a:moveTo>
                    <a:pt x="968" y="380"/>
                  </a:moveTo>
                  <a:cubicBezTo>
                    <a:pt x="961" y="390"/>
                    <a:pt x="963" y="393"/>
                    <a:pt x="953" y="399"/>
                  </a:cubicBezTo>
                  <a:cubicBezTo>
                    <a:pt x="947" y="408"/>
                    <a:pt x="944" y="405"/>
                    <a:pt x="938" y="417"/>
                  </a:cubicBezTo>
                  <a:cubicBezTo>
                    <a:pt x="931" y="417"/>
                    <a:pt x="931" y="417"/>
                    <a:pt x="931" y="417"/>
                  </a:cubicBezTo>
                  <a:cubicBezTo>
                    <a:pt x="930" y="419"/>
                    <a:pt x="924" y="434"/>
                    <a:pt x="923" y="435"/>
                  </a:cubicBezTo>
                  <a:cubicBezTo>
                    <a:pt x="921" y="436"/>
                    <a:pt x="917" y="436"/>
                    <a:pt x="913" y="439"/>
                  </a:cubicBezTo>
                  <a:cubicBezTo>
                    <a:pt x="912" y="441"/>
                    <a:pt x="911" y="443"/>
                    <a:pt x="908" y="446"/>
                  </a:cubicBezTo>
                  <a:cubicBezTo>
                    <a:pt x="892" y="462"/>
                    <a:pt x="900" y="458"/>
                    <a:pt x="879" y="469"/>
                  </a:cubicBezTo>
                  <a:cubicBezTo>
                    <a:pt x="879" y="477"/>
                    <a:pt x="879" y="477"/>
                    <a:pt x="879" y="477"/>
                  </a:cubicBezTo>
                  <a:cubicBezTo>
                    <a:pt x="884" y="478"/>
                    <a:pt x="884" y="478"/>
                    <a:pt x="884" y="478"/>
                  </a:cubicBezTo>
                  <a:cubicBezTo>
                    <a:pt x="888" y="478"/>
                    <a:pt x="888" y="478"/>
                    <a:pt x="888" y="478"/>
                  </a:cubicBezTo>
                  <a:cubicBezTo>
                    <a:pt x="914" y="478"/>
                    <a:pt x="923" y="463"/>
                    <a:pt x="941" y="457"/>
                  </a:cubicBezTo>
                  <a:cubicBezTo>
                    <a:pt x="958" y="452"/>
                    <a:pt x="953" y="455"/>
                    <a:pt x="965" y="444"/>
                  </a:cubicBezTo>
                  <a:cubicBezTo>
                    <a:pt x="972" y="436"/>
                    <a:pt x="978" y="434"/>
                    <a:pt x="986" y="428"/>
                  </a:cubicBezTo>
                  <a:cubicBezTo>
                    <a:pt x="1008" y="411"/>
                    <a:pt x="1005" y="410"/>
                    <a:pt x="1019" y="387"/>
                  </a:cubicBezTo>
                  <a:cubicBezTo>
                    <a:pt x="1029" y="370"/>
                    <a:pt x="1037" y="356"/>
                    <a:pt x="1046" y="339"/>
                  </a:cubicBezTo>
                  <a:cubicBezTo>
                    <a:pt x="1049" y="332"/>
                    <a:pt x="1048" y="317"/>
                    <a:pt x="1057" y="317"/>
                  </a:cubicBezTo>
                  <a:cubicBezTo>
                    <a:pt x="1060" y="317"/>
                    <a:pt x="1064" y="332"/>
                    <a:pt x="1066" y="335"/>
                  </a:cubicBezTo>
                  <a:cubicBezTo>
                    <a:pt x="1066" y="339"/>
                    <a:pt x="1066" y="339"/>
                    <a:pt x="1066" y="339"/>
                  </a:cubicBezTo>
                  <a:cubicBezTo>
                    <a:pt x="1068" y="341"/>
                    <a:pt x="1087" y="376"/>
                    <a:pt x="1089" y="381"/>
                  </a:cubicBezTo>
                  <a:cubicBezTo>
                    <a:pt x="1095" y="392"/>
                    <a:pt x="1095" y="393"/>
                    <a:pt x="1102" y="402"/>
                  </a:cubicBezTo>
                  <a:cubicBezTo>
                    <a:pt x="1107" y="408"/>
                    <a:pt x="1112" y="413"/>
                    <a:pt x="1114" y="421"/>
                  </a:cubicBezTo>
                  <a:cubicBezTo>
                    <a:pt x="1121" y="440"/>
                    <a:pt x="1129" y="445"/>
                    <a:pt x="1146" y="454"/>
                  </a:cubicBezTo>
                  <a:cubicBezTo>
                    <a:pt x="1153" y="458"/>
                    <a:pt x="1184" y="473"/>
                    <a:pt x="1193" y="473"/>
                  </a:cubicBezTo>
                  <a:cubicBezTo>
                    <a:pt x="1207" y="473"/>
                    <a:pt x="1222" y="471"/>
                    <a:pt x="1228" y="462"/>
                  </a:cubicBezTo>
                  <a:cubicBezTo>
                    <a:pt x="1224" y="444"/>
                    <a:pt x="1222" y="445"/>
                    <a:pt x="1208" y="437"/>
                  </a:cubicBezTo>
                  <a:cubicBezTo>
                    <a:pt x="1198" y="431"/>
                    <a:pt x="1198" y="424"/>
                    <a:pt x="1186" y="416"/>
                  </a:cubicBezTo>
                  <a:cubicBezTo>
                    <a:pt x="1165" y="401"/>
                    <a:pt x="1159" y="395"/>
                    <a:pt x="1143" y="374"/>
                  </a:cubicBezTo>
                  <a:cubicBezTo>
                    <a:pt x="1131" y="358"/>
                    <a:pt x="1119" y="341"/>
                    <a:pt x="1105" y="327"/>
                  </a:cubicBezTo>
                  <a:cubicBezTo>
                    <a:pt x="1096" y="318"/>
                    <a:pt x="1095" y="310"/>
                    <a:pt x="1090" y="299"/>
                  </a:cubicBezTo>
                  <a:cubicBezTo>
                    <a:pt x="1088" y="294"/>
                    <a:pt x="1085" y="288"/>
                    <a:pt x="1082" y="284"/>
                  </a:cubicBezTo>
                  <a:cubicBezTo>
                    <a:pt x="1077" y="276"/>
                    <a:pt x="1075" y="282"/>
                    <a:pt x="1074" y="272"/>
                  </a:cubicBezTo>
                  <a:cubicBezTo>
                    <a:pt x="1103" y="270"/>
                    <a:pt x="1103" y="270"/>
                    <a:pt x="1103" y="270"/>
                  </a:cubicBezTo>
                  <a:cubicBezTo>
                    <a:pt x="1113" y="270"/>
                    <a:pt x="1113" y="270"/>
                    <a:pt x="1113" y="270"/>
                  </a:cubicBezTo>
                  <a:cubicBezTo>
                    <a:pt x="1135" y="270"/>
                    <a:pt x="1155" y="265"/>
                    <a:pt x="1163" y="250"/>
                  </a:cubicBezTo>
                  <a:cubicBezTo>
                    <a:pt x="1163" y="246"/>
                    <a:pt x="1163" y="246"/>
                    <a:pt x="1163" y="246"/>
                  </a:cubicBezTo>
                  <a:cubicBezTo>
                    <a:pt x="1163" y="228"/>
                    <a:pt x="1157" y="215"/>
                    <a:pt x="1139" y="215"/>
                  </a:cubicBezTo>
                  <a:cubicBezTo>
                    <a:pt x="1124" y="215"/>
                    <a:pt x="1124" y="215"/>
                    <a:pt x="1124" y="215"/>
                  </a:cubicBezTo>
                  <a:cubicBezTo>
                    <a:pt x="1114" y="215"/>
                    <a:pt x="1114" y="218"/>
                    <a:pt x="1103" y="218"/>
                  </a:cubicBezTo>
                  <a:cubicBezTo>
                    <a:pt x="1081" y="218"/>
                    <a:pt x="1081" y="218"/>
                    <a:pt x="1081" y="218"/>
                  </a:cubicBezTo>
                  <a:cubicBezTo>
                    <a:pt x="1083" y="185"/>
                    <a:pt x="1083" y="185"/>
                    <a:pt x="1083" y="185"/>
                  </a:cubicBezTo>
                  <a:cubicBezTo>
                    <a:pt x="1083" y="150"/>
                    <a:pt x="1083" y="150"/>
                    <a:pt x="1083" y="150"/>
                  </a:cubicBezTo>
                  <a:cubicBezTo>
                    <a:pt x="1085" y="124"/>
                    <a:pt x="1085" y="124"/>
                    <a:pt x="1085" y="124"/>
                  </a:cubicBezTo>
                  <a:cubicBezTo>
                    <a:pt x="1085" y="116"/>
                    <a:pt x="1076" y="110"/>
                    <a:pt x="1070" y="109"/>
                  </a:cubicBezTo>
                  <a:cubicBezTo>
                    <a:pt x="1057" y="111"/>
                    <a:pt x="1057" y="111"/>
                    <a:pt x="1057" y="111"/>
                  </a:cubicBezTo>
                  <a:cubicBezTo>
                    <a:pt x="1055" y="118"/>
                    <a:pt x="1053" y="122"/>
                    <a:pt x="1053" y="131"/>
                  </a:cubicBezTo>
                  <a:cubicBezTo>
                    <a:pt x="1053" y="133"/>
                    <a:pt x="1053" y="133"/>
                    <a:pt x="1053" y="133"/>
                  </a:cubicBezTo>
                  <a:cubicBezTo>
                    <a:pt x="1053" y="147"/>
                    <a:pt x="1048" y="151"/>
                    <a:pt x="1048" y="163"/>
                  </a:cubicBezTo>
                  <a:cubicBezTo>
                    <a:pt x="1048" y="174"/>
                    <a:pt x="1048" y="174"/>
                    <a:pt x="1048" y="174"/>
                  </a:cubicBezTo>
                  <a:cubicBezTo>
                    <a:pt x="1045" y="217"/>
                    <a:pt x="1045" y="217"/>
                    <a:pt x="1045" y="217"/>
                  </a:cubicBezTo>
                  <a:cubicBezTo>
                    <a:pt x="1040" y="217"/>
                    <a:pt x="1039" y="218"/>
                    <a:pt x="1033" y="218"/>
                  </a:cubicBezTo>
                  <a:cubicBezTo>
                    <a:pt x="1031" y="218"/>
                    <a:pt x="1031" y="218"/>
                    <a:pt x="1031" y="218"/>
                  </a:cubicBezTo>
                  <a:cubicBezTo>
                    <a:pt x="1018" y="218"/>
                    <a:pt x="1013" y="226"/>
                    <a:pt x="1009" y="226"/>
                  </a:cubicBezTo>
                  <a:cubicBezTo>
                    <a:pt x="1007" y="226"/>
                    <a:pt x="1007" y="226"/>
                    <a:pt x="1007" y="226"/>
                  </a:cubicBezTo>
                  <a:cubicBezTo>
                    <a:pt x="997" y="226"/>
                    <a:pt x="996" y="222"/>
                    <a:pt x="988" y="222"/>
                  </a:cubicBezTo>
                  <a:cubicBezTo>
                    <a:pt x="983" y="222"/>
                    <a:pt x="967" y="238"/>
                    <a:pt x="964" y="244"/>
                  </a:cubicBezTo>
                  <a:cubicBezTo>
                    <a:pt x="964" y="248"/>
                    <a:pt x="964" y="248"/>
                    <a:pt x="964" y="248"/>
                  </a:cubicBezTo>
                  <a:cubicBezTo>
                    <a:pt x="964" y="261"/>
                    <a:pt x="979" y="271"/>
                    <a:pt x="988" y="276"/>
                  </a:cubicBezTo>
                  <a:cubicBezTo>
                    <a:pt x="992" y="276"/>
                    <a:pt x="992" y="276"/>
                    <a:pt x="992" y="276"/>
                  </a:cubicBezTo>
                  <a:cubicBezTo>
                    <a:pt x="996" y="276"/>
                    <a:pt x="996" y="276"/>
                    <a:pt x="996" y="276"/>
                  </a:cubicBezTo>
                  <a:cubicBezTo>
                    <a:pt x="1010" y="276"/>
                    <a:pt x="1014" y="270"/>
                    <a:pt x="1027" y="270"/>
                  </a:cubicBezTo>
                  <a:cubicBezTo>
                    <a:pt x="1025" y="275"/>
                    <a:pt x="1025" y="269"/>
                    <a:pt x="1025" y="276"/>
                  </a:cubicBezTo>
                  <a:cubicBezTo>
                    <a:pt x="1025" y="284"/>
                    <a:pt x="1017" y="299"/>
                    <a:pt x="1014" y="306"/>
                  </a:cubicBezTo>
                  <a:cubicBezTo>
                    <a:pt x="1009" y="316"/>
                    <a:pt x="1007" y="324"/>
                    <a:pt x="1003" y="335"/>
                  </a:cubicBezTo>
                  <a:cubicBezTo>
                    <a:pt x="998" y="349"/>
                    <a:pt x="987" y="349"/>
                    <a:pt x="983" y="357"/>
                  </a:cubicBezTo>
                  <a:cubicBezTo>
                    <a:pt x="976" y="369"/>
                    <a:pt x="982" y="371"/>
                    <a:pt x="968" y="380"/>
                  </a:cubicBezTo>
                  <a:close/>
                  <a:moveTo>
                    <a:pt x="1499" y="206"/>
                  </a:moveTo>
                  <a:cubicBezTo>
                    <a:pt x="1475" y="206"/>
                    <a:pt x="1475" y="206"/>
                    <a:pt x="1475" y="206"/>
                  </a:cubicBezTo>
                  <a:cubicBezTo>
                    <a:pt x="1476" y="197"/>
                    <a:pt x="1472" y="203"/>
                    <a:pt x="1480" y="198"/>
                  </a:cubicBezTo>
                  <a:cubicBezTo>
                    <a:pt x="1480" y="195"/>
                    <a:pt x="1480" y="195"/>
                    <a:pt x="1480" y="195"/>
                  </a:cubicBezTo>
                  <a:cubicBezTo>
                    <a:pt x="1480" y="193"/>
                    <a:pt x="1480" y="193"/>
                    <a:pt x="1480" y="193"/>
                  </a:cubicBezTo>
                  <a:cubicBezTo>
                    <a:pt x="1480" y="189"/>
                    <a:pt x="1480" y="189"/>
                    <a:pt x="1480" y="189"/>
                  </a:cubicBezTo>
                  <a:cubicBezTo>
                    <a:pt x="1488" y="176"/>
                    <a:pt x="1488" y="176"/>
                    <a:pt x="1488" y="176"/>
                  </a:cubicBezTo>
                  <a:cubicBezTo>
                    <a:pt x="1488" y="172"/>
                    <a:pt x="1488" y="172"/>
                    <a:pt x="1488" y="172"/>
                  </a:cubicBezTo>
                  <a:cubicBezTo>
                    <a:pt x="1488" y="163"/>
                    <a:pt x="1488" y="163"/>
                    <a:pt x="1488" y="163"/>
                  </a:cubicBezTo>
                  <a:cubicBezTo>
                    <a:pt x="1488" y="159"/>
                    <a:pt x="1488" y="159"/>
                    <a:pt x="1488" y="159"/>
                  </a:cubicBezTo>
                  <a:cubicBezTo>
                    <a:pt x="1484" y="152"/>
                    <a:pt x="1484" y="152"/>
                    <a:pt x="1484" y="152"/>
                  </a:cubicBezTo>
                  <a:cubicBezTo>
                    <a:pt x="1484" y="146"/>
                    <a:pt x="1484" y="146"/>
                    <a:pt x="1484" y="146"/>
                  </a:cubicBezTo>
                  <a:cubicBezTo>
                    <a:pt x="1481" y="144"/>
                    <a:pt x="1481" y="104"/>
                    <a:pt x="1484" y="104"/>
                  </a:cubicBezTo>
                  <a:cubicBezTo>
                    <a:pt x="1484" y="96"/>
                    <a:pt x="1484" y="96"/>
                    <a:pt x="1484" y="96"/>
                  </a:cubicBezTo>
                  <a:cubicBezTo>
                    <a:pt x="1487" y="95"/>
                    <a:pt x="1493" y="95"/>
                    <a:pt x="1496" y="94"/>
                  </a:cubicBezTo>
                  <a:cubicBezTo>
                    <a:pt x="1502" y="92"/>
                    <a:pt x="1501" y="89"/>
                    <a:pt x="1506" y="89"/>
                  </a:cubicBezTo>
                  <a:cubicBezTo>
                    <a:pt x="1523" y="89"/>
                    <a:pt x="1523" y="89"/>
                    <a:pt x="1523" y="89"/>
                  </a:cubicBezTo>
                  <a:cubicBezTo>
                    <a:pt x="1529" y="89"/>
                    <a:pt x="1530" y="92"/>
                    <a:pt x="1530" y="98"/>
                  </a:cubicBezTo>
                  <a:cubicBezTo>
                    <a:pt x="1514" y="102"/>
                    <a:pt x="1510" y="111"/>
                    <a:pt x="1502" y="124"/>
                  </a:cubicBezTo>
                  <a:cubicBezTo>
                    <a:pt x="1502" y="128"/>
                    <a:pt x="1502" y="128"/>
                    <a:pt x="1502" y="128"/>
                  </a:cubicBezTo>
                  <a:cubicBezTo>
                    <a:pt x="1502" y="133"/>
                    <a:pt x="1502" y="133"/>
                    <a:pt x="1502" y="133"/>
                  </a:cubicBezTo>
                  <a:cubicBezTo>
                    <a:pt x="1507" y="142"/>
                    <a:pt x="1519" y="156"/>
                    <a:pt x="1519" y="165"/>
                  </a:cubicBezTo>
                  <a:cubicBezTo>
                    <a:pt x="1519" y="167"/>
                    <a:pt x="1495" y="184"/>
                    <a:pt x="1495" y="193"/>
                  </a:cubicBezTo>
                  <a:cubicBezTo>
                    <a:pt x="1495" y="195"/>
                    <a:pt x="1495" y="195"/>
                    <a:pt x="1495" y="195"/>
                  </a:cubicBezTo>
                  <a:cubicBezTo>
                    <a:pt x="1495" y="201"/>
                    <a:pt x="1500" y="200"/>
                    <a:pt x="1506" y="200"/>
                  </a:cubicBezTo>
                  <a:cubicBezTo>
                    <a:pt x="1514" y="188"/>
                    <a:pt x="1519" y="188"/>
                    <a:pt x="1530" y="180"/>
                  </a:cubicBezTo>
                  <a:cubicBezTo>
                    <a:pt x="1540" y="173"/>
                    <a:pt x="1542" y="163"/>
                    <a:pt x="1556" y="163"/>
                  </a:cubicBezTo>
                  <a:cubicBezTo>
                    <a:pt x="1559" y="159"/>
                    <a:pt x="1566" y="154"/>
                    <a:pt x="1572" y="147"/>
                  </a:cubicBezTo>
                  <a:cubicBezTo>
                    <a:pt x="1577" y="140"/>
                    <a:pt x="1579" y="135"/>
                    <a:pt x="1582" y="128"/>
                  </a:cubicBezTo>
                  <a:cubicBezTo>
                    <a:pt x="1582" y="124"/>
                    <a:pt x="1582" y="124"/>
                    <a:pt x="1582" y="124"/>
                  </a:cubicBezTo>
                  <a:cubicBezTo>
                    <a:pt x="1582" y="118"/>
                    <a:pt x="1582" y="118"/>
                    <a:pt x="1582" y="118"/>
                  </a:cubicBezTo>
                  <a:cubicBezTo>
                    <a:pt x="1582" y="115"/>
                    <a:pt x="1582" y="115"/>
                    <a:pt x="1582" y="115"/>
                  </a:cubicBezTo>
                  <a:cubicBezTo>
                    <a:pt x="1579" y="108"/>
                    <a:pt x="1579" y="106"/>
                    <a:pt x="1569" y="105"/>
                  </a:cubicBezTo>
                  <a:cubicBezTo>
                    <a:pt x="1567" y="91"/>
                    <a:pt x="1567" y="91"/>
                    <a:pt x="1567" y="91"/>
                  </a:cubicBezTo>
                  <a:cubicBezTo>
                    <a:pt x="1578" y="75"/>
                    <a:pt x="1590" y="81"/>
                    <a:pt x="1601" y="61"/>
                  </a:cubicBezTo>
                  <a:cubicBezTo>
                    <a:pt x="1601" y="57"/>
                    <a:pt x="1601" y="57"/>
                    <a:pt x="1601" y="57"/>
                  </a:cubicBezTo>
                  <a:cubicBezTo>
                    <a:pt x="1601" y="53"/>
                    <a:pt x="1601" y="53"/>
                    <a:pt x="1601" y="53"/>
                  </a:cubicBezTo>
                  <a:cubicBezTo>
                    <a:pt x="1595" y="50"/>
                    <a:pt x="1589" y="46"/>
                    <a:pt x="1581" y="46"/>
                  </a:cubicBezTo>
                  <a:cubicBezTo>
                    <a:pt x="1578" y="42"/>
                    <a:pt x="1573" y="39"/>
                    <a:pt x="1573" y="35"/>
                  </a:cubicBezTo>
                  <a:cubicBezTo>
                    <a:pt x="1573" y="29"/>
                    <a:pt x="1573" y="29"/>
                    <a:pt x="1573" y="29"/>
                  </a:cubicBezTo>
                  <a:cubicBezTo>
                    <a:pt x="1573" y="9"/>
                    <a:pt x="1566" y="7"/>
                    <a:pt x="1553" y="0"/>
                  </a:cubicBezTo>
                  <a:cubicBezTo>
                    <a:pt x="1545" y="1"/>
                    <a:pt x="1528" y="8"/>
                    <a:pt x="1528" y="16"/>
                  </a:cubicBezTo>
                  <a:cubicBezTo>
                    <a:pt x="1528" y="26"/>
                    <a:pt x="1532" y="29"/>
                    <a:pt x="1532" y="40"/>
                  </a:cubicBezTo>
                  <a:cubicBezTo>
                    <a:pt x="1532" y="46"/>
                    <a:pt x="1532" y="46"/>
                    <a:pt x="1532" y="46"/>
                  </a:cubicBezTo>
                  <a:cubicBezTo>
                    <a:pt x="1532" y="58"/>
                    <a:pt x="1495" y="59"/>
                    <a:pt x="1486" y="72"/>
                  </a:cubicBezTo>
                  <a:cubicBezTo>
                    <a:pt x="1482" y="70"/>
                    <a:pt x="1476" y="69"/>
                    <a:pt x="1476" y="63"/>
                  </a:cubicBezTo>
                  <a:cubicBezTo>
                    <a:pt x="1476" y="48"/>
                    <a:pt x="1476" y="48"/>
                    <a:pt x="1476" y="48"/>
                  </a:cubicBezTo>
                  <a:cubicBezTo>
                    <a:pt x="1476" y="44"/>
                    <a:pt x="1476" y="44"/>
                    <a:pt x="1476" y="44"/>
                  </a:cubicBezTo>
                  <a:cubicBezTo>
                    <a:pt x="1471" y="33"/>
                    <a:pt x="1465" y="22"/>
                    <a:pt x="1449" y="22"/>
                  </a:cubicBezTo>
                  <a:cubicBezTo>
                    <a:pt x="1445" y="18"/>
                    <a:pt x="1445" y="18"/>
                    <a:pt x="1445" y="18"/>
                  </a:cubicBezTo>
                  <a:cubicBezTo>
                    <a:pt x="1440" y="21"/>
                    <a:pt x="1432" y="25"/>
                    <a:pt x="1432" y="33"/>
                  </a:cubicBezTo>
                  <a:cubicBezTo>
                    <a:pt x="1432" y="42"/>
                    <a:pt x="1433" y="48"/>
                    <a:pt x="1435" y="56"/>
                  </a:cubicBezTo>
                  <a:cubicBezTo>
                    <a:pt x="1437" y="65"/>
                    <a:pt x="1434" y="69"/>
                    <a:pt x="1434" y="78"/>
                  </a:cubicBezTo>
                  <a:cubicBezTo>
                    <a:pt x="1434" y="83"/>
                    <a:pt x="1434" y="83"/>
                    <a:pt x="1434" y="83"/>
                  </a:cubicBezTo>
                  <a:cubicBezTo>
                    <a:pt x="1434" y="92"/>
                    <a:pt x="1431" y="92"/>
                    <a:pt x="1432" y="100"/>
                  </a:cubicBezTo>
                  <a:cubicBezTo>
                    <a:pt x="1433" y="105"/>
                    <a:pt x="1436" y="106"/>
                    <a:pt x="1436" y="115"/>
                  </a:cubicBezTo>
                  <a:cubicBezTo>
                    <a:pt x="1436" y="128"/>
                    <a:pt x="1436" y="128"/>
                    <a:pt x="1436" y="128"/>
                  </a:cubicBezTo>
                  <a:cubicBezTo>
                    <a:pt x="1437" y="156"/>
                    <a:pt x="1437" y="156"/>
                    <a:pt x="1437" y="156"/>
                  </a:cubicBezTo>
                  <a:cubicBezTo>
                    <a:pt x="1439" y="170"/>
                    <a:pt x="1432" y="179"/>
                    <a:pt x="1432" y="193"/>
                  </a:cubicBezTo>
                  <a:cubicBezTo>
                    <a:pt x="1432" y="198"/>
                    <a:pt x="1436" y="199"/>
                    <a:pt x="1436" y="204"/>
                  </a:cubicBezTo>
                  <a:cubicBezTo>
                    <a:pt x="1436" y="204"/>
                    <a:pt x="1434" y="207"/>
                    <a:pt x="1434" y="210"/>
                  </a:cubicBezTo>
                  <a:cubicBezTo>
                    <a:pt x="1425" y="212"/>
                    <a:pt x="1426" y="215"/>
                    <a:pt x="1415" y="215"/>
                  </a:cubicBezTo>
                  <a:cubicBezTo>
                    <a:pt x="1415" y="211"/>
                    <a:pt x="1415" y="211"/>
                    <a:pt x="1415" y="211"/>
                  </a:cubicBezTo>
                  <a:cubicBezTo>
                    <a:pt x="1425" y="209"/>
                    <a:pt x="1419" y="207"/>
                    <a:pt x="1426" y="202"/>
                  </a:cubicBezTo>
                  <a:cubicBezTo>
                    <a:pt x="1429" y="185"/>
                    <a:pt x="1429" y="185"/>
                    <a:pt x="1429" y="185"/>
                  </a:cubicBezTo>
                  <a:cubicBezTo>
                    <a:pt x="1429" y="122"/>
                    <a:pt x="1429" y="122"/>
                    <a:pt x="1429" y="122"/>
                  </a:cubicBezTo>
                  <a:cubicBezTo>
                    <a:pt x="1430" y="114"/>
                    <a:pt x="1427" y="109"/>
                    <a:pt x="1424" y="104"/>
                  </a:cubicBezTo>
                  <a:cubicBezTo>
                    <a:pt x="1424" y="100"/>
                    <a:pt x="1424" y="100"/>
                    <a:pt x="1424" y="100"/>
                  </a:cubicBezTo>
                  <a:cubicBezTo>
                    <a:pt x="1424" y="83"/>
                    <a:pt x="1424" y="83"/>
                    <a:pt x="1424" y="83"/>
                  </a:cubicBezTo>
                  <a:cubicBezTo>
                    <a:pt x="1424" y="79"/>
                    <a:pt x="1424" y="79"/>
                    <a:pt x="1424" y="79"/>
                  </a:cubicBezTo>
                  <a:cubicBezTo>
                    <a:pt x="1416" y="64"/>
                    <a:pt x="1408" y="60"/>
                    <a:pt x="1402" y="48"/>
                  </a:cubicBezTo>
                  <a:cubicBezTo>
                    <a:pt x="1398" y="48"/>
                    <a:pt x="1398" y="48"/>
                    <a:pt x="1398" y="48"/>
                  </a:cubicBezTo>
                  <a:cubicBezTo>
                    <a:pt x="1387" y="48"/>
                    <a:pt x="1380" y="62"/>
                    <a:pt x="1376" y="70"/>
                  </a:cubicBezTo>
                  <a:cubicBezTo>
                    <a:pt x="1376" y="74"/>
                    <a:pt x="1376" y="74"/>
                    <a:pt x="1376" y="74"/>
                  </a:cubicBezTo>
                  <a:cubicBezTo>
                    <a:pt x="1376" y="96"/>
                    <a:pt x="1376" y="96"/>
                    <a:pt x="1376" y="96"/>
                  </a:cubicBezTo>
                  <a:cubicBezTo>
                    <a:pt x="1377" y="133"/>
                    <a:pt x="1377" y="133"/>
                    <a:pt x="1377" y="133"/>
                  </a:cubicBezTo>
                  <a:cubicBezTo>
                    <a:pt x="1376" y="135"/>
                    <a:pt x="1376" y="135"/>
                    <a:pt x="1376" y="135"/>
                  </a:cubicBezTo>
                  <a:cubicBezTo>
                    <a:pt x="1376" y="139"/>
                    <a:pt x="1376" y="139"/>
                    <a:pt x="1376" y="139"/>
                  </a:cubicBezTo>
                  <a:cubicBezTo>
                    <a:pt x="1379" y="144"/>
                    <a:pt x="1382" y="149"/>
                    <a:pt x="1382" y="157"/>
                  </a:cubicBezTo>
                  <a:cubicBezTo>
                    <a:pt x="1382" y="178"/>
                    <a:pt x="1382" y="178"/>
                    <a:pt x="1382" y="178"/>
                  </a:cubicBezTo>
                  <a:cubicBezTo>
                    <a:pt x="1382" y="182"/>
                    <a:pt x="1386" y="198"/>
                    <a:pt x="1387" y="202"/>
                  </a:cubicBezTo>
                  <a:cubicBezTo>
                    <a:pt x="1391" y="211"/>
                    <a:pt x="1397" y="208"/>
                    <a:pt x="1402" y="215"/>
                  </a:cubicBezTo>
                  <a:cubicBezTo>
                    <a:pt x="1385" y="216"/>
                    <a:pt x="1358" y="232"/>
                    <a:pt x="1358" y="232"/>
                  </a:cubicBezTo>
                  <a:cubicBezTo>
                    <a:pt x="1354" y="232"/>
                    <a:pt x="1354" y="232"/>
                    <a:pt x="1354" y="232"/>
                  </a:cubicBezTo>
                  <a:cubicBezTo>
                    <a:pt x="1346" y="228"/>
                    <a:pt x="1346" y="228"/>
                    <a:pt x="1346" y="228"/>
                  </a:cubicBezTo>
                  <a:cubicBezTo>
                    <a:pt x="1343" y="228"/>
                    <a:pt x="1343" y="228"/>
                    <a:pt x="1343" y="228"/>
                  </a:cubicBezTo>
                  <a:cubicBezTo>
                    <a:pt x="1331" y="228"/>
                    <a:pt x="1307" y="264"/>
                    <a:pt x="1307" y="278"/>
                  </a:cubicBezTo>
                  <a:cubicBezTo>
                    <a:pt x="1307" y="289"/>
                    <a:pt x="1307" y="289"/>
                    <a:pt x="1307" y="289"/>
                  </a:cubicBezTo>
                  <a:cubicBezTo>
                    <a:pt x="1307" y="293"/>
                    <a:pt x="1307" y="293"/>
                    <a:pt x="1307" y="293"/>
                  </a:cubicBezTo>
                  <a:cubicBezTo>
                    <a:pt x="1321" y="311"/>
                    <a:pt x="1321" y="311"/>
                    <a:pt x="1321" y="311"/>
                  </a:cubicBezTo>
                  <a:cubicBezTo>
                    <a:pt x="1326" y="312"/>
                    <a:pt x="1327" y="314"/>
                    <a:pt x="1333" y="314"/>
                  </a:cubicBezTo>
                  <a:cubicBezTo>
                    <a:pt x="1343" y="314"/>
                    <a:pt x="1343" y="314"/>
                    <a:pt x="1343" y="314"/>
                  </a:cubicBezTo>
                  <a:cubicBezTo>
                    <a:pt x="1346" y="314"/>
                    <a:pt x="1346" y="314"/>
                    <a:pt x="1346" y="314"/>
                  </a:cubicBezTo>
                  <a:cubicBezTo>
                    <a:pt x="1355" y="309"/>
                    <a:pt x="1361" y="305"/>
                    <a:pt x="1365" y="297"/>
                  </a:cubicBezTo>
                  <a:cubicBezTo>
                    <a:pt x="1365" y="293"/>
                    <a:pt x="1365" y="293"/>
                    <a:pt x="1365" y="293"/>
                  </a:cubicBezTo>
                  <a:cubicBezTo>
                    <a:pt x="1365" y="288"/>
                    <a:pt x="1365" y="288"/>
                    <a:pt x="1365" y="288"/>
                  </a:cubicBezTo>
                  <a:cubicBezTo>
                    <a:pt x="1365" y="284"/>
                    <a:pt x="1365" y="284"/>
                    <a:pt x="1365" y="284"/>
                  </a:cubicBezTo>
                  <a:cubicBezTo>
                    <a:pt x="1363" y="281"/>
                    <a:pt x="1359" y="275"/>
                    <a:pt x="1359" y="273"/>
                  </a:cubicBezTo>
                  <a:cubicBezTo>
                    <a:pt x="1359" y="263"/>
                    <a:pt x="1359" y="263"/>
                    <a:pt x="1359" y="263"/>
                  </a:cubicBezTo>
                  <a:cubicBezTo>
                    <a:pt x="1359" y="260"/>
                    <a:pt x="1359" y="260"/>
                    <a:pt x="1359" y="260"/>
                  </a:cubicBezTo>
                  <a:cubicBezTo>
                    <a:pt x="1362" y="255"/>
                    <a:pt x="1370" y="245"/>
                    <a:pt x="1376" y="245"/>
                  </a:cubicBezTo>
                  <a:cubicBezTo>
                    <a:pt x="1387" y="245"/>
                    <a:pt x="1387" y="245"/>
                    <a:pt x="1387" y="245"/>
                  </a:cubicBezTo>
                  <a:cubicBezTo>
                    <a:pt x="1473" y="239"/>
                    <a:pt x="1473" y="239"/>
                    <a:pt x="1473" y="239"/>
                  </a:cubicBezTo>
                  <a:cubicBezTo>
                    <a:pt x="1528" y="239"/>
                    <a:pt x="1528" y="239"/>
                    <a:pt x="1528" y="239"/>
                  </a:cubicBezTo>
                  <a:cubicBezTo>
                    <a:pt x="1567" y="241"/>
                    <a:pt x="1567" y="241"/>
                    <a:pt x="1567" y="241"/>
                  </a:cubicBezTo>
                  <a:cubicBezTo>
                    <a:pt x="1570" y="241"/>
                    <a:pt x="1573" y="242"/>
                    <a:pt x="1573" y="245"/>
                  </a:cubicBezTo>
                  <a:cubicBezTo>
                    <a:pt x="1571" y="263"/>
                    <a:pt x="1571" y="263"/>
                    <a:pt x="1571" y="263"/>
                  </a:cubicBezTo>
                  <a:cubicBezTo>
                    <a:pt x="1582" y="263"/>
                    <a:pt x="1585" y="260"/>
                    <a:pt x="1592" y="256"/>
                  </a:cubicBezTo>
                  <a:cubicBezTo>
                    <a:pt x="1599" y="258"/>
                    <a:pt x="1606" y="260"/>
                    <a:pt x="1614" y="260"/>
                  </a:cubicBezTo>
                  <a:cubicBezTo>
                    <a:pt x="1626" y="260"/>
                    <a:pt x="1638" y="254"/>
                    <a:pt x="1638" y="241"/>
                  </a:cubicBezTo>
                  <a:cubicBezTo>
                    <a:pt x="1638" y="228"/>
                    <a:pt x="1618" y="226"/>
                    <a:pt x="1609" y="220"/>
                  </a:cubicBezTo>
                  <a:cubicBezTo>
                    <a:pt x="1601" y="215"/>
                    <a:pt x="1585" y="206"/>
                    <a:pt x="1573" y="206"/>
                  </a:cubicBezTo>
                  <a:cubicBezTo>
                    <a:pt x="1555" y="206"/>
                    <a:pt x="1555" y="206"/>
                    <a:pt x="1555" y="206"/>
                  </a:cubicBezTo>
                  <a:cubicBezTo>
                    <a:pt x="1499" y="206"/>
                    <a:pt x="1499" y="206"/>
                    <a:pt x="1499" y="206"/>
                  </a:cubicBezTo>
                  <a:close/>
                </a:path>
              </a:pathLst>
            </a:custGeom>
            <a:solidFill>
              <a:srgbClr val="2D2A2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6">
              <a:extLst>
                <a:ext uri="{FF2B5EF4-FFF2-40B4-BE49-F238E27FC236}">
                  <a16:creationId xmlns="" xmlns:a16="http://schemas.microsoft.com/office/drawing/2014/main" id="{97F12049-9691-4836-8501-E81BCB9A7C42}"/>
                </a:ext>
              </a:extLst>
            </p:cNvPr>
            <p:cNvSpPr>
              <a:spLocks noEditPoints="1"/>
            </p:cNvSpPr>
            <p:nvPr/>
          </p:nvSpPr>
          <p:spPr bwMode="auto">
            <a:xfrm>
              <a:off x="3476" y="2807"/>
              <a:ext cx="2724" cy="190"/>
            </a:xfrm>
            <a:custGeom>
              <a:avLst/>
              <a:gdLst>
                <a:gd name="T0" fmla="*/ 45 w 1666"/>
                <a:gd name="T1" fmla="*/ 76 h 116"/>
                <a:gd name="T2" fmla="*/ 13 w 1666"/>
                <a:gd name="T3" fmla="*/ 96 h 116"/>
                <a:gd name="T4" fmla="*/ 18 w 1666"/>
                <a:gd name="T5" fmla="*/ 6 h 116"/>
                <a:gd name="T6" fmla="*/ 90 w 1666"/>
                <a:gd name="T7" fmla="*/ 94 h 116"/>
                <a:gd name="T8" fmla="*/ 121 w 1666"/>
                <a:gd name="T9" fmla="*/ 6 h 116"/>
                <a:gd name="T10" fmla="*/ 121 w 1666"/>
                <a:gd name="T11" fmla="*/ 110 h 116"/>
                <a:gd name="T12" fmla="*/ 213 w 1666"/>
                <a:gd name="T13" fmla="*/ 3 h 116"/>
                <a:gd name="T14" fmla="*/ 161 w 1666"/>
                <a:gd name="T15" fmla="*/ 26 h 116"/>
                <a:gd name="T16" fmla="*/ 142 w 1666"/>
                <a:gd name="T17" fmla="*/ 110 h 116"/>
                <a:gd name="T18" fmla="*/ 339 w 1666"/>
                <a:gd name="T19" fmla="*/ 76 h 116"/>
                <a:gd name="T20" fmla="*/ 264 w 1666"/>
                <a:gd name="T21" fmla="*/ 110 h 116"/>
                <a:gd name="T22" fmla="*/ 381 w 1666"/>
                <a:gd name="T23" fmla="*/ 113 h 116"/>
                <a:gd name="T24" fmla="*/ 318 w 1666"/>
                <a:gd name="T25" fmla="*/ 26 h 116"/>
                <a:gd name="T26" fmla="*/ 474 w 1666"/>
                <a:gd name="T27" fmla="*/ 6 h 116"/>
                <a:gd name="T28" fmla="*/ 493 w 1666"/>
                <a:gd name="T29" fmla="*/ 115 h 116"/>
                <a:gd name="T30" fmla="*/ 395 w 1666"/>
                <a:gd name="T31" fmla="*/ 113 h 116"/>
                <a:gd name="T32" fmla="*/ 389 w 1666"/>
                <a:gd name="T33" fmla="*/ 6 h 116"/>
                <a:gd name="T34" fmla="*/ 697 w 1666"/>
                <a:gd name="T35" fmla="*/ 23 h 116"/>
                <a:gd name="T36" fmla="*/ 612 w 1666"/>
                <a:gd name="T37" fmla="*/ 22 h 116"/>
                <a:gd name="T38" fmla="*/ 629 w 1666"/>
                <a:gd name="T39" fmla="*/ 10 h 116"/>
                <a:gd name="T40" fmla="*/ 687 w 1666"/>
                <a:gd name="T41" fmla="*/ 92 h 116"/>
                <a:gd name="T42" fmla="*/ 818 w 1666"/>
                <a:gd name="T43" fmla="*/ 86 h 116"/>
                <a:gd name="T44" fmla="*/ 837 w 1666"/>
                <a:gd name="T45" fmla="*/ 6 h 116"/>
                <a:gd name="T46" fmla="*/ 762 w 1666"/>
                <a:gd name="T47" fmla="*/ 110 h 116"/>
                <a:gd name="T48" fmla="*/ 743 w 1666"/>
                <a:gd name="T49" fmla="*/ 17 h 116"/>
                <a:gd name="T50" fmla="*/ 856 w 1666"/>
                <a:gd name="T51" fmla="*/ 110 h 116"/>
                <a:gd name="T52" fmla="*/ 856 w 1666"/>
                <a:gd name="T53" fmla="*/ 6 h 116"/>
                <a:gd name="T54" fmla="*/ 888 w 1666"/>
                <a:gd name="T55" fmla="*/ 105 h 116"/>
                <a:gd name="T56" fmla="*/ 979 w 1666"/>
                <a:gd name="T57" fmla="*/ 116 h 116"/>
                <a:gd name="T58" fmla="*/ 962 w 1666"/>
                <a:gd name="T59" fmla="*/ 6 h 116"/>
                <a:gd name="T60" fmla="*/ 1001 w 1666"/>
                <a:gd name="T61" fmla="*/ 6 h 116"/>
                <a:gd name="T62" fmla="*/ 1121 w 1666"/>
                <a:gd name="T63" fmla="*/ 36 h 116"/>
                <a:gd name="T64" fmla="*/ 1079 w 1666"/>
                <a:gd name="T65" fmla="*/ 95 h 116"/>
                <a:gd name="T66" fmla="*/ 1142 w 1666"/>
                <a:gd name="T67" fmla="*/ 85 h 116"/>
                <a:gd name="T68" fmla="*/ 1063 w 1666"/>
                <a:gd name="T69" fmla="*/ 22 h 116"/>
                <a:gd name="T70" fmla="*/ 1127 w 1666"/>
                <a:gd name="T71" fmla="*/ 15 h 116"/>
                <a:gd name="T72" fmla="*/ 1191 w 1666"/>
                <a:gd name="T73" fmla="*/ 62 h 116"/>
                <a:gd name="T74" fmla="*/ 1157 w 1666"/>
                <a:gd name="T75" fmla="*/ 110 h 116"/>
                <a:gd name="T76" fmla="*/ 1157 w 1666"/>
                <a:gd name="T77" fmla="*/ 3 h 116"/>
                <a:gd name="T78" fmla="*/ 1252 w 1666"/>
                <a:gd name="T79" fmla="*/ 106 h 116"/>
                <a:gd name="T80" fmla="*/ 1218 w 1666"/>
                <a:gd name="T81" fmla="*/ 16 h 116"/>
                <a:gd name="T82" fmla="*/ 1331 w 1666"/>
                <a:gd name="T83" fmla="*/ 11 h 116"/>
                <a:gd name="T84" fmla="*/ 1357 w 1666"/>
                <a:gd name="T85" fmla="*/ 85 h 116"/>
                <a:gd name="T86" fmla="*/ 1285 w 1666"/>
                <a:gd name="T87" fmla="*/ 116 h 116"/>
                <a:gd name="T88" fmla="*/ 1341 w 1666"/>
                <a:gd name="T89" fmla="*/ 83 h 116"/>
                <a:gd name="T90" fmla="*/ 1335 w 1666"/>
                <a:gd name="T91" fmla="*/ 5 h 116"/>
                <a:gd name="T92" fmla="*/ 1379 w 1666"/>
                <a:gd name="T93" fmla="*/ 110 h 116"/>
                <a:gd name="T94" fmla="*/ 1379 w 1666"/>
                <a:gd name="T95" fmla="*/ 6 h 116"/>
                <a:gd name="T96" fmla="*/ 1411 w 1666"/>
                <a:gd name="T97" fmla="*/ 105 h 116"/>
                <a:gd name="T98" fmla="*/ 1524 w 1666"/>
                <a:gd name="T99" fmla="*/ 12 h 116"/>
                <a:gd name="T100" fmla="*/ 1466 w 1666"/>
                <a:gd name="T101" fmla="*/ 113 h 116"/>
                <a:gd name="T102" fmla="*/ 1450 w 1666"/>
                <a:gd name="T103" fmla="*/ 17 h 116"/>
                <a:gd name="T104" fmla="*/ 1664 w 1666"/>
                <a:gd name="T105" fmla="*/ 6 h 116"/>
                <a:gd name="T106" fmla="*/ 1631 w 1666"/>
                <a:gd name="T107" fmla="*/ 110 h 116"/>
                <a:gd name="T108" fmla="*/ 1570 w 1666"/>
                <a:gd name="T109" fmla="*/ 22 h 116"/>
                <a:gd name="T110" fmla="*/ 1588 w 1666"/>
                <a:gd name="T111" fmla="*/ 8 h 116"/>
                <a:gd name="T112" fmla="*/ 1628 w 1666"/>
                <a:gd name="T113" fmla="*/ 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6" h="116">
                  <a:moveTo>
                    <a:pt x="14" y="6"/>
                  </a:moveTo>
                  <a:cubicBezTo>
                    <a:pt x="14" y="3"/>
                    <a:pt x="14" y="3"/>
                    <a:pt x="14" y="3"/>
                  </a:cubicBezTo>
                  <a:cubicBezTo>
                    <a:pt x="61" y="3"/>
                    <a:pt x="61" y="3"/>
                    <a:pt x="61" y="3"/>
                  </a:cubicBezTo>
                  <a:cubicBezTo>
                    <a:pt x="61" y="6"/>
                    <a:pt x="61" y="6"/>
                    <a:pt x="61" y="6"/>
                  </a:cubicBezTo>
                  <a:cubicBezTo>
                    <a:pt x="57" y="6"/>
                    <a:pt x="57" y="6"/>
                    <a:pt x="57" y="6"/>
                  </a:cubicBezTo>
                  <a:cubicBezTo>
                    <a:pt x="52" y="6"/>
                    <a:pt x="49" y="7"/>
                    <a:pt x="47" y="10"/>
                  </a:cubicBezTo>
                  <a:cubicBezTo>
                    <a:pt x="46" y="12"/>
                    <a:pt x="45" y="16"/>
                    <a:pt x="45" y="22"/>
                  </a:cubicBezTo>
                  <a:cubicBezTo>
                    <a:pt x="45" y="76"/>
                    <a:pt x="45" y="76"/>
                    <a:pt x="45" y="76"/>
                  </a:cubicBezTo>
                  <a:cubicBezTo>
                    <a:pt x="45" y="85"/>
                    <a:pt x="44" y="91"/>
                    <a:pt x="42" y="96"/>
                  </a:cubicBezTo>
                  <a:cubicBezTo>
                    <a:pt x="40" y="102"/>
                    <a:pt x="37" y="106"/>
                    <a:pt x="33" y="110"/>
                  </a:cubicBezTo>
                  <a:cubicBezTo>
                    <a:pt x="28" y="114"/>
                    <a:pt x="23" y="116"/>
                    <a:pt x="17" y="116"/>
                  </a:cubicBezTo>
                  <a:cubicBezTo>
                    <a:pt x="12" y="116"/>
                    <a:pt x="8" y="114"/>
                    <a:pt x="5" y="112"/>
                  </a:cubicBezTo>
                  <a:cubicBezTo>
                    <a:pt x="2" y="109"/>
                    <a:pt x="0" y="106"/>
                    <a:pt x="0" y="103"/>
                  </a:cubicBezTo>
                  <a:cubicBezTo>
                    <a:pt x="0" y="101"/>
                    <a:pt x="1" y="99"/>
                    <a:pt x="2" y="97"/>
                  </a:cubicBezTo>
                  <a:cubicBezTo>
                    <a:pt x="4" y="95"/>
                    <a:pt x="6" y="95"/>
                    <a:pt x="9" y="95"/>
                  </a:cubicBezTo>
                  <a:cubicBezTo>
                    <a:pt x="10" y="95"/>
                    <a:pt x="12" y="95"/>
                    <a:pt x="13" y="96"/>
                  </a:cubicBezTo>
                  <a:cubicBezTo>
                    <a:pt x="15" y="97"/>
                    <a:pt x="16" y="101"/>
                    <a:pt x="19" y="105"/>
                  </a:cubicBezTo>
                  <a:cubicBezTo>
                    <a:pt x="20" y="108"/>
                    <a:pt x="21" y="110"/>
                    <a:pt x="23" y="110"/>
                  </a:cubicBezTo>
                  <a:cubicBezTo>
                    <a:pt x="25" y="110"/>
                    <a:pt x="26" y="109"/>
                    <a:pt x="27" y="107"/>
                  </a:cubicBezTo>
                  <a:cubicBezTo>
                    <a:pt x="29" y="105"/>
                    <a:pt x="29" y="102"/>
                    <a:pt x="29" y="98"/>
                  </a:cubicBezTo>
                  <a:cubicBezTo>
                    <a:pt x="29" y="22"/>
                    <a:pt x="29" y="22"/>
                    <a:pt x="29" y="22"/>
                  </a:cubicBezTo>
                  <a:cubicBezTo>
                    <a:pt x="29" y="17"/>
                    <a:pt x="29" y="13"/>
                    <a:pt x="28" y="11"/>
                  </a:cubicBezTo>
                  <a:cubicBezTo>
                    <a:pt x="28" y="10"/>
                    <a:pt x="27" y="9"/>
                    <a:pt x="25" y="8"/>
                  </a:cubicBezTo>
                  <a:cubicBezTo>
                    <a:pt x="23" y="7"/>
                    <a:pt x="20" y="6"/>
                    <a:pt x="18" y="6"/>
                  </a:cubicBezTo>
                  <a:cubicBezTo>
                    <a:pt x="14" y="6"/>
                    <a:pt x="14" y="6"/>
                    <a:pt x="14" y="6"/>
                  </a:cubicBezTo>
                  <a:close/>
                  <a:moveTo>
                    <a:pt x="121" y="110"/>
                  </a:moveTo>
                  <a:cubicBezTo>
                    <a:pt x="121" y="113"/>
                    <a:pt x="121" y="113"/>
                    <a:pt x="121" y="113"/>
                  </a:cubicBezTo>
                  <a:cubicBezTo>
                    <a:pt x="74" y="113"/>
                    <a:pt x="74" y="113"/>
                    <a:pt x="74" y="113"/>
                  </a:cubicBezTo>
                  <a:cubicBezTo>
                    <a:pt x="74" y="110"/>
                    <a:pt x="74" y="110"/>
                    <a:pt x="74" y="110"/>
                  </a:cubicBezTo>
                  <a:cubicBezTo>
                    <a:pt x="78" y="110"/>
                    <a:pt x="78" y="110"/>
                    <a:pt x="78" y="110"/>
                  </a:cubicBezTo>
                  <a:cubicBezTo>
                    <a:pt x="83" y="110"/>
                    <a:pt x="86" y="109"/>
                    <a:pt x="88" y="106"/>
                  </a:cubicBezTo>
                  <a:cubicBezTo>
                    <a:pt x="89" y="104"/>
                    <a:pt x="90" y="100"/>
                    <a:pt x="90" y="94"/>
                  </a:cubicBezTo>
                  <a:cubicBezTo>
                    <a:pt x="90" y="22"/>
                    <a:pt x="90" y="22"/>
                    <a:pt x="90" y="22"/>
                  </a:cubicBezTo>
                  <a:cubicBezTo>
                    <a:pt x="90" y="17"/>
                    <a:pt x="90" y="13"/>
                    <a:pt x="89" y="11"/>
                  </a:cubicBezTo>
                  <a:cubicBezTo>
                    <a:pt x="88" y="10"/>
                    <a:pt x="87" y="9"/>
                    <a:pt x="86" y="8"/>
                  </a:cubicBezTo>
                  <a:cubicBezTo>
                    <a:pt x="83" y="7"/>
                    <a:pt x="81" y="6"/>
                    <a:pt x="78" y="6"/>
                  </a:cubicBezTo>
                  <a:cubicBezTo>
                    <a:pt x="74" y="6"/>
                    <a:pt x="74" y="6"/>
                    <a:pt x="74" y="6"/>
                  </a:cubicBezTo>
                  <a:cubicBezTo>
                    <a:pt x="74" y="3"/>
                    <a:pt x="74" y="3"/>
                    <a:pt x="74" y="3"/>
                  </a:cubicBezTo>
                  <a:cubicBezTo>
                    <a:pt x="121" y="3"/>
                    <a:pt x="121" y="3"/>
                    <a:pt x="121" y="3"/>
                  </a:cubicBezTo>
                  <a:cubicBezTo>
                    <a:pt x="121" y="6"/>
                    <a:pt x="121" y="6"/>
                    <a:pt x="121" y="6"/>
                  </a:cubicBezTo>
                  <a:cubicBezTo>
                    <a:pt x="117" y="6"/>
                    <a:pt x="117" y="6"/>
                    <a:pt x="117" y="6"/>
                  </a:cubicBezTo>
                  <a:cubicBezTo>
                    <a:pt x="113" y="6"/>
                    <a:pt x="110" y="7"/>
                    <a:pt x="108" y="10"/>
                  </a:cubicBezTo>
                  <a:cubicBezTo>
                    <a:pt x="106" y="12"/>
                    <a:pt x="106" y="16"/>
                    <a:pt x="106" y="22"/>
                  </a:cubicBezTo>
                  <a:cubicBezTo>
                    <a:pt x="106" y="94"/>
                    <a:pt x="106" y="94"/>
                    <a:pt x="106" y="94"/>
                  </a:cubicBezTo>
                  <a:cubicBezTo>
                    <a:pt x="106" y="99"/>
                    <a:pt x="106" y="103"/>
                    <a:pt x="107" y="105"/>
                  </a:cubicBezTo>
                  <a:cubicBezTo>
                    <a:pt x="107" y="106"/>
                    <a:pt x="108" y="107"/>
                    <a:pt x="110" y="108"/>
                  </a:cubicBezTo>
                  <a:cubicBezTo>
                    <a:pt x="112" y="109"/>
                    <a:pt x="115" y="110"/>
                    <a:pt x="117" y="110"/>
                  </a:cubicBezTo>
                  <a:cubicBezTo>
                    <a:pt x="121" y="110"/>
                    <a:pt x="121" y="110"/>
                    <a:pt x="121" y="110"/>
                  </a:cubicBezTo>
                  <a:close/>
                  <a:moveTo>
                    <a:pt x="132" y="3"/>
                  </a:moveTo>
                  <a:cubicBezTo>
                    <a:pt x="162" y="3"/>
                    <a:pt x="162" y="3"/>
                    <a:pt x="162" y="3"/>
                  </a:cubicBezTo>
                  <a:cubicBezTo>
                    <a:pt x="229" y="86"/>
                    <a:pt x="229" y="86"/>
                    <a:pt x="229" y="86"/>
                  </a:cubicBezTo>
                  <a:cubicBezTo>
                    <a:pt x="229" y="22"/>
                    <a:pt x="229" y="22"/>
                    <a:pt x="229" y="22"/>
                  </a:cubicBezTo>
                  <a:cubicBezTo>
                    <a:pt x="229" y="15"/>
                    <a:pt x="228" y="11"/>
                    <a:pt x="227" y="9"/>
                  </a:cubicBezTo>
                  <a:cubicBezTo>
                    <a:pt x="225" y="7"/>
                    <a:pt x="222" y="6"/>
                    <a:pt x="217" y="6"/>
                  </a:cubicBezTo>
                  <a:cubicBezTo>
                    <a:pt x="213" y="6"/>
                    <a:pt x="213" y="6"/>
                    <a:pt x="213" y="6"/>
                  </a:cubicBezTo>
                  <a:cubicBezTo>
                    <a:pt x="213" y="3"/>
                    <a:pt x="213" y="3"/>
                    <a:pt x="213" y="3"/>
                  </a:cubicBezTo>
                  <a:cubicBezTo>
                    <a:pt x="252" y="3"/>
                    <a:pt x="252" y="3"/>
                    <a:pt x="252" y="3"/>
                  </a:cubicBezTo>
                  <a:cubicBezTo>
                    <a:pt x="252" y="6"/>
                    <a:pt x="252" y="6"/>
                    <a:pt x="252" y="6"/>
                  </a:cubicBezTo>
                  <a:cubicBezTo>
                    <a:pt x="248" y="6"/>
                    <a:pt x="248" y="6"/>
                    <a:pt x="248" y="6"/>
                  </a:cubicBezTo>
                  <a:cubicBezTo>
                    <a:pt x="243" y="6"/>
                    <a:pt x="240" y="7"/>
                    <a:pt x="238" y="10"/>
                  </a:cubicBezTo>
                  <a:cubicBezTo>
                    <a:pt x="237" y="12"/>
                    <a:pt x="236" y="16"/>
                    <a:pt x="236" y="22"/>
                  </a:cubicBezTo>
                  <a:cubicBezTo>
                    <a:pt x="236" y="115"/>
                    <a:pt x="236" y="115"/>
                    <a:pt x="236" y="115"/>
                  </a:cubicBezTo>
                  <a:cubicBezTo>
                    <a:pt x="233" y="115"/>
                    <a:pt x="233" y="115"/>
                    <a:pt x="233" y="115"/>
                  </a:cubicBezTo>
                  <a:cubicBezTo>
                    <a:pt x="161" y="26"/>
                    <a:pt x="161" y="26"/>
                    <a:pt x="161" y="26"/>
                  </a:cubicBezTo>
                  <a:cubicBezTo>
                    <a:pt x="161" y="94"/>
                    <a:pt x="161" y="94"/>
                    <a:pt x="161" y="94"/>
                  </a:cubicBezTo>
                  <a:cubicBezTo>
                    <a:pt x="161" y="101"/>
                    <a:pt x="161" y="105"/>
                    <a:pt x="163" y="107"/>
                  </a:cubicBezTo>
                  <a:cubicBezTo>
                    <a:pt x="165" y="109"/>
                    <a:pt x="168" y="110"/>
                    <a:pt x="172" y="110"/>
                  </a:cubicBezTo>
                  <a:cubicBezTo>
                    <a:pt x="176" y="110"/>
                    <a:pt x="176" y="110"/>
                    <a:pt x="176" y="110"/>
                  </a:cubicBezTo>
                  <a:cubicBezTo>
                    <a:pt x="176" y="113"/>
                    <a:pt x="176" y="113"/>
                    <a:pt x="176" y="113"/>
                  </a:cubicBezTo>
                  <a:cubicBezTo>
                    <a:pt x="138" y="113"/>
                    <a:pt x="138" y="113"/>
                    <a:pt x="138" y="113"/>
                  </a:cubicBezTo>
                  <a:cubicBezTo>
                    <a:pt x="138" y="110"/>
                    <a:pt x="138" y="110"/>
                    <a:pt x="138" y="110"/>
                  </a:cubicBezTo>
                  <a:cubicBezTo>
                    <a:pt x="142" y="110"/>
                    <a:pt x="142" y="110"/>
                    <a:pt x="142" y="110"/>
                  </a:cubicBezTo>
                  <a:cubicBezTo>
                    <a:pt x="146" y="110"/>
                    <a:pt x="150" y="109"/>
                    <a:pt x="152" y="106"/>
                  </a:cubicBezTo>
                  <a:cubicBezTo>
                    <a:pt x="153" y="104"/>
                    <a:pt x="153" y="100"/>
                    <a:pt x="153" y="94"/>
                  </a:cubicBezTo>
                  <a:cubicBezTo>
                    <a:pt x="153" y="17"/>
                    <a:pt x="153" y="17"/>
                    <a:pt x="153" y="17"/>
                  </a:cubicBezTo>
                  <a:cubicBezTo>
                    <a:pt x="150" y="14"/>
                    <a:pt x="148" y="11"/>
                    <a:pt x="146" y="10"/>
                  </a:cubicBezTo>
                  <a:cubicBezTo>
                    <a:pt x="144" y="9"/>
                    <a:pt x="142" y="8"/>
                    <a:pt x="139" y="7"/>
                  </a:cubicBezTo>
                  <a:cubicBezTo>
                    <a:pt x="137" y="6"/>
                    <a:pt x="135" y="6"/>
                    <a:pt x="132" y="6"/>
                  </a:cubicBezTo>
                  <a:cubicBezTo>
                    <a:pt x="132" y="3"/>
                    <a:pt x="132" y="3"/>
                    <a:pt x="132" y="3"/>
                  </a:cubicBezTo>
                  <a:close/>
                  <a:moveTo>
                    <a:pt x="339" y="76"/>
                  </a:moveTo>
                  <a:cubicBezTo>
                    <a:pt x="296" y="76"/>
                    <a:pt x="296" y="76"/>
                    <a:pt x="296" y="76"/>
                  </a:cubicBezTo>
                  <a:cubicBezTo>
                    <a:pt x="289" y="94"/>
                    <a:pt x="289" y="94"/>
                    <a:pt x="289" y="94"/>
                  </a:cubicBezTo>
                  <a:cubicBezTo>
                    <a:pt x="287" y="98"/>
                    <a:pt x="286" y="101"/>
                    <a:pt x="286" y="103"/>
                  </a:cubicBezTo>
                  <a:cubicBezTo>
                    <a:pt x="286" y="105"/>
                    <a:pt x="287" y="106"/>
                    <a:pt x="288" y="108"/>
                  </a:cubicBezTo>
                  <a:cubicBezTo>
                    <a:pt x="290" y="109"/>
                    <a:pt x="293" y="110"/>
                    <a:pt x="298" y="110"/>
                  </a:cubicBezTo>
                  <a:cubicBezTo>
                    <a:pt x="298" y="113"/>
                    <a:pt x="298" y="113"/>
                    <a:pt x="298" y="113"/>
                  </a:cubicBezTo>
                  <a:cubicBezTo>
                    <a:pt x="264" y="113"/>
                    <a:pt x="264" y="113"/>
                    <a:pt x="264" y="113"/>
                  </a:cubicBezTo>
                  <a:cubicBezTo>
                    <a:pt x="264" y="110"/>
                    <a:pt x="264" y="110"/>
                    <a:pt x="264" y="110"/>
                  </a:cubicBezTo>
                  <a:cubicBezTo>
                    <a:pt x="268" y="109"/>
                    <a:pt x="271" y="108"/>
                    <a:pt x="273" y="107"/>
                  </a:cubicBezTo>
                  <a:cubicBezTo>
                    <a:pt x="275" y="104"/>
                    <a:pt x="279" y="99"/>
                    <a:pt x="282" y="91"/>
                  </a:cubicBezTo>
                  <a:cubicBezTo>
                    <a:pt x="321" y="0"/>
                    <a:pt x="321" y="0"/>
                    <a:pt x="321" y="0"/>
                  </a:cubicBezTo>
                  <a:cubicBezTo>
                    <a:pt x="324" y="0"/>
                    <a:pt x="324" y="0"/>
                    <a:pt x="324" y="0"/>
                  </a:cubicBezTo>
                  <a:cubicBezTo>
                    <a:pt x="362" y="92"/>
                    <a:pt x="362" y="92"/>
                    <a:pt x="362" y="92"/>
                  </a:cubicBezTo>
                  <a:cubicBezTo>
                    <a:pt x="365" y="99"/>
                    <a:pt x="368" y="104"/>
                    <a:pt x="370" y="106"/>
                  </a:cubicBezTo>
                  <a:cubicBezTo>
                    <a:pt x="373" y="109"/>
                    <a:pt x="376" y="110"/>
                    <a:pt x="381" y="110"/>
                  </a:cubicBezTo>
                  <a:cubicBezTo>
                    <a:pt x="381" y="113"/>
                    <a:pt x="381" y="113"/>
                    <a:pt x="381" y="113"/>
                  </a:cubicBezTo>
                  <a:cubicBezTo>
                    <a:pt x="337" y="113"/>
                    <a:pt x="337" y="113"/>
                    <a:pt x="337" y="113"/>
                  </a:cubicBezTo>
                  <a:cubicBezTo>
                    <a:pt x="337" y="110"/>
                    <a:pt x="337" y="110"/>
                    <a:pt x="337" y="110"/>
                  </a:cubicBezTo>
                  <a:cubicBezTo>
                    <a:pt x="342" y="110"/>
                    <a:pt x="345" y="109"/>
                    <a:pt x="346" y="108"/>
                  </a:cubicBezTo>
                  <a:cubicBezTo>
                    <a:pt x="348" y="107"/>
                    <a:pt x="349" y="105"/>
                    <a:pt x="349" y="103"/>
                  </a:cubicBezTo>
                  <a:cubicBezTo>
                    <a:pt x="349" y="101"/>
                    <a:pt x="347" y="97"/>
                    <a:pt x="345" y="92"/>
                  </a:cubicBezTo>
                  <a:cubicBezTo>
                    <a:pt x="339" y="76"/>
                    <a:pt x="339" y="76"/>
                    <a:pt x="339" y="76"/>
                  </a:cubicBezTo>
                  <a:close/>
                  <a:moveTo>
                    <a:pt x="336" y="70"/>
                  </a:moveTo>
                  <a:cubicBezTo>
                    <a:pt x="318" y="26"/>
                    <a:pt x="318" y="26"/>
                    <a:pt x="318" y="26"/>
                  </a:cubicBezTo>
                  <a:cubicBezTo>
                    <a:pt x="298" y="70"/>
                    <a:pt x="298" y="70"/>
                    <a:pt x="298" y="70"/>
                  </a:cubicBezTo>
                  <a:cubicBezTo>
                    <a:pt x="336" y="70"/>
                    <a:pt x="336" y="70"/>
                    <a:pt x="336" y="70"/>
                  </a:cubicBezTo>
                  <a:close/>
                  <a:moveTo>
                    <a:pt x="389" y="3"/>
                  </a:moveTo>
                  <a:cubicBezTo>
                    <a:pt x="419" y="3"/>
                    <a:pt x="419" y="3"/>
                    <a:pt x="419" y="3"/>
                  </a:cubicBezTo>
                  <a:cubicBezTo>
                    <a:pt x="486" y="86"/>
                    <a:pt x="486" y="86"/>
                    <a:pt x="486" y="86"/>
                  </a:cubicBezTo>
                  <a:cubicBezTo>
                    <a:pt x="486" y="22"/>
                    <a:pt x="486" y="22"/>
                    <a:pt x="486" y="22"/>
                  </a:cubicBezTo>
                  <a:cubicBezTo>
                    <a:pt x="486" y="15"/>
                    <a:pt x="485" y="11"/>
                    <a:pt x="484" y="9"/>
                  </a:cubicBezTo>
                  <a:cubicBezTo>
                    <a:pt x="482" y="7"/>
                    <a:pt x="479" y="6"/>
                    <a:pt x="474" y="6"/>
                  </a:cubicBezTo>
                  <a:cubicBezTo>
                    <a:pt x="471" y="6"/>
                    <a:pt x="471" y="6"/>
                    <a:pt x="471" y="6"/>
                  </a:cubicBezTo>
                  <a:cubicBezTo>
                    <a:pt x="471" y="3"/>
                    <a:pt x="471" y="3"/>
                    <a:pt x="471" y="3"/>
                  </a:cubicBezTo>
                  <a:cubicBezTo>
                    <a:pt x="509" y="3"/>
                    <a:pt x="509" y="3"/>
                    <a:pt x="509" y="3"/>
                  </a:cubicBezTo>
                  <a:cubicBezTo>
                    <a:pt x="509" y="6"/>
                    <a:pt x="509" y="6"/>
                    <a:pt x="509" y="6"/>
                  </a:cubicBezTo>
                  <a:cubicBezTo>
                    <a:pt x="505" y="6"/>
                    <a:pt x="505" y="6"/>
                    <a:pt x="505" y="6"/>
                  </a:cubicBezTo>
                  <a:cubicBezTo>
                    <a:pt x="500" y="6"/>
                    <a:pt x="497" y="7"/>
                    <a:pt x="495" y="10"/>
                  </a:cubicBezTo>
                  <a:cubicBezTo>
                    <a:pt x="494" y="12"/>
                    <a:pt x="493" y="16"/>
                    <a:pt x="493" y="22"/>
                  </a:cubicBezTo>
                  <a:cubicBezTo>
                    <a:pt x="493" y="115"/>
                    <a:pt x="493" y="115"/>
                    <a:pt x="493" y="115"/>
                  </a:cubicBezTo>
                  <a:cubicBezTo>
                    <a:pt x="490" y="115"/>
                    <a:pt x="490" y="115"/>
                    <a:pt x="490" y="115"/>
                  </a:cubicBezTo>
                  <a:cubicBezTo>
                    <a:pt x="418" y="26"/>
                    <a:pt x="418" y="26"/>
                    <a:pt x="418" y="26"/>
                  </a:cubicBezTo>
                  <a:cubicBezTo>
                    <a:pt x="418" y="94"/>
                    <a:pt x="418" y="94"/>
                    <a:pt x="418" y="94"/>
                  </a:cubicBezTo>
                  <a:cubicBezTo>
                    <a:pt x="418" y="101"/>
                    <a:pt x="418" y="105"/>
                    <a:pt x="420" y="107"/>
                  </a:cubicBezTo>
                  <a:cubicBezTo>
                    <a:pt x="422" y="109"/>
                    <a:pt x="425" y="110"/>
                    <a:pt x="429" y="110"/>
                  </a:cubicBezTo>
                  <a:cubicBezTo>
                    <a:pt x="433" y="110"/>
                    <a:pt x="433" y="110"/>
                    <a:pt x="433" y="110"/>
                  </a:cubicBezTo>
                  <a:cubicBezTo>
                    <a:pt x="433" y="113"/>
                    <a:pt x="433" y="113"/>
                    <a:pt x="433" y="113"/>
                  </a:cubicBezTo>
                  <a:cubicBezTo>
                    <a:pt x="395" y="113"/>
                    <a:pt x="395" y="113"/>
                    <a:pt x="395" y="113"/>
                  </a:cubicBezTo>
                  <a:cubicBezTo>
                    <a:pt x="395" y="110"/>
                    <a:pt x="395" y="110"/>
                    <a:pt x="395" y="110"/>
                  </a:cubicBezTo>
                  <a:cubicBezTo>
                    <a:pt x="399" y="110"/>
                    <a:pt x="399" y="110"/>
                    <a:pt x="399" y="110"/>
                  </a:cubicBezTo>
                  <a:cubicBezTo>
                    <a:pt x="404" y="110"/>
                    <a:pt x="407" y="109"/>
                    <a:pt x="409" y="106"/>
                  </a:cubicBezTo>
                  <a:cubicBezTo>
                    <a:pt x="410" y="104"/>
                    <a:pt x="411" y="100"/>
                    <a:pt x="411" y="94"/>
                  </a:cubicBezTo>
                  <a:cubicBezTo>
                    <a:pt x="411" y="17"/>
                    <a:pt x="411" y="17"/>
                    <a:pt x="411" y="17"/>
                  </a:cubicBezTo>
                  <a:cubicBezTo>
                    <a:pt x="407" y="14"/>
                    <a:pt x="405" y="11"/>
                    <a:pt x="403" y="10"/>
                  </a:cubicBezTo>
                  <a:cubicBezTo>
                    <a:pt x="402" y="9"/>
                    <a:pt x="399" y="8"/>
                    <a:pt x="396" y="7"/>
                  </a:cubicBezTo>
                  <a:cubicBezTo>
                    <a:pt x="394" y="6"/>
                    <a:pt x="392" y="6"/>
                    <a:pt x="389" y="6"/>
                  </a:cubicBezTo>
                  <a:cubicBezTo>
                    <a:pt x="389" y="3"/>
                    <a:pt x="389" y="3"/>
                    <a:pt x="389" y="3"/>
                  </a:cubicBezTo>
                  <a:close/>
                  <a:moveTo>
                    <a:pt x="674" y="6"/>
                  </a:moveTo>
                  <a:cubicBezTo>
                    <a:pt x="674" y="3"/>
                    <a:pt x="674" y="3"/>
                    <a:pt x="674" y="3"/>
                  </a:cubicBezTo>
                  <a:cubicBezTo>
                    <a:pt x="713" y="3"/>
                    <a:pt x="713" y="3"/>
                    <a:pt x="713" y="3"/>
                  </a:cubicBezTo>
                  <a:cubicBezTo>
                    <a:pt x="713" y="6"/>
                    <a:pt x="713" y="6"/>
                    <a:pt x="713" y="6"/>
                  </a:cubicBezTo>
                  <a:cubicBezTo>
                    <a:pt x="709" y="6"/>
                    <a:pt x="709" y="6"/>
                    <a:pt x="709" y="6"/>
                  </a:cubicBezTo>
                  <a:cubicBezTo>
                    <a:pt x="705" y="6"/>
                    <a:pt x="701" y="8"/>
                    <a:pt x="699" y="11"/>
                  </a:cubicBezTo>
                  <a:cubicBezTo>
                    <a:pt x="698" y="13"/>
                    <a:pt x="697" y="17"/>
                    <a:pt x="697" y="23"/>
                  </a:cubicBezTo>
                  <a:cubicBezTo>
                    <a:pt x="697" y="68"/>
                    <a:pt x="697" y="68"/>
                    <a:pt x="697" y="68"/>
                  </a:cubicBezTo>
                  <a:cubicBezTo>
                    <a:pt x="697" y="79"/>
                    <a:pt x="696" y="87"/>
                    <a:pt x="694" y="93"/>
                  </a:cubicBezTo>
                  <a:cubicBezTo>
                    <a:pt x="692" y="100"/>
                    <a:pt x="687" y="105"/>
                    <a:pt x="681" y="109"/>
                  </a:cubicBezTo>
                  <a:cubicBezTo>
                    <a:pt x="675" y="114"/>
                    <a:pt x="666" y="116"/>
                    <a:pt x="655" y="116"/>
                  </a:cubicBezTo>
                  <a:cubicBezTo>
                    <a:pt x="643" y="116"/>
                    <a:pt x="634" y="114"/>
                    <a:pt x="627" y="109"/>
                  </a:cubicBezTo>
                  <a:cubicBezTo>
                    <a:pt x="621" y="105"/>
                    <a:pt x="617" y="100"/>
                    <a:pt x="614" y="93"/>
                  </a:cubicBezTo>
                  <a:cubicBezTo>
                    <a:pt x="612" y="88"/>
                    <a:pt x="612" y="79"/>
                    <a:pt x="612" y="65"/>
                  </a:cubicBezTo>
                  <a:cubicBezTo>
                    <a:pt x="612" y="22"/>
                    <a:pt x="612" y="22"/>
                    <a:pt x="612" y="22"/>
                  </a:cubicBezTo>
                  <a:cubicBezTo>
                    <a:pt x="612" y="16"/>
                    <a:pt x="611" y="11"/>
                    <a:pt x="609" y="9"/>
                  </a:cubicBezTo>
                  <a:cubicBezTo>
                    <a:pt x="607" y="7"/>
                    <a:pt x="604" y="6"/>
                    <a:pt x="600" y="6"/>
                  </a:cubicBezTo>
                  <a:cubicBezTo>
                    <a:pt x="596" y="6"/>
                    <a:pt x="596" y="6"/>
                    <a:pt x="596" y="6"/>
                  </a:cubicBezTo>
                  <a:cubicBezTo>
                    <a:pt x="596" y="3"/>
                    <a:pt x="596" y="3"/>
                    <a:pt x="596" y="3"/>
                  </a:cubicBezTo>
                  <a:cubicBezTo>
                    <a:pt x="643" y="3"/>
                    <a:pt x="643" y="3"/>
                    <a:pt x="643" y="3"/>
                  </a:cubicBezTo>
                  <a:cubicBezTo>
                    <a:pt x="643" y="6"/>
                    <a:pt x="643" y="6"/>
                    <a:pt x="643" y="6"/>
                  </a:cubicBezTo>
                  <a:cubicBezTo>
                    <a:pt x="639" y="6"/>
                    <a:pt x="639" y="6"/>
                    <a:pt x="639" y="6"/>
                  </a:cubicBezTo>
                  <a:cubicBezTo>
                    <a:pt x="634" y="6"/>
                    <a:pt x="631" y="7"/>
                    <a:pt x="629" y="10"/>
                  </a:cubicBezTo>
                  <a:cubicBezTo>
                    <a:pt x="628" y="12"/>
                    <a:pt x="627" y="16"/>
                    <a:pt x="627" y="22"/>
                  </a:cubicBezTo>
                  <a:cubicBezTo>
                    <a:pt x="627" y="70"/>
                    <a:pt x="627" y="70"/>
                    <a:pt x="627" y="70"/>
                  </a:cubicBezTo>
                  <a:cubicBezTo>
                    <a:pt x="627" y="75"/>
                    <a:pt x="628" y="80"/>
                    <a:pt x="628" y="85"/>
                  </a:cubicBezTo>
                  <a:cubicBezTo>
                    <a:pt x="629" y="91"/>
                    <a:pt x="631" y="95"/>
                    <a:pt x="633" y="98"/>
                  </a:cubicBezTo>
                  <a:cubicBezTo>
                    <a:pt x="635" y="101"/>
                    <a:pt x="638" y="104"/>
                    <a:pt x="642" y="106"/>
                  </a:cubicBezTo>
                  <a:cubicBezTo>
                    <a:pt x="645" y="108"/>
                    <a:pt x="650" y="109"/>
                    <a:pt x="656" y="109"/>
                  </a:cubicBezTo>
                  <a:cubicBezTo>
                    <a:pt x="663" y="109"/>
                    <a:pt x="669" y="107"/>
                    <a:pt x="675" y="104"/>
                  </a:cubicBezTo>
                  <a:cubicBezTo>
                    <a:pt x="681" y="101"/>
                    <a:pt x="685" y="97"/>
                    <a:pt x="687" y="92"/>
                  </a:cubicBezTo>
                  <a:cubicBezTo>
                    <a:pt x="689" y="87"/>
                    <a:pt x="690" y="79"/>
                    <a:pt x="690" y="67"/>
                  </a:cubicBezTo>
                  <a:cubicBezTo>
                    <a:pt x="690" y="22"/>
                    <a:pt x="690" y="22"/>
                    <a:pt x="690" y="22"/>
                  </a:cubicBezTo>
                  <a:cubicBezTo>
                    <a:pt x="690" y="15"/>
                    <a:pt x="689" y="11"/>
                    <a:pt x="688" y="9"/>
                  </a:cubicBezTo>
                  <a:cubicBezTo>
                    <a:pt x="686" y="7"/>
                    <a:pt x="682" y="6"/>
                    <a:pt x="678" y="6"/>
                  </a:cubicBezTo>
                  <a:cubicBezTo>
                    <a:pt x="674" y="6"/>
                    <a:pt x="674" y="6"/>
                    <a:pt x="674" y="6"/>
                  </a:cubicBezTo>
                  <a:close/>
                  <a:moveTo>
                    <a:pt x="721" y="3"/>
                  </a:moveTo>
                  <a:cubicBezTo>
                    <a:pt x="751" y="3"/>
                    <a:pt x="751" y="3"/>
                    <a:pt x="751" y="3"/>
                  </a:cubicBezTo>
                  <a:cubicBezTo>
                    <a:pt x="818" y="86"/>
                    <a:pt x="818" y="86"/>
                    <a:pt x="818" y="86"/>
                  </a:cubicBezTo>
                  <a:cubicBezTo>
                    <a:pt x="818" y="22"/>
                    <a:pt x="818" y="22"/>
                    <a:pt x="818" y="22"/>
                  </a:cubicBezTo>
                  <a:cubicBezTo>
                    <a:pt x="818" y="15"/>
                    <a:pt x="818" y="11"/>
                    <a:pt x="816" y="9"/>
                  </a:cubicBezTo>
                  <a:cubicBezTo>
                    <a:pt x="814" y="7"/>
                    <a:pt x="811" y="6"/>
                    <a:pt x="807" y="6"/>
                  </a:cubicBezTo>
                  <a:cubicBezTo>
                    <a:pt x="803" y="6"/>
                    <a:pt x="803" y="6"/>
                    <a:pt x="803" y="6"/>
                  </a:cubicBezTo>
                  <a:cubicBezTo>
                    <a:pt x="803" y="3"/>
                    <a:pt x="803" y="3"/>
                    <a:pt x="803" y="3"/>
                  </a:cubicBezTo>
                  <a:cubicBezTo>
                    <a:pt x="841" y="3"/>
                    <a:pt x="841" y="3"/>
                    <a:pt x="841" y="3"/>
                  </a:cubicBezTo>
                  <a:cubicBezTo>
                    <a:pt x="841" y="6"/>
                    <a:pt x="841" y="6"/>
                    <a:pt x="841" y="6"/>
                  </a:cubicBezTo>
                  <a:cubicBezTo>
                    <a:pt x="837" y="6"/>
                    <a:pt x="837" y="6"/>
                    <a:pt x="837" y="6"/>
                  </a:cubicBezTo>
                  <a:cubicBezTo>
                    <a:pt x="833" y="6"/>
                    <a:pt x="829" y="7"/>
                    <a:pt x="827" y="10"/>
                  </a:cubicBezTo>
                  <a:cubicBezTo>
                    <a:pt x="826" y="12"/>
                    <a:pt x="826" y="16"/>
                    <a:pt x="826" y="22"/>
                  </a:cubicBezTo>
                  <a:cubicBezTo>
                    <a:pt x="826" y="115"/>
                    <a:pt x="826" y="115"/>
                    <a:pt x="826" y="115"/>
                  </a:cubicBezTo>
                  <a:cubicBezTo>
                    <a:pt x="823" y="115"/>
                    <a:pt x="823" y="115"/>
                    <a:pt x="823" y="115"/>
                  </a:cubicBezTo>
                  <a:cubicBezTo>
                    <a:pt x="750" y="26"/>
                    <a:pt x="750" y="26"/>
                    <a:pt x="750" y="26"/>
                  </a:cubicBezTo>
                  <a:cubicBezTo>
                    <a:pt x="750" y="94"/>
                    <a:pt x="750" y="94"/>
                    <a:pt x="750" y="94"/>
                  </a:cubicBezTo>
                  <a:cubicBezTo>
                    <a:pt x="750" y="101"/>
                    <a:pt x="751" y="105"/>
                    <a:pt x="752" y="107"/>
                  </a:cubicBezTo>
                  <a:cubicBezTo>
                    <a:pt x="754" y="109"/>
                    <a:pt x="757" y="110"/>
                    <a:pt x="762" y="110"/>
                  </a:cubicBezTo>
                  <a:cubicBezTo>
                    <a:pt x="765" y="110"/>
                    <a:pt x="765" y="110"/>
                    <a:pt x="765" y="110"/>
                  </a:cubicBezTo>
                  <a:cubicBezTo>
                    <a:pt x="765" y="113"/>
                    <a:pt x="765" y="113"/>
                    <a:pt x="765" y="113"/>
                  </a:cubicBezTo>
                  <a:cubicBezTo>
                    <a:pt x="727" y="113"/>
                    <a:pt x="727" y="113"/>
                    <a:pt x="727" y="113"/>
                  </a:cubicBezTo>
                  <a:cubicBezTo>
                    <a:pt x="727" y="110"/>
                    <a:pt x="727" y="110"/>
                    <a:pt x="727" y="110"/>
                  </a:cubicBezTo>
                  <a:cubicBezTo>
                    <a:pt x="731" y="110"/>
                    <a:pt x="731" y="110"/>
                    <a:pt x="731" y="110"/>
                  </a:cubicBezTo>
                  <a:cubicBezTo>
                    <a:pt x="736" y="110"/>
                    <a:pt x="739" y="109"/>
                    <a:pt x="741" y="106"/>
                  </a:cubicBezTo>
                  <a:cubicBezTo>
                    <a:pt x="742" y="104"/>
                    <a:pt x="743" y="100"/>
                    <a:pt x="743" y="94"/>
                  </a:cubicBezTo>
                  <a:cubicBezTo>
                    <a:pt x="743" y="17"/>
                    <a:pt x="743" y="17"/>
                    <a:pt x="743" y="17"/>
                  </a:cubicBezTo>
                  <a:cubicBezTo>
                    <a:pt x="740" y="14"/>
                    <a:pt x="737" y="11"/>
                    <a:pt x="735" y="10"/>
                  </a:cubicBezTo>
                  <a:cubicBezTo>
                    <a:pt x="734" y="9"/>
                    <a:pt x="731" y="8"/>
                    <a:pt x="728" y="7"/>
                  </a:cubicBezTo>
                  <a:cubicBezTo>
                    <a:pt x="727" y="6"/>
                    <a:pt x="724" y="6"/>
                    <a:pt x="721" y="6"/>
                  </a:cubicBezTo>
                  <a:cubicBezTo>
                    <a:pt x="721" y="3"/>
                    <a:pt x="721" y="3"/>
                    <a:pt x="721" y="3"/>
                  </a:cubicBezTo>
                  <a:close/>
                  <a:moveTo>
                    <a:pt x="903" y="110"/>
                  </a:moveTo>
                  <a:cubicBezTo>
                    <a:pt x="903" y="113"/>
                    <a:pt x="903" y="113"/>
                    <a:pt x="903" y="113"/>
                  </a:cubicBezTo>
                  <a:cubicBezTo>
                    <a:pt x="856" y="113"/>
                    <a:pt x="856" y="113"/>
                    <a:pt x="856" y="113"/>
                  </a:cubicBezTo>
                  <a:cubicBezTo>
                    <a:pt x="856" y="110"/>
                    <a:pt x="856" y="110"/>
                    <a:pt x="856" y="110"/>
                  </a:cubicBezTo>
                  <a:cubicBezTo>
                    <a:pt x="860" y="110"/>
                    <a:pt x="860" y="110"/>
                    <a:pt x="860" y="110"/>
                  </a:cubicBezTo>
                  <a:cubicBezTo>
                    <a:pt x="864" y="110"/>
                    <a:pt x="868" y="109"/>
                    <a:pt x="870" y="106"/>
                  </a:cubicBezTo>
                  <a:cubicBezTo>
                    <a:pt x="871" y="104"/>
                    <a:pt x="872" y="100"/>
                    <a:pt x="872" y="94"/>
                  </a:cubicBezTo>
                  <a:cubicBezTo>
                    <a:pt x="872" y="22"/>
                    <a:pt x="872" y="22"/>
                    <a:pt x="872" y="22"/>
                  </a:cubicBezTo>
                  <a:cubicBezTo>
                    <a:pt x="872" y="17"/>
                    <a:pt x="871" y="13"/>
                    <a:pt x="871" y="11"/>
                  </a:cubicBezTo>
                  <a:cubicBezTo>
                    <a:pt x="870" y="10"/>
                    <a:pt x="869" y="9"/>
                    <a:pt x="867" y="8"/>
                  </a:cubicBezTo>
                  <a:cubicBezTo>
                    <a:pt x="865" y="7"/>
                    <a:pt x="862" y="6"/>
                    <a:pt x="860" y="6"/>
                  </a:cubicBezTo>
                  <a:cubicBezTo>
                    <a:pt x="856" y="6"/>
                    <a:pt x="856" y="6"/>
                    <a:pt x="856" y="6"/>
                  </a:cubicBezTo>
                  <a:cubicBezTo>
                    <a:pt x="856" y="3"/>
                    <a:pt x="856" y="3"/>
                    <a:pt x="856" y="3"/>
                  </a:cubicBezTo>
                  <a:cubicBezTo>
                    <a:pt x="903" y="3"/>
                    <a:pt x="903" y="3"/>
                    <a:pt x="903" y="3"/>
                  </a:cubicBezTo>
                  <a:cubicBezTo>
                    <a:pt x="903" y="6"/>
                    <a:pt x="903" y="6"/>
                    <a:pt x="903" y="6"/>
                  </a:cubicBezTo>
                  <a:cubicBezTo>
                    <a:pt x="899" y="6"/>
                    <a:pt x="899" y="6"/>
                    <a:pt x="899" y="6"/>
                  </a:cubicBezTo>
                  <a:cubicBezTo>
                    <a:pt x="895" y="6"/>
                    <a:pt x="891" y="7"/>
                    <a:pt x="889" y="10"/>
                  </a:cubicBezTo>
                  <a:cubicBezTo>
                    <a:pt x="888" y="12"/>
                    <a:pt x="887" y="16"/>
                    <a:pt x="887" y="22"/>
                  </a:cubicBezTo>
                  <a:cubicBezTo>
                    <a:pt x="887" y="94"/>
                    <a:pt x="887" y="94"/>
                    <a:pt x="887" y="94"/>
                  </a:cubicBezTo>
                  <a:cubicBezTo>
                    <a:pt x="887" y="99"/>
                    <a:pt x="888" y="103"/>
                    <a:pt x="888" y="105"/>
                  </a:cubicBezTo>
                  <a:cubicBezTo>
                    <a:pt x="889" y="106"/>
                    <a:pt x="890" y="107"/>
                    <a:pt x="892" y="108"/>
                  </a:cubicBezTo>
                  <a:cubicBezTo>
                    <a:pt x="894" y="109"/>
                    <a:pt x="897" y="110"/>
                    <a:pt x="899" y="110"/>
                  </a:cubicBezTo>
                  <a:cubicBezTo>
                    <a:pt x="903" y="110"/>
                    <a:pt x="903" y="110"/>
                    <a:pt x="903" y="110"/>
                  </a:cubicBezTo>
                  <a:close/>
                  <a:moveTo>
                    <a:pt x="1034" y="3"/>
                  </a:moveTo>
                  <a:cubicBezTo>
                    <a:pt x="1034" y="6"/>
                    <a:pt x="1034" y="6"/>
                    <a:pt x="1034" y="6"/>
                  </a:cubicBezTo>
                  <a:cubicBezTo>
                    <a:pt x="1030" y="7"/>
                    <a:pt x="1027" y="8"/>
                    <a:pt x="1025" y="10"/>
                  </a:cubicBezTo>
                  <a:cubicBezTo>
                    <a:pt x="1022" y="12"/>
                    <a:pt x="1020" y="16"/>
                    <a:pt x="1017" y="22"/>
                  </a:cubicBezTo>
                  <a:cubicBezTo>
                    <a:pt x="979" y="116"/>
                    <a:pt x="979" y="116"/>
                    <a:pt x="979" y="116"/>
                  </a:cubicBezTo>
                  <a:cubicBezTo>
                    <a:pt x="976" y="116"/>
                    <a:pt x="976" y="116"/>
                    <a:pt x="976" y="116"/>
                  </a:cubicBezTo>
                  <a:cubicBezTo>
                    <a:pt x="935" y="21"/>
                    <a:pt x="935" y="21"/>
                    <a:pt x="935" y="21"/>
                  </a:cubicBezTo>
                  <a:cubicBezTo>
                    <a:pt x="932" y="16"/>
                    <a:pt x="931" y="13"/>
                    <a:pt x="930" y="12"/>
                  </a:cubicBezTo>
                  <a:cubicBezTo>
                    <a:pt x="929" y="10"/>
                    <a:pt x="927" y="9"/>
                    <a:pt x="925" y="8"/>
                  </a:cubicBezTo>
                  <a:cubicBezTo>
                    <a:pt x="923" y="7"/>
                    <a:pt x="920" y="6"/>
                    <a:pt x="917" y="6"/>
                  </a:cubicBezTo>
                  <a:cubicBezTo>
                    <a:pt x="917" y="3"/>
                    <a:pt x="917" y="3"/>
                    <a:pt x="917" y="3"/>
                  </a:cubicBezTo>
                  <a:cubicBezTo>
                    <a:pt x="962" y="3"/>
                    <a:pt x="962" y="3"/>
                    <a:pt x="962" y="3"/>
                  </a:cubicBezTo>
                  <a:cubicBezTo>
                    <a:pt x="962" y="6"/>
                    <a:pt x="962" y="6"/>
                    <a:pt x="962" y="6"/>
                  </a:cubicBezTo>
                  <a:cubicBezTo>
                    <a:pt x="957" y="6"/>
                    <a:pt x="954" y="7"/>
                    <a:pt x="952" y="8"/>
                  </a:cubicBezTo>
                  <a:cubicBezTo>
                    <a:pt x="951" y="10"/>
                    <a:pt x="950" y="11"/>
                    <a:pt x="950" y="13"/>
                  </a:cubicBezTo>
                  <a:cubicBezTo>
                    <a:pt x="950" y="16"/>
                    <a:pt x="951" y="20"/>
                    <a:pt x="954" y="26"/>
                  </a:cubicBezTo>
                  <a:cubicBezTo>
                    <a:pt x="982" y="91"/>
                    <a:pt x="982" y="91"/>
                    <a:pt x="982" y="91"/>
                  </a:cubicBezTo>
                  <a:cubicBezTo>
                    <a:pt x="1008" y="27"/>
                    <a:pt x="1008" y="27"/>
                    <a:pt x="1008" y="27"/>
                  </a:cubicBezTo>
                  <a:cubicBezTo>
                    <a:pt x="1010" y="20"/>
                    <a:pt x="1012" y="16"/>
                    <a:pt x="1012" y="14"/>
                  </a:cubicBezTo>
                  <a:cubicBezTo>
                    <a:pt x="1012" y="12"/>
                    <a:pt x="1011" y="11"/>
                    <a:pt x="1009" y="9"/>
                  </a:cubicBezTo>
                  <a:cubicBezTo>
                    <a:pt x="1008" y="8"/>
                    <a:pt x="1005" y="7"/>
                    <a:pt x="1001" y="6"/>
                  </a:cubicBezTo>
                  <a:cubicBezTo>
                    <a:pt x="1001" y="6"/>
                    <a:pt x="1001" y="6"/>
                    <a:pt x="1000" y="6"/>
                  </a:cubicBezTo>
                  <a:cubicBezTo>
                    <a:pt x="1000" y="3"/>
                    <a:pt x="1000" y="3"/>
                    <a:pt x="1000" y="3"/>
                  </a:cubicBezTo>
                  <a:cubicBezTo>
                    <a:pt x="1034" y="3"/>
                    <a:pt x="1034" y="3"/>
                    <a:pt x="1034" y="3"/>
                  </a:cubicBezTo>
                  <a:close/>
                  <a:moveTo>
                    <a:pt x="1079" y="9"/>
                  </a:moveTo>
                  <a:cubicBezTo>
                    <a:pt x="1079" y="52"/>
                    <a:pt x="1079" y="52"/>
                    <a:pt x="1079" y="52"/>
                  </a:cubicBezTo>
                  <a:cubicBezTo>
                    <a:pt x="1103" y="52"/>
                    <a:pt x="1103" y="52"/>
                    <a:pt x="1103" y="52"/>
                  </a:cubicBezTo>
                  <a:cubicBezTo>
                    <a:pt x="1110" y="52"/>
                    <a:pt x="1114" y="52"/>
                    <a:pt x="1116" y="50"/>
                  </a:cubicBezTo>
                  <a:cubicBezTo>
                    <a:pt x="1119" y="47"/>
                    <a:pt x="1120" y="43"/>
                    <a:pt x="1121" y="36"/>
                  </a:cubicBezTo>
                  <a:cubicBezTo>
                    <a:pt x="1124" y="36"/>
                    <a:pt x="1124" y="36"/>
                    <a:pt x="1124" y="36"/>
                  </a:cubicBezTo>
                  <a:cubicBezTo>
                    <a:pt x="1124" y="75"/>
                    <a:pt x="1124" y="75"/>
                    <a:pt x="1124" y="75"/>
                  </a:cubicBezTo>
                  <a:cubicBezTo>
                    <a:pt x="1121" y="75"/>
                    <a:pt x="1121" y="75"/>
                    <a:pt x="1121" y="75"/>
                  </a:cubicBezTo>
                  <a:cubicBezTo>
                    <a:pt x="1120" y="69"/>
                    <a:pt x="1119" y="66"/>
                    <a:pt x="1118" y="64"/>
                  </a:cubicBezTo>
                  <a:cubicBezTo>
                    <a:pt x="1117" y="63"/>
                    <a:pt x="1116" y="61"/>
                    <a:pt x="1113" y="60"/>
                  </a:cubicBezTo>
                  <a:cubicBezTo>
                    <a:pt x="1111" y="59"/>
                    <a:pt x="1108" y="58"/>
                    <a:pt x="1103" y="58"/>
                  </a:cubicBezTo>
                  <a:cubicBezTo>
                    <a:pt x="1079" y="58"/>
                    <a:pt x="1079" y="58"/>
                    <a:pt x="1079" y="58"/>
                  </a:cubicBezTo>
                  <a:cubicBezTo>
                    <a:pt x="1079" y="95"/>
                    <a:pt x="1079" y="95"/>
                    <a:pt x="1079" y="95"/>
                  </a:cubicBezTo>
                  <a:cubicBezTo>
                    <a:pt x="1079" y="100"/>
                    <a:pt x="1079" y="103"/>
                    <a:pt x="1080" y="104"/>
                  </a:cubicBezTo>
                  <a:cubicBezTo>
                    <a:pt x="1080" y="105"/>
                    <a:pt x="1081" y="106"/>
                    <a:pt x="1082" y="106"/>
                  </a:cubicBezTo>
                  <a:cubicBezTo>
                    <a:pt x="1083" y="107"/>
                    <a:pt x="1085" y="107"/>
                    <a:pt x="1088" y="107"/>
                  </a:cubicBezTo>
                  <a:cubicBezTo>
                    <a:pt x="1107" y="107"/>
                    <a:pt x="1107" y="107"/>
                    <a:pt x="1107" y="107"/>
                  </a:cubicBezTo>
                  <a:cubicBezTo>
                    <a:pt x="1113" y="107"/>
                    <a:pt x="1118" y="107"/>
                    <a:pt x="1120" y="106"/>
                  </a:cubicBezTo>
                  <a:cubicBezTo>
                    <a:pt x="1123" y="105"/>
                    <a:pt x="1126" y="103"/>
                    <a:pt x="1129" y="101"/>
                  </a:cubicBezTo>
                  <a:cubicBezTo>
                    <a:pt x="1132" y="97"/>
                    <a:pt x="1135" y="92"/>
                    <a:pt x="1139" y="85"/>
                  </a:cubicBezTo>
                  <a:cubicBezTo>
                    <a:pt x="1142" y="85"/>
                    <a:pt x="1142" y="85"/>
                    <a:pt x="1142" y="85"/>
                  </a:cubicBezTo>
                  <a:cubicBezTo>
                    <a:pt x="1133" y="113"/>
                    <a:pt x="1133" y="113"/>
                    <a:pt x="1133" y="113"/>
                  </a:cubicBezTo>
                  <a:cubicBezTo>
                    <a:pt x="1048" y="113"/>
                    <a:pt x="1048" y="113"/>
                    <a:pt x="1048" y="113"/>
                  </a:cubicBezTo>
                  <a:cubicBezTo>
                    <a:pt x="1048" y="110"/>
                    <a:pt x="1048" y="110"/>
                    <a:pt x="1048" y="110"/>
                  </a:cubicBezTo>
                  <a:cubicBezTo>
                    <a:pt x="1052" y="110"/>
                    <a:pt x="1052" y="110"/>
                    <a:pt x="1052" y="110"/>
                  </a:cubicBezTo>
                  <a:cubicBezTo>
                    <a:pt x="1054" y="110"/>
                    <a:pt x="1057" y="109"/>
                    <a:pt x="1059" y="108"/>
                  </a:cubicBezTo>
                  <a:cubicBezTo>
                    <a:pt x="1061" y="107"/>
                    <a:pt x="1062" y="106"/>
                    <a:pt x="1062" y="104"/>
                  </a:cubicBezTo>
                  <a:cubicBezTo>
                    <a:pt x="1063" y="103"/>
                    <a:pt x="1063" y="99"/>
                    <a:pt x="1063" y="94"/>
                  </a:cubicBezTo>
                  <a:cubicBezTo>
                    <a:pt x="1063" y="22"/>
                    <a:pt x="1063" y="22"/>
                    <a:pt x="1063" y="22"/>
                  </a:cubicBezTo>
                  <a:cubicBezTo>
                    <a:pt x="1063" y="15"/>
                    <a:pt x="1063" y="11"/>
                    <a:pt x="1061" y="9"/>
                  </a:cubicBezTo>
                  <a:cubicBezTo>
                    <a:pt x="1059" y="7"/>
                    <a:pt x="1056" y="6"/>
                    <a:pt x="1052" y="6"/>
                  </a:cubicBezTo>
                  <a:cubicBezTo>
                    <a:pt x="1048" y="6"/>
                    <a:pt x="1048" y="6"/>
                    <a:pt x="1048" y="6"/>
                  </a:cubicBezTo>
                  <a:cubicBezTo>
                    <a:pt x="1048" y="3"/>
                    <a:pt x="1048" y="3"/>
                    <a:pt x="1048" y="3"/>
                  </a:cubicBezTo>
                  <a:cubicBezTo>
                    <a:pt x="1133" y="3"/>
                    <a:pt x="1133" y="3"/>
                    <a:pt x="1133" y="3"/>
                  </a:cubicBezTo>
                  <a:cubicBezTo>
                    <a:pt x="1134" y="27"/>
                    <a:pt x="1134" y="27"/>
                    <a:pt x="1134" y="27"/>
                  </a:cubicBezTo>
                  <a:cubicBezTo>
                    <a:pt x="1131" y="27"/>
                    <a:pt x="1131" y="27"/>
                    <a:pt x="1131" y="27"/>
                  </a:cubicBezTo>
                  <a:cubicBezTo>
                    <a:pt x="1129" y="21"/>
                    <a:pt x="1128" y="17"/>
                    <a:pt x="1127" y="15"/>
                  </a:cubicBezTo>
                  <a:cubicBezTo>
                    <a:pt x="1125" y="13"/>
                    <a:pt x="1123" y="11"/>
                    <a:pt x="1121" y="10"/>
                  </a:cubicBezTo>
                  <a:cubicBezTo>
                    <a:pt x="1119" y="9"/>
                    <a:pt x="1115" y="9"/>
                    <a:pt x="1109" y="9"/>
                  </a:cubicBezTo>
                  <a:cubicBezTo>
                    <a:pt x="1079" y="9"/>
                    <a:pt x="1079" y="9"/>
                    <a:pt x="1079" y="9"/>
                  </a:cubicBezTo>
                  <a:close/>
                  <a:moveTo>
                    <a:pt x="1267" y="113"/>
                  </a:moveTo>
                  <a:cubicBezTo>
                    <a:pt x="1237" y="113"/>
                    <a:pt x="1237" y="113"/>
                    <a:pt x="1237" y="113"/>
                  </a:cubicBezTo>
                  <a:cubicBezTo>
                    <a:pt x="1200" y="62"/>
                    <a:pt x="1200" y="62"/>
                    <a:pt x="1200" y="62"/>
                  </a:cubicBezTo>
                  <a:cubicBezTo>
                    <a:pt x="1197" y="62"/>
                    <a:pt x="1195" y="62"/>
                    <a:pt x="1193" y="62"/>
                  </a:cubicBezTo>
                  <a:cubicBezTo>
                    <a:pt x="1193" y="62"/>
                    <a:pt x="1192" y="62"/>
                    <a:pt x="1191" y="62"/>
                  </a:cubicBezTo>
                  <a:cubicBezTo>
                    <a:pt x="1190" y="62"/>
                    <a:pt x="1189" y="62"/>
                    <a:pt x="1188" y="62"/>
                  </a:cubicBezTo>
                  <a:cubicBezTo>
                    <a:pt x="1188" y="94"/>
                    <a:pt x="1188" y="94"/>
                    <a:pt x="1188" y="94"/>
                  </a:cubicBezTo>
                  <a:cubicBezTo>
                    <a:pt x="1188" y="101"/>
                    <a:pt x="1189" y="105"/>
                    <a:pt x="1191" y="107"/>
                  </a:cubicBezTo>
                  <a:cubicBezTo>
                    <a:pt x="1193" y="109"/>
                    <a:pt x="1196" y="110"/>
                    <a:pt x="1200" y="110"/>
                  </a:cubicBezTo>
                  <a:cubicBezTo>
                    <a:pt x="1204" y="110"/>
                    <a:pt x="1204" y="110"/>
                    <a:pt x="1204" y="110"/>
                  </a:cubicBezTo>
                  <a:cubicBezTo>
                    <a:pt x="1204" y="113"/>
                    <a:pt x="1204" y="113"/>
                    <a:pt x="1204" y="113"/>
                  </a:cubicBezTo>
                  <a:cubicBezTo>
                    <a:pt x="1157" y="113"/>
                    <a:pt x="1157" y="113"/>
                    <a:pt x="1157" y="113"/>
                  </a:cubicBezTo>
                  <a:cubicBezTo>
                    <a:pt x="1157" y="110"/>
                    <a:pt x="1157" y="110"/>
                    <a:pt x="1157" y="110"/>
                  </a:cubicBezTo>
                  <a:cubicBezTo>
                    <a:pt x="1161" y="110"/>
                    <a:pt x="1161" y="110"/>
                    <a:pt x="1161" y="110"/>
                  </a:cubicBezTo>
                  <a:cubicBezTo>
                    <a:pt x="1166" y="110"/>
                    <a:pt x="1169" y="109"/>
                    <a:pt x="1171" y="106"/>
                  </a:cubicBezTo>
                  <a:cubicBezTo>
                    <a:pt x="1172" y="104"/>
                    <a:pt x="1173" y="100"/>
                    <a:pt x="1173" y="94"/>
                  </a:cubicBezTo>
                  <a:cubicBezTo>
                    <a:pt x="1173" y="22"/>
                    <a:pt x="1173" y="22"/>
                    <a:pt x="1173" y="22"/>
                  </a:cubicBezTo>
                  <a:cubicBezTo>
                    <a:pt x="1173" y="15"/>
                    <a:pt x="1172" y="11"/>
                    <a:pt x="1171" y="9"/>
                  </a:cubicBezTo>
                  <a:cubicBezTo>
                    <a:pt x="1169" y="7"/>
                    <a:pt x="1165" y="6"/>
                    <a:pt x="1161" y="6"/>
                  </a:cubicBezTo>
                  <a:cubicBezTo>
                    <a:pt x="1157" y="6"/>
                    <a:pt x="1157" y="6"/>
                    <a:pt x="1157" y="6"/>
                  </a:cubicBezTo>
                  <a:cubicBezTo>
                    <a:pt x="1157" y="3"/>
                    <a:pt x="1157" y="3"/>
                    <a:pt x="1157" y="3"/>
                  </a:cubicBezTo>
                  <a:cubicBezTo>
                    <a:pt x="1197" y="3"/>
                    <a:pt x="1197" y="3"/>
                    <a:pt x="1197" y="3"/>
                  </a:cubicBezTo>
                  <a:cubicBezTo>
                    <a:pt x="1209" y="3"/>
                    <a:pt x="1218" y="4"/>
                    <a:pt x="1223" y="5"/>
                  </a:cubicBezTo>
                  <a:cubicBezTo>
                    <a:pt x="1229" y="7"/>
                    <a:pt x="1233" y="10"/>
                    <a:pt x="1237" y="15"/>
                  </a:cubicBezTo>
                  <a:cubicBezTo>
                    <a:pt x="1241" y="19"/>
                    <a:pt x="1243" y="25"/>
                    <a:pt x="1243" y="31"/>
                  </a:cubicBezTo>
                  <a:cubicBezTo>
                    <a:pt x="1243" y="38"/>
                    <a:pt x="1241" y="44"/>
                    <a:pt x="1237" y="49"/>
                  </a:cubicBezTo>
                  <a:cubicBezTo>
                    <a:pt x="1232" y="54"/>
                    <a:pt x="1225" y="57"/>
                    <a:pt x="1216" y="59"/>
                  </a:cubicBezTo>
                  <a:cubicBezTo>
                    <a:pt x="1239" y="91"/>
                    <a:pt x="1239" y="91"/>
                    <a:pt x="1239" y="91"/>
                  </a:cubicBezTo>
                  <a:cubicBezTo>
                    <a:pt x="1244" y="98"/>
                    <a:pt x="1248" y="103"/>
                    <a:pt x="1252" y="106"/>
                  </a:cubicBezTo>
                  <a:cubicBezTo>
                    <a:pt x="1256" y="108"/>
                    <a:pt x="1261" y="109"/>
                    <a:pt x="1267" y="110"/>
                  </a:cubicBezTo>
                  <a:cubicBezTo>
                    <a:pt x="1267" y="113"/>
                    <a:pt x="1267" y="113"/>
                    <a:pt x="1267" y="113"/>
                  </a:cubicBezTo>
                  <a:close/>
                  <a:moveTo>
                    <a:pt x="1188" y="56"/>
                  </a:moveTo>
                  <a:cubicBezTo>
                    <a:pt x="1190" y="56"/>
                    <a:pt x="1190" y="56"/>
                    <a:pt x="1191" y="56"/>
                  </a:cubicBezTo>
                  <a:cubicBezTo>
                    <a:pt x="1192" y="56"/>
                    <a:pt x="1193" y="57"/>
                    <a:pt x="1193" y="57"/>
                  </a:cubicBezTo>
                  <a:cubicBezTo>
                    <a:pt x="1204" y="57"/>
                    <a:pt x="1212" y="54"/>
                    <a:pt x="1217" y="50"/>
                  </a:cubicBezTo>
                  <a:cubicBezTo>
                    <a:pt x="1222" y="45"/>
                    <a:pt x="1225" y="39"/>
                    <a:pt x="1225" y="32"/>
                  </a:cubicBezTo>
                  <a:cubicBezTo>
                    <a:pt x="1225" y="25"/>
                    <a:pt x="1223" y="20"/>
                    <a:pt x="1218" y="16"/>
                  </a:cubicBezTo>
                  <a:cubicBezTo>
                    <a:pt x="1214" y="11"/>
                    <a:pt x="1208" y="9"/>
                    <a:pt x="1201" y="9"/>
                  </a:cubicBezTo>
                  <a:cubicBezTo>
                    <a:pt x="1198" y="9"/>
                    <a:pt x="1194" y="10"/>
                    <a:pt x="1188" y="11"/>
                  </a:cubicBezTo>
                  <a:cubicBezTo>
                    <a:pt x="1188" y="56"/>
                    <a:pt x="1188" y="56"/>
                    <a:pt x="1188" y="56"/>
                  </a:cubicBezTo>
                  <a:close/>
                  <a:moveTo>
                    <a:pt x="1350" y="0"/>
                  </a:moveTo>
                  <a:cubicBezTo>
                    <a:pt x="1350" y="38"/>
                    <a:pt x="1350" y="38"/>
                    <a:pt x="1350" y="38"/>
                  </a:cubicBezTo>
                  <a:cubicBezTo>
                    <a:pt x="1347" y="38"/>
                    <a:pt x="1347" y="38"/>
                    <a:pt x="1347" y="38"/>
                  </a:cubicBezTo>
                  <a:cubicBezTo>
                    <a:pt x="1346" y="31"/>
                    <a:pt x="1344" y="25"/>
                    <a:pt x="1342" y="21"/>
                  </a:cubicBezTo>
                  <a:cubicBezTo>
                    <a:pt x="1339" y="17"/>
                    <a:pt x="1336" y="13"/>
                    <a:pt x="1331" y="11"/>
                  </a:cubicBezTo>
                  <a:cubicBezTo>
                    <a:pt x="1326" y="8"/>
                    <a:pt x="1322" y="7"/>
                    <a:pt x="1317" y="7"/>
                  </a:cubicBezTo>
                  <a:cubicBezTo>
                    <a:pt x="1311" y="7"/>
                    <a:pt x="1306" y="9"/>
                    <a:pt x="1303" y="12"/>
                  </a:cubicBezTo>
                  <a:cubicBezTo>
                    <a:pt x="1299" y="15"/>
                    <a:pt x="1297" y="19"/>
                    <a:pt x="1297" y="24"/>
                  </a:cubicBezTo>
                  <a:cubicBezTo>
                    <a:pt x="1297" y="27"/>
                    <a:pt x="1298" y="30"/>
                    <a:pt x="1301" y="33"/>
                  </a:cubicBezTo>
                  <a:cubicBezTo>
                    <a:pt x="1304" y="37"/>
                    <a:pt x="1312" y="42"/>
                    <a:pt x="1324" y="49"/>
                  </a:cubicBezTo>
                  <a:cubicBezTo>
                    <a:pt x="1335" y="55"/>
                    <a:pt x="1342" y="59"/>
                    <a:pt x="1346" y="62"/>
                  </a:cubicBezTo>
                  <a:cubicBezTo>
                    <a:pt x="1349" y="65"/>
                    <a:pt x="1352" y="68"/>
                    <a:pt x="1354" y="72"/>
                  </a:cubicBezTo>
                  <a:cubicBezTo>
                    <a:pt x="1356" y="76"/>
                    <a:pt x="1357" y="81"/>
                    <a:pt x="1357" y="85"/>
                  </a:cubicBezTo>
                  <a:cubicBezTo>
                    <a:pt x="1357" y="93"/>
                    <a:pt x="1354" y="101"/>
                    <a:pt x="1348" y="107"/>
                  </a:cubicBezTo>
                  <a:cubicBezTo>
                    <a:pt x="1341" y="113"/>
                    <a:pt x="1333" y="116"/>
                    <a:pt x="1323" y="116"/>
                  </a:cubicBezTo>
                  <a:cubicBezTo>
                    <a:pt x="1319" y="116"/>
                    <a:pt x="1316" y="115"/>
                    <a:pt x="1314" y="115"/>
                  </a:cubicBezTo>
                  <a:cubicBezTo>
                    <a:pt x="1312" y="115"/>
                    <a:pt x="1308" y="114"/>
                    <a:pt x="1303" y="112"/>
                  </a:cubicBezTo>
                  <a:cubicBezTo>
                    <a:pt x="1298" y="110"/>
                    <a:pt x="1295" y="109"/>
                    <a:pt x="1293" y="109"/>
                  </a:cubicBezTo>
                  <a:cubicBezTo>
                    <a:pt x="1292" y="109"/>
                    <a:pt x="1291" y="110"/>
                    <a:pt x="1290" y="111"/>
                  </a:cubicBezTo>
                  <a:cubicBezTo>
                    <a:pt x="1289" y="111"/>
                    <a:pt x="1289" y="113"/>
                    <a:pt x="1288" y="116"/>
                  </a:cubicBezTo>
                  <a:cubicBezTo>
                    <a:pt x="1285" y="116"/>
                    <a:pt x="1285" y="116"/>
                    <a:pt x="1285" y="116"/>
                  </a:cubicBezTo>
                  <a:cubicBezTo>
                    <a:pt x="1285" y="78"/>
                    <a:pt x="1285" y="78"/>
                    <a:pt x="1285" y="78"/>
                  </a:cubicBezTo>
                  <a:cubicBezTo>
                    <a:pt x="1288" y="78"/>
                    <a:pt x="1288" y="78"/>
                    <a:pt x="1288" y="78"/>
                  </a:cubicBezTo>
                  <a:cubicBezTo>
                    <a:pt x="1290" y="86"/>
                    <a:pt x="1291" y="92"/>
                    <a:pt x="1294" y="96"/>
                  </a:cubicBezTo>
                  <a:cubicBezTo>
                    <a:pt x="1296" y="100"/>
                    <a:pt x="1300" y="103"/>
                    <a:pt x="1305" y="105"/>
                  </a:cubicBezTo>
                  <a:cubicBezTo>
                    <a:pt x="1310" y="108"/>
                    <a:pt x="1315" y="109"/>
                    <a:pt x="1321" y="109"/>
                  </a:cubicBezTo>
                  <a:cubicBezTo>
                    <a:pt x="1328" y="109"/>
                    <a:pt x="1333" y="108"/>
                    <a:pt x="1337" y="104"/>
                  </a:cubicBezTo>
                  <a:cubicBezTo>
                    <a:pt x="1341" y="100"/>
                    <a:pt x="1343" y="96"/>
                    <a:pt x="1343" y="91"/>
                  </a:cubicBezTo>
                  <a:cubicBezTo>
                    <a:pt x="1343" y="89"/>
                    <a:pt x="1342" y="86"/>
                    <a:pt x="1341" y="83"/>
                  </a:cubicBezTo>
                  <a:cubicBezTo>
                    <a:pt x="1339" y="80"/>
                    <a:pt x="1337" y="78"/>
                    <a:pt x="1334" y="75"/>
                  </a:cubicBezTo>
                  <a:cubicBezTo>
                    <a:pt x="1332" y="74"/>
                    <a:pt x="1326" y="70"/>
                    <a:pt x="1316" y="65"/>
                  </a:cubicBezTo>
                  <a:cubicBezTo>
                    <a:pt x="1307" y="60"/>
                    <a:pt x="1300" y="55"/>
                    <a:pt x="1296" y="52"/>
                  </a:cubicBezTo>
                  <a:cubicBezTo>
                    <a:pt x="1292" y="49"/>
                    <a:pt x="1289" y="46"/>
                    <a:pt x="1287" y="42"/>
                  </a:cubicBezTo>
                  <a:cubicBezTo>
                    <a:pt x="1285" y="38"/>
                    <a:pt x="1284" y="34"/>
                    <a:pt x="1284" y="29"/>
                  </a:cubicBezTo>
                  <a:cubicBezTo>
                    <a:pt x="1284" y="21"/>
                    <a:pt x="1287" y="15"/>
                    <a:pt x="1293" y="9"/>
                  </a:cubicBezTo>
                  <a:cubicBezTo>
                    <a:pt x="1299" y="3"/>
                    <a:pt x="1307" y="0"/>
                    <a:pt x="1316" y="0"/>
                  </a:cubicBezTo>
                  <a:cubicBezTo>
                    <a:pt x="1322" y="0"/>
                    <a:pt x="1328" y="2"/>
                    <a:pt x="1335" y="5"/>
                  </a:cubicBezTo>
                  <a:cubicBezTo>
                    <a:pt x="1338" y="6"/>
                    <a:pt x="1340" y="7"/>
                    <a:pt x="1341" y="7"/>
                  </a:cubicBezTo>
                  <a:cubicBezTo>
                    <a:pt x="1343" y="7"/>
                    <a:pt x="1344" y="6"/>
                    <a:pt x="1345" y="5"/>
                  </a:cubicBezTo>
                  <a:cubicBezTo>
                    <a:pt x="1346" y="5"/>
                    <a:pt x="1346" y="3"/>
                    <a:pt x="1347" y="0"/>
                  </a:cubicBezTo>
                  <a:cubicBezTo>
                    <a:pt x="1350" y="0"/>
                    <a:pt x="1350" y="0"/>
                    <a:pt x="1350" y="0"/>
                  </a:cubicBezTo>
                  <a:close/>
                  <a:moveTo>
                    <a:pt x="1426" y="110"/>
                  </a:moveTo>
                  <a:cubicBezTo>
                    <a:pt x="1426" y="113"/>
                    <a:pt x="1426" y="113"/>
                    <a:pt x="1426" y="113"/>
                  </a:cubicBezTo>
                  <a:cubicBezTo>
                    <a:pt x="1379" y="113"/>
                    <a:pt x="1379" y="113"/>
                    <a:pt x="1379" y="113"/>
                  </a:cubicBezTo>
                  <a:cubicBezTo>
                    <a:pt x="1379" y="110"/>
                    <a:pt x="1379" y="110"/>
                    <a:pt x="1379" y="110"/>
                  </a:cubicBezTo>
                  <a:cubicBezTo>
                    <a:pt x="1383" y="110"/>
                    <a:pt x="1383" y="110"/>
                    <a:pt x="1383" y="110"/>
                  </a:cubicBezTo>
                  <a:cubicBezTo>
                    <a:pt x="1387" y="110"/>
                    <a:pt x="1391" y="109"/>
                    <a:pt x="1393" y="106"/>
                  </a:cubicBezTo>
                  <a:cubicBezTo>
                    <a:pt x="1394" y="104"/>
                    <a:pt x="1395" y="100"/>
                    <a:pt x="1395" y="94"/>
                  </a:cubicBezTo>
                  <a:cubicBezTo>
                    <a:pt x="1395" y="22"/>
                    <a:pt x="1395" y="22"/>
                    <a:pt x="1395" y="22"/>
                  </a:cubicBezTo>
                  <a:cubicBezTo>
                    <a:pt x="1395" y="17"/>
                    <a:pt x="1394" y="13"/>
                    <a:pt x="1394" y="11"/>
                  </a:cubicBezTo>
                  <a:cubicBezTo>
                    <a:pt x="1393" y="10"/>
                    <a:pt x="1392" y="9"/>
                    <a:pt x="1390" y="8"/>
                  </a:cubicBezTo>
                  <a:cubicBezTo>
                    <a:pt x="1388" y="7"/>
                    <a:pt x="1385" y="6"/>
                    <a:pt x="1383" y="6"/>
                  </a:cubicBezTo>
                  <a:cubicBezTo>
                    <a:pt x="1379" y="6"/>
                    <a:pt x="1379" y="6"/>
                    <a:pt x="1379" y="6"/>
                  </a:cubicBezTo>
                  <a:cubicBezTo>
                    <a:pt x="1379" y="3"/>
                    <a:pt x="1379" y="3"/>
                    <a:pt x="1379" y="3"/>
                  </a:cubicBezTo>
                  <a:cubicBezTo>
                    <a:pt x="1426" y="3"/>
                    <a:pt x="1426" y="3"/>
                    <a:pt x="1426" y="3"/>
                  </a:cubicBezTo>
                  <a:cubicBezTo>
                    <a:pt x="1426" y="6"/>
                    <a:pt x="1426" y="6"/>
                    <a:pt x="1426" y="6"/>
                  </a:cubicBezTo>
                  <a:cubicBezTo>
                    <a:pt x="1422" y="6"/>
                    <a:pt x="1422" y="6"/>
                    <a:pt x="1422" y="6"/>
                  </a:cubicBezTo>
                  <a:cubicBezTo>
                    <a:pt x="1418" y="6"/>
                    <a:pt x="1414" y="7"/>
                    <a:pt x="1412" y="10"/>
                  </a:cubicBezTo>
                  <a:cubicBezTo>
                    <a:pt x="1411" y="12"/>
                    <a:pt x="1410" y="16"/>
                    <a:pt x="1410" y="22"/>
                  </a:cubicBezTo>
                  <a:cubicBezTo>
                    <a:pt x="1410" y="94"/>
                    <a:pt x="1410" y="94"/>
                    <a:pt x="1410" y="94"/>
                  </a:cubicBezTo>
                  <a:cubicBezTo>
                    <a:pt x="1410" y="99"/>
                    <a:pt x="1411" y="103"/>
                    <a:pt x="1411" y="105"/>
                  </a:cubicBezTo>
                  <a:cubicBezTo>
                    <a:pt x="1412" y="106"/>
                    <a:pt x="1413" y="107"/>
                    <a:pt x="1415" y="108"/>
                  </a:cubicBezTo>
                  <a:cubicBezTo>
                    <a:pt x="1417" y="109"/>
                    <a:pt x="1419" y="110"/>
                    <a:pt x="1422" y="110"/>
                  </a:cubicBezTo>
                  <a:cubicBezTo>
                    <a:pt x="1426" y="110"/>
                    <a:pt x="1426" y="110"/>
                    <a:pt x="1426" y="110"/>
                  </a:cubicBezTo>
                  <a:close/>
                  <a:moveTo>
                    <a:pt x="1535" y="3"/>
                  </a:moveTo>
                  <a:cubicBezTo>
                    <a:pt x="1536" y="29"/>
                    <a:pt x="1536" y="29"/>
                    <a:pt x="1536" y="29"/>
                  </a:cubicBezTo>
                  <a:cubicBezTo>
                    <a:pt x="1533" y="29"/>
                    <a:pt x="1533" y="29"/>
                    <a:pt x="1533" y="29"/>
                  </a:cubicBezTo>
                  <a:cubicBezTo>
                    <a:pt x="1532" y="24"/>
                    <a:pt x="1532" y="21"/>
                    <a:pt x="1530" y="19"/>
                  </a:cubicBezTo>
                  <a:cubicBezTo>
                    <a:pt x="1529" y="16"/>
                    <a:pt x="1527" y="14"/>
                    <a:pt x="1524" y="12"/>
                  </a:cubicBezTo>
                  <a:cubicBezTo>
                    <a:pt x="1521" y="11"/>
                    <a:pt x="1517" y="10"/>
                    <a:pt x="1513" y="10"/>
                  </a:cubicBezTo>
                  <a:cubicBezTo>
                    <a:pt x="1497" y="10"/>
                    <a:pt x="1497" y="10"/>
                    <a:pt x="1497" y="10"/>
                  </a:cubicBezTo>
                  <a:cubicBezTo>
                    <a:pt x="1497" y="94"/>
                    <a:pt x="1497" y="94"/>
                    <a:pt x="1497" y="94"/>
                  </a:cubicBezTo>
                  <a:cubicBezTo>
                    <a:pt x="1497" y="101"/>
                    <a:pt x="1498" y="105"/>
                    <a:pt x="1499" y="107"/>
                  </a:cubicBezTo>
                  <a:cubicBezTo>
                    <a:pt x="1501" y="109"/>
                    <a:pt x="1505" y="110"/>
                    <a:pt x="1509" y="110"/>
                  </a:cubicBezTo>
                  <a:cubicBezTo>
                    <a:pt x="1513" y="110"/>
                    <a:pt x="1513" y="110"/>
                    <a:pt x="1513" y="110"/>
                  </a:cubicBezTo>
                  <a:cubicBezTo>
                    <a:pt x="1513" y="113"/>
                    <a:pt x="1513" y="113"/>
                    <a:pt x="1513" y="113"/>
                  </a:cubicBezTo>
                  <a:cubicBezTo>
                    <a:pt x="1466" y="113"/>
                    <a:pt x="1466" y="113"/>
                    <a:pt x="1466" y="113"/>
                  </a:cubicBezTo>
                  <a:cubicBezTo>
                    <a:pt x="1466" y="110"/>
                    <a:pt x="1466" y="110"/>
                    <a:pt x="1466" y="110"/>
                  </a:cubicBezTo>
                  <a:cubicBezTo>
                    <a:pt x="1470" y="110"/>
                    <a:pt x="1470" y="110"/>
                    <a:pt x="1470" y="110"/>
                  </a:cubicBezTo>
                  <a:cubicBezTo>
                    <a:pt x="1475" y="110"/>
                    <a:pt x="1478" y="109"/>
                    <a:pt x="1480" y="106"/>
                  </a:cubicBezTo>
                  <a:cubicBezTo>
                    <a:pt x="1481" y="104"/>
                    <a:pt x="1482" y="100"/>
                    <a:pt x="1482" y="94"/>
                  </a:cubicBezTo>
                  <a:cubicBezTo>
                    <a:pt x="1482" y="10"/>
                    <a:pt x="1482" y="10"/>
                    <a:pt x="1482" y="10"/>
                  </a:cubicBezTo>
                  <a:cubicBezTo>
                    <a:pt x="1468" y="10"/>
                    <a:pt x="1468" y="10"/>
                    <a:pt x="1468" y="10"/>
                  </a:cubicBezTo>
                  <a:cubicBezTo>
                    <a:pt x="1463" y="10"/>
                    <a:pt x="1460" y="10"/>
                    <a:pt x="1457" y="11"/>
                  </a:cubicBezTo>
                  <a:cubicBezTo>
                    <a:pt x="1455" y="12"/>
                    <a:pt x="1452" y="14"/>
                    <a:pt x="1450" y="17"/>
                  </a:cubicBezTo>
                  <a:cubicBezTo>
                    <a:pt x="1448" y="20"/>
                    <a:pt x="1447" y="24"/>
                    <a:pt x="1447" y="29"/>
                  </a:cubicBezTo>
                  <a:cubicBezTo>
                    <a:pt x="1443" y="29"/>
                    <a:pt x="1443" y="29"/>
                    <a:pt x="1443" y="29"/>
                  </a:cubicBezTo>
                  <a:cubicBezTo>
                    <a:pt x="1445" y="3"/>
                    <a:pt x="1445" y="3"/>
                    <a:pt x="1445" y="3"/>
                  </a:cubicBezTo>
                  <a:cubicBezTo>
                    <a:pt x="1535" y="3"/>
                    <a:pt x="1535" y="3"/>
                    <a:pt x="1535" y="3"/>
                  </a:cubicBezTo>
                  <a:close/>
                  <a:moveTo>
                    <a:pt x="1628" y="3"/>
                  </a:moveTo>
                  <a:cubicBezTo>
                    <a:pt x="1666" y="3"/>
                    <a:pt x="1666" y="3"/>
                    <a:pt x="1666" y="3"/>
                  </a:cubicBezTo>
                  <a:cubicBezTo>
                    <a:pt x="1666" y="6"/>
                    <a:pt x="1666" y="6"/>
                    <a:pt x="1666" y="6"/>
                  </a:cubicBezTo>
                  <a:cubicBezTo>
                    <a:pt x="1664" y="6"/>
                    <a:pt x="1664" y="6"/>
                    <a:pt x="1664" y="6"/>
                  </a:cubicBezTo>
                  <a:cubicBezTo>
                    <a:pt x="1663" y="6"/>
                    <a:pt x="1661" y="6"/>
                    <a:pt x="1658" y="8"/>
                  </a:cubicBezTo>
                  <a:cubicBezTo>
                    <a:pt x="1655" y="9"/>
                    <a:pt x="1653" y="11"/>
                    <a:pt x="1651" y="13"/>
                  </a:cubicBezTo>
                  <a:cubicBezTo>
                    <a:pt x="1648" y="15"/>
                    <a:pt x="1646" y="19"/>
                    <a:pt x="1642" y="24"/>
                  </a:cubicBezTo>
                  <a:cubicBezTo>
                    <a:pt x="1616" y="66"/>
                    <a:pt x="1616" y="66"/>
                    <a:pt x="1616" y="66"/>
                  </a:cubicBezTo>
                  <a:cubicBezTo>
                    <a:pt x="1616" y="94"/>
                    <a:pt x="1616" y="94"/>
                    <a:pt x="1616" y="94"/>
                  </a:cubicBezTo>
                  <a:cubicBezTo>
                    <a:pt x="1616" y="101"/>
                    <a:pt x="1617" y="105"/>
                    <a:pt x="1618" y="107"/>
                  </a:cubicBezTo>
                  <a:cubicBezTo>
                    <a:pt x="1620" y="109"/>
                    <a:pt x="1623" y="110"/>
                    <a:pt x="1628" y="110"/>
                  </a:cubicBezTo>
                  <a:cubicBezTo>
                    <a:pt x="1631" y="110"/>
                    <a:pt x="1631" y="110"/>
                    <a:pt x="1631" y="110"/>
                  </a:cubicBezTo>
                  <a:cubicBezTo>
                    <a:pt x="1631" y="113"/>
                    <a:pt x="1631" y="113"/>
                    <a:pt x="1631" y="113"/>
                  </a:cubicBezTo>
                  <a:cubicBezTo>
                    <a:pt x="1585" y="113"/>
                    <a:pt x="1585" y="113"/>
                    <a:pt x="1585" y="113"/>
                  </a:cubicBezTo>
                  <a:cubicBezTo>
                    <a:pt x="1585" y="110"/>
                    <a:pt x="1585" y="110"/>
                    <a:pt x="1585" y="110"/>
                  </a:cubicBezTo>
                  <a:cubicBezTo>
                    <a:pt x="1588" y="110"/>
                    <a:pt x="1588" y="110"/>
                    <a:pt x="1588" y="110"/>
                  </a:cubicBezTo>
                  <a:cubicBezTo>
                    <a:pt x="1593" y="110"/>
                    <a:pt x="1596" y="109"/>
                    <a:pt x="1598" y="106"/>
                  </a:cubicBezTo>
                  <a:cubicBezTo>
                    <a:pt x="1600" y="104"/>
                    <a:pt x="1600" y="100"/>
                    <a:pt x="1600" y="94"/>
                  </a:cubicBezTo>
                  <a:cubicBezTo>
                    <a:pt x="1600" y="68"/>
                    <a:pt x="1600" y="68"/>
                    <a:pt x="1600" y="68"/>
                  </a:cubicBezTo>
                  <a:cubicBezTo>
                    <a:pt x="1570" y="22"/>
                    <a:pt x="1570" y="22"/>
                    <a:pt x="1570" y="22"/>
                  </a:cubicBezTo>
                  <a:cubicBezTo>
                    <a:pt x="1566" y="16"/>
                    <a:pt x="1564" y="13"/>
                    <a:pt x="1563" y="12"/>
                  </a:cubicBezTo>
                  <a:cubicBezTo>
                    <a:pt x="1561" y="10"/>
                    <a:pt x="1559" y="9"/>
                    <a:pt x="1555" y="7"/>
                  </a:cubicBezTo>
                  <a:cubicBezTo>
                    <a:pt x="1554" y="6"/>
                    <a:pt x="1552" y="6"/>
                    <a:pt x="1550" y="6"/>
                  </a:cubicBezTo>
                  <a:cubicBezTo>
                    <a:pt x="1550" y="3"/>
                    <a:pt x="1550" y="3"/>
                    <a:pt x="1550" y="3"/>
                  </a:cubicBezTo>
                  <a:cubicBezTo>
                    <a:pt x="1597" y="3"/>
                    <a:pt x="1597" y="3"/>
                    <a:pt x="1597" y="3"/>
                  </a:cubicBezTo>
                  <a:cubicBezTo>
                    <a:pt x="1597" y="6"/>
                    <a:pt x="1597" y="6"/>
                    <a:pt x="1597" y="6"/>
                  </a:cubicBezTo>
                  <a:cubicBezTo>
                    <a:pt x="1595" y="6"/>
                    <a:pt x="1595" y="6"/>
                    <a:pt x="1595" y="6"/>
                  </a:cubicBezTo>
                  <a:cubicBezTo>
                    <a:pt x="1592" y="6"/>
                    <a:pt x="1590" y="6"/>
                    <a:pt x="1588" y="8"/>
                  </a:cubicBezTo>
                  <a:cubicBezTo>
                    <a:pt x="1586" y="9"/>
                    <a:pt x="1585" y="11"/>
                    <a:pt x="1585" y="13"/>
                  </a:cubicBezTo>
                  <a:cubicBezTo>
                    <a:pt x="1585" y="15"/>
                    <a:pt x="1586" y="18"/>
                    <a:pt x="1589" y="24"/>
                  </a:cubicBezTo>
                  <a:cubicBezTo>
                    <a:pt x="1612" y="59"/>
                    <a:pt x="1612" y="59"/>
                    <a:pt x="1612" y="59"/>
                  </a:cubicBezTo>
                  <a:cubicBezTo>
                    <a:pt x="1634" y="25"/>
                    <a:pt x="1634" y="25"/>
                    <a:pt x="1634" y="25"/>
                  </a:cubicBezTo>
                  <a:cubicBezTo>
                    <a:pt x="1637" y="20"/>
                    <a:pt x="1639" y="16"/>
                    <a:pt x="1639" y="14"/>
                  </a:cubicBezTo>
                  <a:cubicBezTo>
                    <a:pt x="1639" y="12"/>
                    <a:pt x="1639" y="11"/>
                    <a:pt x="1638" y="10"/>
                  </a:cubicBezTo>
                  <a:cubicBezTo>
                    <a:pt x="1637" y="8"/>
                    <a:pt x="1636" y="8"/>
                    <a:pt x="1634" y="7"/>
                  </a:cubicBezTo>
                  <a:cubicBezTo>
                    <a:pt x="1633" y="6"/>
                    <a:pt x="1631" y="6"/>
                    <a:pt x="1628" y="6"/>
                  </a:cubicBezTo>
                  <a:cubicBezTo>
                    <a:pt x="1628" y="3"/>
                    <a:pt x="1628" y="3"/>
                    <a:pt x="1628" y="3"/>
                  </a:cubicBezTo>
                  <a:close/>
                </a:path>
              </a:pathLst>
            </a:custGeom>
            <a:solidFill>
              <a:srgbClr val="2D2A2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7">
              <a:extLst>
                <a:ext uri="{FF2B5EF4-FFF2-40B4-BE49-F238E27FC236}">
                  <a16:creationId xmlns="" xmlns:a16="http://schemas.microsoft.com/office/drawing/2014/main" id="{61651A02-0F71-409E-95F9-A513CF0CCED8}"/>
                </a:ext>
              </a:extLst>
            </p:cNvPr>
            <p:cNvSpPr>
              <a:spLocks noEditPoints="1"/>
            </p:cNvSpPr>
            <p:nvPr/>
          </p:nvSpPr>
          <p:spPr bwMode="auto">
            <a:xfrm>
              <a:off x="1448" y="1587"/>
              <a:ext cx="1641" cy="1638"/>
            </a:xfrm>
            <a:custGeom>
              <a:avLst/>
              <a:gdLst>
                <a:gd name="T0" fmla="*/ 486 w 1004"/>
                <a:gd name="T1" fmla="*/ 685 h 1000"/>
                <a:gd name="T2" fmla="*/ 543 w 1004"/>
                <a:gd name="T3" fmla="*/ 699 h 1000"/>
                <a:gd name="T4" fmla="*/ 580 w 1004"/>
                <a:gd name="T5" fmla="*/ 714 h 1000"/>
                <a:gd name="T6" fmla="*/ 580 w 1004"/>
                <a:gd name="T7" fmla="*/ 678 h 1000"/>
                <a:gd name="T8" fmla="*/ 695 w 1004"/>
                <a:gd name="T9" fmla="*/ 538 h 1000"/>
                <a:gd name="T10" fmla="*/ 481 w 1004"/>
                <a:gd name="T11" fmla="*/ 481 h 1000"/>
                <a:gd name="T12" fmla="*/ 513 w 1004"/>
                <a:gd name="T13" fmla="*/ 436 h 1000"/>
                <a:gd name="T14" fmla="*/ 601 w 1004"/>
                <a:gd name="T15" fmla="*/ 492 h 1000"/>
                <a:gd name="T16" fmla="*/ 587 w 1004"/>
                <a:gd name="T17" fmla="*/ 526 h 1000"/>
                <a:gd name="T18" fmla="*/ 568 w 1004"/>
                <a:gd name="T19" fmla="*/ 548 h 1000"/>
                <a:gd name="T20" fmla="*/ 539 w 1004"/>
                <a:gd name="T21" fmla="*/ 565 h 1000"/>
                <a:gd name="T22" fmla="*/ 513 w 1004"/>
                <a:gd name="T23" fmla="*/ 518 h 1000"/>
                <a:gd name="T24" fmla="*/ 464 w 1004"/>
                <a:gd name="T25" fmla="*/ 481 h 1000"/>
                <a:gd name="T26" fmla="*/ 425 w 1004"/>
                <a:gd name="T27" fmla="*/ 452 h 1000"/>
                <a:gd name="T28" fmla="*/ 485 w 1004"/>
                <a:gd name="T29" fmla="*/ 373 h 1000"/>
                <a:gd name="T30" fmla="*/ 143 w 1004"/>
                <a:gd name="T31" fmla="*/ 603 h 1000"/>
                <a:gd name="T32" fmla="*/ 144 w 1004"/>
                <a:gd name="T33" fmla="*/ 605 h 1000"/>
                <a:gd name="T34" fmla="*/ 112 w 1004"/>
                <a:gd name="T35" fmla="*/ 689 h 1000"/>
                <a:gd name="T36" fmla="*/ 123 w 1004"/>
                <a:gd name="T37" fmla="*/ 713 h 1000"/>
                <a:gd name="T38" fmla="*/ 220 w 1004"/>
                <a:gd name="T39" fmla="*/ 815 h 1000"/>
                <a:gd name="T40" fmla="*/ 324 w 1004"/>
                <a:gd name="T41" fmla="*/ 830 h 1000"/>
                <a:gd name="T42" fmla="*/ 389 w 1004"/>
                <a:gd name="T43" fmla="*/ 855 h 1000"/>
                <a:gd name="T44" fmla="*/ 351 w 1004"/>
                <a:gd name="T45" fmla="*/ 883 h 1000"/>
                <a:gd name="T46" fmla="*/ 476 w 1004"/>
                <a:gd name="T47" fmla="*/ 876 h 1000"/>
                <a:gd name="T48" fmla="*/ 498 w 1004"/>
                <a:gd name="T49" fmla="*/ 934 h 1000"/>
                <a:gd name="T50" fmla="*/ 594 w 1004"/>
                <a:gd name="T51" fmla="*/ 873 h 1000"/>
                <a:gd name="T52" fmla="*/ 651 w 1004"/>
                <a:gd name="T53" fmla="*/ 873 h 1000"/>
                <a:gd name="T54" fmla="*/ 639 w 1004"/>
                <a:gd name="T55" fmla="*/ 912 h 1000"/>
                <a:gd name="T56" fmla="*/ 725 w 1004"/>
                <a:gd name="T57" fmla="*/ 873 h 1000"/>
                <a:gd name="T58" fmla="*/ 702 w 1004"/>
                <a:gd name="T59" fmla="*/ 851 h 1000"/>
                <a:gd name="T60" fmla="*/ 794 w 1004"/>
                <a:gd name="T61" fmla="*/ 825 h 1000"/>
                <a:gd name="T62" fmla="*/ 761 w 1004"/>
                <a:gd name="T63" fmla="*/ 772 h 1000"/>
                <a:gd name="T64" fmla="*/ 834 w 1004"/>
                <a:gd name="T65" fmla="*/ 775 h 1000"/>
                <a:gd name="T66" fmla="*/ 813 w 1004"/>
                <a:gd name="T67" fmla="*/ 715 h 1000"/>
                <a:gd name="T68" fmla="*/ 897 w 1004"/>
                <a:gd name="T69" fmla="*/ 658 h 1000"/>
                <a:gd name="T70" fmla="*/ 816 w 1004"/>
                <a:gd name="T71" fmla="*/ 309 h 1000"/>
                <a:gd name="T72" fmla="*/ 805 w 1004"/>
                <a:gd name="T73" fmla="*/ 288 h 1000"/>
                <a:gd name="T74" fmla="*/ 875 w 1004"/>
                <a:gd name="T75" fmla="*/ 262 h 1000"/>
                <a:gd name="T76" fmla="*/ 903 w 1004"/>
                <a:gd name="T77" fmla="*/ 282 h 1000"/>
                <a:gd name="T78" fmla="*/ 847 w 1004"/>
                <a:gd name="T79" fmla="*/ 264 h 1000"/>
                <a:gd name="T80" fmla="*/ 837 w 1004"/>
                <a:gd name="T81" fmla="*/ 260 h 1000"/>
                <a:gd name="T82" fmla="*/ 856 w 1004"/>
                <a:gd name="T83" fmla="*/ 302 h 1000"/>
                <a:gd name="T84" fmla="*/ 609 w 1004"/>
                <a:gd name="T85" fmla="*/ 153 h 1000"/>
                <a:gd name="T86" fmla="*/ 665 w 1004"/>
                <a:gd name="T87" fmla="*/ 112 h 1000"/>
                <a:gd name="T88" fmla="*/ 624 w 1004"/>
                <a:gd name="T89" fmla="*/ 116 h 1000"/>
                <a:gd name="T90" fmla="*/ 349 w 1004"/>
                <a:gd name="T91" fmla="*/ 143 h 1000"/>
                <a:gd name="T92" fmla="*/ 375 w 1004"/>
                <a:gd name="T93" fmla="*/ 154 h 1000"/>
                <a:gd name="T94" fmla="*/ 390 w 1004"/>
                <a:gd name="T95" fmla="*/ 159 h 1000"/>
                <a:gd name="T96" fmla="*/ 358 w 1004"/>
                <a:gd name="T97" fmla="*/ 105 h 1000"/>
                <a:gd name="T98" fmla="*/ 334 w 1004"/>
                <a:gd name="T99" fmla="*/ 107 h 1000"/>
                <a:gd name="T100" fmla="*/ 340 w 1004"/>
                <a:gd name="T101" fmla="*/ 139 h 1000"/>
                <a:gd name="T102" fmla="*/ 145 w 1004"/>
                <a:gd name="T103" fmla="*/ 245 h 1000"/>
                <a:gd name="T104" fmla="*/ 185 w 1004"/>
                <a:gd name="T105" fmla="*/ 241 h 1000"/>
                <a:gd name="T106" fmla="*/ 133 w 1004"/>
                <a:gd name="T107" fmla="*/ 235 h 1000"/>
                <a:gd name="T108" fmla="*/ 143 w 1004"/>
                <a:gd name="T109" fmla="*/ 256 h 1000"/>
                <a:gd name="T110" fmla="*/ 130 w 1004"/>
                <a:gd name="T111" fmla="*/ 264 h 1000"/>
                <a:gd name="T112" fmla="*/ 208 w 1004"/>
                <a:gd name="T113" fmla="*/ 287 h 1000"/>
                <a:gd name="T114" fmla="*/ 192 w 1004"/>
                <a:gd name="T115" fmla="*/ 289 h 1000"/>
                <a:gd name="T116" fmla="*/ 194 w 1004"/>
                <a:gd name="T117" fmla="*/ 258 h 1000"/>
                <a:gd name="T118" fmla="*/ 211 w 1004"/>
                <a:gd name="T119" fmla="*/ 291 h 1000"/>
                <a:gd name="T120" fmla="*/ 234 w 1004"/>
                <a:gd name="T121" fmla="*/ 299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04" h="1000">
                  <a:moveTo>
                    <a:pt x="502" y="0"/>
                  </a:moveTo>
                  <a:cubicBezTo>
                    <a:pt x="779" y="0"/>
                    <a:pt x="1004" y="224"/>
                    <a:pt x="1004" y="500"/>
                  </a:cubicBezTo>
                  <a:cubicBezTo>
                    <a:pt x="1004" y="776"/>
                    <a:pt x="779" y="1000"/>
                    <a:pt x="502" y="1000"/>
                  </a:cubicBezTo>
                  <a:cubicBezTo>
                    <a:pt x="225" y="1000"/>
                    <a:pt x="0" y="776"/>
                    <a:pt x="0" y="500"/>
                  </a:cubicBezTo>
                  <a:cubicBezTo>
                    <a:pt x="0" y="224"/>
                    <a:pt x="225" y="0"/>
                    <a:pt x="502" y="0"/>
                  </a:cubicBezTo>
                  <a:close/>
                  <a:moveTo>
                    <a:pt x="412" y="714"/>
                  </a:moveTo>
                  <a:cubicBezTo>
                    <a:pt x="405" y="714"/>
                    <a:pt x="405" y="714"/>
                    <a:pt x="405" y="714"/>
                  </a:cubicBezTo>
                  <a:cubicBezTo>
                    <a:pt x="405" y="662"/>
                    <a:pt x="405" y="662"/>
                    <a:pt x="405" y="662"/>
                  </a:cubicBezTo>
                  <a:cubicBezTo>
                    <a:pt x="392" y="672"/>
                    <a:pt x="392" y="672"/>
                    <a:pt x="392" y="672"/>
                  </a:cubicBezTo>
                  <a:cubicBezTo>
                    <a:pt x="392" y="664"/>
                    <a:pt x="392" y="664"/>
                    <a:pt x="392" y="664"/>
                  </a:cubicBezTo>
                  <a:cubicBezTo>
                    <a:pt x="406" y="654"/>
                    <a:pt x="406" y="654"/>
                    <a:pt x="406" y="654"/>
                  </a:cubicBezTo>
                  <a:cubicBezTo>
                    <a:pt x="412" y="654"/>
                    <a:pt x="412" y="654"/>
                    <a:pt x="412" y="654"/>
                  </a:cubicBezTo>
                  <a:cubicBezTo>
                    <a:pt x="412" y="714"/>
                    <a:pt x="412" y="714"/>
                    <a:pt x="412" y="714"/>
                  </a:cubicBezTo>
                  <a:close/>
                  <a:moveTo>
                    <a:pt x="461" y="695"/>
                  </a:moveTo>
                  <a:cubicBezTo>
                    <a:pt x="457" y="695"/>
                    <a:pt x="454" y="694"/>
                    <a:pt x="451" y="692"/>
                  </a:cubicBezTo>
                  <a:cubicBezTo>
                    <a:pt x="448" y="690"/>
                    <a:pt x="446" y="688"/>
                    <a:pt x="445" y="685"/>
                  </a:cubicBezTo>
                  <a:cubicBezTo>
                    <a:pt x="443" y="682"/>
                    <a:pt x="443" y="678"/>
                    <a:pt x="443" y="673"/>
                  </a:cubicBezTo>
                  <a:cubicBezTo>
                    <a:pt x="443" y="669"/>
                    <a:pt x="444" y="665"/>
                    <a:pt x="446" y="662"/>
                  </a:cubicBezTo>
                  <a:cubicBezTo>
                    <a:pt x="448" y="659"/>
                    <a:pt x="450" y="657"/>
                    <a:pt x="453" y="656"/>
                  </a:cubicBezTo>
                  <a:cubicBezTo>
                    <a:pt x="456" y="654"/>
                    <a:pt x="460" y="654"/>
                    <a:pt x="464" y="654"/>
                  </a:cubicBezTo>
                  <a:cubicBezTo>
                    <a:pt x="470" y="654"/>
                    <a:pt x="475" y="655"/>
                    <a:pt x="478" y="658"/>
                  </a:cubicBezTo>
                  <a:cubicBezTo>
                    <a:pt x="481" y="660"/>
                    <a:pt x="484" y="664"/>
                    <a:pt x="485" y="669"/>
                  </a:cubicBezTo>
                  <a:cubicBezTo>
                    <a:pt x="486" y="673"/>
                    <a:pt x="486" y="679"/>
                    <a:pt x="486" y="685"/>
                  </a:cubicBezTo>
                  <a:cubicBezTo>
                    <a:pt x="486" y="693"/>
                    <a:pt x="485" y="700"/>
                    <a:pt x="481" y="705"/>
                  </a:cubicBezTo>
                  <a:cubicBezTo>
                    <a:pt x="478" y="711"/>
                    <a:pt x="472" y="714"/>
                    <a:pt x="464" y="714"/>
                  </a:cubicBezTo>
                  <a:cubicBezTo>
                    <a:pt x="456" y="714"/>
                    <a:pt x="450" y="712"/>
                    <a:pt x="447" y="709"/>
                  </a:cubicBezTo>
                  <a:cubicBezTo>
                    <a:pt x="445" y="705"/>
                    <a:pt x="444" y="702"/>
                    <a:pt x="444" y="699"/>
                  </a:cubicBezTo>
                  <a:cubicBezTo>
                    <a:pt x="451" y="699"/>
                    <a:pt x="451" y="699"/>
                    <a:pt x="451" y="699"/>
                  </a:cubicBezTo>
                  <a:cubicBezTo>
                    <a:pt x="451" y="699"/>
                    <a:pt x="451" y="700"/>
                    <a:pt x="451" y="701"/>
                  </a:cubicBezTo>
                  <a:cubicBezTo>
                    <a:pt x="451" y="702"/>
                    <a:pt x="452" y="703"/>
                    <a:pt x="453" y="704"/>
                  </a:cubicBezTo>
                  <a:cubicBezTo>
                    <a:pt x="454" y="705"/>
                    <a:pt x="455" y="706"/>
                    <a:pt x="457" y="707"/>
                  </a:cubicBezTo>
                  <a:cubicBezTo>
                    <a:pt x="458" y="708"/>
                    <a:pt x="461" y="709"/>
                    <a:pt x="464" y="709"/>
                  </a:cubicBezTo>
                  <a:cubicBezTo>
                    <a:pt x="469" y="708"/>
                    <a:pt x="473" y="706"/>
                    <a:pt x="476" y="702"/>
                  </a:cubicBezTo>
                  <a:cubicBezTo>
                    <a:pt x="478" y="698"/>
                    <a:pt x="479" y="694"/>
                    <a:pt x="479" y="689"/>
                  </a:cubicBezTo>
                  <a:cubicBezTo>
                    <a:pt x="479" y="688"/>
                    <a:pt x="479" y="687"/>
                    <a:pt x="479" y="687"/>
                  </a:cubicBezTo>
                  <a:cubicBezTo>
                    <a:pt x="478" y="688"/>
                    <a:pt x="477" y="690"/>
                    <a:pt x="474" y="692"/>
                  </a:cubicBezTo>
                  <a:cubicBezTo>
                    <a:pt x="472" y="694"/>
                    <a:pt x="467" y="695"/>
                    <a:pt x="461" y="695"/>
                  </a:cubicBezTo>
                  <a:close/>
                  <a:moveTo>
                    <a:pt x="477" y="674"/>
                  </a:moveTo>
                  <a:cubicBezTo>
                    <a:pt x="477" y="664"/>
                    <a:pt x="473" y="659"/>
                    <a:pt x="464" y="659"/>
                  </a:cubicBezTo>
                  <a:cubicBezTo>
                    <a:pt x="455" y="659"/>
                    <a:pt x="450" y="664"/>
                    <a:pt x="450" y="674"/>
                  </a:cubicBezTo>
                  <a:cubicBezTo>
                    <a:pt x="450" y="679"/>
                    <a:pt x="451" y="683"/>
                    <a:pt x="454" y="685"/>
                  </a:cubicBezTo>
                  <a:cubicBezTo>
                    <a:pt x="456" y="688"/>
                    <a:pt x="459" y="689"/>
                    <a:pt x="464" y="689"/>
                  </a:cubicBezTo>
                  <a:cubicBezTo>
                    <a:pt x="468" y="689"/>
                    <a:pt x="471" y="688"/>
                    <a:pt x="474" y="685"/>
                  </a:cubicBezTo>
                  <a:cubicBezTo>
                    <a:pt x="476" y="683"/>
                    <a:pt x="477" y="679"/>
                    <a:pt x="477" y="674"/>
                  </a:cubicBezTo>
                  <a:close/>
                  <a:moveTo>
                    <a:pt x="545" y="684"/>
                  </a:moveTo>
                  <a:cubicBezTo>
                    <a:pt x="545" y="689"/>
                    <a:pt x="545" y="694"/>
                    <a:pt x="543" y="699"/>
                  </a:cubicBezTo>
                  <a:cubicBezTo>
                    <a:pt x="542" y="703"/>
                    <a:pt x="539" y="707"/>
                    <a:pt x="536" y="710"/>
                  </a:cubicBezTo>
                  <a:cubicBezTo>
                    <a:pt x="532" y="713"/>
                    <a:pt x="528" y="714"/>
                    <a:pt x="522" y="714"/>
                  </a:cubicBezTo>
                  <a:cubicBezTo>
                    <a:pt x="506" y="714"/>
                    <a:pt x="499" y="704"/>
                    <a:pt x="499" y="684"/>
                  </a:cubicBezTo>
                  <a:cubicBezTo>
                    <a:pt x="499" y="678"/>
                    <a:pt x="499" y="673"/>
                    <a:pt x="501" y="669"/>
                  </a:cubicBezTo>
                  <a:cubicBezTo>
                    <a:pt x="502" y="664"/>
                    <a:pt x="505" y="661"/>
                    <a:pt x="508" y="658"/>
                  </a:cubicBezTo>
                  <a:cubicBezTo>
                    <a:pt x="511" y="655"/>
                    <a:pt x="516" y="654"/>
                    <a:pt x="522" y="654"/>
                  </a:cubicBezTo>
                  <a:cubicBezTo>
                    <a:pt x="528" y="654"/>
                    <a:pt x="533" y="655"/>
                    <a:pt x="536" y="658"/>
                  </a:cubicBezTo>
                  <a:cubicBezTo>
                    <a:pt x="539" y="661"/>
                    <a:pt x="542" y="664"/>
                    <a:pt x="543" y="669"/>
                  </a:cubicBezTo>
                  <a:cubicBezTo>
                    <a:pt x="545" y="673"/>
                    <a:pt x="545" y="678"/>
                    <a:pt x="545" y="684"/>
                  </a:cubicBezTo>
                  <a:close/>
                  <a:moveTo>
                    <a:pt x="522" y="660"/>
                  </a:moveTo>
                  <a:cubicBezTo>
                    <a:pt x="516" y="660"/>
                    <a:pt x="512" y="662"/>
                    <a:pt x="510" y="666"/>
                  </a:cubicBezTo>
                  <a:cubicBezTo>
                    <a:pt x="508" y="671"/>
                    <a:pt x="507" y="677"/>
                    <a:pt x="507" y="684"/>
                  </a:cubicBezTo>
                  <a:cubicBezTo>
                    <a:pt x="507" y="691"/>
                    <a:pt x="508" y="696"/>
                    <a:pt x="510" y="701"/>
                  </a:cubicBezTo>
                  <a:cubicBezTo>
                    <a:pt x="512" y="706"/>
                    <a:pt x="516" y="708"/>
                    <a:pt x="522" y="708"/>
                  </a:cubicBezTo>
                  <a:cubicBezTo>
                    <a:pt x="532" y="708"/>
                    <a:pt x="537" y="700"/>
                    <a:pt x="537" y="684"/>
                  </a:cubicBezTo>
                  <a:cubicBezTo>
                    <a:pt x="537" y="677"/>
                    <a:pt x="536" y="671"/>
                    <a:pt x="534" y="666"/>
                  </a:cubicBezTo>
                  <a:cubicBezTo>
                    <a:pt x="532" y="662"/>
                    <a:pt x="528" y="660"/>
                    <a:pt x="522" y="660"/>
                  </a:cubicBezTo>
                  <a:close/>
                  <a:moveTo>
                    <a:pt x="582" y="673"/>
                  </a:moveTo>
                  <a:cubicBezTo>
                    <a:pt x="589" y="673"/>
                    <a:pt x="593" y="675"/>
                    <a:pt x="596" y="679"/>
                  </a:cubicBezTo>
                  <a:cubicBezTo>
                    <a:pt x="600" y="682"/>
                    <a:pt x="601" y="687"/>
                    <a:pt x="601" y="694"/>
                  </a:cubicBezTo>
                  <a:cubicBezTo>
                    <a:pt x="601" y="699"/>
                    <a:pt x="600" y="703"/>
                    <a:pt x="598" y="706"/>
                  </a:cubicBezTo>
                  <a:cubicBezTo>
                    <a:pt x="596" y="709"/>
                    <a:pt x="594" y="711"/>
                    <a:pt x="591" y="712"/>
                  </a:cubicBezTo>
                  <a:cubicBezTo>
                    <a:pt x="587" y="713"/>
                    <a:pt x="584" y="714"/>
                    <a:pt x="580" y="714"/>
                  </a:cubicBezTo>
                  <a:cubicBezTo>
                    <a:pt x="574" y="714"/>
                    <a:pt x="569" y="713"/>
                    <a:pt x="566" y="710"/>
                  </a:cubicBezTo>
                  <a:cubicBezTo>
                    <a:pt x="562" y="707"/>
                    <a:pt x="560" y="703"/>
                    <a:pt x="559" y="699"/>
                  </a:cubicBezTo>
                  <a:cubicBezTo>
                    <a:pt x="558" y="694"/>
                    <a:pt x="557" y="689"/>
                    <a:pt x="557" y="683"/>
                  </a:cubicBezTo>
                  <a:cubicBezTo>
                    <a:pt x="557" y="678"/>
                    <a:pt x="558" y="673"/>
                    <a:pt x="560" y="669"/>
                  </a:cubicBezTo>
                  <a:cubicBezTo>
                    <a:pt x="561" y="664"/>
                    <a:pt x="563" y="661"/>
                    <a:pt x="567" y="658"/>
                  </a:cubicBezTo>
                  <a:cubicBezTo>
                    <a:pt x="570" y="655"/>
                    <a:pt x="574" y="654"/>
                    <a:pt x="580" y="654"/>
                  </a:cubicBezTo>
                  <a:cubicBezTo>
                    <a:pt x="586" y="654"/>
                    <a:pt x="590" y="655"/>
                    <a:pt x="593" y="657"/>
                  </a:cubicBezTo>
                  <a:cubicBezTo>
                    <a:pt x="596" y="659"/>
                    <a:pt x="598" y="661"/>
                    <a:pt x="599" y="663"/>
                  </a:cubicBezTo>
                  <a:cubicBezTo>
                    <a:pt x="600" y="665"/>
                    <a:pt x="600" y="667"/>
                    <a:pt x="600" y="669"/>
                  </a:cubicBezTo>
                  <a:cubicBezTo>
                    <a:pt x="593" y="669"/>
                    <a:pt x="593" y="669"/>
                    <a:pt x="593" y="669"/>
                  </a:cubicBezTo>
                  <a:cubicBezTo>
                    <a:pt x="593" y="668"/>
                    <a:pt x="593" y="668"/>
                    <a:pt x="593" y="667"/>
                  </a:cubicBezTo>
                  <a:cubicBezTo>
                    <a:pt x="593" y="666"/>
                    <a:pt x="592" y="665"/>
                    <a:pt x="591" y="663"/>
                  </a:cubicBezTo>
                  <a:cubicBezTo>
                    <a:pt x="591" y="662"/>
                    <a:pt x="589" y="661"/>
                    <a:pt x="587" y="660"/>
                  </a:cubicBezTo>
                  <a:cubicBezTo>
                    <a:pt x="586" y="659"/>
                    <a:pt x="583" y="659"/>
                    <a:pt x="580" y="659"/>
                  </a:cubicBezTo>
                  <a:cubicBezTo>
                    <a:pt x="574" y="659"/>
                    <a:pt x="570" y="661"/>
                    <a:pt x="568" y="666"/>
                  </a:cubicBezTo>
                  <a:cubicBezTo>
                    <a:pt x="566" y="670"/>
                    <a:pt x="565" y="675"/>
                    <a:pt x="565" y="681"/>
                  </a:cubicBezTo>
                  <a:cubicBezTo>
                    <a:pt x="566" y="680"/>
                    <a:pt x="567" y="678"/>
                    <a:pt x="570" y="676"/>
                  </a:cubicBezTo>
                  <a:cubicBezTo>
                    <a:pt x="572" y="674"/>
                    <a:pt x="577" y="673"/>
                    <a:pt x="582" y="673"/>
                  </a:cubicBezTo>
                  <a:close/>
                  <a:moveTo>
                    <a:pt x="567" y="694"/>
                  </a:moveTo>
                  <a:cubicBezTo>
                    <a:pt x="567" y="704"/>
                    <a:pt x="571" y="709"/>
                    <a:pt x="580" y="709"/>
                  </a:cubicBezTo>
                  <a:cubicBezTo>
                    <a:pt x="589" y="709"/>
                    <a:pt x="594" y="704"/>
                    <a:pt x="594" y="694"/>
                  </a:cubicBezTo>
                  <a:cubicBezTo>
                    <a:pt x="594" y="689"/>
                    <a:pt x="593" y="685"/>
                    <a:pt x="590" y="682"/>
                  </a:cubicBezTo>
                  <a:cubicBezTo>
                    <a:pt x="588" y="680"/>
                    <a:pt x="585" y="678"/>
                    <a:pt x="580" y="678"/>
                  </a:cubicBezTo>
                  <a:cubicBezTo>
                    <a:pt x="571" y="678"/>
                    <a:pt x="567" y="683"/>
                    <a:pt x="567" y="694"/>
                  </a:cubicBezTo>
                  <a:close/>
                  <a:moveTo>
                    <a:pt x="777" y="510"/>
                  </a:moveTo>
                  <a:cubicBezTo>
                    <a:pt x="774" y="544"/>
                    <a:pt x="763" y="576"/>
                    <a:pt x="743" y="601"/>
                  </a:cubicBezTo>
                  <a:cubicBezTo>
                    <a:pt x="738" y="607"/>
                    <a:pt x="728" y="610"/>
                    <a:pt x="724" y="610"/>
                  </a:cubicBezTo>
                  <a:cubicBezTo>
                    <a:pt x="679" y="610"/>
                    <a:pt x="679" y="610"/>
                    <a:pt x="679" y="610"/>
                  </a:cubicBezTo>
                  <a:cubicBezTo>
                    <a:pt x="705" y="535"/>
                    <a:pt x="705" y="535"/>
                    <a:pt x="705" y="535"/>
                  </a:cubicBezTo>
                  <a:cubicBezTo>
                    <a:pt x="715" y="533"/>
                    <a:pt x="725" y="530"/>
                    <a:pt x="734" y="527"/>
                  </a:cubicBezTo>
                  <a:cubicBezTo>
                    <a:pt x="722" y="561"/>
                    <a:pt x="722" y="561"/>
                    <a:pt x="722" y="561"/>
                  </a:cubicBezTo>
                  <a:cubicBezTo>
                    <a:pt x="722" y="563"/>
                    <a:pt x="723" y="564"/>
                    <a:pt x="726" y="564"/>
                  </a:cubicBezTo>
                  <a:cubicBezTo>
                    <a:pt x="728" y="564"/>
                    <a:pt x="728" y="564"/>
                    <a:pt x="728" y="564"/>
                  </a:cubicBezTo>
                  <a:cubicBezTo>
                    <a:pt x="729" y="564"/>
                    <a:pt x="731" y="563"/>
                    <a:pt x="731" y="562"/>
                  </a:cubicBezTo>
                  <a:cubicBezTo>
                    <a:pt x="745" y="523"/>
                    <a:pt x="745" y="523"/>
                    <a:pt x="745" y="523"/>
                  </a:cubicBezTo>
                  <a:cubicBezTo>
                    <a:pt x="756" y="519"/>
                    <a:pt x="767" y="515"/>
                    <a:pt x="777" y="510"/>
                  </a:cubicBezTo>
                  <a:close/>
                  <a:moveTo>
                    <a:pt x="670" y="610"/>
                  </a:moveTo>
                  <a:cubicBezTo>
                    <a:pt x="646" y="610"/>
                    <a:pt x="646" y="610"/>
                    <a:pt x="646" y="610"/>
                  </a:cubicBezTo>
                  <a:cubicBezTo>
                    <a:pt x="643" y="591"/>
                    <a:pt x="643" y="591"/>
                    <a:pt x="643" y="591"/>
                  </a:cubicBezTo>
                  <a:cubicBezTo>
                    <a:pt x="636" y="610"/>
                    <a:pt x="636" y="610"/>
                    <a:pt x="636" y="610"/>
                  </a:cubicBezTo>
                  <a:cubicBezTo>
                    <a:pt x="609" y="610"/>
                    <a:pt x="609" y="610"/>
                    <a:pt x="609" y="610"/>
                  </a:cubicBezTo>
                  <a:cubicBezTo>
                    <a:pt x="618" y="590"/>
                    <a:pt x="625" y="569"/>
                    <a:pt x="631" y="548"/>
                  </a:cubicBezTo>
                  <a:cubicBezTo>
                    <a:pt x="639" y="547"/>
                    <a:pt x="647" y="546"/>
                    <a:pt x="655" y="545"/>
                  </a:cubicBezTo>
                  <a:cubicBezTo>
                    <a:pt x="659" y="566"/>
                    <a:pt x="659" y="566"/>
                    <a:pt x="659" y="566"/>
                  </a:cubicBezTo>
                  <a:cubicBezTo>
                    <a:pt x="668" y="543"/>
                    <a:pt x="668" y="543"/>
                    <a:pt x="668" y="543"/>
                  </a:cubicBezTo>
                  <a:cubicBezTo>
                    <a:pt x="677" y="542"/>
                    <a:pt x="686" y="540"/>
                    <a:pt x="695" y="538"/>
                  </a:cubicBezTo>
                  <a:cubicBezTo>
                    <a:pt x="670" y="610"/>
                    <a:pt x="670" y="610"/>
                    <a:pt x="670" y="610"/>
                  </a:cubicBezTo>
                  <a:close/>
                  <a:moveTo>
                    <a:pt x="583" y="261"/>
                  </a:moveTo>
                  <a:cubicBezTo>
                    <a:pt x="614" y="317"/>
                    <a:pt x="632" y="381"/>
                    <a:pt x="632" y="449"/>
                  </a:cubicBezTo>
                  <a:cubicBezTo>
                    <a:pt x="632" y="507"/>
                    <a:pt x="619" y="561"/>
                    <a:pt x="597" y="610"/>
                  </a:cubicBezTo>
                  <a:cubicBezTo>
                    <a:pt x="295" y="610"/>
                    <a:pt x="295" y="610"/>
                    <a:pt x="295" y="610"/>
                  </a:cubicBezTo>
                  <a:cubicBezTo>
                    <a:pt x="277" y="610"/>
                    <a:pt x="237" y="574"/>
                    <a:pt x="236" y="549"/>
                  </a:cubicBezTo>
                  <a:cubicBezTo>
                    <a:pt x="256" y="549"/>
                    <a:pt x="256" y="549"/>
                    <a:pt x="256" y="549"/>
                  </a:cubicBezTo>
                  <a:cubicBezTo>
                    <a:pt x="256" y="549"/>
                    <a:pt x="256" y="549"/>
                    <a:pt x="256" y="549"/>
                  </a:cubicBezTo>
                  <a:cubicBezTo>
                    <a:pt x="268" y="557"/>
                    <a:pt x="282" y="561"/>
                    <a:pt x="297" y="561"/>
                  </a:cubicBezTo>
                  <a:cubicBezTo>
                    <a:pt x="321" y="561"/>
                    <a:pt x="342" y="550"/>
                    <a:pt x="355" y="533"/>
                  </a:cubicBezTo>
                  <a:cubicBezTo>
                    <a:pt x="359" y="529"/>
                    <a:pt x="359" y="529"/>
                    <a:pt x="359" y="529"/>
                  </a:cubicBezTo>
                  <a:cubicBezTo>
                    <a:pt x="377" y="509"/>
                    <a:pt x="378" y="478"/>
                    <a:pt x="378" y="449"/>
                  </a:cubicBezTo>
                  <a:cubicBezTo>
                    <a:pt x="378" y="418"/>
                    <a:pt x="371" y="390"/>
                    <a:pt x="357" y="364"/>
                  </a:cubicBezTo>
                  <a:cubicBezTo>
                    <a:pt x="583" y="261"/>
                    <a:pt x="583" y="261"/>
                    <a:pt x="583" y="261"/>
                  </a:cubicBezTo>
                  <a:close/>
                  <a:moveTo>
                    <a:pt x="500" y="481"/>
                  </a:moveTo>
                  <a:cubicBezTo>
                    <a:pt x="525" y="481"/>
                    <a:pt x="525" y="481"/>
                    <a:pt x="525" y="481"/>
                  </a:cubicBezTo>
                  <a:cubicBezTo>
                    <a:pt x="525" y="481"/>
                    <a:pt x="525" y="481"/>
                    <a:pt x="525" y="481"/>
                  </a:cubicBezTo>
                  <a:cubicBezTo>
                    <a:pt x="525" y="491"/>
                    <a:pt x="525" y="491"/>
                    <a:pt x="525" y="491"/>
                  </a:cubicBezTo>
                  <a:cubicBezTo>
                    <a:pt x="500" y="491"/>
                    <a:pt x="500" y="491"/>
                    <a:pt x="500" y="491"/>
                  </a:cubicBezTo>
                  <a:cubicBezTo>
                    <a:pt x="500" y="491"/>
                    <a:pt x="500" y="491"/>
                    <a:pt x="500" y="491"/>
                  </a:cubicBezTo>
                  <a:cubicBezTo>
                    <a:pt x="481" y="491"/>
                    <a:pt x="481" y="491"/>
                    <a:pt x="481" y="491"/>
                  </a:cubicBezTo>
                  <a:cubicBezTo>
                    <a:pt x="481" y="491"/>
                    <a:pt x="481" y="491"/>
                    <a:pt x="481" y="491"/>
                  </a:cubicBezTo>
                  <a:cubicBezTo>
                    <a:pt x="481" y="481"/>
                    <a:pt x="481" y="481"/>
                    <a:pt x="481" y="481"/>
                  </a:cubicBezTo>
                  <a:cubicBezTo>
                    <a:pt x="500" y="481"/>
                    <a:pt x="500" y="481"/>
                    <a:pt x="500" y="481"/>
                  </a:cubicBezTo>
                  <a:close/>
                  <a:moveTo>
                    <a:pt x="503" y="371"/>
                  </a:moveTo>
                  <a:cubicBezTo>
                    <a:pt x="506" y="371"/>
                    <a:pt x="510" y="371"/>
                    <a:pt x="513" y="372"/>
                  </a:cubicBezTo>
                  <a:cubicBezTo>
                    <a:pt x="513" y="372"/>
                    <a:pt x="513" y="372"/>
                    <a:pt x="513" y="372"/>
                  </a:cubicBezTo>
                  <a:cubicBezTo>
                    <a:pt x="513" y="392"/>
                    <a:pt x="513" y="392"/>
                    <a:pt x="513" y="392"/>
                  </a:cubicBezTo>
                  <a:cubicBezTo>
                    <a:pt x="513" y="392"/>
                    <a:pt x="513" y="392"/>
                    <a:pt x="513" y="392"/>
                  </a:cubicBezTo>
                  <a:cubicBezTo>
                    <a:pt x="513" y="396"/>
                    <a:pt x="513" y="396"/>
                    <a:pt x="513" y="396"/>
                  </a:cubicBezTo>
                  <a:cubicBezTo>
                    <a:pt x="513" y="403"/>
                    <a:pt x="513" y="403"/>
                    <a:pt x="513" y="403"/>
                  </a:cubicBezTo>
                  <a:cubicBezTo>
                    <a:pt x="513" y="407"/>
                    <a:pt x="513" y="407"/>
                    <a:pt x="513" y="407"/>
                  </a:cubicBezTo>
                  <a:cubicBezTo>
                    <a:pt x="551" y="407"/>
                    <a:pt x="551" y="407"/>
                    <a:pt x="551" y="407"/>
                  </a:cubicBezTo>
                  <a:cubicBezTo>
                    <a:pt x="543" y="401"/>
                    <a:pt x="534" y="397"/>
                    <a:pt x="525" y="395"/>
                  </a:cubicBezTo>
                  <a:cubicBezTo>
                    <a:pt x="525" y="394"/>
                    <a:pt x="525" y="394"/>
                    <a:pt x="525" y="394"/>
                  </a:cubicBezTo>
                  <a:cubicBezTo>
                    <a:pt x="524" y="394"/>
                    <a:pt x="523" y="394"/>
                    <a:pt x="521" y="393"/>
                  </a:cubicBezTo>
                  <a:cubicBezTo>
                    <a:pt x="521" y="373"/>
                    <a:pt x="521" y="373"/>
                    <a:pt x="521" y="373"/>
                  </a:cubicBezTo>
                  <a:cubicBezTo>
                    <a:pt x="523" y="373"/>
                    <a:pt x="524" y="373"/>
                    <a:pt x="525" y="374"/>
                  </a:cubicBezTo>
                  <a:cubicBezTo>
                    <a:pt x="525" y="374"/>
                    <a:pt x="525" y="374"/>
                    <a:pt x="525" y="374"/>
                  </a:cubicBezTo>
                  <a:cubicBezTo>
                    <a:pt x="554" y="380"/>
                    <a:pt x="578" y="399"/>
                    <a:pt x="591" y="424"/>
                  </a:cubicBezTo>
                  <a:cubicBezTo>
                    <a:pt x="591" y="424"/>
                    <a:pt x="591" y="424"/>
                    <a:pt x="591" y="424"/>
                  </a:cubicBezTo>
                  <a:cubicBezTo>
                    <a:pt x="568" y="424"/>
                    <a:pt x="568" y="424"/>
                    <a:pt x="568" y="424"/>
                  </a:cubicBezTo>
                  <a:cubicBezTo>
                    <a:pt x="567" y="424"/>
                    <a:pt x="567" y="424"/>
                    <a:pt x="567" y="424"/>
                  </a:cubicBezTo>
                  <a:cubicBezTo>
                    <a:pt x="524" y="424"/>
                    <a:pt x="524" y="424"/>
                    <a:pt x="524" y="424"/>
                  </a:cubicBezTo>
                  <a:cubicBezTo>
                    <a:pt x="513" y="424"/>
                    <a:pt x="513" y="424"/>
                    <a:pt x="513" y="424"/>
                  </a:cubicBezTo>
                  <a:cubicBezTo>
                    <a:pt x="513" y="436"/>
                    <a:pt x="513" y="436"/>
                    <a:pt x="513" y="436"/>
                  </a:cubicBezTo>
                  <a:cubicBezTo>
                    <a:pt x="513" y="464"/>
                    <a:pt x="513" y="464"/>
                    <a:pt x="513" y="464"/>
                  </a:cubicBezTo>
                  <a:cubicBezTo>
                    <a:pt x="525" y="464"/>
                    <a:pt x="525" y="464"/>
                    <a:pt x="525" y="464"/>
                  </a:cubicBezTo>
                  <a:cubicBezTo>
                    <a:pt x="525" y="452"/>
                    <a:pt x="525" y="452"/>
                    <a:pt x="525" y="452"/>
                  </a:cubicBezTo>
                  <a:cubicBezTo>
                    <a:pt x="525" y="436"/>
                    <a:pt x="525" y="436"/>
                    <a:pt x="525" y="436"/>
                  </a:cubicBezTo>
                  <a:cubicBezTo>
                    <a:pt x="542" y="436"/>
                    <a:pt x="542" y="436"/>
                    <a:pt x="542" y="436"/>
                  </a:cubicBezTo>
                  <a:cubicBezTo>
                    <a:pt x="575" y="436"/>
                    <a:pt x="575" y="436"/>
                    <a:pt x="575" y="436"/>
                  </a:cubicBezTo>
                  <a:cubicBezTo>
                    <a:pt x="575" y="436"/>
                    <a:pt x="575" y="436"/>
                    <a:pt x="575" y="436"/>
                  </a:cubicBezTo>
                  <a:cubicBezTo>
                    <a:pt x="597" y="436"/>
                    <a:pt x="597" y="436"/>
                    <a:pt x="597" y="436"/>
                  </a:cubicBezTo>
                  <a:cubicBezTo>
                    <a:pt x="597" y="436"/>
                    <a:pt x="597" y="436"/>
                    <a:pt x="597" y="436"/>
                  </a:cubicBezTo>
                  <a:cubicBezTo>
                    <a:pt x="599" y="441"/>
                    <a:pt x="600" y="447"/>
                    <a:pt x="601" y="452"/>
                  </a:cubicBezTo>
                  <a:cubicBezTo>
                    <a:pt x="601" y="452"/>
                    <a:pt x="601" y="452"/>
                    <a:pt x="601" y="452"/>
                  </a:cubicBezTo>
                  <a:cubicBezTo>
                    <a:pt x="581" y="452"/>
                    <a:pt x="581" y="452"/>
                    <a:pt x="581" y="452"/>
                  </a:cubicBezTo>
                  <a:cubicBezTo>
                    <a:pt x="581" y="452"/>
                    <a:pt x="581" y="452"/>
                    <a:pt x="581" y="452"/>
                  </a:cubicBezTo>
                  <a:cubicBezTo>
                    <a:pt x="542" y="452"/>
                    <a:pt x="542" y="452"/>
                    <a:pt x="542" y="452"/>
                  </a:cubicBezTo>
                  <a:cubicBezTo>
                    <a:pt x="542" y="464"/>
                    <a:pt x="542" y="464"/>
                    <a:pt x="542" y="464"/>
                  </a:cubicBezTo>
                  <a:cubicBezTo>
                    <a:pt x="583" y="464"/>
                    <a:pt x="583" y="464"/>
                    <a:pt x="583" y="464"/>
                  </a:cubicBezTo>
                  <a:cubicBezTo>
                    <a:pt x="583" y="464"/>
                    <a:pt x="583" y="464"/>
                    <a:pt x="583" y="464"/>
                  </a:cubicBezTo>
                  <a:cubicBezTo>
                    <a:pt x="603" y="464"/>
                    <a:pt x="603" y="464"/>
                    <a:pt x="603" y="464"/>
                  </a:cubicBezTo>
                  <a:cubicBezTo>
                    <a:pt x="603" y="464"/>
                    <a:pt x="603" y="464"/>
                    <a:pt x="603" y="464"/>
                  </a:cubicBezTo>
                  <a:cubicBezTo>
                    <a:pt x="603" y="466"/>
                    <a:pt x="603" y="469"/>
                    <a:pt x="603" y="471"/>
                  </a:cubicBezTo>
                  <a:cubicBezTo>
                    <a:pt x="603" y="475"/>
                    <a:pt x="603" y="478"/>
                    <a:pt x="603" y="482"/>
                  </a:cubicBezTo>
                  <a:cubicBezTo>
                    <a:pt x="603" y="482"/>
                    <a:pt x="603" y="482"/>
                    <a:pt x="603" y="482"/>
                  </a:cubicBezTo>
                  <a:cubicBezTo>
                    <a:pt x="602" y="485"/>
                    <a:pt x="602" y="488"/>
                    <a:pt x="601" y="492"/>
                  </a:cubicBezTo>
                  <a:cubicBezTo>
                    <a:pt x="601" y="492"/>
                    <a:pt x="601" y="492"/>
                    <a:pt x="601" y="492"/>
                  </a:cubicBezTo>
                  <a:cubicBezTo>
                    <a:pt x="601" y="492"/>
                    <a:pt x="601" y="493"/>
                    <a:pt x="601" y="494"/>
                  </a:cubicBezTo>
                  <a:cubicBezTo>
                    <a:pt x="601" y="494"/>
                    <a:pt x="601" y="494"/>
                    <a:pt x="601" y="494"/>
                  </a:cubicBezTo>
                  <a:cubicBezTo>
                    <a:pt x="600" y="495"/>
                    <a:pt x="600" y="496"/>
                    <a:pt x="600" y="496"/>
                  </a:cubicBezTo>
                  <a:cubicBezTo>
                    <a:pt x="600" y="497"/>
                    <a:pt x="600" y="497"/>
                    <a:pt x="600" y="497"/>
                  </a:cubicBezTo>
                  <a:cubicBezTo>
                    <a:pt x="599" y="500"/>
                    <a:pt x="598" y="503"/>
                    <a:pt x="597" y="506"/>
                  </a:cubicBezTo>
                  <a:cubicBezTo>
                    <a:pt x="597" y="506"/>
                    <a:pt x="597" y="506"/>
                    <a:pt x="597" y="506"/>
                  </a:cubicBezTo>
                  <a:cubicBezTo>
                    <a:pt x="597" y="507"/>
                    <a:pt x="597" y="507"/>
                    <a:pt x="596" y="508"/>
                  </a:cubicBezTo>
                  <a:cubicBezTo>
                    <a:pt x="596" y="508"/>
                    <a:pt x="596" y="508"/>
                    <a:pt x="596" y="508"/>
                  </a:cubicBezTo>
                  <a:cubicBezTo>
                    <a:pt x="596" y="509"/>
                    <a:pt x="596" y="510"/>
                    <a:pt x="595" y="510"/>
                  </a:cubicBezTo>
                  <a:cubicBezTo>
                    <a:pt x="595" y="511"/>
                    <a:pt x="595" y="511"/>
                    <a:pt x="595" y="511"/>
                  </a:cubicBezTo>
                  <a:cubicBezTo>
                    <a:pt x="595" y="511"/>
                    <a:pt x="595" y="512"/>
                    <a:pt x="594" y="512"/>
                  </a:cubicBezTo>
                  <a:cubicBezTo>
                    <a:pt x="594" y="513"/>
                    <a:pt x="594" y="513"/>
                    <a:pt x="594" y="513"/>
                  </a:cubicBezTo>
                  <a:cubicBezTo>
                    <a:pt x="594" y="513"/>
                    <a:pt x="594" y="514"/>
                    <a:pt x="593" y="515"/>
                  </a:cubicBezTo>
                  <a:cubicBezTo>
                    <a:pt x="593" y="515"/>
                    <a:pt x="593" y="515"/>
                    <a:pt x="593" y="515"/>
                  </a:cubicBezTo>
                  <a:cubicBezTo>
                    <a:pt x="593" y="516"/>
                    <a:pt x="592" y="518"/>
                    <a:pt x="591" y="519"/>
                  </a:cubicBezTo>
                  <a:cubicBezTo>
                    <a:pt x="591" y="520"/>
                    <a:pt x="591" y="520"/>
                    <a:pt x="591" y="520"/>
                  </a:cubicBezTo>
                  <a:cubicBezTo>
                    <a:pt x="591" y="520"/>
                    <a:pt x="590" y="521"/>
                    <a:pt x="590" y="521"/>
                  </a:cubicBezTo>
                  <a:cubicBezTo>
                    <a:pt x="590" y="522"/>
                    <a:pt x="590" y="522"/>
                    <a:pt x="590" y="522"/>
                  </a:cubicBezTo>
                  <a:cubicBezTo>
                    <a:pt x="589" y="522"/>
                    <a:pt x="589" y="523"/>
                    <a:pt x="589" y="523"/>
                  </a:cubicBezTo>
                  <a:cubicBezTo>
                    <a:pt x="588" y="524"/>
                    <a:pt x="588" y="524"/>
                    <a:pt x="588" y="524"/>
                  </a:cubicBezTo>
                  <a:cubicBezTo>
                    <a:pt x="588" y="524"/>
                    <a:pt x="588" y="525"/>
                    <a:pt x="588" y="525"/>
                  </a:cubicBezTo>
                  <a:cubicBezTo>
                    <a:pt x="587" y="526"/>
                    <a:pt x="587" y="526"/>
                    <a:pt x="587" y="526"/>
                  </a:cubicBezTo>
                  <a:cubicBezTo>
                    <a:pt x="587" y="526"/>
                    <a:pt x="587" y="526"/>
                    <a:pt x="586" y="527"/>
                  </a:cubicBezTo>
                  <a:cubicBezTo>
                    <a:pt x="586" y="527"/>
                    <a:pt x="586" y="527"/>
                    <a:pt x="586" y="528"/>
                  </a:cubicBezTo>
                  <a:cubicBezTo>
                    <a:pt x="586" y="528"/>
                    <a:pt x="585" y="529"/>
                    <a:pt x="585" y="529"/>
                  </a:cubicBezTo>
                  <a:cubicBezTo>
                    <a:pt x="585" y="530"/>
                    <a:pt x="585" y="530"/>
                    <a:pt x="585" y="530"/>
                  </a:cubicBezTo>
                  <a:cubicBezTo>
                    <a:pt x="584" y="530"/>
                    <a:pt x="584" y="531"/>
                    <a:pt x="583" y="531"/>
                  </a:cubicBezTo>
                  <a:cubicBezTo>
                    <a:pt x="583" y="531"/>
                    <a:pt x="583" y="532"/>
                    <a:pt x="583" y="532"/>
                  </a:cubicBezTo>
                  <a:cubicBezTo>
                    <a:pt x="583" y="532"/>
                    <a:pt x="582" y="533"/>
                    <a:pt x="582" y="533"/>
                  </a:cubicBezTo>
                  <a:cubicBezTo>
                    <a:pt x="581" y="534"/>
                    <a:pt x="581" y="534"/>
                    <a:pt x="581" y="534"/>
                  </a:cubicBezTo>
                  <a:cubicBezTo>
                    <a:pt x="581" y="534"/>
                    <a:pt x="581" y="534"/>
                    <a:pt x="581" y="535"/>
                  </a:cubicBezTo>
                  <a:cubicBezTo>
                    <a:pt x="580" y="536"/>
                    <a:pt x="580" y="536"/>
                    <a:pt x="580" y="536"/>
                  </a:cubicBezTo>
                  <a:cubicBezTo>
                    <a:pt x="580" y="536"/>
                    <a:pt x="579" y="536"/>
                    <a:pt x="579" y="537"/>
                  </a:cubicBezTo>
                  <a:cubicBezTo>
                    <a:pt x="579" y="537"/>
                    <a:pt x="579" y="537"/>
                    <a:pt x="578" y="537"/>
                  </a:cubicBezTo>
                  <a:cubicBezTo>
                    <a:pt x="578" y="538"/>
                    <a:pt x="578" y="538"/>
                    <a:pt x="578" y="538"/>
                  </a:cubicBezTo>
                  <a:cubicBezTo>
                    <a:pt x="577" y="538"/>
                    <a:pt x="577" y="539"/>
                    <a:pt x="577" y="539"/>
                  </a:cubicBezTo>
                  <a:cubicBezTo>
                    <a:pt x="577" y="539"/>
                    <a:pt x="577" y="539"/>
                    <a:pt x="577" y="539"/>
                  </a:cubicBezTo>
                  <a:cubicBezTo>
                    <a:pt x="575" y="541"/>
                    <a:pt x="574" y="542"/>
                    <a:pt x="573" y="543"/>
                  </a:cubicBezTo>
                  <a:cubicBezTo>
                    <a:pt x="572" y="544"/>
                    <a:pt x="572" y="544"/>
                    <a:pt x="572" y="544"/>
                  </a:cubicBezTo>
                  <a:cubicBezTo>
                    <a:pt x="572" y="544"/>
                    <a:pt x="572" y="544"/>
                    <a:pt x="571" y="545"/>
                  </a:cubicBezTo>
                  <a:cubicBezTo>
                    <a:pt x="571" y="545"/>
                    <a:pt x="571" y="545"/>
                    <a:pt x="571" y="545"/>
                  </a:cubicBezTo>
                  <a:cubicBezTo>
                    <a:pt x="571" y="545"/>
                    <a:pt x="570" y="546"/>
                    <a:pt x="570" y="546"/>
                  </a:cubicBezTo>
                  <a:cubicBezTo>
                    <a:pt x="569" y="547"/>
                    <a:pt x="569" y="547"/>
                    <a:pt x="569" y="547"/>
                  </a:cubicBezTo>
                  <a:cubicBezTo>
                    <a:pt x="569" y="547"/>
                    <a:pt x="568" y="547"/>
                    <a:pt x="568" y="548"/>
                  </a:cubicBezTo>
                  <a:cubicBezTo>
                    <a:pt x="568" y="548"/>
                    <a:pt x="568" y="548"/>
                    <a:pt x="568" y="548"/>
                  </a:cubicBezTo>
                  <a:cubicBezTo>
                    <a:pt x="567" y="548"/>
                    <a:pt x="567" y="549"/>
                    <a:pt x="566" y="549"/>
                  </a:cubicBezTo>
                  <a:cubicBezTo>
                    <a:pt x="566" y="549"/>
                    <a:pt x="566" y="549"/>
                    <a:pt x="566" y="549"/>
                  </a:cubicBezTo>
                  <a:cubicBezTo>
                    <a:pt x="565" y="550"/>
                    <a:pt x="563" y="552"/>
                    <a:pt x="562" y="553"/>
                  </a:cubicBezTo>
                  <a:cubicBezTo>
                    <a:pt x="561" y="553"/>
                    <a:pt x="561" y="553"/>
                    <a:pt x="561" y="553"/>
                  </a:cubicBezTo>
                  <a:cubicBezTo>
                    <a:pt x="561" y="553"/>
                    <a:pt x="561" y="553"/>
                    <a:pt x="560" y="554"/>
                  </a:cubicBezTo>
                  <a:cubicBezTo>
                    <a:pt x="560" y="554"/>
                    <a:pt x="560" y="554"/>
                    <a:pt x="560" y="554"/>
                  </a:cubicBezTo>
                  <a:cubicBezTo>
                    <a:pt x="559" y="554"/>
                    <a:pt x="559" y="555"/>
                    <a:pt x="558" y="555"/>
                  </a:cubicBezTo>
                  <a:cubicBezTo>
                    <a:pt x="558" y="555"/>
                    <a:pt x="558" y="555"/>
                    <a:pt x="558" y="555"/>
                  </a:cubicBezTo>
                  <a:cubicBezTo>
                    <a:pt x="557" y="556"/>
                    <a:pt x="557" y="556"/>
                    <a:pt x="557" y="556"/>
                  </a:cubicBezTo>
                  <a:cubicBezTo>
                    <a:pt x="556" y="557"/>
                    <a:pt x="556" y="557"/>
                    <a:pt x="556" y="557"/>
                  </a:cubicBezTo>
                  <a:cubicBezTo>
                    <a:pt x="555" y="557"/>
                    <a:pt x="555" y="557"/>
                    <a:pt x="555" y="557"/>
                  </a:cubicBezTo>
                  <a:cubicBezTo>
                    <a:pt x="554" y="558"/>
                    <a:pt x="554" y="558"/>
                    <a:pt x="554" y="558"/>
                  </a:cubicBezTo>
                  <a:cubicBezTo>
                    <a:pt x="552" y="559"/>
                    <a:pt x="551" y="559"/>
                    <a:pt x="549" y="560"/>
                  </a:cubicBezTo>
                  <a:cubicBezTo>
                    <a:pt x="549" y="561"/>
                    <a:pt x="549" y="561"/>
                    <a:pt x="549" y="561"/>
                  </a:cubicBezTo>
                  <a:cubicBezTo>
                    <a:pt x="548" y="561"/>
                    <a:pt x="548" y="561"/>
                    <a:pt x="547" y="561"/>
                  </a:cubicBezTo>
                  <a:cubicBezTo>
                    <a:pt x="547" y="561"/>
                    <a:pt x="547" y="561"/>
                    <a:pt x="547" y="561"/>
                  </a:cubicBezTo>
                  <a:cubicBezTo>
                    <a:pt x="547" y="562"/>
                    <a:pt x="546" y="562"/>
                    <a:pt x="546" y="562"/>
                  </a:cubicBezTo>
                  <a:cubicBezTo>
                    <a:pt x="545" y="562"/>
                    <a:pt x="545" y="562"/>
                    <a:pt x="545" y="562"/>
                  </a:cubicBezTo>
                  <a:cubicBezTo>
                    <a:pt x="544" y="563"/>
                    <a:pt x="544" y="563"/>
                    <a:pt x="544" y="563"/>
                  </a:cubicBezTo>
                  <a:cubicBezTo>
                    <a:pt x="543" y="563"/>
                    <a:pt x="543" y="563"/>
                    <a:pt x="543" y="563"/>
                  </a:cubicBezTo>
                  <a:cubicBezTo>
                    <a:pt x="543" y="564"/>
                    <a:pt x="542" y="564"/>
                    <a:pt x="542" y="564"/>
                  </a:cubicBezTo>
                  <a:cubicBezTo>
                    <a:pt x="541" y="564"/>
                    <a:pt x="541" y="564"/>
                    <a:pt x="541" y="564"/>
                  </a:cubicBezTo>
                  <a:cubicBezTo>
                    <a:pt x="540" y="564"/>
                    <a:pt x="540" y="565"/>
                    <a:pt x="539" y="565"/>
                  </a:cubicBezTo>
                  <a:cubicBezTo>
                    <a:pt x="539" y="565"/>
                    <a:pt x="539" y="565"/>
                    <a:pt x="539" y="565"/>
                  </a:cubicBezTo>
                  <a:cubicBezTo>
                    <a:pt x="538" y="566"/>
                    <a:pt x="536" y="566"/>
                    <a:pt x="534" y="567"/>
                  </a:cubicBezTo>
                  <a:cubicBezTo>
                    <a:pt x="534" y="567"/>
                    <a:pt x="534" y="567"/>
                    <a:pt x="533" y="567"/>
                  </a:cubicBezTo>
                  <a:cubicBezTo>
                    <a:pt x="533" y="567"/>
                    <a:pt x="532" y="567"/>
                    <a:pt x="532" y="567"/>
                  </a:cubicBezTo>
                  <a:cubicBezTo>
                    <a:pt x="531" y="568"/>
                    <a:pt x="531" y="568"/>
                    <a:pt x="531" y="568"/>
                  </a:cubicBezTo>
                  <a:cubicBezTo>
                    <a:pt x="531" y="568"/>
                    <a:pt x="530" y="568"/>
                    <a:pt x="530" y="568"/>
                  </a:cubicBezTo>
                  <a:cubicBezTo>
                    <a:pt x="529" y="568"/>
                    <a:pt x="529" y="568"/>
                    <a:pt x="529" y="568"/>
                  </a:cubicBezTo>
                  <a:cubicBezTo>
                    <a:pt x="528" y="568"/>
                    <a:pt x="528" y="568"/>
                    <a:pt x="528" y="569"/>
                  </a:cubicBezTo>
                  <a:cubicBezTo>
                    <a:pt x="527" y="569"/>
                    <a:pt x="527" y="569"/>
                    <a:pt x="526" y="569"/>
                  </a:cubicBezTo>
                  <a:cubicBezTo>
                    <a:pt x="526" y="569"/>
                    <a:pt x="526" y="569"/>
                    <a:pt x="525" y="569"/>
                  </a:cubicBezTo>
                  <a:cubicBezTo>
                    <a:pt x="525" y="569"/>
                    <a:pt x="525" y="569"/>
                    <a:pt x="525" y="569"/>
                  </a:cubicBezTo>
                  <a:cubicBezTo>
                    <a:pt x="525" y="569"/>
                    <a:pt x="525" y="569"/>
                    <a:pt x="525" y="569"/>
                  </a:cubicBezTo>
                  <a:cubicBezTo>
                    <a:pt x="524" y="569"/>
                    <a:pt x="523" y="570"/>
                    <a:pt x="521" y="570"/>
                  </a:cubicBezTo>
                  <a:cubicBezTo>
                    <a:pt x="521" y="550"/>
                    <a:pt x="521" y="550"/>
                    <a:pt x="521" y="550"/>
                  </a:cubicBezTo>
                  <a:cubicBezTo>
                    <a:pt x="523" y="549"/>
                    <a:pt x="524" y="549"/>
                    <a:pt x="525" y="549"/>
                  </a:cubicBezTo>
                  <a:cubicBezTo>
                    <a:pt x="525" y="548"/>
                    <a:pt x="525" y="548"/>
                    <a:pt x="525" y="548"/>
                  </a:cubicBezTo>
                  <a:cubicBezTo>
                    <a:pt x="556" y="540"/>
                    <a:pt x="579" y="513"/>
                    <a:pt x="583" y="481"/>
                  </a:cubicBezTo>
                  <a:cubicBezTo>
                    <a:pt x="542" y="481"/>
                    <a:pt x="542" y="481"/>
                    <a:pt x="542" y="481"/>
                  </a:cubicBezTo>
                  <a:cubicBezTo>
                    <a:pt x="542" y="491"/>
                    <a:pt x="542" y="491"/>
                    <a:pt x="542" y="491"/>
                  </a:cubicBezTo>
                  <a:cubicBezTo>
                    <a:pt x="568" y="491"/>
                    <a:pt x="568" y="491"/>
                    <a:pt x="568" y="491"/>
                  </a:cubicBezTo>
                  <a:cubicBezTo>
                    <a:pt x="566" y="497"/>
                    <a:pt x="563" y="503"/>
                    <a:pt x="559" y="509"/>
                  </a:cubicBezTo>
                  <a:cubicBezTo>
                    <a:pt x="513" y="509"/>
                    <a:pt x="513" y="509"/>
                    <a:pt x="513" y="509"/>
                  </a:cubicBezTo>
                  <a:cubicBezTo>
                    <a:pt x="513" y="518"/>
                    <a:pt x="513" y="518"/>
                    <a:pt x="513" y="518"/>
                  </a:cubicBezTo>
                  <a:cubicBezTo>
                    <a:pt x="550" y="518"/>
                    <a:pt x="550" y="518"/>
                    <a:pt x="550" y="518"/>
                  </a:cubicBezTo>
                  <a:cubicBezTo>
                    <a:pt x="540" y="528"/>
                    <a:pt x="528" y="535"/>
                    <a:pt x="513" y="537"/>
                  </a:cubicBezTo>
                  <a:cubicBezTo>
                    <a:pt x="513" y="539"/>
                    <a:pt x="513" y="539"/>
                    <a:pt x="513" y="539"/>
                  </a:cubicBezTo>
                  <a:cubicBezTo>
                    <a:pt x="513" y="548"/>
                    <a:pt x="513" y="548"/>
                    <a:pt x="513" y="548"/>
                  </a:cubicBezTo>
                  <a:cubicBezTo>
                    <a:pt x="513" y="551"/>
                    <a:pt x="513" y="551"/>
                    <a:pt x="513" y="551"/>
                  </a:cubicBezTo>
                  <a:cubicBezTo>
                    <a:pt x="513" y="551"/>
                    <a:pt x="513" y="551"/>
                    <a:pt x="513" y="551"/>
                  </a:cubicBezTo>
                  <a:cubicBezTo>
                    <a:pt x="513" y="571"/>
                    <a:pt x="513" y="571"/>
                    <a:pt x="513" y="571"/>
                  </a:cubicBezTo>
                  <a:cubicBezTo>
                    <a:pt x="513" y="571"/>
                    <a:pt x="513" y="571"/>
                    <a:pt x="513" y="571"/>
                  </a:cubicBezTo>
                  <a:cubicBezTo>
                    <a:pt x="510" y="571"/>
                    <a:pt x="506" y="572"/>
                    <a:pt x="503" y="572"/>
                  </a:cubicBezTo>
                  <a:cubicBezTo>
                    <a:pt x="500" y="572"/>
                    <a:pt x="496" y="571"/>
                    <a:pt x="493" y="571"/>
                  </a:cubicBezTo>
                  <a:cubicBezTo>
                    <a:pt x="493" y="571"/>
                    <a:pt x="493" y="571"/>
                    <a:pt x="493" y="571"/>
                  </a:cubicBezTo>
                  <a:cubicBezTo>
                    <a:pt x="493" y="551"/>
                    <a:pt x="493" y="551"/>
                    <a:pt x="493" y="551"/>
                  </a:cubicBezTo>
                  <a:cubicBezTo>
                    <a:pt x="493" y="551"/>
                    <a:pt x="493" y="551"/>
                    <a:pt x="493" y="551"/>
                  </a:cubicBezTo>
                  <a:cubicBezTo>
                    <a:pt x="493" y="548"/>
                    <a:pt x="493" y="548"/>
                    <a:pt x="493" y="548"/>
                  </a:cubicBezTo>
                  <a:cubicBezTo>
                    <a:pt x="493" y="544"/>
                    <a:pt x="493" y="544"/>
                    <a:pt x="493" y="544"/>
                  </a:cubicBezTo>
                  <a:cubicBezTo>
                    <a:pt x="493" y="537"/>
                    <a:pt x="493" y="537"/>
                    <a:pt x="493" y="537"/>
                  </a:cubicBezTo>
                  <a:cubicBezTo>
                    <a:pt x="478" y="535"/>
                    <a:pt x="465" y="528"/>
                    <a:pt x="455" y="518"/>
                  </a:cubicBezTo>
                  <a:cubicBezTo>
                    <a:pt x="493" y="518"/>
                    <a:pt x="493" y="518"/>
                    <a:pt x="493" y="518"/>
                  </a:cubicBezTo>
                  <a:cubicBezTo>
                    <a:pt x="493" y="509"/>
                    <a:pt x="493" y="509"/>
                    <a:pt x="493" y="509"/>
                  </a:cubicBezTo>
                  <a:cubicBezTo>
                    <a:pt x="447" y="509"/>
                    <a:pt x="447" y="509"/>
                    <a:pt x="447" y="509"/>
                  </a:cubicBezTo>
                  <a:cubicBezTo>
                    <a:pt x="443" y="503"/>
                    <a:pt x="440" y="497"/>
                    <a:pt x="438" y="491"/>
                  </a:cubicBezTo>
                  <a:cubicBezTo>
                    <a:pt x="464" y="491"/>
                    <a:pt x="464" y="491"/>
                    <a:pt x="464" y="491"/>
                  </a:cubicBezTo>
                  <a:cubicBezTo>
                    <a:pt x="464" y="481"/>
                    <a:pt x="464" y="481"/>
                    <a:pt x="464" y="481"/>
                  </a:cubicBezTo>
                  <a:cubicBezTo>
                    <a:pt x="424" y="481"/>
                    <a:pt x="424" y="481"/>
                    <a:pt x="424" y="481"/>
                  </a:cubicBezTo>
                  <a:cubicBezTo>
                    <a:pt x="427" y="513"/>
                    <a:pt x="450" y="540"/>
                    <a:pt x="481" y="548"/>
                  </a:cubicBezTo>
                  <a:cubicBezTo>
                    <a:pt x="481" y="549"/>
                    <a:pt x="481" y="549"/>
                    <a:pt x="481" y="549"/>
                  </a:cubicBezTo>
                  <a:cubicBezTo>
                    <a:pt x="482" y="549"/>
                    <a:pt x="484" y="549"/>
                    <a:pt x="485" y="550"/>
                  </a:cubicBezTo>
                  <a:cubicBezTo>
                    <a:pt x="485" y="570"/>
                    <a:pt x="485" y="570"/>
                    <a:pt x="485" y="570"/>
                  </a:cubicBezTo>
                  <a:cubicBezTo>
                    <a:pt x="484" y="570"/>
                    <a:pt x="482" y="569"/>
                    <a:pt x="481" y="569"/>
                  </a:cubicBezTo>
                  <a:cubicBezTo>
                    <a:pt x="481" y="569"/>
                    <a:pt x="481" y="569"/>
                    <a:pt x="481" y="569"/>
                  </a:cubicBezTo>
                  <a:cubicBezTo>
                    <a:pt x="480" y="569"/>
                    <a:pt x="479" y="569"/>
                    <a:pt x="478" y="568"/>
                  </a:cubicBezTo>
                  <a:cubicBezTo>
                    <a:pt x="478" y="568"/>
                    <a:pt x="478" y="568"/>
                    <a:pt x="478" y="568"/>
                  </a:cubicBezTo>
                  <a:cubicBezTo>
                    <a:pt x="477" y="568"/>
                    <a:pt x="476" y="568"/>
                    <a:pt x="476" y="568"/>
                  </a:cubicBezTo>
                  <a:cubicBezTo>
                    <a:pt x="476" y="568"/>
                    <a:pt x="476" y="568"/>
                    <a:pt x="476" y="568"/>
                  </a:cubicBezTo>
                  <a:cubicBezTo>
                    <a:pt x="475" y="568"/>
                    <a:pt x="474" y="567"/>
                    <a:pt x="473" y="567"/>
                  </a:cubicBezTo>
                  <a:cubicBezTo>
                    <a:pt x="473" y="567"/>
                    <a:pt x="473" y="567"/>
                    <a:pt x="473" y="567"/>
                  </a:cubicBezTo>
                  <a:cubicBezTo>
                    <a:pt x="470" y="566"/>
                    <a:pt x="467" y="565"/>
                    <a:pt x="464" y="564"/>
                  </a:cubicBezTo>
                  <a:cubicBezTo>
                    <a:pt x="464" y="564"/>
                    <a:pt x="464" y="564"/>
                    <a:pt x="464" y="564"/>
                  </a:cubicBezTo>
                  <a:cubicBezTo>
                    <a:pt x="428" y="549"/>
                    <a:pt x="403" y="513"/>
                    <a:pt x="403" y="471"/>
                  </a:cubicBezTo>
                  <a:cubicBezTo>
                    <a:pt x="403" y="469"/>
                    <a:pt x="403" y="466"/>
                    <a:pt x="403" y="464"/>
                  </a:cubicBezTo>
                  <a:cubicBezTo>
                    <a:pt x="403" y="464"/>
                    <a:pt x="403" y="464"/>
                    <a:pt x="403" y="464"/>
                  </a:cubicBezTo>
                  <a:cubicBezTo>
                    <a:pt x="423" y="464"/>
                    <a:pt x="423" y="464"/>
                    <a:pt x="423" y="464"/>
                  </a:cubicBezTo>
                  <a:cubicBezTo>
                    <a:pt x="423" y="464"/>
                    <a:pt x="423" y="464"/>
                    <a:pt x="423" y="464"/>
                  </a:cubicBezTo>
                  <a:cubicBezTo>
                    <a:pt x="464" y="464"/>
                    <a:pt x="464" y="464"/>
                    <a:pt x="464" y="464"/>
                  </a:cubicBezTo>
                  <a:cubicBezTo>
                    <a:pt x="464" y="452"/>
                    <a:pt x="464" y="452"/>
                    <a:pt x="464" y="452"/>
                  </a:cubicBezTo>
                  <a:cubicBezTo>
                    <a:pt x="425" y="452"/>
                    <a:pt x="425" y="452"/>
                    <a:pt x="425" y="452"/>
                  </a:cubicBezTo>
                  <a:cubicBezTo>
                    <a:pt x="425" y="452"/>
                    <a:pt x="425" y="452"/>
                    <a:pt x="425" y="452"/>
                  </a:cubicBezTo>
                  <a:cubicBezTo>
                    <a:pt x="405" y="452"/>
                    <a:pt x="405" y="452"/>
                    <a:pt x="405" y="452"/>
                  </a:cubicBezTo>
                  <a:cubicBezTo>
                    <a:pt x="405" y="452"/>
                    <a:pt x="405" y="452"/>
                    <a:pt x="405" y="452"/>
                  </a:cubicBezTo>
                  <a:cubicBezTo>
                    <a:pt x="406" y="447"/>
                    <a:pt x="407" y="441"/>
                    <a:pt x="410" y="436"/>
                  </a:cubicBezTo>
                  <a:cubicBezTo>
                    <a:pt x="410" y="436"/>
                    <a:pt x="410" y="436"/>
                    <a:pt x="410" y="436"/>
                  </a:cubicBezTo>
                  <a:cubicBezTo>
                    <a:pt x="431" y="436"/>
                    <a:pt x="431" y="436"/>
                    <a:pt x="431" y="436"/>
                  </a:cubicBezTo>
                  <a:cubicBezTo>
                    <a:pt x="432" y="436"/>
                    <a:pt x="432" y="436"/>
                    <a:pt x="432" y="436"/>
                  </a:cubicBezTo>
                  <a:cubicBezTo>
                    <a:pt x="464" y="436"/>
                    <a:pt x="464" y="436"/>
                    <a:pt x="464" y="436"/>
                  </a:cubicBezTo>
                  <a:cubicBezTo>
                    <a:pt x="479" y="436"/>
                    <a:pt x="479" y="436"/>
                    <a:pt x="479" y="436"/>
                  </a:cubicBezTo>
                  <a:cubicBezTo>
                    <a:pt x="481" y="436"/>
                    <a:pt x="481" y="436"/>
                    <a:pt x="481" y="436"/>
                  </a:cubicBezTo>
                  <a:cubicBezTo>
                    <a:pt x="481" y="452"/>
                    <a:pt x="481" y="452"/>
                    <a:pt x="481" y="452"/>
                  </a:cubicBezTo>
                  <a:cubicBezTo>
                    <a:pt x="481" y="464"/>
                    <a:pt x="481" y="464"/>
                    <a:pt x="481" y="464"/>
                  </a:cubicBezTo>
                  <a:cubicBezTo>
                    <a:pt x="493" y="464"/>
                    <a:pt x="493" y="464"/>
                    <a:pt x="493" y="464"/>
                  </a:cubicBezTo>
                  <a:cubicBezTo>
                    <a:pt x="493" y="436"/>
                    <a:pt x="493" y="436"/>
                    <a:pt x="493" y="436"/>
                  </a:cubicBezTo>
                  <a:cubicBezTo>
                    <a:pt x="493" y="424"/>
                    <a:pt x="493" y="424"/>
                    <a:pt x="493" y="424"/>
                  </a:cubicBezTo>
                  <a:cubicBezTo>
                    <a:pt x="479" y="424"/>
                    <a:pt x="479" y="424"/>
                    <a:pt x="479" y="424"/>
                  </a:cubicBezTo>
                  <a:cubicBezTo>
                    <a:pt x="439" y="424"/>
                    <a:pt x="439" y="424"/>
                    <a:pt x="439" y="424"/>
                  </a:cubicBezTo>
                  <a:cubicBezTo>
                    <a:pt x="439" y="424"/>
                    <a:pt x="439" y="424"/>
                    <a:pt x="439" y="424"/>
                  </a:cubicBezTo>
                  <a:cubicBezTo>
                    <a:pt x="415" y="424"/>
                    <a:pt x="415" y="424"/>
                    <a:pt x="415" y="424"/>
                  </a:cubicBezTo>
                  <a:cubicBezTo>
                    <a:pt x="415" y="424"/>
                    <a:pt x="415" y="424"/>
                    <a:pt x="415" y="424"/>
                  </a:cubicBezTo>
                  <a:cubicBezTo>
                    <a:pt x="428" y="399"/>
                    <a:pt x="452" y="380"/>
                    <a:pt x="481" y="374"/>
                  </a:cubicBezTo>
                  <a:cubicBezTo>
                    <a:pt x="481" y="374"/>
                    <a:pt x="481" y="374"/>
                    <a:pt x="481" y="374"/>
                  </a:cubicBezTo>
                  <a:cubicBezTo>
                    <a:pt x="482" y="373"/>
                    <a:pt x="484" y="373"/>
                    <a:pt x="485" y="373"/>
                  </a:cubicBezTo>
                  <a:cubicBezTo>
                    <a:pt x="485" y="393"/>
                    <a:pt x="485" y="393"/>
                    <a:pt x="485" y="393"/>
                  </a:cubicBezTo>
                  <a:cubicBezTo>
                    <a:pt x="484" y="394"/>
                    <a:pt x="482" y="394"/>
                    <a:pt x="481" y="394"/>
                  </a:cubicBezTo>
                  <a:cubicBezTo>
                    <a:pt x="481" y="395"/>
                    <a:pt x="481" y="395"/>
                    <a:pt x="481" y="395"/>
                  </a:cubicBezTo>
                  <a:cubicBezTo>
                    <a:pt x="472" y="397"/>
                    <a:pt x="463" y="401"/>
                    <a:pt x="456" y="407"/>
                  </a:cubicBezTo>
                  <a:cubicBezTo>
                    <a:pt x="493" y="407"/>
                    <a:pt x="493" y="407"/>
                    <a:pt x="493" y="407"/>
                  </a:cubicBezTo>
                  <a:cubicBezTo>
                    <a:pt x="493" y="401"/>
                    <a:pt x="493" y="401"/>
                    <a:pt x="493" y="401"/>
                  </a:cubicBezTo>
                  <a:cubicBezTo>
                    <a:pt x="493" y="396"/>
                    <a:pt x="493" y="396"/>
                    <a:pt x="493" y="396"/>
                  </a:cubicBezTo>
                  <a:cubicBezTo>
                    <a:pt x="493" y="392"/>
                    <a:pt x="493" y="392"/>
                    <a:pt x="493" y="392"/>
                  </a:cubicBezTo>
                  <a:cubicBezTo>
                    <a:pt x="493" y="392"/>
                    <a:pt x="493" y="392"/>
                    <a:pt x="493" y="392"/>
                  </a:cubicBezTo>
                  <a:cubicBezTo>
                    <a:pt x="493" y="372"/>
                    <a:pt x="493" y="372"/>
                    <a:pt x="493" y="372"/>
                  </a:cubicBezTo>
                  <a:cubicBezTo>
                    <a:pt x="493" y="372"/>
                    <a:pt x="493" y="372"/>
                    <a:pt x="493" y="372"/>
                  </a:cubicBezTo>
                  <a:cubicBezTo>
                    <a:pt x="496" y="371"/>
                    <a:pt x="500" y="371"/>
                    <a:pt x="503" y="371"/>
                  </a:cubicBezTo>
                  <a:close/>
                  <a:moveTo>
                    <a:pt x="107" y="485"/>
                  </a:moveTo>
                  <a:cubicBezTo>
                    <a:pt x="116" y="485"/>
                    <a:pt x="122" y="491"/>
                    <a:pt x="122" y="500"/>
                  </a:cubicBezTo>
                  <a:cubicBezTo>
                    <a:pt x="122" y="508"/>
                    <a:pt x="116" y="515"/>
                    <a:pt x="107" y="515"/>
                  </a:cubicBezTo>
                  <a:cubicBezTo>
                    <a:pt x="99" y="515"/>
                    <a:pt x="92" y="508"/>
                    <a:pt x="92" y="500"/>
                  </a:cubicBezTo>
                  <a:cubicBezTo>
                    <a:pt x="92" y="491"/>
                    <a:pt x="99" y="485"/>
                    <a:pt x="107" y="485"/>
                  </a:cubicBezTo>
                  <a:close/>
                  <a:moveTo>
                    <a:pt x="899" y="485"/>
                  </a:moveTo>
                  <a:cubicBezTo>
                    <a:pt x="907" y="485"/>
                    <a:pt x="914" y="491"/>
                    <a:pt x="914" y="500"/>
                  </a:cubicBezTo>
                  <a:cubicBezTo>
                    <a:pt x="914" y="508"/>
                    <a:pt x="907" y="515"/>
                    <a:pt x="899" y="515"/>
                  </a:cubicBezTo>
                  <a:cubicBezTo>
                    <a:pt x="891" y="515"/>
                    <a:pt x="884" y="508"/>
                    <a:pt x="884" y="500"/>
                  </a:cubicBezTo>
                  <a:cubicBezTo>
                    <a:pt x="884" y="491"/>
                    <a:pt x="891" y="485"/>
                    <a:pt x="899" y="485"/>
                  </a:cubicBezTo>
                  <a:close/>
                  <a:moveTo>
                    <a:pt x="143" y="603"/>
                  </a:moveTo>
                  <a:cubicBezTo>
                    <a:pt x="145" y="603"/>
                    <a:pt x="145" y="603"/>
                    <a:pt x="145" y="603"/>
                  </a:cubicBezTo>
                  <a:cubicBezTo>
                    <a:pt x="153" y="628"/>
                    <a:pt x="153" y="628"/>
                    <a:pt x="153" y="628"/>
                  </a:cubicBezTo>
                  <a:cubicBezTo>
                    <a:pt x="151" y="629"/>
                    <a:pt x="151" y="629"/>
                    <a:pt x="151" y="629"/>
                  </a:cubicBezTo>
                  <a:cubicBezTo>
                    <a:pt x="151" y="627"/>
                    <a:pt x="151" y="627"/>
                    <a:pt x="151" y="627"/>
                  </a:cubicBezTo>
                  <a:cubicBezTo>
                    <a:pt x="150" y="624"/>
                    <a:pt x="149" y="623"/>
                    <a:pt x="147" y="622"/>
                  </a:cubicBezTo>
                  <a:cubicBezTo>
                    <a:pt x="146" y="622"/>
                    <a:pt x="143" y="622"/>
                    <a:pt x="140" y="623"/>
                  </a:cubicBezTo>
                  <a:cubicBezTo>
                    <a:pt x="110" y="633"/>
                    <a:pt x="110" y="633"/>
                    <a:pt x="110" y="633"/>
                  </a:cubicBezTo>
                  <a:cubicBezTo>
                    <a:pt x="106" y="634"/>
                    <a:pt x="102" y="635"/>
                    <a:pt x="99" y="635"/>
                  </a:cubicBezTo>
                  <a:cubicBezTo>
                    <a:pt x="96" y="635"/>
                    <a:pt x="93" y="634"/>
                    <a:pt x="90" y="632"/>
                  </a:cubicBezTo>
                  <a:cubicBezTo>
                    <a:pt x="87" y="630"/>
                    <a:pt x="85" y="628"/>
                    <a:pt x="84" y="624"/>
                  </a:cubicBezTo>
                  <a:cubicBezTo>
                    <a:pt x="83" y="622"/>
                    <a:pt x="83" y="619"/>
                    <a:pt x="84" y="617"/>
                  </a:cubicBezTo>
                  <a:cubicBezTo>
                    <a:pt x="85" y="615"/>
                    <a:pt x="86" y="614"/>
                    <a:pt x="88" y="613"/>
                  </a:cubicBezTo>
                  <a:cubicBezTo>
                    <a:pt x="89" y="613"/>
                    <a:pt x="91" y="613"/>
                    <a:pt x="92" y="613"/>
                  </a:cubicBezTo>
                  <a:cubicBezTo>
                    <a:pt x="93" y="614"/>
                    <a:pt x="94" y="615"/>
                    <a:pt x="94" y="616"/>
                  </a:cubicBezTo>
                  <a:cubicBezTo>
                    <a:pt x="94" y="617"/>
                    <a:pt x="94" y="618"/>
                    <a:pt x="94" y="619"/>
                  </a:cubicBezTo>
                  <a:cubicBezTo>
                    <a:pt x="94" y="620"/>
                    <a:pt x="92" y="621"/>
                    <a:pt x="90" y="623"/>
                  </a:cubicBezTo>
                  <a:cubicBezTo>
                    <a:pt x="89" y="625"/>
                    <a:pt x="88" y="626"/>
                    <a:pt x="88" y="627"/>
                  </a:cubicBezTo>
                  <a:cubicBezTo>
                    <a:pt x="89" y="628"/>
                    <a:pt x="89" y="628"/>
                    <a:pt x="91" y="629"/>
                  </a:cubicBezTo>
                  <a:cubicBezTo>
                    <a:pt x="92" y="629"/>
                    <a:pt x="94" y="629"/>
                    <a:pt x="96" y="628"/>
                  </a:cubicBezTo>
                  <a:cubicBezTo>
                    <a:pt x="137" y="615"/>
                    <a:pt x="137" y="615"/>
                    <a:pt x="137" y="615"/>
                  </a:cubicBezTo>
                  <a:cubicBezTo>
                    <a:pt x="140" y="614"/>
                    <a:pt x="142" y="613"/>
                    <a:pt x="143" y="612"/>
                  </a:cubicBezTo>
                  <a:cubicBezTo>
                    <a:pt x="143" y="612"/>
                    <a:pt x="144" y="611"/>
                    <a:pt x="144" y="610"/>
                  </a:cubicBezTo>
                  <a:cubicBezTo>
                    <a:pt x="144" y="608"/>
                    <a:pt x="144" y="607"/>
                    <a:pt x="144" y="605"/>
                  </a:cubicBezTo>
                  <a:cubicBezTo>
                    <a:pt x="143" y="603"/>
                    <a:pt x="143" y="603"/>
                    <a:pt x="143" y="603"/>
                  </a:cubicBezTo>
                  <a:close/>
                  <a:moveTo>
                    <a:pt x="113" y="691"/>
                  </a:moveTo>
                  <a:cubicBezTo>
                    <a:pt x="112" y="692"/>
                    <a:pt x="112" y="692"/>
                    <a:pt x="112" y="692"/>
                  </a:cubicBezTo>
                  <a:cubicBezTo>
                    <a:pt x="101" y="667"/>
                    <a:pt x="101" y="667"/>
                    <a:pt x="101" y="667"/>
                  </a:cubicBezTo>
                  <a:cubicBezTo>
                    <a:pt x="102" y="667"/>
                    <a:pt x="102" y="667"/>
                    <a:pt x="102" y="667"/>
                  </a:cubicBezTo>
                  <a:cubicBezTo>
                    <a:pt x="103" y="669"/>
                    <a:pt x="103" y="669"/>
                    <a:pt x="103" y="669"/>
                  </a:cubicBezTo>
                  <a:cubicBezTo>
                    <a:pt x="104" y="671"/>
                    <a:pt x="106" y="673"/>
                    <a:pt x="108" y="673"/>
                  </a:cubicBezTo>
                  <a:cubicBezTo>
                    <a:pt x="109" y="673"/>
                    <a:pt x="111" y="673"/>
                    <a:pt x="115" y="671"/>
                  </a:cubicBezTo>
                  <a:cubicBezTo>
                    <a:pt x="152" y="655"/>
                    <a:pt x="152" y="655"/>
                    <a:pt x="152" y="655"/>
                  </a:cubicBezTo>
                  <a:cubicBezTo>
                    <a:pt x="155" y="653"/>
                    <a:pt x="156" y="652"/>
                    <a:pt x="157" y="652"/>
                  </a:cubicBezTo>
                  <a:cubicBezTo>
                    <a:pt x="158" y="651"/>
                    <a:pt x="158" y="650"/>
                    <a:pt x="158" y="649"/>
                  </a:cubicBezTo>
                  <a:cubicBezTo>
                    <a:pt x="158" y="647"/>
                    <a:pt x="158" y="646"/>
                    <a:pt x="158" y="645"/>
                  </a:cubicBezTo>
                  <a:cubicBezTo>
                    <a:pt x="157" y="643"/>
                    <a:pt x="157" y="643"/>
                    <a:pt x="157" y="643"/>
                  </a:cubicBezTo>
                  <a:cubicBezTo>
                    <a:pt x="158" y="642"/>
                    <a:pt x="158" y="642"/>
                    <a:pt x="158" y="642"/>
                  </a:cubicBezTo>
                  <a:cubicBezTo>
                    <a:pt x="169" y="667"/>
                    <a:pt x="169" y="667"/>
                    <a:pt x="169" y="667"/>
                  </a:cubicBezTo>
                  <a:cubicBezTo>
                    <a:pt x="168" y="667"/>
                    <a:pt x="168" y="667"/>
                    <a:pt x="168" y="667"/>
                  </a:cubicBezTo>
                  <a:cubicBezTo>
                    <a:pt x="167" y="665"/>
                    <a:pt x="167" y="665"/>
                    <a:pt x="167" y="665"/>
                  </a:cubicBezTo>
                  <a:cubicBezTo>
                    <a:pt x="166" y="663"/>
                    <a:pt x="164" y="661"/>
                    <a:pt x="162" y="661"/>
                  </a:cubicBezTo>
                  <a:cubicBezTo>
                    <a:pt x="161" y="661"/>
                    <a:pt x="159" y="661"/>
                    <a:pt x="155" y="663"/>
                  </a:cubicBezTo>
                  <a:cubicBezTo>
                    <a:pt x="118" y="679"/>
                    <a:pt x="118" y="679"/>
                    <a:pt x="118" y="679"/>
                  </a:cubicBezTo>
                  <a:cubicBezTo>
                    <a:pt x="115" y="681"/>
                    <a:pt x="114" y="682"/>
                    <a:pt x="113" y="682"/>
                  </a:cubicBezTo>
                  <a:cubicBezTo>
                    <a:pt x="112" y="683"/>
                    <a:pt x="112" y="684"/>
                    <a:pt x="112" y="685"/>
                  </a:cubicBezTo>
                  <a:cubicBezTo>
                    <a:pt x="112" y="686"/>
                    <a:pt x="112" y="688"/>
                    <a:pt x="112" y="689"/>
                  </a:cubicBezTo>
                  <a:cubicBezTo>
                    <a:pt x="113" y="691"/>
                    <a:pt x="113" y="691"/>
                    <a:pt x="113" y="691"/>
                  </a:cubicBezTo>
                  <a:close/>
                  <a:moveTo>
                    <a:pt x="175" y="677"/>
                  </a:moveTo>
                  <a:cubicBezTo>
                    <a:pt x="184" y="691"/>
                    <a:pt x="184" y="691"/>
                    <a:pt x="184" y="691"/>
                  </a:cubicBezTo>
                  <a:cubicBezTo>
                    <a:pt x="164" y="749"/>
                    <a:pt x="164" y="749"/>
                    <a:pt x="164" y="749"/>
                  </a:cubicBezTo>
                  <a:cubicBezTo>
                    <a:pt x="195" y="729"/>
                    <a:pt x="195" y="729"/>
                    <a:pt x="195" y="729"/>
                  </a:cubicBezTo>
                  <a:cubicBezTo>
                    <a:pt x="198" y="727"/>
                    <a:pt x="200" y="726"/>
                    <a:pt x="200" y="724"/>
                  </a:cubicBezTo>
                  <a:cubicBezTo>
                    <a:pt x="201" y="723"/>
                    <a:pt x="200" y="721"/>
                    <a:pt x="199" y="719"/>
                  </a:cubicBezTo>
                  <a:cubicBezTo>
                    <a:pt x="198" y="717"/>
                    <a:pt x="198" y="717"/>
                    <a:pt x="198" y="717"/>
                  </a:cubicBezTo>
                  <a:cubicBezTo>
                    <a:pt x="199" y="716"/>
                    <a:pt x="199" y="716"/>
                    <a:pt x="199" y="716"/>
                  </a:cubicBezTo>
                  <a:cubicBezTo>
                    <a:pt x="211" y="735"/>
                    <a:pt x="211" y="735"/>
                    <a:pt x="211" y="735"/>
                  </a:cubicBezTo>
                  <a:cubicBezTo>
                    <a:pt x="209" y="735"/>
                    <a:pt x="209" y="735"/>
                    <a:pt x="209" y="735"/>
                  </a:cubicBezTo>
                  <a:cubicBezTo>
                    <a:pt x="208" y="734"/>
                    <a:pt x="208" y="734"/>
                    <a:pt x="208" y="734"/>
                  </a:cubicBezTo>
                  <a:cubicBezTo>
                    <a:pt x="207" y="731"/>
                    <a:pt x="205" y="730"/>
                    <a:pt x="203" y="730"/>
                  </a:cubicBezTo>
                  <a:cubicBezTo>
                    <a:pt x="202" y="730"/>
                    <a:pt x="200" y="731"/>
                    <a:pt x="197" y="733"/>
                  </a:cubicBezTo>
                  <a:cubicBezTo>
                    <a:pt x="152" y="761"/>
                    <a:pt x="152" y="761"/>
                    <a:pt x="152" y="761"/>
                  </a:cubicBezTo>
                  <a:cubicBezTo>
                    <a:pt x="151" y="759"/>
                    <a:pt x="151" y="759"/>
                    <a:pt x="151" y="759"/>
                  </a:cubicBezTo>
                  <a:cubicBezTo>
                    <a:pt x="172" y="697"/>
                    <a:pt x="172" y="697"/>
                    <a:pt x="172" y="697"/>
                  </a:cubicBezTo>
                  <a:cubicBezTo>
                    <a:pt x="139" y="718"/>
                    <a:pt x="139" y="718"/>
                    <a:pt x="139" y="718"/>
                  </a:cubicBezTo>
                  <a:cubicBezTo>
                    <a:pt x="136" y="720"/>
                    <a:pt x="134" y="722"/>
                    <a:pt x="134" y="723"/>
                  </a:cubicBezTo>
                  <a:cubicBezTo>
                    <a:pt x="133" y="725"/>
                    <a:pt x="134" y="726"/>
                    <a:pt x="135" y="728"/>
                  </a:cubicBezTo>
                  <a:cubicBezTo>
                    <a:pt x="136" y="730"/>
                    <a:pt x="136" y="730"/>
                    <a:pt x="136" y="730"/>
                  </a:cubicBezTo>
                  <a:cubicBezTo>
                    <a:pt x="135" y="731"/>
                    <a:pt x="135" y="731"/>
                    <a:pt x="135" y="731"/>
                  </a:cubicBezTo>
                  <a:cubicBezTo>
                    <a:pt x="123" y="713"/>
                    <a:pt x="123" y="713"/>
                    <a:pt x="123" y="713"/>
                  </a:cubicBezTo>
                  <a:cubicBezTo>
                    <a:pt x="125" y="712"/>
                    <a:pt x="125" y="712"/>
                    <a:pt x="125" y="712"/>
                  </a:cubicBezTo>
                  <a:cubicBezTo>
                    <a:pt x="126" y="714"/>
                    <a:pt x="126" y="714"/>
                    <a:pt x="126" y="714"/>
                  </a:cubicBezTo>
                  <a:cubicBezTo>
                    <a:pt x="127" y="716"/>
                    <a:pt x="129" y="717"/>
                    <a:pt x="131" y="717"/>
                  </a:cubicBezTo>
                  <a:cubicBezTo>
                    <a:pt x="132" y="717"/>
                    <a:pt x="134" y="716"/>
                    <a:pt x="137" y="715"/>
                  </a:cubicBezTo>
                  <a:cubicBezTo>
                    <a:pt x="174" y="691"/>
                    <a:pt x="174" y="691"/>
                    <a:pt x="174" y="691"/>
                  </a:cubicBezTo>
                  <a:cubicBezTo>
                    <a:pt x="175" y="689"/>
                    <a:pt x="175" y="687"/>
                    <a:pt x="175" y="686"/>
                  </a:cubicBezTo>
                  <a:cubicBezTo>
                    <a:pt x="176" y="684"/>
                    <a:pt x="175" y="683"/>
                    <a:pt x="175" y="681"/>
                  </a:cubicBezTo>
                  <a:cubicBezTo>
                    <a:pt x="175" y="680"/>
                    <a:pt x="174" y="679"/>
                    <a:pt x="173" y="677"/>
                  </a:cubicBezTo>
                  <a:cubicBezTo>
                    <a:pt x="175" y="677"/>
                    <a:pt x="175" y="677"/>
                    <a:pt x="175" y="677"/>
                  </a:cubicBezTo>
                  <a:close/>
                  <a:moveTo>
                    <a:pt x="216" y="799"/>
                  </a:moveTo>
                  <a:cubicBezTo>
                    <a:pt x="199" y="782"/>
                    <a:pt x="199" y="782"/>
                    <a:pt x="199" y="782"/>
                  </a:cubicBezTo>
                  <a:cubicBezTo>
                    <a:pt x="189" y="786"/>
                    <a:pt x="189" y="786"/>
                    <a:pt x="189" y="786"/>
                  </a:cubicBezTo>
                  <a:cubicBezTo>
                    <a:pt x="186" y="787"/>
                    <a:pt x="185" y="788"/>
                    <a:pt x="184" y="789"/>
                  </a:cubicBezTo>
                  <a:cubicBezTo>
                    <a:pt x="183" y="790"/>
                    <a:pt x="183" y="791"/>
                    <a:pt x="183" y="792"/>
                  </a:cubicBezTo>
                  <a:cubicBezTo>
                    <a:pt x="183" y="793"/>
                    <a:pt x="184" y="795"/>
                    <a:pt x="186" y="797"/>
                  </a:cubicBezTo>
                  <a:cubicBezTo>
                    <a:pt x="185" y="798"/>
                    <a:pt x="185" y="798"/>
                    <a:pt x="185" y="798"/>
                  </a:cubicBezTo>
                  <a:cubicBezTo>
                    <a:pt x="171" y="784"/>
                    <a:pt x="171" y="784"/>
                    <a:pt x="171" y="784"/>
                  </a:cubicBezTo>
                  <a:cubicBezTo>
                    <a:pt x="172" y="783"/>
                    <a:pt x="172" y="783"/>
                    <a:pt x="172" y="783"/>
                  </a:cubicBezTo>
                  <a:cubicBezTo>
                    <a:pt x="174" y="785"/>
                    <a:pt x="176" y="785"/>
                    <a:pt x="177" y="785"/>
                  </a:cubicBezTo>
                  <a:cubicBezTo>
                    <a:pt x="179" y="785"/>
                    <a:pt x="183" y="785"/>
                    <a:pt x="187" y="783"/>
                  </a:cubicBezTo>
                  <a:cubicBezTo>
                    <a:pt x="239" y="761"/>
                    <a:pt x="239" y="761"/>
                    <a:pt x="239" y="761"/>
                  </a:cubicBezTo>
                  <a:cubicBezTo>
                    <a:pt x="240" y="762"/>
                    <a:pt x="240" y="762"/>
                    <a:pt x="240" y="762"/>
                  </a:cubicBezTo>
                  <a:cubicBezTo>
                    <a:pt x="220" y="815"/>
                    <a:pt x="220" y="815"/>
                    <a:pt x="220" y="815"/>
                  </a:cubicBezTo>
                  <a:cubicBezTo>
                    <a:pt x="218" y="819"/>
                    <a:pt x="217" y="822"/>
                    <a:pt x="217" y="824"/>
                  </a:cubicBezTo>
                  <a:cubicBezTo>
                    <a:pt x="217" y="826"/>
                    <a:pt x="218" y="828"/>
                    <a:pt x="220" y="830"/>
                  </a:cubicBezTo>
                  <a:cubicBezTo>
                    <a:pt x="219" y="831"/>
                    <a:pt x="219" y="831"/>
                    <a:pt x="219" y="831"/>
                  </a:cubicBezTo>
                  <a:cubicBezTo>
                    <a:pt x="201" y="814"/>
                    <a:pt x="201" y="814"/>
                    <a:pt x="201" y="814"/>
                  </a:cubicBezTo>
                  <a:cubicBezTo>
                    <a:pt x="202" y="812"/>
                    <a:pt x="202" y="812"/>
                    <a:pt x="202" y="812"/>
                  </a:cubicBezTo>
                  <a:cubicBezTo>
                    <a:pt x="204" y="814"/>
                    <a:pt x="206" y="815"/>
                    <a:pt x="207" y="815"/>
                  </a:cubicBezTo>
                  <a:cubicBezTo>
                    <a:pt x="208" y="815"/>
                    <a:pt x="209" y="815"/>
                    <a:pt x="210" y="814"/>
                  </a:cubicBezTo>
                  <a:cubicBezTo>
                    <a:pt x="211" y="813"/>
                    <a:pt x="212" y="811"/>
                    <a:pt x="213" y="808"/>
                  </a:cubicBezTo>
                  <a:cubicBezTo>
                    <a:pt x="216" y="799"/>
                    <a:pt x="216" y="799"/>
                    <a:pt x="216" y="799"/>
                  </a:cubicBezTo>
                  <a:close/>
                  <a:moveTo>
                    <a:pt x="218" y="796"/>
                  </a:moveTo>
                  <a:cubicBezTo>
                    <a:pt x="228" y="770"/>
                    <a:pt x="228" y="770"/>
                    <a:pt x="228" y="770"/>
                  </a:cubicBezTo>
                  <a:cubicBezTo>
                    <a:pt x="202" y="781"/>
                    <a:pt x="202" y="781"/>
                    <a:pt x="202" y="781"/>
                  </a:cubicBezTo>
                  <a:cubicBezTo>
                    <a:pt x="218" y="796"/>
                    <a:pt x="218" y="796"/>
                    <a:pt x="218" y="796"/>
                  </a:cubicBezTo>
                  <a:close/>
                  <a:moveTo>
                    <a:pt x="267" y="791"/>
                  </a:moveTo>
                  <a:cubicBezTo>
                    <a:pt x="282" y="801"/>
                    <a:pt x="282" y="801"/>
                    <a:pt x="282" y="801"/>
                  </a:cubicBezTo>
                  <a:cubicBezTo>
                    <a:pt x="288" y="861"/>
                    <a:pt x="288" y="861"/>
                    <a:pt x="288" y="861"/>
                  </a:cubicBezTo>
                  <a:cubicBezTo>
                    <a:pt x="308" y="831"/>
                    <a:pt x="308" y="831"/>
                    <a:pt x="308" y="831"/>
                  </a:cubicBezTo>
                  <a:cubicBezTo>
                    <a:pt x="310" y="827"/>
                    <a:pt x="311" y="825"/>
                    <a:pt x="311" y="824"/>
                  </a:cubicBezTo>
                  <a:cubicBezTo>
                    <a:pt x="310" y="822"/>
                    <a:pt x="309" y="821"/>
                    <a:pt x="307" y="819"/>
                  </a:cubicBezTo>
                  <a:cubicBezTo>
                    <a:pt x="305" y="818"/>
                    <a:pt x="305" y="818"/>
                    <a:pt x="305" y="818"/>
                  </a:cubicBezTo>
                  <a:cubicBezTo>
                    <a:pt x="306" y="817"/>
                    <a:pt x="306" y="817"/>
                    <a:pt x="306" y="817"/>
                  </a:cubicBezTo>
                  <a:cubicBezTo>
                    <a:pt x="325" y="829"/>
                    <a:pt x="325" y="829"/>
                    <a:pt x="325" y="829"/>
                  </a:cubicBezTo>
                  <a:cubicBezTo>
                    <a:pt x="324" y="830"/>
                    <a:pt x="324" y="830"/>
                    <a:pt x="324" y="830"/>
                  </a:cubicBezTo>
                  <a:cubicBezTo>
                    <a:pt x="322" y="829"/>
                    <a:pt x="322" y="829"/>
                    <a:pt x="322" y="829"/>
                  </a:cubicBezTo>
                  <a:cubicBezTo>
                    <a:pt x="320" y="827"/>
                    <a:pt x="318" y="827"/>
                    <a:pt x="316" y="828"/>
                  </a:cubicBezTo>
                  <a:cubicBezTo>
                    <a:pt x="315" y="828"/>
                    <a:pt x="313" y="830"/>
                    <a:pt x="311" y="833"/>
                  </a:cubicBezTo>
                  <a:cubicBezTo>
                    <a:pt x="282" y="877"/>
                    <a:pt x="282" y="877"/>
                    <a:pt x="282" y="877"/>
                  </a:cubicBezTo>
                  <a:cubicBezTo>
                    <a:pt x="281" y="876"/>
                    <a:pt x="281" y="876"/>
                    <a:pt x="281" y="876"/>
                  </a:cubicBezTo>
                  <a:cubicBezTo>
                    <a:pt x="274" y="811"/>
                    <a:pt x="274" y="811"/>
                    <a:pt x="274" y="811"/>
                  </a:cubicBezTo>
                  <a:cubicBezTo>
                    <a:pt x="253" y="844"/>
                    <a:pt x="253" y="844"/>
                    <a:pt x="253" y="844"/>
                  </a:cubicBezTo>
                  <a:cubicBezTo>
                    <a:pt x="251" y="847"/>
                    <a:pt x="250" y="849"/>
                    <a:pt x="250" y="851"/>
                  </a:cubicBezTo>
                  <a:cubicBezTo>
                    <a:pt x="250" y="852"/>
                    <a:pt x="251" y="854"/>
                    <a:pt x="253" y="855"/>
                  </a:cubicBezTo>
                  <a:cubicBezTo>
                    <a:pt x="255" y="856"/>
                    <a:pt x="255" y="856"/>
                    <a:pt x="255" y="856"/>
                  </a:cubicBezTo>
                  <a:cubicBezTo>
                    <a:pt x="254" y="858"/>
                    <a:pt x="254" y="858"/>
                    <a:pt x="254" y="858"/>
                  </a:cubicBezTo>
                  <a:cubicBezTo>
                    <a:pt x="236" y="846"/>
                    <a:pt x="236" y="846"/>
                    <a:pt x="236" y="846"/>
                  </a:cubicBezTo>
                  <a:cubicBezTo>
                    <a:pt x="237" y="844"/>
                    <a:pt x="237" y="844"/>
                    <a:pt x="237" y="844"/>
                  </a:cubicBezTo>
                  <a:cubicBezTo>
                    <a:pt x="239" y="846"/>
                    <a:pt x="239" y="846"/>
                    <a:pt x="239" y="846"/>
                  </a:cubicBezTo>
                  <a:cubicBezTo>
                    <a:pt x="241" y="847"/>
                    <a:pt x="243" y="847"/>
                    <a:pt x="245" y="847"/>
                  </a:cubicBezTo>
                  <a:cubicBezTo>
                    <a:pt x="246" y="846"/>
                    <a:pt x="247" y="845"/>
                    <a:pt x="249" y="842"/>
                  </a:cubicBezTo>
                  <a:cubicBezTo>
                    <a:pt x="273" y="805"/>
                    <a:pt x="273" y="805"/>
                    <a:pt x="273" y="805"/>
                  </a:cubicBezTo>
                  <a:cubicBezTo>
                    <a:pt x="273" y="802"/>
                    <a:pt x="272" y="800"/>
                    <a:pt x="272" y="799"/>
                  </a:cubicBezTo>
                  <a:cubicBezTo>
                    <a:pt x="272" y="798"/>
                    <a:pt x="271" y="797"/>
                    <a:pt x="270" y="795"/>
                  </a:cubicBezTo>
                  <a:cubicBezTo>
                    <a:pt x="269" y="795"/>
                    <a:pt x="268" y="794"/>
                    <a:pt x="266" y="793"/>
                  </a:cubicBezTo>
                  <a:cubicBezTo>
                    <a:pt x="267" y="791"/>
                    <a:pt x="267" y="791"/>
                    <a:pt x="267" y="791"/>
                  </a:cubicBezTo>
                  <a:close/>
                  <a:moveTo>
                    <a:pt x="388" y="857"/>
                  </a:moveTo>
                  <a:cubicBezTo>
                    <a:pt x="389" y="855"/>
                    <a:pt x="389" y="855"/>
                    <a:pt x="389" y="855"/>
                  </a:cubicBezTo>
                  <a:cubicBezTo>
                    <a:pt x="410" y="862"/>
                    <a:pt x="410" y="862"/>
                    <a:pt x="410" y="862"/>
                  </a:cubicBezTo>
                  <a:cubicBezTo>
                    <a:pt x="409" y="864"/>
                    <a:pt x="409" y="864"/>
                    <a:pt x="409" y="864"/>
                  </a:cubicBezTo>
                  <a:cubicBezTo>
                    <a:pt x="407" y="863"/>
                    <a:pt x="407" y="863"/>
                    <a:pt x="407" y="863"/>
                  </a:cubicBezTo>
                  <a:cubicBezTo>
                    <a:pt x="405" y="862"/>
                    <a:pt x="402" y="863"/>
                    <a:pt x="400" y="864"/>
                  </a:cubicBezTo>
                  <a:cubicBezTo>
                    <a:pt x="400" y="865"/>
                    <a:pt x="399" y="867"/>
                    <a:pt x="397" y="870"/>
                  </a:cubicBezTo>
                  <a:cubicBezTo>
                    <a:pt x="389" y="894"/>
                    <a:pt x="389" y="894"/>
                    <a:pt x="389" y="894"/>
                  </a:cubicBezTo>
                  <a:cubicBezTo>
                    <a:pt x="387" y="900"/>
                    <a:pt x="385" y="905"/>
                    <a:pt x="383" y="908"/>
                  </a:cubicBezTo>
                  <a:cubicBezTo>
                    <a:pt x="380" y="910"/>
                    <a:pt x="377" y="912"/>
                    <a:pt x="373" y="914"/>
                  </a:cubicBezTo>
                  <a:cubicBezTo>
                    <a:pt x="368" y="915"/>
                    <a:pt x="363" y="914"/>
                    <a:pt x="357" y="912"/>
                  </a:cubicBezTo>
                  <a:cubicBezTo>
                    <a:pt x="351" y="910"/>
                    <a:pt x="346" y="907"/>
                    <a:pt x="344" y="904"/>
                  </a:cubicBezTo>
                  <a:cubicBezTo>
                    <a:pt x="341" y="900"/>
                    <a:pt x="340" y="897"/>
                    <a:pt x="340" y="892"/>
                  </a:cubicBezTo>
                  <a:cubicBezTo>
                    <a:pt x="340" y="889"/>
                    <a:pt x="341" y="884"/>
                    <a:pt x="343" y="877"/>
                  </a:cubicBezTo>
                  <a:cubicBezTo>
                    <a:pt x="351" y="854"/>
                    <a:pt x="351" y="854"/>
                    <a:pt x="351" y="854"/>
                  </a:cubicBezTo>
                  <a:cubicBezTo>
                    <a:pt x="353" y="850"/>
                    <a:pt x="353" y="848"/>
                    <a:pt x="352" y="846"/>
                  </a:cubicBezTo>
                  <a:cubicBezTo>
                    <a:pt x="352" y="845"/>
                    <a:pt x="350" y="844"/>
                    <a:pt x="348" y="843"/>
                  </a:cubicBezTo>
                  <a:cubicBezTo>
                    <a:pt x="346" y="842"/>
                    <a:pt x="346" y="842"/>
                    <a:pt x="346" y="842"/>
                  </a:cubicBezTo>
                  <a:cubicBezTo>
                    <a:pt x="346" y="840"/>
                    <a:pt x="346" y="840"/>
                    <a:pt x="346" y="840"/>
                  </a:cubicBezTo>
                  <a:cubicBezTo>
                    <a:pt x="372" y="849"/>
                    <a:pt x="372" y="849"/>
                    <a:pt x="372" y="849"/>
                  </a:cubicBezTo>
                  <a:cubicBezTo>
                    <a:pt x="371" y="851"/>
                    <a:pt x="371" y="851"/>
                    <a:pt x="371" y="851"/>
                  </a:cubicBezTo>
                  <a:cubicBezTo>
                    <a:pt x="369" y="850"/>
                    <a:pt x="369" y="850"/>
                    <a:pt x="369" y="850"/>
                  </a:cubicBezTo>
                  <a:cubicBezTo>
                    <a:pt x="367" y="849"/>
                    <a:pt x="365" y="849"/>
                    <a:pt x="363" y="851"/>
                  </a:cubicBezTo>
                  <a:cubicBezTo>
                    <a:pt x="362" y="851"/>
                    <a:pt x="361" y="853"/>
                    <a:pt x="360" y="857"/>
                  </a:cubicBezTo>
                  <a:cubicBezTo>
                    <a:pt x="351" y="883"/>
                    <a:pt x="351" y="883"/>
                    <a:pt x="351" y="883"/>
                  </a:cubicBezTo>
                  <a:cubicBezTo>
                    <a:pt x="350" y="885"/>
                    <a:pt x="349" y="888"/>
                    <a:pt x="349" y="891"/>
                  </a:cubicBezTo>
                  <a:cubicBezTo>
                    <a:pt x="348" y="894"/>
                    <a:pt x="348" y="897"/>
                    <a:pt x="349" y="899"/>
                  </a:cubicBezTo>
                  <a:cubicBezTo>
                    <a:pt x="349" y="901"/>
                    <a:pt x="350" y="903"/>
                    <a:pt x="352" y="904"/>
                  </a:cubicBezTo>
                  <a:cubicBezTo>
                    <a:pt x="354" y="906"/>
                    <a:pt x="356" y="908"/>
                    <a:pt x="359" y="909"/>
                  </a:cubicBezTo>
                  <a:cubicBezTo>
                    <a:pt x="363" y="910"/>
                    <a:pt x="367" y="910"/>
                    <a:pt x="370" y="910"/>
                  </a:cubicBezTo>
                  <a:cubicBezTo>
                    <a:pt x="374" y="909"/>
                    <a:pt x="377" y="908"/>
                    <a:pt x="379" y="905"/>
                  </a:cubicBezTo>
                  <a:cubicBezTo>
                    <a:pt x="381" y="903"/>
                    <a:pt x="383" y="899"/>
                    <a:pt x="385" y="893"/>
                  </a:cubicBezTo>
                  <a:cubicBezTo>
                    <a:pt x="394" y="868"/>
                    <a:pt x="394" y="868"/>
                    <a:pt x="394" y="868"/>
                  </a:cubicBezTo>
                  <a:cubicBezTo>
                    <a:pt x="395" y="865"/>
                    <a:pt x="395" y="862"/>
                    <a:pt x="395" y="861"/>
                  </a:cubicBezTo>
                  <a:cubicBezTo>
                    <a:pt x="394" y="859"/>
                    <a:pt x="393" y="858"/>
                    <a:pt x="390" y="857"/>
                  </a:cubicBezTo>
                  <a:cubicBezTo>
                    <a:pt x="388" y="857"/>
                    <a:pt x="388" y="857"/>
                    <a:pt x="388" y="857"/>
                  </a:cubicBezTo>
                  <a:close/>
                  <a:moveTo>
                    <a:pt x="417" y="864"/>
                  </a:moveTo>
                  <a:cubicBezTo>
                    <a:pt x="433" y="866"/>
                    <a:pt x="433" y="866"/>
                    <a:pt x="433" y="866"/>
                  </a:cubicBezTo>
                  <a:cubicBezTo>
                    <a:pt x="465" y="918"/>
                    <a:pt x="465" y="918"/>
                    <a:pt x="465" y="918"/>
                  </a:cubicBezTo>
                  <a:cubicBezTo>
                    <a:pt x="470" y="882"/>
                    <a:pt x="470" y="882"/>
                    <a:pt x="470" y="882"/>
                  </a:cubicBezTo>
                  <a:cubicBezTo>
                    <a:pt x="470" y="879"/>
                    <a:pt x="470" y="876"/>
                    <a:pt x="470" y="875"/>
                  </a:cubicBezTo>
                  <a:cubicBezTo>
                    <a:pt x="469" y="874"/>
                    <a:pt x="467" y="873"/>
                    <a:pt x="465" y="872"/>
                  </a:cubicBezTo>
                  <a:cubicBezTo>
                    <a:pt x="462" y="872"/>
                    <a:pt x="462" y="872"/>
                    <a:pt x="462" y="872"/>
                  </a:cubicBezTo>
                  <a:cubicBezTo>
                    <a:pt x="463" y="870"/>
                    <a:pt x="463" y="870"/>
                    <a:pt x="463" y="870"/>
                  </a:cubicBezTo>
                  <a:cubicBezTo>
                    <a:pt x="484" y="873"/>
                    <a:pt x="484" y="873"/>
                    <a:pt x="484" y="873"/>
                  </a:cubicBezTo>
                  <a:cubicBezTo>
                    <a:pt x="484" y="875"/>
                    <a:pt x="484" y="875"/>
                    <a:pt x="484" y="875"/>
                  </a:cubicBezTo>
                  <a:cubicBezTo>
                    <a:pt x="482" y="875"/>
                    <a:pt x="482" y="875"/>
                    <a:pt x="482" y="875"/>
                  </a:cubicBezTo>
                  <a:cubicBezTo>
                    <a:pt x="479" y="874"/>
                    <a:pt x="477" y="875"/>
                    <a:pt x="476" y="876"/>
                  </a:cubicBezTo>
                  <a:cubicBezTo>
                    <a:pt x="475" y="877"/>
                    <a:pt x="474" y="879"/>
                    <a:pt x="474" y="883"/>
                  </a:cubicBezTo>
                  <a:cubicBezTo>
                    <a:pt x="467" y="935"/>
                    <a:pt x="467" y="935"/>
                    <a:pt x="467" y="935"/>
                  </a:cubicBezTo>
                  <a:cubicBezTo>
                    <a:pt x="465" y="935"/>
                    <a:pt x="465" y="935"/>
                    <a:pt x="465" y="935"/>
                  </a:cubicBezTo>
                  <a:cubicBezTo>
                    <a:pt x="431" y="879"/>
                    <a:pt x="431" y="879"/>
                    <a:pt x="431" y="879"/>
                  </a:cubicBezTo>
                  <a:cubicBezTo>
                    <a:pt x="426" y="918"/>
                    <a:pt x="426" y="918"/>
                    <a:pt x="426" y="918"/>
                  </a:cubicBezTo>
                  <a:cubicBezTo>
                    <a:pt x="425" y="921"/>
                    <a:pt x="425" y="924"/>
                    <a:pt x="426" y="925"/>
                  </a:cubicBezTo>
                  <a:cubicBezTo>
                    <a:pt x="427" y="926"/>
                    <a:pt x="428" y="927"/>
                    <a:pt x="431" y="928"/>
                  </a:cubicBezTo>
                  <a:cubicBezTo>
                    <a:pt x="433" y="928"/>
                    <a:pt x="433" y="928"/>
                    <a:pt x="433" y="928"/>
                  </a:cubicBezTo>
                  <a:cubicBezTo>
                    <a:pt x="433" y="930"/>
                    <a:pt x="433" y="930"/>
                    <a:pt x="433" y="930"/>
                  </a:cubicBezTo>
                  <a:cubicBezTo>
                    <a:pt x="411" y="927"/>
                    <a:pt x="411" y="927"/>
                    <a:pt x="411" y="927"/>
                  </a:cubicBezTo>
                  <a:cubicBezTo>
                    <a:pt x="411" y="925"/>
                    <a:pt x="411" y="925"/>
                    <a:pt x="411" y="925"/>
                  </a:cubicBezTo>
                  <a:cubicBezTo>
                    <a:pt x="414" y="925"/>
                    <a:pt x="414" y="925"/>
                    <a:pt x="414" y="925"/>
                  </a:cubicBezTo>
                  <a:cubicBezTo>
                    <a:pt x="416" y="926"/>
                    <a:pt x="418" y="925"/>
                    <a:pt x="420" y="924"/>
                  </a:cubicBezTo>
                  <a:cubicBezTo>
                    <a:pt x="420" y="923"/>
                    <a:pt x="421" y="921"/>
                    <a:pt x="422" y="917"/>
                  </a:cubicBezTo>
                  <a:cubicBezTo>
                    <a:pt x="428" y="874"/>
                    <a:pt x="428" y="874"/>
                    <a:pt x="428" y="874"/>
                  </a:cubicBezTo>
                  <a:cubicBezTo>
                    <a:pt x="426" y="871"/>
                    <a:pt x="425" y="870"/>
                    <a:pt x="424" y="869"/>
                  </a:cubicBezTo>
                  <a:cubicBezTo>
                    <a:pt x="423" y="868"/>
                    <a:pt x="422" y="867"/>
                    <a:pt x="420" y="867"/>
                  </a:cubicBezTo>
                  <a:cubicBezTo>
                    <a:pt x="419" y="866"/>
                    <a:pt x="418" y="866"/>
                    <a:pt x="416" y="866"/>
                  </a:cubicBezTo>
                  <a:cubicBezTo>
                    <a:pt x="417" y="864"/>
                    <a:pt x="417" y="864"/>
                    <a:pt x="417" y="864"/>
                  </a:cubicBezTo>
                  <a:close/>
                  <a:moveTo>
                    <a:pt x="525" y="933"/>
                  </a:moveTo>
                  <a:cubicBezTo>
                    <a:pt x="525" y="935"/>
                    <a:pt x="525" y="935"/>
                    <a:pt x="525" y="935"/>
                  </a:cubicBezTo>
                  <a:cubicBezTo>
                    <a:pt x="498" y="936"/>
                    <a:pt x="498" y="936"/>
                    <a:pt x="498" y="936"/>
                  </a:cubicBezTo>
                  <a:cubicBezTo>
                    <a:pt x="498" y="934"/>
                    <a:pt x="498" y="934"/>
                    <a:pt x="498" y="934"/>
                  </a:cubicBezTo>
                  <a:cubicBezTo>
                    <a:pt x="500" y="934"/>
                    <a:pt x="500" y="934"/>
                    <a:pt x="500" y="934"/>
                  </a:cubicBezTo>
                  <a:cubicBezTo>
                    <a:pt x="503" y="934"/>
                    <a:pt x="504" y="933"/>
                    <a:pt x="506" y="931"/>
                  </a:cubicBezTo>
                  <a:cubicBezTo>
                    <a:pt x="506" y="930"/>
                    <a:pt x="507" y="928"/>
                    <a:pt x="506" y="924"/>
                  </a:cubicBezTo>
                  <a:cubicBezTo>
                    <a:pt x="505" y="884"/>
                    <a:pt x="505" y="884"/>
                    <a:pt x="505" y="884"/>
                  </a:cubicBezTo>
                  <a:cubicBezTo>
                    <a:pt x="505" y="880"/>
                    <a:pt x="505" y="878"/>
                    <a:pt x="504" y="877"/>
                  </a:cubicBezTo>
                  <a:cubicBezTo>
                    <a:pt x="504" y="877"/>
                    <a:pt x="503" y="876"/>
                    <a:pt x="502" y="875"/>
                  </a:cubicBezTo>
                  <a:cubicBezTo>
                    <a:pt x="501" y="875"/>
                    <a:pt x="499" y="874"/>
                    <a:pt x="498" y="875"/>
                  </a:cubicBezTo>
                  <a:cubicBezTo>
                    <a:pt x="496" y="875"/>
                    <a:pt x="496" y="875"/>
                    <a:pt x="496" y="875"/>
                  </a:cubicBezTo>
                  <a:cubicBezTo>
                    <a:pt x="496" y="873"/>
                    <a:pt x="496" y="873"/>
                    <a:pt x="496" y="873"/>
                  </a:cubicBezTo>
                  <a:cubicBezTo>
                    <a:pt x="523" y="872"/>
                    <a:pt x="523" y="872"/>
                    <a:pt x="523" y="872"/>
                  </a:cubicBezTo>
                  <a:cubicBezTo>
                    <a:pt x="523" y="874"/>
                    <a:pt x="523" y="874"/>
                    <a:pt x="523" y="874"/>
                  </a:cubicBezTo>
                  <a:cubicBezTo>
                    <a:pt x="520" y="874"/>
                    <a:pt x="520" y="874"/>
                    <a:pt x="520" y="874"/>
                  </a:cubicBezTo>
                  <a:cubicBezTo>
                    <a:pt x="518" y="874"/>
                    <a:pt x="516" y="875"/>
                    <a:pt x="515" y="876"/>
                  </a:cubicBezTo>
                  <a:cubicBezTo>
                    <a:pt x="514" y="877"/>
                    <a:pt x="514" y="880"/>
                    <a:pt x="514" y="883"/>
                  </a:cubicBezTo>
                  <a:cubicBezTo>
                    <a:pt x="515" y="924"/>
                    <a:pt x="515" y="924"/>
                    <a:pt x="515" y="924"/>
                  </a:cubicBezTo>
                  <a:cubicBezTo>
                    <a:pt x="515" y="927"/>
                    <a:pt x="516" y="929"/>
                    <a:pt x="516" y="930"/>
                  </a:cubicBezTo>
                  <a:cubicBezTo>
                    <a:pt x="516" y="931"/>
                    <a:pt x="517" y="932"/>
                    <a:pt x="518" y="932"/>
                  </a:cubicBezTo>
                  <a:cubicBezTo>
                    <a:pt x="520" y="933"/>
                    <a:pt x="521" y="933"/>
                    <a:pt x="522" y="933"/>
                  </a:cubicBezTo>
                  <a:cubicBezTo>
                    <a:pt x="525" y="933"/>
                    <a:pt x="525" y="933"/>
                    <a:pt x="525" y="933"/>
                  </a:cubicBezTo>
                  <a:close/>
                  <a:moveTo>
                    <a:pt x="601" y="861"/>
                  </a:moveTo>
                  <a:cubicBezTo>
                    <a:pt x="602" y="863"/>
                    <a:pt x="602" y="863"/>
                    <a:pt x="602" y="863"/>
                  </a:cubicBezTo>
                  <a:cubicBezTo>
                    <a:pt x="600" y="864"/>
                    <a:pt x="598" y="865"/>
                    <a:pt x="597" y="866"/>
                  </a:cubicBezTo>
                  <a:cubicBezTo>
                    <a:pt x="596" y="868"/>
                    <a:pt x="595" y="870"/>
                    <a:pt x="594" y="873"/>
                  </a:cubicBezTo>
                  <a:cubicBezTo>
                    <a:pt x="582" y="930"/>
                    <a:pt x="582" y="930"/>
                    <a:pt x="582" y="930"/>
                  </a:cubicBezTo>
                  <a:cubicBezTo>
                    <a:pt x="580" y="930"/>
                    <a:pt x="580" y="930"/>
                    <a:pt x="580" y="930"/>
                  </a:cubicBezTo>
                  <a:cubicBezTo>
                    <a:pt x="547" y="881"/>
                    <a:pt x="547" y="881"/>
                    <a:pt x="547" y="881"/>
                  </a:cubicBezTo>
                  <a:cubicBezTo>
                    <a:pt x="546" y="878"/>
                    <a:pt x="545" y="877"/>
                    <a:pt x="544" y="876"/>
                  </a:cubicBezTo>
                  <a:cubicBezTo>
                    <a:pt x="543" y="876"/>
                    <a:pt x="542" y="875"/>
                    <a:pt x="541" y="875"/>
                  </a:cubicBezTo>
                  <a:cubicBezTo>
                    <a:pt x="540" y="874"/>
                    <a:pt x="538" y="874"/>
                    <a:pt x="536" y="874"/>
                  </a:cubicBezTo>
                  <a:cubicBezTo>
                    <a:pt x="536" y="873"/>
                    <a:pt x="536" y="873"/>
                    <a:pt x="536" y="873"/>
                  </a:cubicBezTo>
                  <a:cubicBezTo>
                    <a:pt x="561" y="868"/>
                    <a:pt x="561" y="868"/>
                    <a:pt x="561" y="868"/>
                  </a:cubicBezTo>
                  <a:cubicBezTo>
                    <a:pt x="561" y="870"/>
                    <a:pt x="561" y="870"/>
                    <a:pt x="561" y="870"/>
                  </a:cubicBezTo>
                  <a:cubicBezTo>
                    <a:pt x="559" y="871"/>
                    <a:pt x="557" y="872"/>
                    <a:pt x="556" y="872"/>
                  </a:cubicBezTo>
                  <a:cubicBezTo>
                    <a:pt x="555" y="873"/>
                    <a:pt x="555" y="874"/>
                    <a:pt x="555" y="875"/>
                  </a:cubicBezTo>
                  <a:cubicBezTo>
                    <a:pt x="556" y="877"/>
                    <a:pt x="557" y="879"/>
                    <a:pt x="559" y="882"/>
                  </a:cubicBezTo>
                  <a:cubicBezTo>
                    <a:pt x="581" y="916"/>
                    <a:pt x="581" y="916"/>
                    <a:pt x="581" y="916"/>
                  </a:cubicBezTo>
                  <a:cubicBezTo>
                    <a:pt x="589" y="877"/>
                    <a:pt x="589" y="877"/>
                    <a:pt x="589" y="877"/>
                  </a:cubicBezTo>
                  <a:cubicBezTo>
                    <a:pt x="590" y="873"/>
                    <a:pt x="590" y="871"/>
                    <a:pt x="590" y="869"/>
                  </a:cubicBezTo>
                  <a:cubicBezTo>
                    <a:pt x="590" y="869"/>
                    <a:pt x="589" y="868"/>
                    <a:pt x="588" y="867"/>
                  </a:cubicBezTo>
                  <a:cubicBezTo>
                    <a:pt x="587" y="867"/>
                    <a:pt x="586" y="866"/>
                    <a:pt x="583" y="866"/>
                  </a:cubicBezTo>
                  <a:cubicBezTo>
                    <a:pt x="583" y="866"/>
                    <a:pt x="583" y="866"/>
                    <a:pt x="583" y="866"/>
                  </a:cubicBezTo>
                  <a:cubicBezTo>
                    <a:pt x="582" y="865"/>
                    <a:pt x="582" y="865"/>
                    <a:pt x="582" y="865"/>
                  </a:cubicBezTo>
                  <a:cubicBezTo>
                    <a:pt x="601" y="861"/>
                    <a:pt x="601" y="861"/>
                    <a:pt x="601" y="861"/>
                  </a:cubicBezTo>
                  <a:close/>
                  <a:moveTo>
                    <a:pt x="629" y="855"/>
                  </a:moveTo>
                  <a:cubicBezTo>
                    <a:pt x="638" y="878"/>
                    <a:pt x="638" y="878"/>
                    <a:pt x="638" y="878"/>
                  </a:cubicBezTo>
                  <a:cubicBezTo>
                    <a:pt x="651" y="873"/>
                    <a:pt x="651" y="873"/>
                    <a:pt x="651" y="873"/>
                  </a:cubicBezTo>
                  <a:cubicBezTo>
                    <a:pt x="654" y="872"/>
                    <a:pt x="656" y="870"/>
                    <a:pt x="657" y="869"/>
                  </a:cubicBezTo>
                  <a:cubicBezTo>
                    <a:pt x="658" y="867"/>
                    <a:pt x="658" y="864"/>
                    <a:pt x="656" y="861"/>
                  </a:cubicBezTo>
                  <a:cubicBezTo>
                    <a:pt x="658" y="860"/>
                    <a:pt x="658" y="860"/>
                    <a:pt x="658" y="860"/>
                  </a:cubicBezTo>
                  <a:cubicBezTo>
                    <a:pt x="666" y="881"/>
                    <a:pt x="666" y="881"/>
                    <a:pt x="666" y="881"/>
                  </a:cubicBezTo>
                  <a:cubicBezTo>
                    <a:pt x="665" y="881"/>
                    <a:pt x="665" y="881"/>
                    <a:pt x="665" y="881"/>
                  </a:cubicBezTo>
                  <a:cubicBezTo>
                    <a:pt x="663" y="878"/>
                    <a:pt x="662" y="877"/>
                    <a:pt x="661" y="876"/>
                  </a:cubicBezTo>
                  <a:cubicBezTo>
                    <a:pt x="660" y="875"/>
                    <a:pt x="659" y="875"/>
                    <a:pt x="658" y="875"/>
                  </a:cubicBezTo>
                  <a:cubicBezTo>
                    <a:pt x="656" y="875"/>
                    <a:pt x="654" y="875"/>
                    <a:pt x="652" y="876"/>
                  </a:cubicBezTo>
                  <a:cubicBezTo>
                    <a:pt x="639" y="881"/>
                    <a:pt x="639" y="881"/>
                    <a:pt x="639" y="881"/>
                  </a:cubicBezTo>
                  <a:cubicBezTo>
                    <a:pt x="647" y="901"/>
                    <a:pt x="647" y="901"/>
                    <a:pt x="647" y="901"/>
                  </a:cubicBezTo>
                  <a:cubicBezTo>
                    <a:pt x="648" y="903"/>
                    <a:pt x="649" y="905"/>
                    <a:pt x="649" y="905"/>
                  </a:cubicBezTo>
                  <a:cubicBezTo>
                    <a:pt x="650" y="906"/>
                    <a:pt x="650" y="906"/>
                    <a:pt x="651" y="906"/>
                  </a:cubicBezTo>
                  <a:cubicBezTo>
                    <a:pt x="652" y="906"/>
                    <a:pt x="653" y="906"/>
                    <a:pt x="654" y="905"/>
                  </a:cubicBezTo>
                  <a:cubicBezTo>
                    <a:pt x="664" y="901"/>
                    <a:pt x="664" y="901"/>
                    <a:pt x="664" y="901"/>
                  </a:cubicBezTo>
                  <a:cubicBezTo>
                    <a:pt x="668" y="900"/>
                    <a:pt x="670" y="899"/>
                    <a:pt x="671" y="898"/>
                  </a:cubicBezTo>
                  <a:cubicBezTo>
                    <a:pt x="672" y="897"/>
                    <a:pt x="674" y="895"/>
                    <a:pt x="674" y="893"/>
                  </a:cubicBezTo>
                  <a:cubicBezTo>
                    <a:pt x="675" y="891"/>
                    <a:pt x="676" y="887"/>
                    <a:pt x="677" y="883"/>
                  </a:cubicBezTo>
                  <a:cubicBezTo>
                    <a:pt x="678" y="882"/>
                    <a:pt x="678" y="882"/>
                    <a:pt x="678" y="882"/>
                  </a:cubicBezTo>
                  <a:cubicBezTo>
                    <a:pt x="679" y="899"/>
                    <a:pt x="679" y="899"/>
                    <a:pt x="679" y="899"/>
                  </a:cubicBezTo>
                  <a:cubicBezTo>
                    <a:pt x="634" y="917"/>
                    <a:pt x="634" y="917"/>
                    <a:pt x="634" y="917"/>
                  </a:cubicBezTo>
                  <a:cubicBezTo>
                    <a:pt x="634" y="915"/>
                    <a:pt x="634" y="915"/>
                    <a:pt x="634" y="915"/>
                  </a:cubicBezTo>
                  <a:cubicBezTo>
                    <a:pt x="636" y="915"/>
                    <a:pt x="636" y="915"/>
                    <a:pt x="636" y="915"/>
                  </a:cubicBezTo>
                  <a:cubicBezTo>
                    <a:pt x="637" y="914"/>
                    <a:pt x="638" y="913"/>
                    <a:pt x="639" y="912"/>
                  </a:cubicBezTo>
                  <a:cubicBezTo>
                    <a:pt x="640" y="911"/>
                    <a:pt x="640" y="910"/>
                    <a:pt x="640" y="909"/>
                  </a:cubicBezTo>
                  <a:cubicBezTo>
                    <a:pt x="640" y="908"/>
                    <a:pt x="640" y="906"/>
                    <a:pt x="638" y="903"/>
                  </a:cubicBezTo>
                  <a:cubicBezTo>
                    <a:pt x="623" y="866"/>
                    <a:pt x="623" y="866"/>
                    <a:pt x="623" y="866"/>
                  </a:cubicBezTo>
                  <a:cubicBezTo>
                    <a:pt x="622" y="862"/>
                    <a:pt x="620" y="860"/>
                    <a:pt x="619" y="859"/>
                  </a:cubicBezTo>
                  <a:cubicBezTo>
                    <a:pt x="618" y="858"/>
                    <a:pt x="616" y="859"/>
                    <a:pt x="613" y="859"/>
                  </a:cubicBezTo>
                  <a:cubicBezTo>
                    <a:pt x="611" y="860"/>
                    <a:pt x="611" y="860"/>
                    <a:pt x="611" y="860"/>
                  </a:cubicBezTo>
                  <a:cubicBezTo>
                    <a:pt x="611" y="859"/>
                    <a:pt x="611" y="859"/>
                    <a:pt x="611" y="859"/>
                  </a:cubicBezTo>
                  <a:cubicBezTo>
                    <a:pt x="656" y="841"/>
                    <a:pt x="656" y="841"/>
                    <a:pt x="656" y="841"/>
                  </a:cubicBezTo>
                  <a:cubicBezTo>
                    <a:pt x="661" y="853"/>
                    <a:pt x="661" y="853"/>
                    <a:pt x="661" y="853"/>
                  </a:cubicBezTo>
                  <a:cubicBezTo>
                    <a:pt x="660" y="854"/>
                    <a:pt x="660" y="854"/>
                    <a:pt x="660" y="854"/>
                  </a:cubicBezTo>
                  <a:cubicBezTo>
                    <a:pt x="658" y="851"/>
                    <a:pt x="656" y="849"/>
                    <a:pt x="655" y="848"/>
                  </a:cubicBezTo>
                  <a:cubicBezTo>
                    <a:pt x="654" y="847"/>
                    <a:pt x="653" y="847"/>
                    <a:pt x="651" y="847"/>
                  </a:cubicBezTo>
                  <a:cubicBezTo>
                    <a:pt x="650" y="847"/>
                    <a:pt x="647" y="848"/>
                    <a:pt x="645" y="849"/>
                  </a:cubicBezTo>
                  <a:cubicBezTo>
                    <a:pt x="629" y="855"/>
                    <a:pt x="629" y="855"/>
                    <a:pt x="629" y="855"/>
                  </a:cubicBezTo>
                  <a:close/>
                  <a:moveTo>
                    <a:pt x="757" y="853"/>
                  </a:moveTo>
                  <a:cubicBezTo>
                    <a:pt x="743" y="863"/>
                    <a:pt x="743" y="863"/>
                    <a:pt x="743" y="863"/>
                  </a:cubicBezTo>
                  <a:cubicBezTo>
                    <a:pt x="710" y="849"/>
                    <a:pt x="710" y="849"/>
                    <a:pt x="710" y="849"/>
                  </a:cubicBezTo>
                  <a:cubicBezTo>
                    <a:pt x="708" y="850"/>
                    <a:pt x="707" y="851"/>
                    <a:pt x="706" y="852"/>
                  </a:cubicBezTo>
                  <a:cubicBezTo>
                    <a:pt x="706" y="852"/>
                    <a:pt x="706" y="852"/>
                    <a:pt x="705" y="852"/>
                  </a:cubicBezTo>
                  <a:cubicBezTo>
                    <a:pt x="705" y="853"/>
                    <a:pt x="704" y="853"/>
                    <a:pt x="704" y="853"/>
                  </a:cubicBezTo>
                  <a:cubicBezTo>
                    <a:pt x="714" y="868"/>
                    <a:pt x="714" y="868"/>
                    <a:pt x="714" y="868"/>
                  </a:cubicBezTo>
                  <a:cubicBezTo>
                    <a:pt x="716" y="872"/>
                    <a:pt x="718" y="873"/>
                    <a:pt x="719" y="874"/>
                  </a:cubicBezTo>
                  <a:cubicBezTo>
                    <a:pt x="721" y="874"/>
                    <a:pt x="723" y="874"/>
                    <a:pt x="725" y="873"/>
                  </a:cubicBezTo>
                  <a:cubicBezTo>
                    <a:pt x="727" y="871"/>
                    <a:pt x="727" y="871"/>
                    <a:pt x="727" y="871"/>
                  </a:cubicBezTo>
                  <a:cubicBezTo>
                    <a:pt x="728" y="873"/>
                    <a:pt x="728" y="873"/>
                    <a:pt x="728" y="873"/>
                  </a:cubicBezTo>
                  <a:cubicBezTo>
                    <a:pt x="705" y="887"/>
                    <a:pt x="705" y="887"/>
                    <a:pt x="705" y="887"/>
                  </a:cubicBezTo>
                  <a:cubicBezTo>
                    <a:pt x="704" y="886"/>
                    <a:pt x="704" y="886"/>
                    <a:pt x="704" y="886"/>
                  </a:cubicBezTo>
                  <a:cubicBezTo>
                    <a:pt x="706" y="885"/>
                    <a:pt x="706" y="885"/>
                    <a:pt x="706" y="885"/>
                  </a:cubicBezTo>
                  <a:cubicBezTo>
                    <a:pt x="708" y="883"/>
                    <a:pt x="709" y="881"/>
                    <a:pt x="709" y="879"/>
                  </a:cubicBezTo>
                  <a:cubicBezTo>
                    <a:pt x="709" y="878"/>
                    <a:pt x="708" y="876"/>
                    <a:pt x="707" y="873"/>
                  </a:cubicBezTo>
                  <a:cubicBezTo>
                    <a:pt x="684" y="839"/>
                    <a:pt x="684" y="839"/>
                    <a:pt x="684" y="839"/>
                  </a:cubicBezTo>
                  <a:cubicBezTo>
                    <a:pt x="682" y="836"/>
                    <a:pt x="681" y="834"/>
                    <a:pt x="679" y="834"/>
                  </a:cubicBezTo>
                  <a:cubicBezTo>
                    <a:pt x="678" y="833"/>
                    <a:pt x="676" y="834"/>
                    <a:pt x="674" y="835"/>
                  </a:cubicBezTo>
                  <a:cubicBezTo>
                    <a:pt x="672" y="836"/>
                    <a:pt x="672" y="836"/>
                    <a:pt x="672" y="836"/>
                  </a:cubicBezTo>
                  <a:cubicBezTo>
                    <a:pt x="671" y="835"/>
                    <a:pt x="671" y="835"/>
                    <a:pt x="671" y="835"/>
                  </a:cubicBezTo>
                  <a:cubicBezTo>
                    <a:pt x="690" y="822"/>
                    <a:pt x="690" y="822"/>
                    <a:pt x="690" y="822"/>
                  </a:cubicBezTo>
                  <a:cubicBezTo>
                    <a:pt x="696" y="819"/>
                    <a:pt x="700" y="816"/>
                    <a:pt x="703" y="815"/>
                  </a:cubicBezTo>
                  <a:cubicBezTo>
                    <a:pt x="706" y="815"/>
                    <a:pt x="710" y="815"/>
                    <a:pt x="713" y="816"/>
                  </a:cubicBezTo>
                  <a:cubicBezTo>
                    <a:pt x="716" y="817"/>
                    <a:pt x="719" y="819"/>
                    <a:pt x="721" y="822"/>
                  </a:cubicBezTo>
                  <a:cubicBezTo>
                    <a:pt x="723" y="825"/>
                    <a:pt x="724" y="828"/>
                    <a:pt x="723" y="832"/>
                  </a:cubicBezTo>
                  <a:cubicBezTo>
                    <a:pt x="722" y="836"/>
                    <a:pt x="720" y="840"/>
                    <a:pt x="717" y="843"/>
                  </a:cubicBezTo>
                  <a:cubicBezTo>
                    <a:pt x="737" y="852"/>
                    <a:pt x="737" y="852"/>
                    <a:pt x="737" y="852"/>
                  </a:cubicBezTo>
                  <a:cubicBezTo>
                    <a:pt x="742" y="853"/>
                    <a:pt x="746" y="854"/>
                    <a:pt x="748" y="854"/>
                  </a:cubicBezTo>
                  <a:cubicBezTo>
                    <a:pt x="751" y="854"/>
                    <a:pt x="753" y="853"/>
                    <a:pt x="757" y="852"/>
                  </a:cubicBezTo>
                  <a:cubicBezTo>
                    <a:pt x="757" y="853"/>
                    <a:pt x="757" y="853"/>
                    <a:pt x="757" y="853"/>
                  </a:cubicBezTo>
                  <a:close/>
                  <a:moveTo>
                    <a:pt x="702" y="851"/>
                  </a:moveTo>
                  <a:cubicBezTo>
                    <a:pt x="703" y="850"/>
                    <a:pt x="703" y="850"/>
                    <a:pt x="704" y="850"/>
                  </a:cubicBezTo>
                  <a:cubicBezTo>
                    <a:pt x="704" y="850"/>
                    <a:pt x="704" y="849"/>
                    <a:pt x="705" y="849"/>
                  </a:cubicBezTo>
                  <a:cubicBezTo>
                    <a:pt x="710" y="846"/>
                    <a:pt x="713" y="842"/>
                    <a:pt x="714" y="839"/>
                  </a:cubicBezTo>
                  <a:cubicBezTo>
                    <a:pt x="715" y="835"/>
                    <a:pt x="714" y="831"/>
                    <a:pt x="712" y="828"/>
                  </a:cubicBezTo>
                  <a:cubicBezTo>
                    <a:pt x="710" y="824"/>
                    <a:pt x="707" y="822"/>
                    <a:pt x="704" y="822"/>
                  </a:cubicBezTo>
                  <a:cubicBezTo>
                    <a:pt x="701" y="821"/>
                    <a:pt x="697" y="822"/>
                    <a:pt x="694" y="824"/>
                  </a:cubicBezTo>
                  <a:cubicBezTo>
                    <a:pt x="692" y="825"/>
                    <a:pt x="690" y="827"/>
                    <a:pt x="688" y="829"/>
                  </a:cubicBezTo>
                  <a:cubicBezTo>
                    <a:pt x="702" y="851"/>
                    <a:pt x="702" y="851"/>
                    <a:pt x="702" y="851"/>
                  </a:cubicBezTo>
                  <a:close/>
                  <a:moveTo>
                    <a:pt x="762" y="766"/>
                  </a:moveTo>
                  <a:cubicBezTo>
                    <a:pt x="776" y="782"/>
                    <a:pt x="776" y="782"/>
                    <a:pt x="776" y="782"/>
                  </a:cubicBezTo>
                  <a:cubicBezTo>
                    <a:pt x="775" y="783"/>
                    <a:pt x="775" y="783"/>
                    <a:pt x="775" y="783"/>
                  </a:cubicBezTo>
                  <a:cubicBezTo>
                    <a:pt x="772" y="780"/>
                    <a:pt x="769" y="779"/>
                    <a:pt x="766" y="778"/>
                  </a:cubicBezTo>
                  <a:cubicBezTo>
                    <a:pt x="764" y="777"/>
                    <a:pt x="761" y="777"/>
                    <a:pt x="758" y="778"/>
                  </a:cubicBezTo>
                  <a:cubicBezTo>
                    <a:pt x="755" y="778"/>
                    <a:pt x="752" y="780"/>
                    <a:pt x="750" y="781"/>
                  </a:cubicBezTo>
                  <a:cubicBezTo>
                    <a:pt x="748" y="784"/>
                    <a:pt x="746" y="786"/>
                    <a:pt x="746" y="789"/>
                  </a:cubicBezTo>
                  <a:cubicBezTo>
                    <a:pt x="746" y="792"/>
                    <a:pt x="747" y="794"/>
                    <a:pt x="748" y="796"/>
                  </a:cubicBezTo>
                  <a:cubicBezTo>
                    <a:pt x="750" y="797"/>
                    <a:pt x="751" y="798"/>
                    <a:pt x="753" y="799"/>
                  </a:cubicBezTo>
                  <a:cubicBezTo>
                    <a:pt x="756" y="799"/>
                    <a:pt x="762" y="798"/>
                    <a:pt x="770" y="796"/>
                  </a:cubicBezTo>
                  <a:cubicBezTo>
                    <a:pt x="776" y="795"/>
                    <a:pt x="781" y="794"/>
                    <a:pt x="784" y="794"/>
                  </a:cubicBezTo>
                  <a:cubicBezTo>
                    <a:pt x="786" y="793"/>
                    <a:pt x="789" y="794"/>
                    <a:pt x="791" y="795"/>
                  </a:cubicBezTo>
                  <a:cubicBezTo>
                    <a:pt x="794" y="796"/>
                    <a:pt x="796" y="797"/>
                    <a:pt x="797" y="799"/>
                  </a:cubicBezTo>
                  <a:cubicBezTo>
                    <a:pt x="800" y="802"/>
                    <a:pt x="802" y="807"/>
                    <a:pt x="801" y="812"/>
                  </a:cubicBezTo>
                  <a:cubicBezTo>
                    <a:pt x="801" y="817"/>
                    <a:pt x="799" y="821"/>
                    <a:pt x="794" y="825"/>
                  </a:cubicBezTo>
                  <a:cubicBezTo>
                    <a:pt x="793" y="826"/>
                    <a:pt x="792" y="827"/>
                    <a:pt x="790" y="828"/>
                  </a:cubicBezTo>
                  <a:cubicBezTo>
                    <a:pt x="789" y="829"/>
                    <a:pt x="787" y="830"/>
                    <a:pt x="785" y="831"/>
                  </a:cubicBezTo>
                  <a:cubicBezTo>
                    <a:pt x="782" y="832"/>
                    <a:pt x="780" y="833"/>
                    <a:pt x="779" y="834"/>
                  </a:cubicBezTo>
                  <a:cubicBezTo>
                    <a:pt x="779" y="834"/>
                    <a:pt x="779" y="835"/>
                    <a:pt x="778" y="835"/>
                  </a:cubicBezTo>
                  <a:cubicBezTo>
                    <a:pt x="778" y="836"/>
                    <a:pt x="779" y="837"/>
                    <a:pt x="780" y="838"/>
                  </a:cubicBezTo>
                  <a:cubicBezTo>
                    <a:pt x="778" y="839"/>
                    <a:pt x="778" y="839"/>
                    <a:pt x="778" y="839"/>
                  </a:cubicBezTo>
                  <a:cubicBezTo>
                    <a:pt x="764" y="823"/>
                    <a:pt x="764" y="823"/>
                    <a:pt x="764" y="823"/>
                  </a:cubicBezTo>
                  <a:cubicBezTo>
                    <a:pt x="765" y="822"/>
                    <a:pt x="765" y="822"/>
                    <a:pt x="765" y="822"/>
                  </a:cubicBezTo>
                  <a:cubicBezTo>
                    <a:pt x="769" y="825"/>
                    <a:pt x="772" y="827"/>
                    <a:pt x="774" y="828"/>
                  </a:cubicBezTo>
                  <a:cubicBezTo>
                    <a:pt x="777" y="828"/>
                    <a:pt x="780" y="828"/>
                    <a:pt x="783" y="828"/>
                  </a:cubicBezTo>
                  <a:cubicBezTo>
                    <a:pt x="786" y="827"/>
                    <a:pt x="789" y="825"/>
                    <a:pt x="791" y="823"/>
                  </a:cubicBezTo>
                  <a:cubicBezTo>
                    <a:pt x="794" y="821"/>
                    <a:pt x="796" y="818"/>
                    <a:pt x="796" y="815"/>
                  </a:cubicBezTo>
                  <a:cubicBezTo>
                    <a:pt x="796" y="812"/>
                    <a:pt x="795" y="809"/>
                    <a:pt x="794" y="807"/>
                  </a:cubicBezTo>
                  <a:cubicBezTo>
                    <a:pt x="793" y="806"/>
                    <a:pt x="791" y="805"/>
                    <a:pt x="789" y="804"/>
                  </a:cubicBezTo>
                  <a:cubicBezTo>
                    <a:pt x="788" y="804"/>
                    <a:pt x="786" y="804"/>
                    <a:pt x="784" y="804"/>
                  </a:cubicBezTo>
                  <a:cubicBezTo>
                    <a:pt x="782" y="804"/>
                    <a:pt x="778" y="805"/>
                    <a:pt x="772" y="806"/>
                  </a:cubicBezTo>
                  <a:cubicBezTo>
                    <a:pt x="766" y="807"/>
                    <a:pt x="762" y="808"/>
                    <a:pt x="759" y="808"/>
                  </a:cubicBezTo>
                  <a:cubicBezTo>
                    <a:pt x="756" y="809"/>
                    <a:pt x="753" y="808"/>
                    <a:pt x="751" y="807"/>
                  </a:cubicBezTo>
                  <a:cubicBezTo>
                    <a:pt x="749" y="807"/>
                    <a:pt x="747" y="805"/>
                    <a:pt x="745" y="803"/>
                  </a:cubicBezTo>
                  <a:cubicBezTo>
                    <a:pt x="742" y="800"/>
                    <a:pt x="741" y="796"/>
                    <a:pt x="741" y="791"/>
                  </a:cubicBezTo>
                  <a:cubicBezTo>
                    <a:pt x="742" y="786"/>
                    <a:pt x="744" y="782"/>
                    <a:pt x="748" y="779"/>
                  </a:cubicBezTo>
                  <a:cubicBezTo>
                    <a:pt x="750" y="776"/>
                    <a:pt x="753" y="775"/>
                    <a:pt x="757" y="773"/>
                  </a:cubicBezTo>
                  <a:cubicBezTo>
                    <a:pt x="759" y="773"/>
                    <a:pt x="760" y="772"/>
                    <a:pt x="761" y="772"/>
                  </a:cubicBezTo>
                  <a:cubicBezTo>
                    <a:pt x="761" y="771"/>
                    <a:pt x="762" y="771"/>
                    <a:pt x="762" y="770"/>
                  </a:cubicBezTo>
                  <a:cubicBezTo>
                    <a:pt x="762" y="769"/>
                    <a:pt x="761" y="768"/>
                    <a:pt x="761" y="767"/>
                  </a:cubicBezTo>
                  <a:cubicBezTo>
                    <a:pt x="762" y="766"/>
                    <a:pt x="762" y="766"/>
                    <a:pt x="762" y="766"/>
                  </a:cubicBezTo>
                  <a:close/>
                  <a:moveTo>
                    <a:pt x="842" y="770"/>
                  </a:moveTo>
                  <a:cubicBezTo>
                    <a:pt x="844" y="771"/>
                    <a:pt x="844" y="771"/>
                    <a:pt x="844" y="771"/>
                  </a:cubicBezTo>
                  <a:cubicBezTo>
                    <a:pt x="826" y="792"/>
                    <a:pt x="826" y="792"/>
                    <a:pt x="826" y="792"/>
                  </a:cubicBezTo>
                  <a:cubicBezTo>
                    <a:pt x="825" y="791"/>
                    <a:pt x="825" y="791"/>
                    <a:pt x="825" y="791"/>
                  </a:cubicBezTo>
                  <a:cubicBezTo>
                    <a:pt x="826" y="789"/>
                    <a:pt x="826" y="789"/>
                    <a:pt x="826" y="789"/>
                  </a:cubicBezTo>
                  <a:cubicBezTo>
                    <a:pt x="828" y="787"/>
                    <a:pt x="828" y="785"/>
                    <a:pt x="828" y="783"/>
                  </a:cubicBezTo>
                  <a:cubicBezTo>
                    <a:pt x="828" y="782"/>
                    <a:pt x="826" y="780"/>
                    <a:pt x="823" y="778"/>
                  </a:cubicBezTo>
                  <a:cubicBezTo>
                    <a:pt x="793" y="751"/>
                    <a:pt x="793" y="751"/>
                    <a:pt x="793" y="751"/>
                  </a:cubicBezTo>
                  <a:cubicBezTo>
                    <a:pt x="790" y="749"/>
                    <a:pt x="789" y="748"/>
                    <a:pt x="788" y="747"/>
                  </a:cubicBezTo>
                  <a:cubicBezTo>
                    <a:pt x="787" y="747"/>
                    <a:pt x="786" y="747"/>
                    <a:pt x="785" y="747"/>
                  </a:cubicBezTo>
                  <a:cubicBezTo>
                    <a:pt x="783" y="748"/>
                    <a:pt x="782" y="749"/>
                    <a:pt x="781" y="750"/>
                  </a:cubicBezTo>
                  <a:cubicBezTo>
                    <a:pt x="780" y="752"/>
                    <a:pt x="780" y="752"/>
                    <a:pt x="780" y="752"/>
                  </a:cubicBezTo>
                  <a:cubicBezTo>
                    <a:pt x="778" y="750"/>
                    <a:pt x="778" y="750"/>
                    <a:pt x="778" y="750"/>
                  </a:cubicBezTo>
                  <a:cubicBezTo>
                    <a:pt x="796" y="730"/>
                    <a:pt x="796" y="730"/>
                    <a:pt x="796" y="730"/>
                  </a:cubicBezTo>
                  <a:cubicBezTo>
                    <a:pt x="797" y="731"/>
                    <a:pt x="797" y="731"/>
                    <a:pt x="797" y="731"/>
                  </a:cubicBezTo>
                  <a:cubicBezTo>
                    <a:pt x="796" y="733"/>
                    <a:pt x="796" y="733"/>
                    <a:pt x="796" y="733"/>
                  </a:cubicBezTo>
                  <a:cubicBezTo>
                    <a:pt x="794" y="735"/>
                    <a:pt x="794" y="737"/>
                    <a:pt x="794" y="739"/>
                  </a:cubicBezTo>
                  <a:cubicBezTo>
                    <a:pt x="794" y="740"/>
                    <a:pt x="796" y="742"/>
                    <a:pt x="799" y="744"/>
                  </a:cubicBezTo>
                  <a:cubicBezTo>
                    <a:pt x="829" y="771"/>
                    <a:pt x="829" y="771"/>
                    <a:pt x="829" y="771"/>
                  </a:cubicBezTo>
                  <a:cubicBezTo>
                    <a:pt x="832" y="773"/>
                    <a:pt x="833" y="774"/>
                    <a:pt x="834" y="775"/>
                  </a:cubicBezTo>
                  <a:cubicBezTo>
                    <a:pt x="835" y="775"/>
                    <a:pt x="836" y="775"/>
                    <a:pt x="837" y="774"/>
                  </a:cubicBezTo>
                  <a:cubicBezTo>
                    <a:pt x="839" y="774"/>
                    <a:pt x="840" y="773"/>
                    <a:pt x="841" y="772"/>
                  </a:cubicBezTo>
                  <a:cubicBezTo>
                    <a:pt x="842" y="770"/>
                    <a:pt x="842" y="770"/>
                    <a:pt x="842" y="770"/>
                  </a:cubicBezTo>
                  <a:close/>
                  <a:moveTo>
                    <a:pt x="833" y="676"/>
                  </a:moveTo>
                  <a:cubicBezTo>
                    <a:pt x="845" y="683"/>
                    <a:pt x="845" y="683"/>
                    <a:pt x="845" y="683"/>
                  </a:cubicBezTo>
                  <a:cubicBezTo>
                    <a:pt x="845" y="684"/>
                    <a:pt x="845" y="684"/>
                    <a:pt x="845" y="684"/>
                  </a:cubicBezTo>
                  <a:cubicBezTo>
                    <a:pt x="842" y="683"/>
                    <a:pt x="840" y="683"/>
                    <a:pt x="839" y="683"/>
                  </a:cubicBezTo>
                  <a:cubicBezTo>
                    <a:pt x="837" y="682"/>
                    <a:pt x="835" y="683"/>
                    <a:pt x="834" y="684"/>
                  </a:cubicBezTo>
                  <a:cubicBezTo>
                    <a:pt x="832" y="685"/>
                    <a:pt x="831" y="686"/>
                    <a:pt x="829" y="688"/>
                  </a:cubicBezTo>
                  <a:cubicBezTo>
                    <a:pt x="825" y="696"/>
                    <a:pt x="825" y="696"/>
                    <a:pt x="825" y="696"/>
                  </a:cubicBezTo>
                  <a:cubicBezTo>
                    <a:pt x="865" y="721"/>
                    <a:pt x="865" y="721"/>
                    <a:pt x="865" y="721"/>
                  </a:cubicBezTo>
                  <a:cubicBezTo>
                    <a:pt x="869" y="723"/>
                    <a:pt x="871" y="724"/>
                    <a:pt x="872" y="724"/>
                  </a:cubicBezTo>
                  <a:cubicBezTo>
                    <a:pt x="874" y="724"/>
                    <a:pt x="875" y="723"/>
                    <a:pt x="877" y="720"/>
                  </a:cubicBezTo>
                  <a:cubicBezTo>
                    <a:pt x="878" y="719"/>
                    <a:pt x="878" y="719"/>
                    <a:pt x="878" y="719"/>
                  </a:cubicBezTo>
                  <a:cubicBezTo>
                    <a:pt x="879" y="720"/>
                    <a:pt x="879" y="720"/>
                    <a:pt x="879" y="720"/>
                  </a:cubicBezTo>
                  <a:cubicBezTo>
                    <a:pt x="865" y="742"/>
                    <a:pt x="865" y="742"/>
                    <a:pt x="865" y="742"/>
                  </a:cubicBezTo>
                  <a:cubicBezTo>
                    <a:pt x="864" y="741"/>
                    <a:pt x="864" y="741"/>
                    <a:pt x="864" y="741"/>
                  </a:cubicBezTo>
                  <a:cubicBezTo>
                    <a:pt x="865" y="739"/>
                    <a:pt x="865" y="739"/>
                    <a:pt x="865" y="739"/>
                  </a:cubicBezTo>
                  <a:cubicBezTo>
                    <a:pt x="866" y="737"/>
                    <a:pt x="867" y="735"/>
                    <a:pt x="866" y="733"/>
                  </a:cubicBezTo>
                  <a:cubicBezTo>
                    <a:pt x="865" y="732"/>
                    <a:pt x="864" y="731"/>
                    <a:pt x="861" y="729"/>
                  </a:cubicBezTo>
                  <a:cubicBezTo>
                    <a:pt x="820" y="703"/>
                    <a:pt x="820" y="703"/>
                    <a:pt x="820" y="703"/>
                  </a:cubicBezTo>
                  <a:cubicBezTo>
                    <a:pt x="816" y="710"/>
                    <a:pt x="816" y="710"/>
                    <a:pt x="816" y="710"/>
                  </a:cubicBezTo>
                  <a:cubicBezTo>
                    <a:pt x="814" y="712"/>
                    <a:pt x="813" y="714"/>
                    <a:pt x="813" y="715"/>
                  </a:cubicBezTo>
                  <a:cubicBezTo>
                    <a:pt x="813" y="717"/>
                    <a:pt x="813" y="719"/>
                    <a:pt x="814" y="721"/>
                  </a:cubicBezTo>
                  <a:cubicBezTo>
                    <a:pt x="815" y="723"/>
                    <a:pt x="816" y="724"/>
                    <a:pt x="818" y="726"/>
                  </a:cubicBezTo>
                  <a:cubicBezTo>
                    <a:pt x="818" y="728"/>
                    <a:pt x="818" y="728"/>
                    <a:pt x="818" y="728"/>
                  </a:cubicBezTo>
                  <a:cubicBezTo>
                    <a:pt x="805" y="719"/>
                    <a:pt x="805" y="719"/>
                    <a:pt x="805" y="719"/>
                  </a:cubicBezTo>
                  <a:cubicBezTo>
                    <a:pt x="833" y="676"/>
                    <a:pt x="833" y="676"/>
                    <a:pt x="833" y="676"/>
                  </a:cubicBezTo>
                  <a:close/>
                  <a:moveTo>
                    <a:pt x="854" y="624"/>
                  </a:moveTo>
                  <a:cubicBezTo>
                    <a:pt x="862" y="604"/>
                    <a:pt x="862" y="604"/>
                    <a:pt x="862" y="604"/>
                  </a:cubicBezTo>
                  <a:cubicBezTo>
                    <a:pt x="864" y="604"/>
                    <a:pt x="864" y="604"/>
                    <a:pt x="864" y="604"/>
                  </a:cubicBezTo>
                  <a:cubicBezTo>
                    <a:pt x="863" y="606"/>
                    <a:pt x="863" y="606"/>
                    <a:pt x="863" y="606"/>
                  </a:cubicBezTo>
                  <a:cubicBezTo>
                    <a:pt x="863" y="606"/>
                    <a:pt x="863" y="608"/>
                    <a:pt x="863" y="609"/>
                  </a:cubicBezTo>
                  <a:cubicBezTo>
                    <a:pt x="863" y="611"/>
                    <a:pt x="864" y="613"/>
                    <a:pt x="864" y="614"/>
                  </a:cubicBezTo>
                  <a:cubicBezTo>
                    <a:pt x="865" y="616"/>
                    <a:pt x="867" y="618"/>
                    <a:pt x="869" y="621"/>
                  </a:cubicBezTo>
                  <a:cubicBezTo>
                    <a:pt x="886" y="644"/>
                    <a:pt x="886" y="644"/>
                    <a:pt x="886" y="644"/>
                  </a:cubicBezTo>
                  <a:cubicBezTo>
                    <a:pt x="900" y="649"/>
                    <a:pt x="900" y="649"/>
                    <a:pt x="900" y="649"/>
                  </a:cubicBezTo>
                  <a:cubicBezTo>
                    <a:pt x="904" y="651"/>
                    <a:pt x="906" y="651"/>
                    <a:pt x="907" y="651"/>
                  </a:cubicBezTo>
                  <a:cubicBezTo>
                    <a:pt x="909" y="650"/>
                    <a:pt x="910" y="649"/>
                    <a:pt x="911" y="646"/>
                  </a:cubicBezTo>
                  <a:cubicBezTo>
                    <a:pt x="912" y="644"/>
                    <a:pt x="912" y="644"/>
                    <a:pt x="912" y="644"/>
                  </a:cubicBezTo>
                  <a:cubicBezTo>
                    <a:pt x="914" y="645"/>
                    <a:pt x="914" y="645"/>
                    <a:pt x="914" y="645"/>
                  </a:cubicBezTo>
                  <a:cubicBezTo>
                    <a:pt x="904" y="670"/>
                    <a:pt x="904" y="670"/>
                    <a:pt x="904" y="670"/>
                  </a:cubicBezTo>
                  <a:cubicBezTo>
                    <a:pt x="902" y="669"/>
                    <a:pt x="902" y="669"/>
                    <a:pt x="902" y="669"/>
                  </a:cubicBezTo>
                  <a:cubicBezTo>
                    <a:pt x="903" y="667"/>
                    <a:pt x="903" y="667"/>
                    <a:pt x="903" y="667"/>
                  </a:cubicBezTo>
                  <a:cubicBezTo>
                    <a:pt x="904" y="665"/>
                    <a:pt x="904" y="663"/>
                    <a:pt x="903" y="661"/>
                  </a:cubicBezTo>
                  <a:cubicBezTo>
                    <a:pt x="902" y="660"/>
                    <a:pt x="900" y="659"/>
                    <a:pt x="897" y="658"/>
                  </a:cubicBezTo>
                  <a:cubicBezTo>
                    <a:pt x="883" y="652"/>
                    <a:pt x="883" y="652"/>
                    <a:pt x="883" y="652"/>
                  </a:cubicBezTo>
                  <a:cubicBezTo>
                    <a:pt x="852" y="659"/>
                    <a:pt x="852" y="659"/>
                    <a:pt x="852" y="659"/>
                  </a:cubicBezTo>
                  <a:cubicBezTo>
                    <a:pt x="849" y="660"/>
                    <a:pt x="847" y="660"/>
                    <a:pt x="846" y="661"/>
                  </a:cubicBezTo>
                  <a:cubicBezTo>
                    <a:pt x="845" y="661"/>
                    <a:pt x="843" y="662"/>
                    <a:pt x="841" y="664"/>
                  </a:cubicBezTo>
                  <a:cubicBezTo>
                    <a:pt x="841" y="664"/>
                    <a:pt x="840" y="665"/>
                    <a:pt x="840" y="666"/>
                  </a:cubicBezTo>
                  <a:cubicBezTo>
                    <a:pt x="838" y="666"/>
                    <a:pt x="838" y="666"/>
                    <a:pt x="838" y="666"/>
                  </a:cubicBezTo>
                  <a:cubicBezTo>
                    <a:pt x="848" y="641"/>
                    <a:pt x="848" y="641"/>
                    <a:pt x="848" y="641"/>
                  </a:cubicBezTo>
                  <a:cubicBezTo>
                    <a:pt x="850" y="641"/>
                    <a:pt x="850" y="641"/>
                    <a:pt x="850" y="641"/>
                  </a:cubicBezTo>
                  <a:cubicBezTo>
                    <a:pt x="849" y="643"/>
                    <a:pt x="849" y="643"/>
                    <a:pt x="849" y="643"/>
                  </a:cubicBezTo>
                  <a:cubicBezTo>
                    <a:pt x="849" y="644"/>
                    <a:pt x="848" y="645"/>
                    <a:pt x="849" y="647"/>
                  </a:cubicBezTo>
                  <a:cubicBezTo>
                    <a:pt x="849" y="648"/>
                    <a:pt x="850" y="649"/>
                    <a:pt x="851" y="649"/>
                  </a:cubicBezTo>
                  <a:cubicBezTo>
                    <a:pt x="852" y="650"/>
                    <a:pt x="854" y="650"/>
                    <a:pt x="857" y="649"/>
                  </a:cubicBezTo>
                  <a:cubicBezTo>
                    <a:pt x="881" y="644"/>
                    <a:pt x="881" y="644"/>
                    <a:pt x="881" y="644"/>
                  </a:cubicBezTo>
                  <a:cubicBezTo>
                    <a:pt x="867" y="626"/>
                    <a:pt x="867" y="626"/>
                    <a:pt x="867" y="626"/>
                  </a:cubicBezTo>
                  <a:cubicBezTo>
                    <a:pt x="865" y="623"/>
                    <a:pt x="864" y="621"/>
                    <a:pt x="862" y="621"/>
                  </a:cubicBezTo>
                  <a:cubicBezTo>
                    <a:pt x="861" y="620"/>
                    <a:pt x="861" y="620"/>
                    <a:pt x="860" y="620"/>
                  </a:cubicBezTo>
                  <a:cubicBezTo>
                    <a:pt x="859" y="621"/>
                    <a:pt x="858" y="621"/>
                    <a:pt x="858" y="622"/>
                  </a:cubicBezTo>
                  <a:cubicBezTo>
                    <a:pt x="857" y="622"/>
                    <a:pt x="856" y="623"/>
                    <a:pt x="856" y="625"/>
                  </a:cubicBezTo>
                  <a:cubicBezTo>
                    <a:pt x="854" y="624"/>
                    <a:pt x="854" y="624"/>
                    <a:pt x="854" y="624"/>
                  </a:cubicBezTo>
                  <a:close/>
                  <a:moveTo>
                    <a:pt x="783" y="308"/>
                  </a:moveTo>
                  <a:cubicBezTo>
                    <a:pt x="781" y="309"/>
                    <a:pt x="781" y="314"/>
                    <a:pt x="782" y="316"/>
                  </a:cubicBezTo>
                  <a:cubicBezTo>
                    <a:pt x="787" y="324"/>
                    <a:pt x="800" y="320"/>
                    <a:pt x="809" y="314"/>
                  </a:cubicBezTo>
                  <a:cubicBezTo>
                    <a:pt x="816" y="309"/>
                    <a:pt x="816" y="309"/>
                    <a:pt x="816" y="309"/>
                  </a:cubicBezTo>
                  <a:cubicBezTo>
                    <a:pt x="818" y="313"/>
                    <a:pt x="818" y="313"/>
                    <a:pt x="818" y="313"/>
                  </a:cubicBezTo>
                  <a:cubicBezTo>
                    <a:pt x="820" y="316"/>
                    <a:pt x="825" y="319"/>
                    <a:pt x="828" y="318"/>
                  </a:cubicBezTo>
                  <a:cubicBezTo>
                    <a:pt x="828" y="317"/>
                    <a:pt x="828" y="317"/>
                    <a:pt x="828" y="317"/>
                  </a:cubicBezTo>
                  <a:cubicBezTo>
                    <a:pt x="829" y="317"/>
                    <a:pt x="829" y="317"/>
                    <a:pt x="829" y="317"/>
                  </a:cubicBezTo>
                  <a:cubicBezTo>
                    <a:pt x="831" y="313"/>
                    <a:pt x="829" y="308"/>
                    <a:pt x="826" y="303"/>
                  </a:cubicBezTo>
                  <a:cubicBezTo>
                    <a:pt x="825" y="301"/>
                    <a:pt x="825" y="301"/>
                    <a:pt x="825" y="301"/>
                  </a:cubicBezTo>
                  <a:cubicBezTo>
                    <a:pt x="829" y="295"/>
                    <a:pt x="829" y="295"/>
                    <a:pt x="829" y="295"/>
                  </a:cubicBezTo>
                  <a:cubicBezTo>
                    <a:pt x="833" y="297"/>
                    <a:pt x="839" y="303"/>
                    <a:pt x="844" y="300"/>
                  </a:cubicBezTo>
                  <a:cubicBezTo>
                    <a:pt x="847" y="297"/>
                    <a:pt x="845" y="291"/>
                    <a:pt x="843" y="287"/>
                  </a:cubicBezTo>
                  <a:cubicBezTo>
                    <a:pt x="840" y="282"/>
                    <a:pt x="840" y="282"/>
                    <a:pt x="840" y="282"/>
                  </a:cubicBezTo>
                  <a:cubicBezTo>
                    <a:pt x="838" y="280"/>
                    <a:pt x="832" y="275"/>
                    <a:pt x="830" y="277"/>
                  </a:cubicBezTo>
                  <a:cubicBezTo>
                    <a:pt x="828" y="279"/>
                    <a:pt x="827" y="283"/>
                    <a:pt x="828" y="285"/>
                  </a:cubicBezTo>
                  <a:cubicBezTo>
                    <a:pt x="829" y="287"/>
                    <a:pt x="832" y="288"/>
                    <a:pt x="834" y="290"/>
                  </a:cubicBezTo>
                  <a:cubicBezTo>
                    <a:pt x="831" y="292"/>
                    <a:pt x="828" y="291"/>
                    <a:pt x="826" y="289"/>
                  </a:cubicBezTo>
                  <a:cubicBezTo>
                    <a:pt x="825" y="290"/>
                    <a:pt x="825" y="290"/>
                    <a:pt x="825" y="290"/>
                  </a:cubicBezTo>
                  <a:cubicBezTo>
                    <a:pt x="824" y="291"/>
                    <a:pt x="824" y="291"/>
                    <a:pt x="824" y="291"/>
                  </a:cubicBezTo>
                  <a:cubicBezTo>
                    <a:pt x="823" y="291"/>
                    <a:pt x="823" y="291"/>
                    <a:pt x="823" y="291"/>
                  </a:cubicBezTo>
                  <a:cubicBezTo>
                    <a:pt x="822" y="292"/>
                    <a:pt x="822" y="293"/>
                    <a:pt x="821" y="294"/>
                  </a:cubicBezTo>
                  <a:cubicBezTo>
                    <a:pt x="820" y="294"/>
                    <a:pt x="819" y="294"/>
                    <a:pt x="819" y="293"/>
                  </a:cubicBezTo>
                  <a:cubicBezTo>
                    <a:pt x="817" y="290"/>
                    <a:pt x="817" y="290"/>
                    <a:pt x="817" y="290"/>
                  </a:cubicBezTo>
                  <a:cubicBezTo>
                    <a:pt x="807" y="279"/>
                    <a:pt x="807" y="279"/>
                    <a:pt x="807" y="279"/>
                  </a:cubicBezTo>
                  <a:cubicBezTo>
                    <a:pt x="805" y="280"/>
                    <a:pt x="806" y="279"/>
                    <a:pt x="805" y="280"/>
                  </a:cubicBezTo>
                  <a:cubicBezTo>
                    <a:pt x="803" y="281"/>
                    <a:pt x="804" y="286"/>
                    <a:pt x="805" y="288"/>
                  </a:cubicBezTo>
                  <a:cubicBezTo>
                    <a:pt x="805" y="291"/>
                    <a:pt x="807" y="295"/>
                    <a:pt x="809" y="297"/>
                  </a:cubicBezTo>
                  <a:cubicBezTo>
                    <a:pt x="810" y="299"/>
                    <a:pt x="810" y="299"/>
                    <a:pt x="811" y="301"/>
                  </a:cubicBezTo>
                  <a:cubicBezTo>
                    <a:pt x="806" y="304"/>
                    <a:pt x="806" y="304"/>
                    <a:pt x="806" y="304"/>
                  </a:cubicBezTo>
                  <a:cubicBezTo>
                    <a:pt x="805" y="305"/>
                    <a:pt x="805" y="305"/>
                    <a:pt x="805" y="305"/>
                  </a:cubicBezTo>
                  <a:cubicBezTo>
                    <a:pt x="802" y="307"/>
                    <a:pt x="795" y="307"/>
                    <a:pt x="792" y="307"/>
                  </a:cubicBezTo>
                  <a:cubicBezTo>
                    <a:pt x="791" y="305"/>
                    <a:pt x="791" y="305"/>
                    <a:pt x="791" y="305"/>
                  </a:cubicBezTo>
                  <a:cubicBezTo>
                    <a:pt x="792" y="304"/>
                    <a:pt x="792" y="302"/>
                    <a:pt x="791" y="300"/>
                  </a:cubicBezTo>
                  <a:cubicBezTo>
                    <a:pt x="791" y="300"/>
                    <a:pt x="790" y="300"/>
                    <a:pt x="789" y="300"/>
                  </a:cubicBezTo>
                  <a:cubicBezTo>
                    <a:pt x="789" y="301"/>
                    <a:pt x="789" y="301"/>
                    <a:pt x="789" y="301"/>
                  </a:cubicBezTo>
                  <a:cubicBezTo>
                    <a:pt x="787" y="302"/>
                    <a:pt x="784" y="306"/>
                    <a:pt x="783" y="308"/>
                  </a:cubicBezTo>
                  <a:close/>
                  <a:moveTo>
                    <a:pt x="854" y="281"/>
                  </a:moveTo>
                  <a:cubicBezTo>
                    <a:pt x="850" y="275"/>
                    <a:pt x="850" y="275"/>
                    <a:pt x="850" y="275"/>
                  </a:cubicBezTo>
                  <a:cubicBezTo>
                    <a:pt x="852" y="274"/>
                    <a:pt x="850" y="274"/>
                    <a:pt x="853" y="276"/>
                  </a:cubicBezTo>
                  <a:cubicBezTo>
                    <a:pt x="854" y="275"/>
                    <a:pt x="854" y="275"/>
                    <a:pt x="854" y="275"/>
                  </a:cubicBezTo>
                  <a:cubicBezTo>
                    <a:pt x="854" y="275"/>
                    <a:pt x="854" y="275"/>
                    <a:pt x="854" y="275"/>
                  </a:cubicBezTo>
                  <a:cubicBezTo>
                    <a:pt x="855" y="274"/>
                    <a:pt x="855" y="274"/>
                    <a:pt x="855" y="274"/>
                  </a:cubicBezTo>
                  <a:cubicBezTo>
                    <a:pt x="859" y="274"/>
                    <a:pt x="859" y="274"/>
                    <a:pt x="859" y="274"/>
                  </a:cubicBezTo>
                  <a:cubicBezTo>
                    <a:pt x="860" y="273"/>
                    <a:pt x="860" y="273"/>
                    <a:pt x="860" y="273"/>
                  </a:cubicBezTo>
                  <a:cubicBezTo>
                    <a:pt x="862" y="272"/>
                    <a:pt x="862" y="272"/>
                    <a:pt x="862" y="272"/>
                  </a:cubicBezTo>
                  <a:cubicBezTo>
                    <a:pt x="863" y="272"/>
                    <a:pt x="863" y="272"/>
                    <a:pt x="863" y="272"/>
                  </a:cubicBezTo>
                  <a:cubicBezTo>
                    <a:pt x="864" y="270"/>
                    <a:pt x="864" y="270"/>
                    <a:pt x="864" y="270"/>
                  </a:cubicBezTo>
                  <a:cubicBezTo>
                    <a:pt x="865" y="269"/>
                    <a:pt x="865" y="269"/>
                    <a:pt x="865" y="269"/>
                  </a:cubicBezTo>
                  <a:cubicBezTo>
                    <a:pt x="865" y="268"/>
                    <a:pt x="874" y="262"/>
                    <a:pt x="875" y="262"/>
                  </a:cubicBezTo>
                  <a:cubicBezTo>
                    <a:pt x="876" y="261"/>
                    <a:pt x="876" y="261"/>
                    <a:pt x="876" y="261"/>
                  </a:cubicBezTo>
                  <a:cubicBezTo>
                    <a:pt x="877" y="262"/>
                    <a:pt x="878" y="263"/>
                    <a:pt x="879" y="264"/>
                  </a:cubicBezTo>
                  <a:cubicBezTo>
                    <a:pt x="880" y="265"/>
                    <a:pt x="881" y="264"/>
                    <a:pt x="881" y="265"/>
                  </a:cubicBezTo>
                  <a:cubicBezTo>
                    <a:pt x="884" y="269"/>
                    <a:pt x="884" y="269"/>
                    <a:pt x="884" y="269"/>
                  </a:cubicBezTo>
                  <a:cubicBezTo>
                    <a:pt x="885" y="271"/>
                    <a:pt x="884" y="271"/>
                    <a:pt x="883" y="272"/>
                  </a:cubicBezTo>
                  <a:cubicBezTo>
                    <a:pt x="880" y="269"/>
                    <a:pt x="877" y="269"/>
                    <a:pt x="873" y="270"/>
                  </a:cubicBezTo>
                  <a:cubicBezTo>
                    <a:pt x="872" y="270"/>
                    <a:pt x="872" y="270"/>
                    <a:pt x="872" y="270"/>
                  </a:cubicBezTo>
                  <a:cubicBezTo>
                    <a:pt x="871" y="271"/>
                    <a:pt x="871" y="271"/>
                    <a:pt x="871" y="271"/>
                  </a:cubicBezTo>
                  <a:cubicBezTo>
                    <a:pt x="869" y="273"/>
                    <a:pt x="868" y="278"/>
                    <a:pt x="866" y="280"/>
                  </a:cubicBezTo>
                  <a:cubicBezTo>
                    <a:pt x="866" y="280"/>
                    <a:pt x="858" y="277"/>
                    <a:pt x="856" y="278"/>
                  </a:cubicBezTo>
                  <a:cubicBezTo>
                    <a:pt x="856" y="278"/>
                    <a:pt x="856" y="278"/>
                    <a:pt x="856" y="278"/>
                  </a:cubicBezTo>
                  <a:cubicBezTo>
                    <a:pt x="854" y="279"/>
                    <a:pt x="855" y="280"/>
                    <a:pt x="856" y="282"/>
                  </a:cubicBezTo>
                  <a:cubicBezTo>
                    <a:pt x="860" y="282"/>
                    <a:pt x="861" y="283"/>
                    <a:pt x="864" y="284"/>
                  </a:cubicBezTo>
                  <a:cubicBezTo>
                    <a:pt x="867" y="286"/>
                    <a:pt x="870" y="284"/>
                    <a:pt x="872" y="288"/>
                  </a:cubicBezTo>
                  <a:cubicBezTo>
                    <a:pt x="873" y="288"/>
                    <a:pt x="876" y="289"/>
                    <a:pt x="878" y="289"/>
                  </a:cubicBezTo>
                  <a:cubicBezTo>
                    <a:pt x="880" y="289"/>
                    <a:pt x="882" y="289"/>
                    <a:pt x="884" y="288"/>
                  </a:cubicBezTo>
                  <a:cubicBezTo>
                    <a:pt x="885" y="288"/>
                    <a:pt x="885" y="288"/>
                    <a:pt x="885" y="288"/>
                  </a:cubicBezTo>
                  <a:cubicBezTo>
                    <a:pt x="886" y="287"/>
                    <a:pt x="886" y="287"/>
                    <a:pt x="886" y="287"/>
                  </a:cubicBezTo>
                  <a:cubicBezTo>
                    <a:pt x="887" y="287"/>
                    <a:pt x="887" y="287"/>
                    <a:pt x="887" y="287"/>
                  </a:cubicBezTo>
                  <a:cubicBezTo>
                    <a:pt x="888" y="285"/>
                    <a:pt x="888" y="285"/>
                    <a:pt x="887" y="282"/>
                  </a:cubicBezTo>
                  <a:cubicBezTo>
                    <a:pt x="890" y="280"/>
                    <a:pt x="890" y="280"/>
                    <a:pt x="890" y="280"/>
                  </a:cubicBezTo>
                  <a:cubicBezTo>
                    <a:pt x="895" y="280"/>
                    <a:pt x="896" y="283"/>
                    <a:pt x="902" y="283"/>
                  </a:cubicBezTo>
                  <a:cubicBezTo>
                    <a:pt x="903" y="282"/>
                    <a:pt x="903" y="282"/>
                    <a:pt x="903" y="282"/>
                  </a:cubicBezTo>
                  <a:cubicBezTo>
                    <a:pt x="903" y="282"/>
                    <a:pt x="903" y="282"/>
                    <a:pt x="903" y="282"/>
                  </a:cubicBezTo>
                  <a:cubicBezTo>
                    <a:pt x="903" y="280"/>
                    <a:pt x="903" y="278"/>
                    <a:pt x="902" y="276"/>
                  </a:cubicBezTo>
                  <a:cubicBezTo>
                    <a:pt x="903" y="275"/>
                    <a:pt x="903" y="273"/>
                    <a:pt x="904" y="273"/>
                  </a:cubicBezTo>
                  <a:cubicBezTo>
                    <a:pt x="905" y="272"/>
                    <a:pt x="905" y="272"/>
                    <a:pt x="905" y="272"/>
                  </a:cubicBezTo>
                  <a:cubicBezTo>
                    <a:pt x="910" y="269"/>
                    <a:pt x="909" y="267"/>
                    <a:pt x="909" y="263"/>
                  </a:cubicBezTo>
                  <a:cubicBezTo>
                    <a:pt x="907" y="261"/>
                    <a:pt x="903" y="259"/>
                    <a:pt x="901" y="260"/>
                  </a:cubicBezTo>
                  <a:cubicBezTo>
                    <a:pt x="899" y="261"/>
                    <a:pt x="899" y="262"/>
                    <a:pt x="896" y="264"/>
                  </a:cubicBezTo>
                  <a:cubicBezTo>
                    <a:pt x="895" y="265"/>
                    <a:pt x="895" y="265"/>
                    <a:pt x="895" y="265"/>
                  </a:cubicBezTo>
                  <a:cubicBezTo>
                    <a:pt x="892" y="267"/>
                    <a:pt x="887" y="258"/>
                    <a:pt x="882" y="258"/>
                  </a:cubicBezTo>
                  <a:cubicBezTo>
                    <a:pt x="882" y="257"/>
                    <a:pt x="882" y="256"/>
                    <a:pt x="883" y="255"/>
                  </a:cubicBezTo>
                  <a:cubicBezTo>
                    <a:pt x="886" y="253"/>
                    <a:pt x="886" y="253"/>
                    <a:pt x="886" y="253"/>
                  </a:cubicBezTo>
                  <a:cubicBezTo>
                    <a:pt x="887" y="252"/>
                    <a:pt x="887" y="252"/>
                    <a:pt x="887" y="252"/>
                  </a:cubicBezTo>
                  <a:cubicBezTo>
                    <a:pt x="889" y="249"/>
                    <a:pt x="891" y="246"/>
                    <a:pt x="888" y="242"/>
                  </a:cubicBezTo>
                  <a:cubicBezTo>
                    <a:pt x="889" y="241"/>
                    <a:pt x="889" y="241"/>
                    <a:pt x="889" y="241"/>
                  </a:cubicBezTo>
                  <a:cubicBezTo>
                    <a:pt x="887" y="240"/>
                    <a:pt x="885" y="239"/>
                    <a:pt x="883" y="240"/>
                  </a:cubicBezTo>
                  <a:cubicBezTo>
                    <a:pt x="881" y="242"/>
                    <a:pt x="880" y="243"/>
                    <a:pt x="878" y="244"/>
                  </a:cubicBezTo>
                  <a:cubicBezTo>
                    <a:pt x="877" y="246"/>
                    <a:pt x="875" y="246"/>
                    <a:pt x="873" y="247"/>
                  </a:cubicBezTo>
                  <a:cubicBezTo>
                    <a:pt x="872" y="248"/>
                    <a:pt x="872" y="248"/>
                    <a:pt x="872" y="248"/>
                  </a:cubicBezTo>
                  <a:cubicBezTo>
                    <a:pt x="870" y="249"/>
                    <a:pt x="870" y="249"/>
                    <a:pt x="868" y="250"/>
                  </a:cubicBezTo>
                  <a:cubicBezTo>
                    <a:pt x="867" y="251"/>
                    <a:pt x="867" y="252"/>
                    <a:pt x="865" y="253"/>
                  </a:cubicBezTo>
                  <a:cubicBezTo>
                    <a:pt x="862" y="255"/>
                    <a:pt x="862" y="255"/>
                    <a:pt x="862" y="255"/>
                  </a:cubicBezTo>
                  <a:cubicBezTo>
                    <a:pt x="856" y="260"/>
                    <a:pt x="856" y="260"/>
                    <a:pt x="856" y="260"/>
                  </a:cubicBezTo>
                  <a:cubicBezTo>
                    <a:pt x="853" y="262"/>
                    <a:pt x="850" y="262"/>
                    <a:pt x="847" y="264"/>
                  </a:cubicBezTo>
                  <a:cubicBezTo>
                    <a:pt x="846" y="265"/>
                    <a:pt x="846" y="266"/>
                    <a:pt x="845" y="266"/>
                  </a:cubicBezTo>
                  <a:cubicBezTo>
                    <a:pt x="845" y="266"/>
                    <a:pt x="844" y="267"/>
                    <a:pt x="843" y="267"/>
                  </a:cubicBezTo>
                  <a:cubicBezTo>
                    <a:pt x="841" y="265"/>
                    <a:pt x="841" y="266"/>
                    <a:pt x="839" y="263"/>
                  </a:cubicBezTo>
                  <a:cubicBezTo>
                    <a:pt x="840" y="263"/>
                    <a:pt x="840" y="263"/>
                    <a:pt x="840" y="263"/>
                  </a:cubicBezTo>
                  <a:cubicBezTo>
                    <a:pt x="842" y="265"/>
                    <a:pt x="842" y="263"/>
                    <a:pt x="844" y="264"/>
                  </a:cubicBezTo>
                  <a:cubicBezTo>
                    <a:pt x="848" y="262"/>
                    <a:pt x="848" y="262"/>
                    <a:pt x="848" y="262"/>
                  </a:cubicBezTo>
                  <a:cubicBezTo>
                    <a:pt x="862" y="253"/>
                    <a:pt x="862" y="253"/>
                    <a:pt x="862" y="253"/>
                  </a:cubicBezTo>
                  <a:cubicBezTo>
                    <a:pt x="864" y="252"/>
                    <a:pt x="865" y="250"/>
                    <a:pt x="866" y="249"/>
                  </a:cubicBezTo>
                  <a:cubicBezTo>
                    <a:pt x="867" y="248"/>
                    <a:pt x="867" y="248"/>
                    <a:pt x="867" y="248"/>
                  </a:cubicBezTo>
                  <a:cubicBezTo>
                    <a:pt x="871" y="246"/>
                    <a:pt x="871" y="246"/>
                    <a:pt x="871" y="246"/>
                  </a:cubicBezTo>
                  <a:cubicBezTo>
                    <a:pt x="871" y="245"/>
                    <a:pt x="871" y="245"/>
                    <a:pt x="871" y="245"/>
                  </a:cubicBezTo>
                  <a:cubicBezTo>
                    <a:pt x="874" y="241"/>
                    <a:pt x="874" y="239"/>
                    <a:pt x="875" y="236"/>
                  </a:cubicBezTo>
                  <a:cubicBezTo>
                    <a:pt x="875" y="235"/>
                    <a:pt x="875" y="235"/>
                    <a:pt x="875" y="235"/>
                  </a:cubicBezTo>
                  <a:cubicBezTo>
                    <a:pt x="873" y="232"/>
                    <a:pt x="869" y="233"/>
                    <a:pt x="866" y="233"/>
                  </a:cubicBezTo>
                  <a:cubicBezTo>
                    <a:pt x="866" y="234"/>
                    <a:pt x="866" y="234"/>
                    <a:pt x="866" y="234"/>
                  </a:cubicBezTo>
                  <a:cubicBezTo>
                    <a:pt x="861" y="237"/>
                    <a:pt x="861" y="237"/>
                    <a:pt x="861" y="237"/>
                  </a:cubicBezTo>
                  <a:cubicBezTo>
                    <a:pt x="852" y="242"/>
                    <a:pt x="852" y="242"/>
                    <a:pt x="852" y="242"/>
                  </a:cubicBezTo>
                  <a:cubicBezTo>
                    <a:pt x="852" y="243"/>
                    <a:pt x="852" y="243"/>
                    <a:pt x="852" y="243"/>
                  </a:cubicBezTo>
                  <a:cubicBezTo>
                    <a:pt x="851" y="243"/>
                    <a:pt x="851" y="243"/>
                    <a:pt x="851" y="243"/>
                  </a:cubicBezTo>
                  <a:cubicBezTo>
                    <a:pt x="850" y="245"/>
                    <a:pt x="849" y="246"/>
                    <a:pt x="847" y="247"/>
                  </a:cubicBezTo>
                  <a:cubicBezTo>
                    <a:pt x="843" y="250"/>
                    <a:pt x="843" y="250"/>
                    <a:pt x="843" y="250"/>
                  </a:cubicBezTo>
                  <a:cubicBezTo>
                    <a:pt x="842" y="251"/>
                    <a:pt x="839" y="254"/>
                    <a:pt x="838" y="255"/>
                  </a:cubicBezTo>
                  <a:cubicBezTo>
                    <a:pt x="837" y="257"/>
                    <a:pt x="838" y="258"/>
                    <a:pt x="837" y="260"/>
                  </a:cubicBezTo>
                  <a:cubicBezTo>
                    <a:pt x="834" y="257"/>
                    <a:pt x="827" y="253"/>
                    <a:pt x="827" y="253"/>
                  </a:cubicBezTo>
                  <a:cubicBezTo>
                    <a:pt x="826" y="252"/>
                    <a:pt x="826" y="252"/>
                    <a:pt x="826" y="252"/>
                  </a:cubicBezTo>
                  <a:cubicBezTo>
                    <a:pt x="826" y="250"/>
                    <a:pt x="826" y="250"/>
                    <a:pt x="826" y="250"/>
                  </a:cubicBezTo>
                  <a:cubicBezTo>
                    <a:pt x="826" y="249"/>
                    <a:pt x="826" y="249"/>
                    <a:pt x="826" y="249"/>
                  </a:cubicBezTo>
                  <a:cubicBezTo>
                    <a:pt x="824" y="246"/>
                    <a:pt x="812" y="246"/>
                    <a:pt x="809" y="248"/>
                  </a:cubicBezTo>
                  <a:cubicBezTo>
                    <a:pt x="806" y="250"/>
                    <a:pt x="806" y="250"/>
                    <a:pt x="806" y="250"/>
                  </a:cubicBezTo>
                  <a:cubicBezTo>
                    <a:pt x="806" y="250"/>
                    <a:pt x="806" y="250"/>
                    <a:pt x="806" y="250"/>
                  </a:cubicBezTo>
                  <a:cubicBezTo>
                    <a:pt x="804" y="256"/>
                    <a:pt x="804" y="256"/>
                    <a:pt x="804" y="256"/>
                  </a:cubicBezTo>
                  <a:cubicBezTo>
                    <a:pt x="804" y="257"/>
                    <a:pt x="804" y="258"/>
                    <a:pt x="805" y="259"/>
                  </a:cubicBezTo>
                  <a:cubicBezTo>
                    <a:pt x="806" y="261"/>
                    <a:pt x="806" y="261"/>
                    <a:pt x="806" y="261"/>
                  </a:cubicBezTo>
                  <a:cubicBezTo>
                    <a:pt x="807" y="262"/>
                    <a:pt x="807" y="262"/>
                    <a:pt x="807" y="262"/>
                  </a:cubicBezTo>
                  <a:cubicBezTo>
                    <a:pt x="809" y="263"/>
                    <a:pt x="811" y="264"/>
                    <a:pt x="813" y="264"/>
                  </a:cubicBezTo>
                  <a:cubicBezTo>
                    <a:pt x="814" y="263"/>
                    <a:pt x="814" y="263"/>
                    <a:pt x="814" y="263"/>
                  </a:cubicBezTo>
                  <a:cubicBezTo>
                    <a:pt x="815" y="263"/>
                    <a:pt x="815" y="263"/>
                    <a:pt x="815" y="263"/>
                  </a:cubicBezTo>
                  <a:cubicBezTo>
                    <a:pt x="816" y="262"/>
                    <a:pt x="816" y="262"/>
                    <a:pt x="816" y="262"/>
                  </a:cubicBezTo>
                  <a:cubicBezTo>
                    <a:pt x="817" y="261"/>
                    <a:pt x="817" y="260"/>
                    <a:pt x="818" y="259"/>
                  </a:cubicBezTo>
                  <a:cubicBezTo>
                    <a:pt x="820" y="258"/>
                    <a:pt x="820" y="258"/>
                    <a:pt x="820" y="258"/>
                  </a:cubicBezTo>
                  <a:cubicBezTo>
                    <a:pt x="821" y="257"/>
                    <a:pt x="821" y="257"/>
                    <a:pt x="821" y="257"/>
                  </a:cubicBezTo>
                  <a:cubicBezTo>
                    <a:pt x="822" y="257"/>
                    <a:pt x="826" y="257"/>
                    <a:pt x="827" y="259"/>
                  </a:cubicBezTo>
                  <a:cubicBezTo>
                    <a:pt x="828" y="261"/>
                    <a:pt x="828" y="261"/>
                    <a:pt x="828" y="261"/>
                  </a:cubicBezTo>
                  <a:cubicBezTo>
                    <a:pt x="842" y="280"/>
                    <a:pt x="842" y="280"/>
                    <a:pt x="842" y="280"/>
                  </a:cubicBezTo>
                  <a:cubicBezTo>
                    <a:pt x="850" y="293"/>
                    <a:pt x="850" y="293"/>
                    <a:pt x="850" y="293"/>
                  </a:cubicBezTo>
                  <a:cubicBezTo>
                    <a:pt x="856" y="302"/>
                    <a:pt x="856" y="302"/>
                    <a:pt x="856" y="302"/>
                  </a:cubicBezTo>
                  <a:cubicBezTo>
                    <a:pt x="856" y="302"/>
                    <a:pt x="856" y="303"/>
                    <a:pt x="856" y="304"/>
                  </a:cubicBezTo>
                  <a:cubicBezTo>
                    <a:pt x="851" y="306"/>
                    <a:pt x="851" y="306"/>
                    <a:pt x="851" y="306"/>
                  </a:cubicBezTo>
                  <a:cubicBezTo>
                    <a:pt x="853" y="308"/>
                    <a:pt x="854" y="308"/>
                    <a:pt x="856" y="310"/>
                  </a:cubicBezTo>
                  <a:cubicBezTo>
                    <a:pt x="857" y="311"/>
                    <a:pt x="857" y="313"/>
                    <a:pt x="858" y="315"/>
                  </a:cubicBezTo>
                  <a:cubicBezTo>
                    <a:pt x="860" y="318"/>
                    <a:pt x="863" y="320"/>
                    <a:pt x="866" y="318"/>
                  </a:cubicBezTo>
                  <a:cubicBezTo>
                    <a:pt x="869" y="316"/>
                    <a:pt x="867" y="311"/>
                    <a:pt x="867" y="308"/>
                  </a:cubicBezTo>
                  <a:cubicBezTo>
                    <a:pt x="867" y="306"/>
                    <a:pt x="866" y="301"/>
                    <a:pt x="865" y="298"/>
                  </a:cubicBezTo>
                  <a:cubicBezTo>
                    <a:pt x="862" y="294"/>
                    <a:pt x="862" y="294"/>
                    <a:pt x="862" y="294"/>
                  </a:cubicBezTo>
                  <a:cubicBezTo>
                    <a:pt x="854" y="281"/>
                    <a:pt x="854" y="281"/>
                    <a:pt x="854" y="281"/>
                  </a:cubicBezTo>
                  <a:close/>
                  <a:moveTo>
                    <a:pt x="608" y="140"/>
                  </a:moveTo>
                  <a:cubicBezTo>
                    <a:pt x="606" y="142"/>
                    <a:pt x="606" y="143"/>
                    <a:pt x="603" y="143"/>
                  </a:cubicBezTo>
                  <a:cubicBezTo>
                    <a:pt x="601" y="145"/>
                    <a:pt x="600" y="144"/>
                    <a:pt x="598" y="147"/>
                  </a:cubicBezTo>
                  <a:cubicBezTo>
                    <a:pt x="596" y="146"/>
                    <a:pt x="596" y="146"/>
                    <a:pt x="596" y="146"/>
                  </a:cubicBezTo>
                  <a:cubicBezTo>
                    <a:pt x="595" y="147"/>
                    <a:pt x="592" y="150"/>
                    <a:pt x="592" y="150"/>
                  </a:cubicBezTo>
                  <a:cubicBezTo>
                    <a:pt x="591" y="150"/>
                    <a:pt x="591" y="150"/>
                    <a:pt x="589" y="150"/>
                  </a:cubicBezTo>
                  <a:cubicBezTo>
                    <a:pt x="589" y="151"/>
                    <a:pt x="589" y="151"/>
                    <a:pt x="587" y="152"/>
                  </a:cubicBezTo>
                  <a:cubicBezTo>
                    <a:pt x="582" y="154"/>
                    <a:pt x="584" y="154"/>
                    <a:pt x="578" y="155"/>
                  </a:cubicBezTo>
                  <a:cubicBezTo>
                    <a:pt x="577" y="157"/>
                    <a:pt x="577" y="157"/>
                    <a:pt x="577" y="157"/>
                  </a:cubicBezTo>
                  <a:cubicBezTo>
                    <a:pt x="579" y="158"/>
                    <a:pt x="579" y="158"/>
                    <a:pt x="579" y="158"/>
                  </a:cubicBezTo>
                  <a:cubicBezTo>
                    <a:pt x="580" y="158"/>
                    <a:pt x="580" y="158"/>
                    <a:pt x="580" y="158"/>
                  </a:cubicBezTo>
                  <a:cubicBezTo>
                    <a:pt x="586" y="160"/>
                    <a:pt x="590" y="157"/>
                    <a:pt x="595" y="157"/>
                  </a:cubicBezTo>
                  <a:cubicBezTo>
                    <a:pt x="600" y="157"/>
                    <a:pt x="598" y="158"/>
                    <a:pt x="602" y="156"/>
                  </a:cubicBezTo>
                  <a:cubicBezTo>
                    <a:pt x="605" y="154"/>
                    <a:pt x="606" y="154"/>
                    <a:pt x="609" y="153"/>
                  </a:cubicBezTo>
                  <a:cubicBezTo>
                    <a:pt x="616" y="151"/>
                    <a:pt x="615" y="150"/>
                    <a:pt x="621" y="146"/>
                  </a:cubicBezTo>
                  <a:cubicBezTo>
                    <a:pt x="625" y="142"/>
                    <a:pt x="628" y="139"/>
                    <a:pt x="631" y="136"/>
                  </a:cubicBezTo>
                  <a:cubicBezTo>
                    <a:pt x="633" y="134"/>
                    <a:pt x="634" y="130"/>
                    <a:pt x="636" y="131"/>
                  </a:cubicBezTo>
                  <a:cubicBezTo>
                    <a:pt x="637" y="131"/>
                    <a:pt x="637" y="136"/>
                    <a:pt x="637" y="137"/>
                  </a:cubicBezTo>
                  <a:cubicBezTo>
                    <a:pt x="637" y="138"/>
                    <a:pt x="637" y="138"/>
                    <a:pt x="637" y="138"/>
                  </a:cubicBezTo>
                  <a:cubicBezTo>
                    <a:pt x="637" y="138"/>
                    <a:pt x="639" y="149"/>
                    <a:pt x="639" y="150"/>
                  </a:cubicBezTo>
                  <a:cubicBezTo>
                    <a:pt x="639" y="153"/>
                    <a:pt x="639" y="154"/>
                    <a:pt x="640" y="156"/>
                  </a:cubicBezTo>
                  <a:cubicBezTo>
                    <a:pt x="641" y="159"/>
                    <a:pt x="642" y="160"/>
                    <a:pt x="642" y="162"/>
                  </a:cubicBezTo>
                  <a:cubicBezTo>
                    <a:pt x="642" y="168"/>
                    <a:pt x="644" y="170"/>
                    <a:pt x="647" y="173"/>
                  </a:cubicBezTo>
                  <a:cubicBezTo>
                    <a:pt x="649" y="175"/>
                    <a:pt x="655" y="181"/>
                    <a:pt x="657" y="182"/>
                  </a:cubicBezTo>
                  <a:cubicBezTo>
                    <a:pt x="661" y="183"/>
                    <a:pt x="665" y="184"/>
                    <a:pt x="667" y="182"/>
                  </a:cubicBezTo>
                  <a:cubicBezTo>
                    <a:pt x="668" y="177"/>
                    <a:pt x="667" y="177"/>
                    <a:pt x="664" y="174"/>
                  </a:cubicBezTo>
                  <a:cubicBezTo>
                    <a:pt x="662" y="172"/>
                    <a:pt x="663" y="170"/>
                    <a:pt x="661" y="167"/>
                  </a:cubicBezTo>
                  <a:cubicBezTo>
                    <a:pt x="656" y="161"/>
                    <a:pt x="655" y="159"/>
                    <a:pt x="653" y="153"/>
                  </a:cubicBezTo>
                  <a:cubicBezTo>
                    <a:pt x="651" y="148"/>
                    <a:pt x="650" y="142"/>
                    <a:pt x="647" y="138"/>
                  </a:cubicBezTo>
                  <a:cubicBezTo>
                    <a:pt x="646" y="135"/>
                    <a:pt x="646" y="133"/>
                    <a:pt x="646" y="129"/>
                  </a:cubicBezTo>
                  <a:cubicBezTo>
                    <a:pt x="646" y="128"/>
                    <a:pt x="646" y="126"/>
                    <a:pt x="645" y="125"/>
                  </a:cubicBezTo>
                  <a:cubicBezTo>
                    <a:pt x="644" y="122"/>
                    <a:pt x="643" y="124"/>
                    <a:pt x="644" y="121"/>
                  </a:cubicBezTo>
                  <a:cubicBezTo>
                    <a:pt x="652" y="123"/>
                    <a:pt x="652" y="123"/>
                    <a:pt x="652" y="123"/>
                  </a:cubicBezTo>
                  <a:cubicBezTo>
                    <a:pt x="654" y="124"/>
                    <a:pt x="654" y="124"/>
                    <a:pt x="654" y="124"/>
                  </a:cubicBezTo>
                  <a:cubicBezTo>
                    <a:pt x="660" y="126"/>
                    <a:pt x="665" y="126"/>
                    <a:pt x="668" y="123"/>
                  </a:cubicBezTo>
                  <a:cubicBezTo>
                    <a:pt x="669" y="122"/>
                    <a:pt x="669" y="122"/>
                    <a:pt x="669" y="122"/>
                  </a:cubicBezTo>
                  <a:cubicBezTo>
                    <a:pt x="670" y="117"/>
                    <a:pt x="670" y="114"/>
                    <a:pt x="665" y="112"/>
                  </a:cubicBezTo>
                  <a:cubicBezTo>
                    <a:pt x="662" y="111"/>
                    <a:pt x="662" y="111"/>
                    <a:pt x="662" y="111"/>
                  </a:cubicBezTo>
                  <a:cubicBezTo>
                    <a:pt x="659" y="110"/>
                    <a:pt x="659" y="111"/>
                    <a:pt x="656" y="110"/>
                  </a:cubicBezTo>
                  <a:cubicBezTo>
                    <a:pt x="650" y="108"/>
                    <a:pt x="650" y="108"/>
                    <a:pt x="650" y="108"/>
                  </a:cubicBezTo>
                  <a:cubicBezTo>
                    <a:pt x="654" y="100"/>
                    <a:pt x="654" y="100"/>
                    <a:pt x="654" y="100"/>
                  </a:cubicBezTo>
                  <a:cubicBezTo>
                    <a:pt x="656" y="91"/>
                    <a:pt x="656" y="91"/>
                    <a:pt x="656" y="91"/>
                  </a:cubicBezTo>
                  <a:cubicBezTo>
                    <a:pt x="659" y="84"/>
                    <a:pt x="659" y="84"/>
                    <a:pt x="659" y="84"/>
                  </a:cubicBezTo>
                  <a:cubicBezTo>
                    <a:pt x="660" y="83"/>
                    <a:pt x="658" y="80"/>
                    <a:pt x="657" y="79"/>
                  </a:cubicBezTo>
                  <a:cubicBezTo>
                    <a:pt x="653" y="79"/>
                    <a:pt x="653" y="79"/>
                    <a:pt x="653" y="79"/>
                  </a:cubicBezTo>
                  <a:cubicBezTo>
                    <a:pt x="652" y="80"/>
                    <a:pt x="651" y="81"/>
                    <a:pt x="651" y="84"/>
                  </a:cubicBezTo>
                  <a:cubicBezTo>
                    <a:pt x="650" y="84"/>
                    <a:pt x="650" y="84"/>
                    <a:pt x="650" y="84"/>
                  </a:cubicBezTo>
                  <a:cubicBezTo>
                    <a:pt x="649" y="88"/>
                    <a:pt x="647" y="88"/>
                    <a:pt x="647" y="91"/>
                  </a:cubicBezTo>
                  <a:cubicBezTo>
                    <a:pt x="646" y="94"/>
                    <a:pt x="646" y="94"/>
                    <a:pt x="646" y="94"/>
                  </a:cubicBezTo>
                  <a:cubicBezTo>
                    <a:pt x="641" y="105"/>
                    <a:pt x="641" y="105"/>
                    <a:pt x="641" y="105"/>
                  </a:cubicBezTo>
                  <a:cubicBezTo>
                    <a:pt x="640" y="104"/>
                    <a:pt x="640" y="105"/>
                    <a:pt x="638" y="104"/>
                  </a:cubicBezTo>
                  <a:cubicBezTo>
                    <a:pt x="638" y="104"/>
                    <a:pt x="638" y="104"/>
                    <a:pt x="638" y="104"/>
                  </a:cubicBezTo>
                  <a:cubicBezTo>
                    <a:pt x="634" y="103"/>
                    <a:pt x="632" y="104"/>
                    <a:pt x="631" y="104"/>
                  </a:cubicBezTo>
                  <a:cubicBezTo>
                    <a:pt x="631" y="104"/>
                    <a:pt x="631" y="104"/>
                    <a:pt x="631" y="104"/>
                  </a:cubicBezTo>
                  <a:cubicBezTo>
                    <a:pt x="628" y="103"/>
                    <a:pt x="628" y="102"/>
                    <a:pt x="626" y="101"/>
                  </a:cubicBezTo>
                  <a:cubicBezTo>
                    <a:pt x="625" y="101"/>
                    <a:pt x="620" y="104"/>
                    <a:pt x="618" y="105"/>
                  </a:cubicBezTo>
                  <a:cubicBezTo>
                    <a:pt x="618" y="106"/>
                    <a:pt x="618" y="106"/>
                    <a:pt x="618" y="106"/>
                  </a:cubicBezTo>
                  <a:cubicBezTo>
                    <a:pt x="617" y="109"/>
                    <a:pt x="620" y="113"/>
                    <a:pt x="622" y="115"/>
                  </a:cubicBezTo>
                  <a:cubicBezTo>
                    <a:pt x="623" y="115"/>
                    <a:pt x="623" y="115"/>
                    <a:pt x="623" y="115"/>
                  </a:cubicBezTo>
                  <a:cubicBezTo>
                    <a:pt x="624" y="116"/>
                    <a:pt x="624" y="116"/>
                    <a:pt x="624" y="116"/>
                  </a:cubicBezTo>
                  <a:cubicBezTo>
                    <a:pt x="628" y="117"/>
                    <a:pt x="629" y="116"/>
                    <a:pt x="632" y="117"/>
                  </a:cubicBezTo>
                  <a:cubicBezTo>
                    <a:pt x="631" y="118"/>
                    <a:pt x="632" y="116"/>
                    <a:pt x="631" y="118"/>
                  </a:cubicBezTo>
                  <a:cubicBezTo>
                    <a:pt x="631" y="120"/>
                    <a:pt x="627" y="123"/>
                    <a:pt x="626" y="125"/>
                  </a:cubicBezTo>
                  <a:cubicBezTo>
                    <a:pt x="624" y="127"/>
                    <a:pt x="623" y="129"/>
                    <a:pt x="621" y="131"/>
                  </a:cubicBezTo>
                  <a:cubicBezTo>
                    <a:pt x="618" y="134"/>
                    <a:pt x="616" y="134"/>
                    <a:pt x="614" y="135"/>
                  </a:cubicBezTo>
                  <a:cubicBezTo>
                    <a:pt x="611" y="138"/>
                    <a:pt x="613" y="139"/>
                    <a:pt x="608" y="140"/>
                  </a:cubicBezTo>
                  <a:close/>
                  <a:moveTo>
                    <a:pt x="356" y="137"/>
                  </a:moveTo>
                  <a:cubicBezTo>
                    <a:pt x="355" y="135"/>
                    <a:pt x="355" y="135"/>
                    <a:pt x="355" y="135"/>
                  </a:cubicBezTo>
                  <a:cubicBezTo>
                    <a:pt x="354" y="132"/>
                    <a:pt x="350" y="135"/>
                    <a:pt x="348" y="132"/>
                  </a:cubicBezTo>
                  <a:cubicBezTo>
                    <a:pt x="353" y="130"/>
                    <a:pt x="353" y="130"/>
                    <a:pt x="353" y="130"/>
                  </a:cubicBezTo>
                  <a:cubicBezTo>
                    <a:pt x="354" y="131"/>
                    <a:pt x="354" y="131"/>
                    <a:pt x="354" y="131"/>
                  </a:cubicBezTo>
                  <a:cubicBezTo>
                    <a:pt x="355" y="130"/>
                    <a:pt x="355" y="130"/>
                    <a:pt x="355" y="130"/>
                  </a:cubicBezTo>
                  <a:cubicBezTo>
                    <a:pt x="356" y="130"/>
                    <a:pt x="356" y="129"/>
                    <a:pt x="356" y="129"/>
                  </a:cubicBezTo>
                  <a:cubicBezTo>
                    <a:pt x="357" y="129"/>
                    <a:pt x="358" y="129"/>
                    <a:pt x="359" y="130"/>
                  </a:cubicBezTo>
                  <a:cubicBezTo>
                    <a:pt x="359" y="131"/>
                    <a:pt x="359" y="131"/>
                    <a:pt x="359" y="131"/>
                  </a:cubicBezTo>
                  <a:cubicBezTo>
                    <a:pt x="359" y="134"/>
                    <a:pt x="359" y="136"/>
                    <a:pt x="357" y="137"/>
                  </a:cubicBezTo>
                  <a:cubicBezTo>
                    <a:pt x="358" y="138"/>
                    <a:pt x="358" y="140"/>
                    <a:pt x="357" y="140"/>
                  </a:cubicBezTo>
                  <a:cubicBezTo>
                    <a:pt x="356" y="141"/>
                    <a:pt x="356" y="140"/>
                    <a:pt x="356" y="140"/>
                  </a:cubicBezTo>
                  <a:cubicBezTo>
                    <a:pt x="355" y="139"/>
                    <a:pt x="357" y="138"/>
                    <a:pt x="356" y="137"/>
                  </a:cubicBezTo>
                  <a:close/>
                  <a:moveTo>
                    <a:pt x="340" y="139"/>
                  </a:moveTo>
                  <a:cubicBezTo>
                    <a:pt x="340" y="138"/>
                    <a:pt x="341" y="138"/>
                    <a:pt x="342" y="137"/>
                  </a:cubicBezTo>
                  <a:cubicBezTo>
                    <a:pt x="343" y="137"/>
                    <a:pt x="344" y="138"/>
                    <a:pt x="344" y="139"/>
                  </a:cubicBezTo>
                  <a:cubicBezTo>
                    <a:pt x="345" y="141"/>
                    <a:pt x="347" y="143"/>
                    <a:pt x="349" y="143"/>
                  </a:cubicBezTo>
                  <a:cubicBezTo>
                    <a:pt x="350" y="146"/>
                    <a:pt x="347" y="145"/>
                    <a:pt x="348" y="148"/>
                  </a:cubicBezTo>
                  <a:cubicBezTo>
                    <a:pt x="348" y="148"/>
                    <a:pt x="348" y="148"/>
                    <a:pt x="348" y="148"/>
                  </a:cubicBezTo>
                  <a:cubicBezTo>
                    <a:pt x="349" y="149"/>
                    <a:pt x="349" y="149"/>
                    <a:pt x="349" y="149"/>
                  </a:cubicBezTo>
                  <a:cubicBezTo>
                    <a:pt x="353" y="152"/>
                    <a:pt x="353" y="152"/>
                    <a:pt x="353" y="152"/>
                  </a:cubicBezTo>
                  <a:cubicBezTo>
                    <a:pt x="354" y="152"/>
                    <a:pt x="352" y="153"/>
                    <a:pt x="354" y="152"/>
                  </a:cubicBezTo>
                  <a:cubicBezTo>
                    <a:pt x="356" y="152"/>
                    <a:pt x="356" y="152"/>
                    <a:pt x="356" y="152"/>
                  </a:cubicBezTo>
                  <a:cubicBezTo>
                    <a:pt x="358" y="150"/>
                    <a:pt x="358" y="150"/>
                    <a:pt x="360" y="148"/>
                  </a:cubicBezTo>
                  <a:cubicBezTo>
                    <a:pt x="362" y="148"/>
                    <a:pt x="362" y="148"/>
                    <a:pt x="362" y="148"/>
                  </a:cubicBezTo>
                  <a:cubicBezTo>
                    <a:pt x="363" y="150"/>
                    <a:pt x="363" y="150"/>
                    <a:pt x="363" y="150"/>
                  </a:cubicBezTo>
                  <a:cubicBezTo>
                    <a:pt x="361" y="152"/>
                    <a:pt x="358" y="155"/>
                    <a:pt x="356" y="156"/>
                  </a:cubicBezTo>
                  <a:cubicBezTo>
                    <a:pt x="356" y="156"/>
                    <a:pt x="356" y="156"/>
                    <a:pt x="356" y="156"/>
                  </a:cubicBezTo>
                  <a:cubicBezTo>
                    <a:pt x="354" y="157"/>
                    <a:pt x="353" y="157"/>
                    <a:pt x="353" y="158"/>
                  </a:cubicBezTo>
                  <a:cubicBezTo>
                    <a:pt x="353" y="160"/>
                    <a:pt x="352" y="158"/>
                    <a:pt x="353" y="160"/>
                  </a:cubicBezTo>
                  <a:cubicBezTo>
                    <a:pt x="353" y="161"/>
                    <a:pt x="353" y="161"/>
                    <a:pt x="353" y="161"/>
                  </a:cubicBezTo>
                  <a:cubicBezTo>
                    <a:pt x="354" y="162"/>
                    <a:pt x="358" y="162"/>
                    <a:pt x="360" y="162"/>
                  </a:cubicBezTo>
                  <a:cubicBezTo>
                    <a:pt x="366" y="159"/>
                    <a:pt x="366" y="159"/>
                    <a:pt x="366" y="159"/>
                  </a:cubicBezTo>
                  <a:cubicBezTo>
                    <a:pt x="367" y="160"/>
                    <a:pt x="367" y="160"/>
                    <a:pt x="367" y="161"/>
                  </a:cubicBezTo>
                  <a:cubicBezTo>
                    <a:pt x="371" y="169"/>
                    <a:pt x="371" y="169"/>
                    <a:pt x="371" y="169"/>
                  </a:cubicBezTo>
                  <a:cubicBezTo>
                    <a:pt x="372" y="168"/>
                    <a:pt x="372" y="169"/>
                    <a:pt x="373" y="168"/>
                  </a:cubicBezTo>
                  <a:cubicBezTo>
                    <a:pt x="374" y="168"/>
                    <a:pt x="375" y="161"/>
                    <a:pt x="376" y="160"/>
                  </a:cubicBezTo>
                  <a:cubicBezTo>
                    <a:pt x="375" y="159"/>
                    <a:pt x="375" y="159"/>
                    <a:pt x="375" y="159"/>
                  </a:cubicBezTo>
                  <a:cubicBezTo>
                    <a:pt x="375" y="158"/>
                    <a:pt x="375" y="158"/>
                    <a:pt x="375" y="158"/>
                  </a:cubicBezTo>
                  <a:cubicBezTo>
                    <a:pt x="375" y="154"/>
                    <a:pt x="375" y="154"/>
                    <a:pt x="375" y="154"/>
                  </a:cubicBezTo>
                  <a:cubicBezTo>
                    <a:pt x="376" y="154"/>
                    <a:pt x="376" y="154"/>
                    <a:pt x="376" y="154"/>
                  </a:cubicBezTo>
                  <a:cubicBezTo>
                    <a:pt x="378" y="153"/>
                    <a:pt x="378" y="153"/>
                    <a:pt x="378" y="153"/>
                  </a:cubicBezTo>
                  <a:cubicBezTo>
                    <a:pt x="379" y="153"/>
                    <a:pt x="379" y="151"/>
                    <a:pt x="379" y="150"/>
                  </a:cubicBezTo>
                  <a:cubicBezTo>
                    <a:pt x="378" y="148"/>
                    <a:pt x="378" y="148"/>
                    <a:pt x="378" y="148"/>
                  </a:cubicBezTo>
                  <a:cubicBezTo>
                    <a:pt x="377" y="148"/>
                    <a:pt x="373" y="147"/>
                    <a:pt x="371" y="148"/>
                  </a:cubicBezTo>
                  <a:cubicBezTo>
                    <a:pt x="369" y="145"/>
                    <a:pt x="369" y="145"/>
                    <a:pt x="369" y="145"/>
                  </a:cubicBezTo>
                  <a:cubicBezTo>
                    <a:pt x="370" y="143"/>
                    <a:pt x="370" y="143"/>
                    <a:pt x="371" y="141"/>
                  </a:cubicBezTo>
                  <a:cubicBezTo>
                    <a:pt x="373" y="140"/>
                    <a:pt x="373" y="140"/>
                    <a:pt x="373" y="140"/>
                  </a:cubicBezTo>
                  <a:cubicBezTo>
                    <a:pt x="374" y="139"/>
                    <a:pt x="374" y="139"/>
                    <a:pt x="374" y="139"/>
                  </a:cubicBezTo>
                  <a:cubicBezTo>
                    <a:pt x="372" y="137"/>
                    <a:pt x="367" y="137"/>
                    <a:pt x="366" y="135"/>
                  </a:cubicBezTo>
                  <a:cubicBezTo>
                    <a:pt x="365" y="134"/>
                    <a:pt x="368" y="132"/>
                    <a:pt x="368" y="129"/>
                  </a:cubicBezTo>
                  <a:cubicBezTo>
                    <a:pt x="368" y="128"/>
                    <a:pt x="368" y="125"/>
                    <a:pt x="368" y="124"/>
                  </a:cubicBezTo>
                  <a:cubicBezTo>
                    <a:pt x="372" y="122"/>
                    <a:pt x="382" y="112"/>
                    <a:pt x="385" y="121"/>
                  </a:cubicBezTo>
                  <a:cubicBezTo>
                    <a:pt x="387" y="127"/>
                    <a:pt x="387" y="127"/>
                    <a:pt x="387" y="127"/>
                  </a:cubicBezTo>
                  <a:cubicBezTo>
                    <a:pt x="391" y="135"/>
                    <a:pt x="391" y="135"/>
                    <a:pt x="391" y="135"/>
                  </a:cubicBezTo>
                  <a:cubicBezTo>
                    <a:pt x="391" y="136"/>
                    <a:pt x="391" y="136"/>
                    <a:pt x="391" y="136"/>
                  </a:cubicBezTo>
                  <a:cubicBezTo>
                    <a:pt x="391" y="137"/>
                    <a:pt x="391" y="139"/>
                    <a:pt x="391" y="140"/>
                  </a:cubicBezTo>
                  <a:cubicBezTo>
                    <a:pt x="393" y="144"/>
                    <a:pt x="394" y="142"/>
                    <a:pt x="395" y="147"/>
                  </a:cubicBezTo>
                  <a:cubicBezTo>
                    <a:pt x="396" y="150"/>
                    <a:pt x="396" y="152"/>
                    <a:pt x="396" y="155"/>
                  </a:cubicBezTo>
                  <a:cubicBezTo>
                    <a:pt x="395" y="156"/>
                    <a:pt x="395" y="156"/>
                    <a:pt x="395" y="156"/>
                  </a:cubicBezTo>
                  <a:cubicBezTo>
                    <a:pt x="394" y="157"/>
                    <a:pt x="394" y="157"/>
                    <a:pt x="394" y="157"/>
                  </a:cubicBezTo>
                  <a:cubicBezTo>
                    <a:pt x="391" y="158"/>
                    <a:pt x="391" y="158"/>
                    <a:pt x="391" y="158"/>
                  </a:cubicBezTo>
                  <a:cubicBezTo>
                    <a:pt x="390" y="158"/>
                    <a:pt x="390" y="159"/>
                    <a:pt x="390" y="159"/>
                  </a:cubicBezTo>
                  <a:cubicBezTo>
                    <a:pt x="392" y="163"/>
                    <a:pt x="395" y="164"/>
                    <a:pt x="396" y="165"/>
                  </a:cubicBezTo>
                  <a:cubicBezTo>
                    <a:pt x="396" y="165"/>
                    <a:pt x="396" y="165"/>
                    <a:pt x="396" y="165"/>
                  </a:cubicBezTo>
                  <a:cubicBezTo>
                    <a:pt x="396" y="166"/>
                    <a:pt x="396" y="166"/>
                    <a:pt x="396" y="166"/>
                  </a:cubicBezTo>
                  <a:cubicBezTo>
                    <a:pt x="398" y="167"/>
                    <a:pt x="401" y="169"/>
                    <a:pt x="403" y="168"/>
                  </a:cubicBezTo>
                  <a:cubicBezTo>
                    <a:pt x="405" y="167"/>
                    <a:pt x="405" y="167"/>
                    <a:pt x="405" y="167"/>
                  </a:cubicBezTo>
                  <a:cubicBezTo>
                    <a:pt x="406" y="167"/>
                    <a:pt x="406" y="167"/>
                    <a:pt x="406" y="167"/>
                  </a:cubicBezTo>
                  <a:cubicBezTo>
                    <a:pt x="410" y="162"/>
                    <a:pt x="409" y="160"/>
                    <a:pt x="409" y="153"/>
                  </a:cubicBezTo>
                  <a:cubicBezTo>
                    <a:pt x="409" y="149"/>
                    <a:pt x="410" y="144"/>
                    <a:pt x="407" y="138"/>
                  </a:cubicBezTo>
                  <a:cubicBezTo>
                    <a:pt x="406" y="136"/>
                    <a:pt x="406" y="136"/>
                    <a:pt x="406" y="136"/>
                  </a:cubicBezTo>
                  <a:cubicBezTo>
                    <a:pt x="404" y="133"/>
                    <a:pt x="404" y="129"/>
                    <a:pt x="402" y="126"/>
                  </a:cubicBezTo>
                  <a:cubicBezTo>
                    <a:pt x="401" y="121"/>
                    <a:pt x="400" y="120"/>
                    <a:pt x="398" y="115"/>
                  </a:cubicBezTo>
                  <a:cubicBezTo>
                    <a:pt x="395" y="109"/>
                    <a:pt x="395" y="109"/>
                    <a:pt x="395" y="109"/>
                  </a:cubicBezTo>
                  <a:cubicBezTo>
                    <a:pt x="392" y="103"/>
                    <a:pt x="385" y="104"/>
                    <a:pt x="379" y="107"/>
                  </a:cubicBezTo>
                  <a:cubicBezTo>
                    <a:pt x="368" y="113"/>
                    <a:pt x="368" y="113"/>
                    <a:pt x="368" y="113"/>
                  </a:cubicBezTo>
                  <a:cubicBezTo>
                    <a:pt x="363" y="115"/>
                    <a:pt x="359" y="119"/>
                    <a:pt x="352" y="122"/>
                  </a:cubicBezTo>
                  <a:cubicBezTo>
                    <a:pt x="344" y="126"/>
                    <a:pt x="344" y="126"/>
                    <a:pt x="344" y="126"/>
                  </a:cubicBezTo>
                  <a:cubicBezTo>
                    <a:pt x="344" y="124"/>
                    <a:pt x="346" y="119"/>
                    <a:pt x="347" y="118"/>
                  </a:cubicBezTo>
                  <a:cubicBezTo>
                    <a:pt x="346" y="117"/>
                    <a:pt x="346" y="117"/>
                    <a:pt x="346" y="117"/>
                  </a:cubicBezTo>
                  <a:cubicBezTo>
                    <a:pt x="347" y="113"/>
                    <a:pt x="347" y="113"/>
                    <a:pt x="347" y="113"/>
                  </a:cubicBezTo>
                  <a:cubicBezTo>
                    <a:pt x="348" y="112"/>
                    <a:pt x="348" y="112"/>
                    <a:pt x="348" y="112"/>
                  </a:cubicBezTo>
                  <a:cubicBezTo>
                    <a:pt x="353" y="110"/>
                    <a:pt x="353" y="110"/>
                    <a:pt x="353" y="110"/>
                  </a:cubicBezTo>
                  <a:cubicBezTo>
                    <a:pt x="354" y="110"/>
                    <a:pt x="354" y="110"/>
                    <a:pt x="354" y="110"/>
                  </a:cubicBezTo>
                  <a:cubicBezTo>
                    <a:pt x="358" y="105"/>
                    <a:pt x="358" y="105"/>
                    <a:pt x="358" y="105"/>
                  </a:cubicBezTo>
                  <a:cubicBezTo>
                    <a:pt x="359" y="105"/>
                    <a:pt x="359" y="105"/>
                    <a:pt x="359" y="105"/>
                  </a:cubicBezTo>
                  <a:cubicBezTo>
                    <a:pt x="361" y="104"/>
                    <a:pt x="361" y="104"/>
                    <a:pt x="361" y="104"/>
                  </a:cubicBezTo>
                  <a:cubicBezTo>
                    <a:pt x="362" y="103"/>
                    <a:pt x="364" y="99"/>
                    <a:pt x="363" y="98"/>
                  </a:cubicBezTo>
                  <a:cubicBezTo>
                    <a:pt x="362" y="95"/>
                    <a:pt x="360" y="94"/>
                    <a:pt x="357" y="94"/>
                  </a:cubicBezTo>
                  <a:cubicBezTo>
                    <a:pt x="356" y="94"/>
                    <a:pt x="356" y="94"/>
                    <a:pt x="356" y="94"/>
                  </a:cubicBezTo>
                  <a:cubicBezTo>
                    <a:pt x="353" y="96"/>
                    <a:pt x="353" y="96"/>
                    <a:pt x="353" y="96"/>
                  </a:cubicBezTo>
                  <a:cubicBezTo>
                    <a:pt x="351" y="97"/>
                    <a:pt x="352" y="93"/>
                    <a:pt x="350" y="94"/>
                  </a:cubicBezTo>
                  <a:cubicBezTo>
                    <a:pt x="349" y="94"/>
                    <a:pt x="349" y="94"/>
                    <a:pt x="348" y="95"/>
                  </a:cubicBezTo>
                  <a:cubicBezTo>
                    <a:pt x="348" y="99"/>
                    <a:pt x="348" y="99"/>
                    <a:pt x="348" y="99"/>
                  </a:cubicBezTo>
                  <a:cubicBezTo>
                    <a:pt x="347" y="99"/>
                    <a:pt x="347" y="100"/>
                    <a:pt x="346" y="98"/>
                  </a:cubicBezTo>
                  <a:cubicBezTo>
                    <a:pt x="346" y="98"/>
                    <a:pt x="346" y="98"/>
                    <a:pt x="346" y="98"/>
                  </a:cubicBezTo>
                  <a:cubicBezTo>
                    <a:pt x="345" y="95"/>
                    <a:pt x="346" y="95"/>
                    <a:pt x="345" y="92"/>
                  </a:cubicBezTo>
                  <a:cubicBezTo>
                    <a:pt x="340" y="82"/>
                    <a:pt x="340" y="82"/>
                    <a:pt x="340" y="82"/>
                  </a:cubicBezTo>
                  <a:cubicBezTo>
                    <a:pt x="340" y="82"/>
                    <a:pt x="340" y="82"/>
                    <a:pt x="340" y="82"/>
                  </a:cubicBezTo>
                  <a:cubicBezTo>
                    <a:pt x="337" y="79"/>
                    <a:pt x="335" y="79"/>
                    <a:pt x="332" y="79"/>
                  </a:cubicBezTo>
                  <a:cubicBezTo>
                    <a:pt x="329" y="81"/>
                    <a:pt x="330" y="81"/>
                    <a:pt x="328" y="82"/>
                  </a:cubicBezTo>
                  <a:cubicBezTo>
                    <a:pt x="329" y="85"/>
                    <a:pt x="329" y="86"/>
                    <a:pt x="330" y="88"/>
                  </a:cubicBezTo>
                  <a:cubicBezTo>
                    <a:pt x="332" y="93"/>
                    <a:pt x="332" y="93"/>
                    <a:pt x="332" y="93"/>
                  </a:cubicBezTo>
                  <a:cubicBezTo>
                    <a:pt x="333" y="95"/>
                    <a:pt x="333" y="98"/>
                    <a:pt x="333" y="100"/>
                  </a:cubicBezTo>
                  <a:cubicBezTo>
                    <a:pt x="333" y="101"/>
                    <a:pt x="333" y="101"/>
                    <a:pt x="333" y="101"/>
                  </a:cubicBezTo>
                  <a:cubicBezTo>
                    <a:pt x="334" y="103"/>
                    <a:pt x="334" y="103"/>
                    <a:pt x="334" y="103"/>
                  </a:cubicBezTo>
                  <a:cubicBezTo>
                    <a:pt x="335" y="104"/>
                    <a:pt x="335" y="104"/>
                    <a:pt x="335" y="104"/>
                  </a:cubicBezTo>
                  <a:cubicBezTo>
                    <a:pt x="335" y="105"/>
                    <a:pt x="335" y="107"/>
                    <a:pt x="334" y="107"/>
                  </a:cubicBezTo>
                  <a:cubicBezTo>
                    <a:pt x="328" y="110"/>
                    <a:pt x="328" y="110"/>
                    <a:pt x="328" y="110"/>
                  </a:cubicBezTo>
                  <a:cubicBezTo>
                    <a:pt x="328" y="110"/>
                    <a:pt x="328" y="110"/>
                    <a:pt x="328" y="110"/>
                  </a:cubicBezTo>
                  <a:cubicBezTo>
                    <a:pt x="327" y="111"/>
                    <a:pt x="326" y="112"/>
                    <a:pt x="326" y="113"/>
                  </a:cubicBezTo>
                  <a:cubicBezTo>
                    <a:pt x="327" y="115"/>
                    <a:pt x="327" y="115"/>
                    <a:pt x="327" y="115"/>
                  </a:cubicBezTo>
                  <a:cubicBezTo>
                    <a:pt x="328" y="117"/>
                    <a:pt x="335" y="117"/>
                    <a:pt x="336" y="118"/>
                  </a:cubicBezTo>
                  <a:cubicBezTo>
                    <a:pt x="337" y="122"/>
                    <a:pt x="335" y="139"/>
                    <a:pt x="333" y="140"/>
                  </a:cubicBezTo>
                  <a:cubicBezTo>
                    <a:pt x="332" y="140"/>
                    <a:pt x="332" y="140"/>
                    <a:pt x="331" y="139"/>
                  </a:cubicBezTo>
                  <a:cubicBezTo>
                    <a:pt x="331" y="139"/>
                    <a:pt x="331" y="139"/>
                    <a:pt x="331" y="139"/>
                  </a:cubicBezTo>
                  <a:cubicBezTo>
                    <a:pt x="331" y="137"/>
                    <a:pt x="330" y="137"/>
                    <a:pt x="329" y="138"/>
                  </a:cubicBezTo>
                  <a:cubicBezTo>
                    <a:pt x="328" y="138"/>
                    <a:pt x="328" y="138"/>
                    <a:pt x="328" y="138"/>
                  </a:cubicBezTo>
                  <a:cubicBezTo>
                    <a:pt x="326" y="139"/>
                    <a:pt x="326" y="148"/>
                    <a:pt x="328" y="152"/>
                  </a:cubicBezTo>
                  <a:cubicBezTo>
                    <a:pt x="330" y="156"/>
                    <a:pt x="329" y="160"/>
                    <a:pt x="330" y="164"/>
                  </a:cubicBezTo>
                  <a:cubicBezTo>
                    <a:pt x="334" y="174"/>
                    <a:pt x="334" y="174"/>
                    <a:pt x="334" y="174"/>
                  </a:cubicBezTo>
                  <a:cubicBezTo>
                    <a:pt x="336" y="177"/>
                    <a:pt x="336" y="177"/>
                    <a:pt x="336" y="177"/>
                  </a:cubicBezTo>
                  <a:cubicBezTo>
                    <a:pt x="340" y="188"/>
                    <a:pt x="340" y="188"/>
                    <a:pt x="340" y="188"/>
                  </a:cubicBezTo>
                  <a:cubicBezTo>
                    <a:pt x="342" y="192"/>
                    <a:pt x="346" y="193"/>
                    <a:pt x="347" y="195"/>
                  </a:cubicBezTo>
                  <a:cubicBezTo>
                    <a:pt x="349" y="194"/>
                    <a:pt x="349" y="194"/>
                    <a:pt x="349" y="194"/>
                  </a:cubicBezTo>
                  <a:cubicBezTo>
                    <a:pt x="354" y="192"/>
                    <a:pt x="353" y="186"/>
                    <a:pt x="351" y="181"/>
                  </a:cubicBezTo>
                  <a:cubicBezTo>
                    <a:pt x="343" y="164"/>
                    <a:pt x="343" y="164"/>
                    <a:pt x="343" y="164"/>
                  </a:cubicBezTo>
                  <a:cubicBezTo>
                    <a:pt x="338" y="153"/>
                    <a:pt x="338" y="153"/>
                    <a:pt x="338" y="153"/>
                  </a:cubicBezTo>
                  <a:cubicBezTo>
                    <a:pt x="334" y="143"/>
                    <a:pt x="334" y="143"/>
                    <a:pt x="334" y="143"/>
                  </a:cubicBezTo>
                  <a:cubicBezTo>
                    <a:pt x="335" y="142"/>
                    <a:pt x="335" y="142"/>
                    <a:pt x="335" y="142"/>
                  </a:cubicBezTo>
                  <a:cubicBezTo>
                    <a:pt x="337" y="141"/>
                    <a:pt x="337" y="140"/>
                    <a:pt x="340" y="139"/>
                  </a:cubicBezTo>
                  <a:close/>
                  <a:moveTo>
                    <a:pt x="154" y="281"/>
                  </a:moveTo>
                  <a:cubicBezTo>
                    <a:pt x="155" y="281"/>
                    <a:pt x="155" y="281"/>
                    <a:pt x="155" y="281"/>
                  </a:cubicBezTo>
                  <a:cubicBezTo>
                    <a:pt x="165" y="282"/>
                    <a:pt x="165" y="282"/>
                    <a:pt x="165" y="282"/>
                  </a:cubicBezTo>
                  <a:cubicBezTo>
                    <a:pt x="166" y="282"/>
                    <a:pt x="165" y="283"/>
                    <a:pt x="167" y="281"/>
                  </a:cubicBezTo>
                  <a:cubicBezTo>
                    <a:pt x="167" y="280"/>
                    <a:pt x="167" y="280"/>
                    <a:pt x="167" y="280"/>
                  </a:cubicBezTo>
                  <a:cubicBezTo>
                    <a:pt x="167" y="278"/>
                    <a:pt x="168" y="273"/>
                    <a:pt x="165" y="271"/>
                  </a:cubicBezTo>
                  <a:cubicBezTo>
                    <a:pt x="162" y="269"/>
                    <a:pt x="159" y="272"/>
                    <a:pt x="157" y="272"/>
                  </a:cubicBezTo>
                  <a:cubicBezTo>
                    <a:pt x="156" y="274"/>
                    <a:pt x="155" y="274"/>
                    <a:pt x="154" y="276"/>
                  </a:cubicBezTo>
                  <a:cubicBezTo>
                    <a:pt x="154" y="276"/>
                    <a:pt x="154" y="276"/>
                    <a:pt x="154" y="276"/>
                  </a:cubicBezTo>
                  <a:cubicBezTo>
                    <a:pt x="153" y="277"/>
                    <a:pt x="153" y="277"/>
                    <a:pt x="153" y="277"/>
                  </a:cubicBezTo>
                  <a:cubicBezTo>
                    <a:pt x="153" y="279"/>
                    <a:pt x="153" y="279"/>
                    <a:pt x="153" y="279"/>
                  </a:cubicBezTo>
                  <a:cubicBezTo>
                    <a:pt x="154" y="281"/>
                    <a:pt x="154" y="281"/>
                    <a:pt x="154" y="281"/>
                  </a:cubicBezTo>
                  <a:close/>
                  <a:moveTo>
                    <a:pt x="145" y="231"/>
                  </a:moveTo>
                  <a:cubicBezTo>
                    <a:pt x="146" y="229"/>
                    <a:pt x="146" y="229"/>
                    <a:pt x="146" y="229"/>
                  </a:cubicBezTo>
                  <a:cubicBezTo>
                    <a:pt x="151" y="233"/>
                    <a:pt x="151" y="233"/>
                    <a:pt x="151" y="233"/>
                  </a:cubicBezTo>
                  <a:cubicBezTo>
                    <a:pt x="154" y="235"/>
                    <a:pt x="155" y="237"/>
                    <a:pt x="157" y="239"/>
                  </a:cubicBezTo>
                  <a:cubicBezTo>
                    <a:pt x="160" y="243"/>
                    <a:pt x="159" y="241"/>
                    <a:pt x="158" y="245"/>
                  </a:cubicBezTo>
                  <a:cubicBezTo>
                    <a:pt x="156" y="244"/>
                    <a:pt x="156" y="244"/>
                    <a:pt x="156" y="244"/>
                  </a:cubicBezTo>
                  <a:cubicBezTo>
                    <a:pt x="154" y="242"/>
                    <a:pt x="154" y="241"/>
                    <a:pt x="152" y="240"/>
                  </a:cubicBezTo>
                  <a:cubicBezTo>
                    <a:pt x="152" y="240"/>
                    <a:pt x="150" y="239"/>
                    <a:pt x="149" y="239"/>
                  </a:cubicBezTo>
                  <a:cubicBezTo>
                    <a:pt x="146" y="240"/>
                    <a:pt x="146" y="240"/>
                    <a:pt x="146" y="240"/>
                  </a:cubicBezTo>
                  <a:cubicBezTo>
                    <a:pt x="145" y="241"/>
                    <a:pt x="145" y="241"/>
                    <a:pt x="145" y="241"/>
                  </a:cubicBezTo>
                  <a:cubicBezTo>
                    <a:pt x="145" y="242"/>
                    <a:pt x="145" y="243"/>
                    <a:pt x="145" y="245"/>
                  </a:cubicBezTo>
                  <a:cubicBezTo>
                    <a:pt x="151" y="249"/>
                    <a:pt x="151" y="249"/>
                    <a:pt x="151" y="249"/>
                  </a:cubicBezTo>
                  <a:cubicBezTo>
                    <a:pt x="151" y="249"/>
                    <a:pt x="152" y="252"/>
                    <a:pt x="153" y="254"/>
                  </a:cubicBezTo>
                  <a:cubicBezTo>
                    <a:pt x="154" y="254"/>
                    <a:pt x="154" y="254"/>
                    <a:pt x="154" y="254"/>
                  </a:cubicBezTo>
                  <a:cubicBezTo>
                    <a:pt x="155" y="255"/>
                    <a:pt x="155" y="255"/>
                    <a:pt x="155" y="255"/>
                  </a:cubicBezTo>
                  <a:cubicBezTo>
                    <a:pt x="157" y="256"/>
                    <a:pt x="157" y="257"/>
                    <a:pt x="158" y="258"/>
                  </a:cubicBezTo>
                  <a:cubicBezTo>
                    <a:pt x="160" y="258"/>
                    <a:pt x="159" y="258"/>
                    <a:pt x="161" y="257"/>
                  </a:cubicBezTo>
                  <a:cubicBezTo>
                    <a:pt x="162" y="256"/>
                    <a:pt x="162" y="256"/>
                    <a:pt x="162" y="256"/>
                  </a:cubicBezTo>
                  <a:cubicBezTo>
                    <a:pt x="165" y="250"/>
                    <a:pt x="165" y="250"/>
                    <a:pt x="165" y="250"/>
                  </a:cubicBezTo>
                  <a:cubicBezTo>
                    <a:pt x="169" y="253"/>
                    <a:pt x="169" y="257"/>
                    <a:pt x="170" y="260"/>
                  </a:cubicBezTo>
                  <a:cubicBezTo>
                    <a:pt x="174" y="264"/>
                    <a:pt x="174" y="264"/>
                    <a:pt x="174" y="264"/>
                  </a:cubicBezTo>
                  <a:cubicBezTo>
                    <a:pt x="174" y="264"/>
                    <a:pt x="175" y="264"/>
                    <a:pt x="175" y="264"/>
                  </a:cubicBezTo>
                  <a:cubicBezTo>
                    <a:pt x="176" y="262"/>
                    <a:pt x="176" y="262"/>
                    <a:pt x="176" y="262"/>
                  </a:cubicBezTo>
                  <a:cubicBezTo>
                    <a:pt x="178" y="260"/>
                    <a:pt x="177" y="256"/>
                    <a:pt x="178" y="252"/>
                  </a:cubicBezTo>
                  <a:cubicBezTo>
                    <a:pt x="181" y="253"/>
                    <a:pt x="187" y="254"/>
                    <a:pt x="189" y="252"/>
                  </a:cubicBezTo>
                  <a:cubicBezTo>
                    <a:pt x="196" y="244"/>
                    <a:pt x="196" y="244"/>
                    <a:pt x="196" y="244"/>
                  </a:cubicBezTo>
                  <a:cubicBezTo>
                    <a:pt x="197" y="241"/>
                    <a:pt x="197" y="241"/>
                    <a:pt x="197" y="241"/>
                  </a:cubicBezTo>
                  <a:cubicBezTo>
                    <a:pt x="200" y="237"/>
                    <a:pt x="199" y="232"/>
                    <a:pt x="197" y="228"/>
                  </a:cubicBezTo>
                  <a:cubicBezTo>
                    <a:pt x="193" y="228"/>
                    <a:pt x="194" y="228"/>
                    <a:pt x="190" y="229"/>
                  </a:cubicBezTo>
                  <a:cubicBezTo>
                    <a:pt x="189" y="229"/>
                    <a:pt x="189" y="229"/>
                    <a:pt x="189" y="229"/>
                  </a:cubicBezTo>
                  <a:cubicBezTo>
                    <a:pt x="188" y="228"/>
                    <a:pt x="186" y="227"/>
                    <a:pt x="185" y="228"/>
                  </a:cubicBezTo>
                  <a:cubicBezTo>
                    <a:pt x="184" y="230"/>
                    <a:pt x="188" y="233"/>
                    <a:pt x="188" y="237"/>
                  </a:cubicBezTo>
                  <a:cubicBezTo>
                    <a:pt x="187" y="238"/>
                    <a:pt x="187" y="238"/>
                    <a:pt x="187" y="238"/>
                  </a:cubicBezTo>
                  <a:cubicBezTo>
                    <a:pt x="185" y="241"/>
                    <a:pt x="185" y="241"/>
                    <a:pt x="185" y="241"/>
                  </a:cubicBezTo>
                  <a:cubicBezTo>
                    <a:pt x="183" y="244"/>
                    <a:pt x="183" y="244"/>
                    <a:pt x="183" y="244"/>
                  </a:cubicBezTo>
                  <a:cubicBezTo>
                    <a:pt x="180" y="242"/>
                    <a:pt x="178" y="244"/>
                    <a:pt x="173" y="240"/>
                  </a:cubicBezTo>
                  <a:cubicBezTo>
                    <a:pt x="172" y="240"/>
                    <a:pt x="172" y="240"/>
                    <a:pt x="172" y="240"/>
                  </a:cubicBezTo>
                  <a:cubicBezTo>
                    <a:pt x="170" y="239"/>
                    <a:pt x="172" y="230"/>
                    <a:pt x="174" y="228"/>
                  </a:cubicBezTo>
                  <a:cubicBezTo>
                    <a:pt x="172" y="227"/>
                    <a:pt x="173" y="227"/>
                    <a:pt x="171" y="226"/>
                  </a:cubicBezTo>
                  <a:cubicBezTo>
                    <a:pt x="169" y="224"/>
                    <a:pt x="163" y="226"/>
                    <a:pt x="160" y="225"/>
                  </a:cubicBezTo>
                  <a:cubicBezTo>
                    <a:pt x="159" y="226"/>
                    <a:pt x="159" y="226"/>
                    <a:pt x="159" y="226"/>
                  </a:cubicBezTo>
                  <a:cubicBezTo>
                    <a:pt x="163" y="231"/>
                    <a:pt x="163" y="231"/>
                    <a:pt x="163" y="231"/>
                  </a:cubicBezTo>
                  <a:cubicBezTo>
                    <a:pt x="163" y="231"/>
                    <a:pt x="163" y="231"/>
                    <a:pt x="163" y="231"/>
                  </a:cubicBezTo>
                  <a:cubicBezTo>
                    <a:pt x="161" y="230"/>
                    <a:pt x="161" y="230"/>
                    <a:pt x="161" y="230"/>
                  </a:cubicBezTo>
                  <a:cubicBezTo>
                    <a:pt x="155" y="224"/>
                    <a:pt x="155" y="224"/>
                    <a:pt x="155" y="224"/>
                  </a:cubicBezTo>
                  <a:cubicBezTo>
                    <a:pt x="154" y="224"/>
                    <a:pt x="154" y="224"/>
                    <a:pt x="154" y="224"/>
                  </a:cubicBezTo>
                  <a:cubicBezTo>
                    <a:pt x="153" y="224"/>
                    <a:pt x="152" y="224"/>
                    <a:pt x="151" y="223"/>
                  </a:cubicBezTo>
                  <a:cubicBezTo>
                    <a:pt x="150" y="222"/>
                    <a:pt x="151" y="219"/>
                    <a:pt x="152" y="218"/>
                  </a:cubicBezTo>
                  <a:cubicBezTo>
                    <a:pt x="153" y="218"/>
                    <a:pt x="152" y="214"/>
                    <a:pt x="151" y="213"/>
                  </a:cubicBezTo>
                  <a:cubicBezTo>
                    <a:pt x="150" y="212"/>
                    <a:pt x="149" y="212"/>
                    <a:pt x="147" y="211"/>
                  </a:cubicBezTo>
                  <a:cubicBezTo>
                    <a:pt x="143" y="216"/>
                    <a:pt x="143" y="216"/>
                    <a:pt x="143" y="216"/>
                  </a:cubicBezTo>
                  <a:cubicBezTo>
                    <a:pt x="138" y="222"/>
                    <a:pt x="138" y="222"/>
                    <a:pt x="138" y="222"/>
                  </a:cubicBezTo>
                  <a:cubicBezTo>
                    <a:pt x="138" y="223"/>
                    <a:pt x="139" y="224"/>
                    <a:pt x="139" y="225"/>
                  </a:cubicBezTo>
                  <a:cubicBezTo>
                    <a:pt x="138" y="226"/>
                    <a:pt x="138" y="226"/>
                    <a:pt x="138" y="226"/>
                  </a:cubicBezTo>
                  <a:cubicBezTo>
                    <a:pt x="136" y="230"/>
                    <a:pt x="136" y="230"/>
                    <a:pt x="136" y="230"/>
                  </a:cubicBezTo>
                  <a:cubicBezTo>
                    <a:pt x="136" y="230"/>
                    <a:pt x="136" y="230"/>
                    <a:pt x="136" y="230"/>
                  </a:cubicBezTo>
                  <a:cubicBezTo>
                    <a:pt x="133" y="235"/>
                    <a:pt x="133" y="235"/>
                    <a:pt x="133" y="235"/>
                  </a:cubicBezTo>
                  <a:cubicBezTo>
                    <a:pt x="131" y="236"/>
                    <a:pt x="132" y="236"/>
                    <a:pt x="131" y="238"/>
                  </a:cubicBezTo>
                  <a:cubicBezTo>
                    <a:pt x="137" y="242"/>
                    <a:pt x="141" y="237"/>
                    <a:pt x="145" y="231"/>
                  </a:cubicBezTo>
                  <a:close/>
                  <a:moveTo>
                    <a:pt x="137" y="272"/>
                  </a:moveTo>
                  <a:cubicBezTo>
                    <a:pt x="137" y="271"/>
                    <a:pt x="137" y="270"/>
                    <a:pt x="138" y="268"/>
                  </a:cubicBezTo>
                  <a:cubicBezTo>
                    <a:pt x="141" y="270"/>
                    <a:pt x="141" y="270"/>
                    <a:pt x="141" y="270"/>
                  </a:cubicBezTo>
                  <a:cubicBezTo>
                    <a:pt x="143" y="272"/>
                    <a:pt x="140" y="278"/>
                    <a:pt x="139" y="280"/>
                  </a:cubicBezTo>
                  <a:cubicBezTo>
                    <a:pt x="139" y="280"/>
                    <a:pt x="139" y="280"/>
                    <a:pt x="139" y="281"/>
                  </a:cubicBezTo>
                  <a:cubicBezTo>
                    <a:pt x="136" y="280"/>
                    <a:pt x="136" y="280"/>
                    <a:pt x="136" y="280"/>
                  </a:cubicBezTo>
                  <a:cubicBezTo>
                    <a:pt x="133" y="276"/>
                    <a:pt x="133" y="276"/>
                    <a:pt x="133" y="276"/>
                  </a:cubicBezTo>
                  <a:cubicBezTo>
                    <a:pt x="135" y="276"/>
                    <a:pt x="134" y="277"/>
                    <a:pt x="135" y="275"/>
                  </a:cubicBezTo>
                  <a:cubicBezTo>
                    <a:pt x="136" y="273"/>
                    <a:pt x="136" y="273"/>
                    <a:pt x="136" y="273"/>
                  </a:cubicBezTo>
                  <a:cubicBezTo>
                    <a:pt x="137" y="272"/>
                    <a:pt x="137" y="272"/>
                    <a:pt x="137" y="272"/>
                  </a:cubicBezTo>
                  <a:close/>
                  <a:moveTo>
                    <a:pt x="164" y="288"/>
                  </a:moveTo>
                  <a:cubicBezTo>
                    <a:pt x="161" y="284"/>
                    <a:pt x="161" y="284"/>
                    <a:pt x="161" y="284"/>
                  </a:cubicBezTo>
                  <a:cubicBezTo>
                    <a:pt x="158" y="284"/>
                    <a:pt x="158" y="284"/>
                    <a:pt x="158" y="284"/>
                  </a:cubicBezTo>
                  <a:cubicBezTo>
                    <a:pt x="156" y="287"/>
                    <a:pt x="158" y="290"/>
                    <a:pt x="156" y="293"/>
                  </a:cubicBezTo>
                  <a:cubicBezTo>
                    <a:pt x="145" y="286"/>
                    <a:pt x="145" y="286"/>
                    <a:pt x="145" y="286"/>
                  </a:cubicBezTo>
                  <a:cubicBezTo>
                    <a:pt x="147" y="283"/>
                    <a:pt x="148" y="284"/>
                    <a:pt x="150" y="281"/>
                  </a:cubicBezTo>
                  <a:cubicBezTo>
                    <a:pt x="150" y="281"/>
                    <a:pt x="151" y="275"/>
                    <a:pt x="152" y="274"/>
                  </a:cubicBezTo>
                  <a:cubicBezTo>
                    <a:pt x="152" y="272"/>
                    <a:pt x="152" y="270"/>
                    <a:pt x="151" y="268"/>
                  </a:cubicBezTo>
                  <a:cubicBezTo>
                    <a:pt x="150" y="267"/>
                    <a:pt x="150" y="267"/>
                    <a:pt x="150" y="267"/>
                  </a:cubicBezTo>
                  <a:cubicBezTo>
                    <a:pt x="149" y="265"/>
                    <a:pt x="149" y="263"/>
                    <a:pt x="148" y="261"/>
                  </a:cubicBezTo>
                  <a:cubicBezTo>
                    <a:pt x="146" y="259"/>
                    <a:pt x="145" y="258"/>
                    <a:pt x="143" y="256"/>
                  </a:cubicBezTo>
                  <a:cubicBezTo>
                    <a:pt x="142" y="255"/>
                    <a:pt x="142" y="255"/>
                    <a:pt x="142" y="255"/>
                  </a:cubicBezTo>
                  <a:cubicBezTo>
                    <a:pt x="139" y="253"/>
                    <a:pt x="139" y="253"/>
                    <a:pt x="139" y="253"/>
                  </a:cubicBezTo>
                  <a:cubicBezTo>
                    <a:pt x="132" y="249"/>
                    <a:pt x="132" y="249"/>
                    <a:pt x="132" y="249"/>
                  </a:cubicBezTo>
                  <a:cubicBezTo>
                    <a:pt x="127" y="245"/>
                    <a:pt x="127" y="245"/>
                    <a:pt x="127" y="245"/>
                  </a:cubicBezTo>
                  <a:cubicBezTo>
                    <a:pt x="126" y="245"/>
                    <a:pt x="126" y="245"/>
                    <a:pt x="126" y="245"/>
                  </a:cubicBezTo>
                  <a:cubicBezTo>
                    <a:pt x="123" y="244"/>
                    <a:pt x="123" y="244"/>
                    <a:pt x="120" y="246"/>
                  </a:cubicBezTo>
                  <a:cubicBezTo>
                    <a:pt x="119" y="246"/>
                    <a:pt x="119" y="246"/>
                    <a:pt x="119" y="246"/>
                  </a:cubicBezTo>
                  <a:cubicBezTo>
                    <a:pt x="116" y="251"/>
                    <a:pt x="116" y="251"/>
                    <a:pt x="116" y="251"/>
                  </a:cubicBezTo>
                  <a:cubicBezTo>
                    <a:pt x="116" y="252"/>
                    <a:pt x="116" y="252"/>
                    <a:pt x="116" y="252"/>
                  </a:cubicBezTo>
                  <a:cubicBezTo>
                    <a:pt x="115" y="254"/>
                    <a:pt x="115" y="257"/>
                    <a:pt x="113" y="259"/>
                  </a:cubicBezTo>
                  <a:cubicBezTo>
                    <a:pt x="109" y="266"/>
                    <a:pt x="109" y="266"/>
                    <a:pt x="109" y="266"/>
                  </a:cubicBezTo>
                  <a:cubicBezTo>
                    <a:pt x="106" y="271"/>
                    <a:pt x="106" y="271"/>
                    <a:pt x="106" y="271"/>
                  </a:cubicBezTo>
                  <a:cubicBezTo>
                    <a:pt x="106" y="271"/>
                    <a:pt x="106" y="271"/>
                    <a:pt x="106" y="271"/>
                  </a:cubicBezTo>
                  <a:cubicBezTo>
                    <a:pt x="106" y="273"/>
                    <a:pt x="106" y="273"/>
                    <a:pt x="106" y="273"/>
                  </a:cubicBezTo>
                  <a:cubicBezTo>
                    <a:pt x="108" y="275"/>
                    <a:pt x="108" y="275"/>
                    <a:pt x="108" y="275"/>
                  </a:cubicBezTo>
                  <a:cubicBezTo>
                    <a:pt x="110" y="276"/>
                    <a:pt x="111" y="275"/>
                    <a:pt x="113" y="276"/>
                  </a:cubicBezTo>
                  <a:cubicBezTo>
                    <a:pt x="116" y="272"/>
                    <a:pt x="116" y="272"/>
                    <a:pt x="116" y="272"/>
                  </a:cubicBezTo>
                  <a:cubicBezTo>
                    <a:pt x="116" y="272"/>
                    <a:pt x="116" y="272"/>
                    <a:pt x="116" y="272"/>
                  </a:cubicBezTo>
                  <a:cubicBezTo>
                    <a:pt x="117" y="271"/>
                    <a:pt x="117" y="271"/>
                    <a:pt x="117" y="271"/>
                  </a:cubicBezTo>
                  <a:cubicBezTo>
                    <a:pt x="118" y="270"/>
                    <a:pt x="122" y="268"/>
                    <a:pt x="123" y="267"/>
                  </a:cubicBezTo>
                  <a:cubicBezTo>
                    <a:pt x="127" y="260"/>
                    <a:pt x="127" y="260"/>
                    <a:pt x="127" y="260"/>
                  </a:cubicBezTo>
                  <a:cubicBezTo>
                    <a:pt x="130" y="263"/>
                    <a:pt x="130" y="263"/>
                    <a:pt x="130" y="263"/>
                  </a:cubicBezTo>
                  <a:cubicBezTo>
                    <a:pt x="130" y="264"/>
                    <a:pt x="130" y="264"/>
                    <a:pt x="130" y="264"/>
                  </a:cubicBezTo>
                  <a:cubicBezTo>
                    <a:pt x="129" y="265"/>
                    <a:pt x="129" y="265"/>
                    <a:pt x="129" y="265"/>
                  </a:cubicBezTo>
                  <a:cubicBezTo>
                    <a:pt x="126" y="272"/>
                    <a:pt x="126" y="272"/>
                    <a:pt x="126" y="272"/>
                  </a:cubicBezTo>
                  <a:cubicBezTo>
                    <a:pt x="125" y="273"/>
                    <a:pt x="124" y="273"/>
                    <a:pt x="123" y="273"/>
                  </a:cubicBezTo>
                  <a:cubicBezTo>
                    <a:pt x="122" y="273"/>
                    <a:pt x="122" y="273"/>
                    <a:pt x="122" y="273"/>
                  </a:cubicBezTo>
                  <a:cubicBezTo>
                    <a:pt x="121" y="272"/>
                    <a:pt x="121" y="272"/>
                    <a:pt x="121" y="272"/>
                  </a:cubicBezTo>
                  <a:cubicBezTo>
                    <a:pt x="119" y="272"/>
                    <a:pt x="119" y="272"/>
                    <a:pt x="117" y="274"/>
                  </a:cubicBezTo>
                  <a:cubicBezTo>
                    <a:pt x="116" y="276"/>
                    <a:pt x="116" y="276"/>
                    <a:pt x="116" y="276"/>
                  </a:cubicBezTo>
                  <a:cubicBezTo>
                    <a:pt x="119" y="277"/>
                    <a:pt x="119" y="277"/>
                    <a:pt x="119" y="277"/>
                  </a:cubicBezTo>
                  <a:cubicBezTo>
                    <a:pt x="120" y="277"/>
                    <a:pt x="120" y="277"/>
                    <a:pt x="120" y="277"/>
                  </a:cubicBezTo>
                  <a:cubicBezTo>
                    <a:pt x="129" y="283"/>
                    <a:pt x="129" y="283"/>
                    <a:pt x="129" y="283"/>
                  </a:cubicBezTo>
                  <a:cubicBezTo>
                    <a:pt x="142" y="294"/>
                    <a:pt x="142" y="294"/>
                    <a:pt x="142" y="294"/>
                  </a:cubicBezTo>
                  <a:cubicBezTo>
                    <a:pt x="147" y="297"/>
                    <a:pt x="147" y="297"/>
                    <a:pt x="147" y="297"/>
                  </a:cubicBezTo>
                  <a:cubicBezTo>
                    <a:pt x="150" y="298"/>
                    <a:pt x="150" y="298"/>
                    <a:pt x="150" y="298"/>
                  </a:cubicBezTo>
                  <a:cubicBezTo>
                    <a:pt x="155" y="305"/>
                    <a:pt x="155" y="305"/>
                    <a:pt x="155" y="305"/>
                  </a:cubicBezTo>
                  <a:cubicBezTo>
                    <a:pt x="156" y="305"/>
                    <a:pt x="156" y="305"/>
                    <a:pt x="156" y="305"/>
                  </a:cubicBezTo>
                  <a:cubicBezTo>
                    <a:pt x="158" y="307"/>
                    <a:pt x="158" y="307"/>
                    <a:pt x="158" y="307"/>
                  </a:cubicBezTo>
                  <a:cubicBezTo>
                    <a:pt x="159" y="307"/>
                    <a:pt x="159" y="307"/>
                    <a:pt x="159" y="307"/>
                  </a:cubicBezTo>
                  <a:cubicBezTo>
                    <a:pt x="161" y="308"/>
                    <a:pt x="166" y="308"/>
                    <a:pt x="168" y="305"/>
                  </a:cubicBezTo>
                  <a:cubicBezTo>
                    <a:pt x="169" y="303"/>
                    <a:pt x="167" y="299"/>
                    <a:pt x="166" y="296"/>
                  </a:cubicBezTo>
                  <a:cubicBezTo>
                    <a:pt x="165" y="293"/>
                    <a:pt x="165" y="290"/>
                    <a:pt x="164" y="288"/>
                  </a:cubicBezTo>
                  <a:close/>
                  <a:moveTo>
                    <a:pt x="212" y="289"/>
                  </a:moveTo>
                  <a:cubicBezTo>
                    <a:pt x="212" y="288"/>
                    <a:pt x="212" y="288"/>
                    <a:pt x="212" y="288"/>
                  </a:cubicBezTo>
                  <a:cubicBezTo>
                    <a:pt x="208" y="287"/>
                    <a:pt x="208" y="287"/>
                    <a:pt x="208" y="287"/>
                  </a:cubicBezTo>
                  <a:cubicBezTo>
                    <a:pt x="208" y="288"/>
                    <a:pt x="208" y="288"/>
                    <a:pt x="208" y="288"/>
                  </a:cubicBezTo>
                  <a:cubicBezTo>
                    <a:pt x="204" y="292"/>
                    <a:pt x="204" y="292"/>
                    <a:pt x="204" y="292"/>
                  </a:cubicBezTo>
                  <a:cubicBezTo>
                    <a:pt x="203" y="293"/>
                    <a:pt x="203" y="293"/>
                    <a:pt x="203" y="293"/>
                  </a:cubicBezTo>
                  <a:cubicBezTo>
                    <a:pt x="203" y="294"/>
                    <a:pt x="203" y="294"/>
                    <a:pt x="203" y="294"/>
                  </a:cubicBezTo>
                  <a:cubicBezTo>
                    <a:pt x="203" y="296"/>
                    <a:pt x="203" y="296"/>
                    <a:pt x="202" y="298"/>
                  </a:cubicBezTo>
                  <a:cubicBezTo>
                    <a:pt x="200" y="298"/>
                    <a:pt x="200" y="298"/>
                    <a:pt x="198" y="297"/>
                  </a:cubicBezTo>
                  <a:cubicBezTo>
                    <a:pt x="194" y="294"/>
                    <a:pt x="194" y="294"/>
                    <a:pt x="194" y="294"/>
                  </a:cubicBezTo>
                  <a:cubicBezTo>
                    <a:pt x="195" y="293"/>
                    <a:pt x="195" y="293"/>
                    <a:pt x="197" y="294"/>
                  </a:cubicBezTo>
                  <a:cubicBezTo>
                    <a:pt x="197" y="294"/>
                    <a:pt x="197" y="294"/>
                    <a:pt x="197" y="294"/>
                  </a:cubicBezTo>
                  <a:cubicBezTo>
                    <a:pt x="198" y="295"/>
                    <a:pt x="198" y="295"/>
                    <a:pt x="198" y="295"/>
                  </a:cubicBezTo>
                  <a:cubicBezTo>
                    <a:pt x="200" y="295"/>
                    <a:pt x="200" y="295"/>
                    <a:pt x="200" y="295"/>
                  </a:cubicBezTo>
                  <a:cubicBezTo>
                    <a:pt x="202" y="292"/>
                    <a:pt x="202" y="292"/>
                    <a:pt x="202" y="292"/>
                  </a:cubicBezTo>
                  <a:cubicBezTo>
                    <a:pt x="201" y="290"/>
                    <a:pt x="201" y="290"/>
                    <a:pt x="201" y="290"/>
                  </a:cubicBezTo>
                  <a:cubicBezTo>
                    <a:pt x="202" y="290"/>
                    <a:pt x="202" y="290"/>
                    <a:pt x="202" y="290"/>
                  </a:cubicBezTo>
                  <a:cubicBezTo>
                    <a:pt x="202" y="289"/>
                    <a:pt x="202" y="289"/>
                    <a:pt x="202" y="289"/>
                  </a:cubicBezTo>
                  <a:cubicBezTo>
                    <a:pt x="203" y="288"/>
                    <a:pt x="203" y="288"/>
                    <a:pt x="203" y="288"/>
                  </a:cubicBezTo>
                  <a:cubicBezTo>
                    <a:pt x="202" y="281"/>
                    <a:pt x="202" y="281"/>
                    <a:pt x="202" y="281"/>
                  </a:cubicBezTo>
                  <a:cubicBezTo>
                    <a:pt x="200" y="279"/>
                    <a:pt x="200" y="279"/>
                    <a:pt x="200" y="279"/>
                  </a:cubicBezTo>
                  <a:cubicBezTo>
                    <a:pt x="198" y="278"/>
                    <a:pt x="198" y="279"/>
                    <a:pt x="196" y="278"/>
                  </a:cubicBezTo>
                  <a:cubicBezTo>
                    <a:pt x="195" y="281"/>
                    <a:pt x="195" y="281"/>
                    <a:pt x="195" y="281"/>
                  </a:cubicBezTo>
                  <a:cubicBezTo>
                    <a:pt x="195" y="282"/>
                    <a:pt x="194" y="286"/>
                    <a:pt x="193" y="287"/>
                  </a:cubicBezTo>
                  <a:cubicBezTo>
                    <a:pt x="192" y="288"/>
                    <a:pt x="192" y="288"/>
                    <a:pt x="192" y="288"/>
                  </a:cubicBezTo>
                  <a:cubicBezTo>
                    <a:pt x="192" y="289"/>
                    <a:pt x="192" y="289"/>
                    <a:pt x="192" y="289"/>
                  </a:cubicBezTo>
                  <a:cubicBezTo>
                    <a:pt x="191" y="291"/>
                    <a:pt x="191" y="291"/>
                    <a:pt x="191" y="291"/>
                  </a:cubicBezTo>
                  <a:cubicBezTo>
                    <a:pt x="191" y="292"/>
                    <a:pt x="191" y="292"/>
                    <a:pt x="191" y="292"/>
                  </a:cubicBezTo>
                  <a:cubicBezTo>
                    <a:pt x="190" y="293"/>
                    <a:pt x="190" y="293"/>
                    <a:pt x="189" y="293"/>
                  </a:cubicBezTo>
                  <a:cubicBezTo>
                    <a:pt x="181" y="288"/>
                    <a:pt x="181" y="288"/>
                    <a:pt x="181" y="288"/>
                  </a:cubicBezTo>
                  <a:cubicBezTo>
                    <a:pt x="179" y="287"/>
                    <a:pt x="179" y="287"/>
                    <a:pt x="179" y="287"/>
                  </a:cubicBezTo>
                  <a:cubicBezTo>
                    <a:pt x="181" y="284"/>
                    <a:pt x="181" y="284"/>
                    <a:pt x="181" y="284"/>
                  </a:cubicBezTo>
                  <a:cubicBezTo>
                    <a:pt x="182" y="283"/>
                    <a:pt x="184" y="282"/>
                    <a:pt x="185" y="282"/>
                  </a:cubicBezTo>
                  <a:cubicBezTo>
                    <a:pt x="190" y="274"/>
                    <a:pt x="190" y="274"/>
                    <a:pt x="190" y="274"/>
                  </a:cubicBezTo>
                  <a:cubicBezTo>
                    <a:pt x="192" y="273"/>
                    <a:pt x="192" y="272"/>
                    <a:pt x="194" y="273"/>
                  </a:cubicBezTo>
                  <a:cubicBezTo>
                    <a:pt x="206" y="279"/>
                    <a:pt x="206" y="279"/>
                    <a:pt x="206" y="279"/>
                  </a:cubicBezTo>
                  <a:cubicBezTo>
                    <a:pt x="207" y="279"/>
                    <a:pt x="208" y="282"/>
                    <a:pt x="210" y="283"/>
                  </a:cubicBezTo>
                  <a:cubicBezTo>
                    <a:pt x="213" y="285"/>
                    <a:pt x="213" y="285"/>
                    <a:pt x="213" y="285"/>
                  </a:cubicBezTo>
                  <a:cubicBezTo>
                    <a:pt x="214" y="285"/>
                    <a:pt x="214" y="285"/>
                    <a:pt x="214" y="285"/>
                  </a:cubicBezTo>
                  <a:cubicBezTo>
                    <a:pt x="217" y="285"/>
                    <a:pt x="217" y="285"/>
                    <a:pt x="217" y="285"/>
                  </a:cubicBezTo>
                  <a:cubicBezTo>
                    <a:pt x="218" y="284"/>
                    <a:pt x="218" y="284"/>
                    <a:pt x="218" y="284"/>
                  </a:cubicBezTo>
                  <a:cubicBezTo>
                    <a:pt x="220" y="280"/>
                    <a:pt x="218" y="273"/>
                    <a:pt x="214" y="270"/>
                  </a:cubicBezTo>
                  <a:cubicBezTo>
                    <a:pt x="209" y="267"/>
                    <a:pt x="209" y="267"/>
                    <a:pt x="209" y="267"/>
                  </a:cubicBezTo>
                  <a:cubicBezTo>
                    <a:pt x="207" y="266"/>
                    <a:pt x="208" y="265"/>
                    <a:pt x="205" y="263"/>
                  </a:cubicBezTo>
                  <a:cubicBezTo>
                    <a:pt x="201" y="261"/>
                    <a:pt x="201" y="261"/>
                    <a:pt x="201" y="261"/>
                  </a:cubicBezTo>
                  <a:cubicBezTo>
                    <a:pt x="201" y="260"/>
                    <a:pt x="201" y="260"/>
                    <a:pt x="201" y="260"/>
                  </a:cubicBezTo>
                  <a:cubicBezTo>
                    <a:pt x="198" y="260"/>
                    <a:pt x="198" y="260"/>
                    <a:pt x="198" y="260"/>
                  </a:cubicBezTo>
                  <a:cubicBezTo>
                    <a:pt x="197" y="259"/>
                    <a:pt x="197" y="259"/>
                    <a:pt x="197" y="259"/>
                  </a:cubicBezTo>
                  <a:cubicBezTo>
                    <a:pt x="194" y="258"/>
                    <a:pt x="194" y="258"/>
                    <a:pt x="194" y="258"/>
                  </a:cubicBezTo>
                  <a:cubicBezTo>
                    <a:pt x="192" y="259"/>
                    <a:pt x="192" y="259"/>
                    <a:pt x="192" y="259"/>
                  </a:cubicBezTo>
                  <a:cubicBezTo>
                    <a:pt x="191" y="260"/>
                    <a:pt x="191" y="260"/>
                    <a:pt x="191" y="260"/>
                  </a:cubicBezTo>
                  <a:cubicBezTo>
                    <a:pt x="190" y="262"/>
                    <a:pt x="187" y="263"/>
                    <a:pt x="186" y="266"/>
                  </a:cubicBezTo>
                  <a:cubicBezTo>
                    <a:pt x="180" y="275"/>
                    <a:pt x="180" y="275"/>
                    <a:pt x="180" y="275"/>
                  </a:cubicBezTo>
                  <a:cubicBezTo>
                    <a:pt x="177" y="279"/>
                    <a:pt x="177" y="279"/>
                    <a:pt x="177" y="279"/>
                  </a:cubicBezTo>
                  <a:cubicBezTo>
                    <a:pt x="177" y="280"/>
                    <a:pt x="177" y="280"/>
                    <a:pt x="177" y="280"/>
                  </a:cubicBezTo>
                  <a:cubicBezTo>
                    <a:pt x="176" y="284"/>
                    <a:pt x="176" y="284"/>
                    <a:pt x="176" y="284"/>
                  </a:cubicBezTo>
                  <a:cubicBezTo>
                    <a:pt x="176" y="284"/>
                    <a:pt x="176" y="284"/>
                    <a:pt x="176" y="284"/>
                  </a:cubicBezTo>
                  <a:cubicBezTo>
                    <a:pt x="175" y="286"/>
                    <a:pt x="174" y="286"/>
                    <a:pt x="174" y="287"/>
                  </a:cubicBezTo>
                  <a:cubicBezTo>
                    <a:pt x="173" y="289"/>
                    <a:pt x="173" y="289"/>
                    <a:pt x="173" y="289"/>
                  </a:cubicBezTo>
                  <a:cubicBezTo>
                    <a:pt x="174" y="290"/>
                    <a:pt x="174" y="290"/>
                    <a:pt x="174" y="290"/>
                  </a:cubicBezTo>
                  <a:cubicBezTo>
                    <a:pt x="175" y="291"/>
                    <a:pt x="175" y="291"/>
                    <a:pt x="175" y="291"/>
                  </a:cubicBezTo>
                  <a:cubicBezTo>
                    <a:pt x="176" y="291"/>
                    <a:pt x="176" y="291"/>
                    <a:pt x="176" y="291"/>
                  </a:cubicBezTo>
                  <a:cubicBezTo>
                    <a:pt x="178" y="295"/>
                    <a:pt x="178" y="295"/>
                    <a:pt x="178" y="295"/>
                  </a:cubicBezTo>
                  <a:cubicBezTo>
                    <a:pt x="179" y="296"/>
                    <a:pt x="179" y="296"/>
                    <a:pt x="179" y="296"/>
                  </a:cubicBezTo>
                  <a:cubicBezTo>
                    <a:pt x="189" y="305"/>
                    <a:pt x="189" y="305"/>
                    <a:pt x="189" y="305"/>
                  </a:cubicBezTo>
                  <a:cubicBezTo>
                    <a:pt x="194" y="308"/>
                    <a:pt x="194" y="308"/>
                    <a:pt x="194" y="308"/>
                  </a:cubicBezTo>
                  <a:cubicBezTo>
                    <a:pt x="197" y="310"/>
                    <a:pt x="197" y="308"/>
                    <a:pt x="200" y="310"/>
                  </a:cubicBezTo>
                  <a:cubicBezTo>
                    <a:pt x="202" y="310"/>
                    <a:pt x="203" y="310"/>
                    <a:pt x="204" y="309"/>
                  </a:cubicBezTo>
                  <a:cubicBezTo>
                    <a:pt x="207" y="305"/>
                    <a:pt x="207" y="305"/>
                    <a:pt x="207" y="305"/>
                  </a:cubicBezTo>
                  <a:cubicBezTo>
                    <a:pt x="207" y="304"/>
                    <a:pt x="206" y="303"/>
                    <a:pt x="207" y="302"/>
                  </a:cubicBezTo>
                  <a:cubicBezTo>
                    <a:pt x="209" y="299"/>
                    <a:pt x="209" y="299"/>
                    <a:pt x="209" y="299"/>
                  </a:cubicBezTo>
                  <a:cubicBezTo>
                    <a:pt x="211" y="295"/>
                    <a:pt x="210" y="292"/>
                    <a:pt x="211" y="291"/>
                  </a:cubicBezTo>
                  <a:cubicBezTo>
                    <a:pt x="211" y="291"/>
                    <a:pt x="211" y="291"/>
                    <a:pt x="211" y="291"/>
                  </a:cubicBezTo>
                  <a:cubicBezTo>
                    <a:pt x="212" y="290"/>
                    <a:pt x="212" y="290"/>
                    <a:pt x="212" y="289"/>
                  </a:cubicBezTo>
                  <a:close/>
                  <a:moveTo>
                    <a:pt x="240" y="290"/>
                  </a:moveTo>
                  <a:cubicBezTo>
                    <a:pt x="240" y="288"/>
                    <a:pt x="242" y="280"/>
                    <a:pt x="240" y="279"/>
                  </a:cubicBezTo>
                  <a:cubicBezTo>
                    <a:pt x="238" y="278"/>
                    <a:pt x="231" y="283"/>
                    <a:pt x="230" y="285"/>
                  </a:cubicBezTo>
                  <a:cubicBezTo>
                    <a:pt x="228" y="290"/>
                    <a:pt x="228" y="290"/>
                    <a:pt x="228" y="290"/>
                  </a:cubicBezTo>
                  <a:cubicBezTo>
                    <a:pt x="227" y="292"/>
                    <a:pt x="225" y="292"/>
                    <a:pt x="224" y="296"/>
                  </a:cubicBezTo>
                  <a:cubicBezTo>
                    <a:pt x="223" y="298"/>
                    <a:pt x="222" y="300"/>
                    <a:pt x="220" y="302"/>
                  </a:cubicBezTo>
                  <a:cubicBezTo>
                    <a:pt x="211" y="315"/>
                    <a:pt x="211" y="315"/>
                    <a:pt x="211" y="315"/>
                  </a:cubicBezTo>
                  <a:cubicBezTo>
                    <a:pt x="208" y="320"/>
                    <a:pt x="208" y="320"/>
                    <a:pt x="208" y="320"/>
                  </a:cubicBezTo>
                  <a:cubicBezTo>
                    <a:pt x="207" y="320"/>
                    <a:pt x="207" y="320"/>
                    <a:pt x="207" y="320"/>
                  </a:cubicBezTo>
                  <a:cubicBezTo>
                    <a:pt x="206" y="325"/>
                    <a:pt x="206" y="325"/>
                    <a:pt x="206" y="325"/>
                  </a:cubicBezTo>
                  <a:cubicBezTo>
                    <a:pt x="207" y="326"/>
                    <a:pt x="207" y="326"/>
                    <a:pt x="207" y="326"/>
                  </a:cubicBezTo>
                  <a:cubicBezTo>
                    <a:pt x="208" y="326"/>
                    <a:pt x="208" y="326"/>
                    <a:pt x="208" y="326"/>
                  </a:cubicBezTo>
                  <a:cubicBezTo>
                    <a:pt x="210" y="328"/>
                    <a:pt x="219" y="325"/>
                    <a:pt x="220" y="324"/>
                  </a:cubicBezTo>
                  <a:cubicBezTo>
                    <a:pt x="220" y="323"/>
                    <a:pt x="220" y="323"/>
                    <a:pt x="220" y="323"/>
                  </a:cubicBezTo>
                  <a:cubicBezTo>
                    <a:pt x="221" y="322"/>
                    <a:pt x="219" y="322"/>
                    <a:pt x="220" y="320"/>
                  </a:cubicBezTo>
                  <a:cubicBezTo>
                    <a:pt x="221" y="319"/>
                    <a:pt x="221" y="319"/>
                    <a:pt x="221" y="319"/>
                  </a:cubicBezTo>
                  <a:cubicBezTo>
                    <a:pt x="223" y="317"/>
                    <a:pt x="226" y="311"/>
                    <a:pt x="227" y="310"/>
                  </a:cubicBezTo>
                  <a:cubicBezTo>
                    <a:pt x="232" y="303"/>
                    <a:pt x="232" y="303"/>
                    <a:pt x="232" y="303"/>
                  </a:cubicBezTo>
                  <a:cubicBezTo>
                    <a:pt x="233" y="303"/>
                    <a:pt x="233" y="303"/>
                    <a:pt x="233" y="303"/>
                  </a:cubicBezTo>
                  <a:cubicBezTo>
                    <a:pt x="233" y="300"/>
                    <a:pt x="233" y="300"/>
                    <a:pt x="233" y="300"/>
                  </a:cubicBezTo>
                  <a:cubicBezTo>
                    <a:pt x="234" y="299"/>
                    <a:pt x="234" y="299"/>
                    <a:pt x="234" y="299"/>
                  </a:cubicBezTo>
                  <a:cubicBezTo>
                    <a:pt x="239" y="291"/>
                    <a:pt x="239" y="291"/>
                    <a:pt x="239" y="291"/>
                  </a:cubicBezTo>
                  <a:cubicBezTo>
                    <a:pt x="240" y="290"/>
                    <a:pt x="240" y="290"/>
                    <a:pt x="240" y="290"/>
                  </a:cubicBezTo>
                  <a:close/>
                  <a:moveTo>
                    <a:pt x="502" y="12"/>
                  </a:moveTo>
                  <a:cubicBezTo>
                    <a:pt x="772" y="12"/>
                    <a:pt x="990" y="230"/>
                    <a:pt x="990" y="500"/>
                  </a:cubicBezTo>
                  <a:cubicBezTo>
                    <a:pt x="990" y="770"/>
                    <a:pt x="772" y="989"/>
                    <a:pt x="502" y="989"/>
                  </a:cubicBezTo>
                  <a:cubicBezTo>
                    <a:pt x="232" y="989"/>
                    <a:pt x="13" y="770"/>
                    <a:pt x="13" y="500"/>
                  </a:cubicBezTo>
                  <a:cubicBezTo>
                    <a:pt x="13" y="230"/>
                    <a:pt x="232" y="12"/>
                    <a:pt x="502" y="12"/>
                  </a:cubicBezTo>
                  <a:close/>
                  <a:moveTo>
                    <a:pt x="502" y="22"/>
                  </a:moveTo>
                  <a:cubicBezTo>
                    <a:pt x="766" y="22"/>
                    <a:pt x="980" y="236"/>
                    <a:pt x="980" y="500"/>
                  </a:cubicBezTo>
                  <a:cubicBezTo>
                    <a:pt x="980" y="764"/>
                    <a:pt x="766" y="978"/>
                    <a:pt x="502" y="978"/>
                  </a:cubicBezTo>
                  <a:cubicBezTo>
                    <a:pt x="238" y="978"/>
                    <a:pt x="24" y="764"/>
                    <a:pt x="24" y="500"/>
                  </a:cubicBezTo>
                  <a:cubicBezTo>
                    <a:pt x="24" y="236"/>
                    <a:pt x="238" y="22"/>
                    <a:pt x="502" y="22"/>
                  </a:cubicBezTo>
                  <a:close/>
                  <a:moveTo>
                    <a:pt x="502" y="182"/>
                  </a:moveTo>
                  <a:cubicBezTo>
                    <a:pt x="677" y="182"/>
                    <a:pt x="820" y="325"/>
                    <a:pt x="820" y="500"/>
                  </a:cubicBezTo>
                  <a:cubicBezTo>
                    <a:pt x="820" y="676"/>
                    <a:pt x="677" y="818"/>
                    <a:pt x="502" y="818"/>
                  </a:cubicBezTo>
                  <a:cubicBezTo>
                    <a:pt x="326" y="818"/>
                    <a:pt x="184" y="676"/>
                    <a:pt x="184" y="500"/>
                  </a:cubicBezTo>
                  <a:cubicBezTo>
                    <a:pt x="184" y="325"/>
                    <a:pt x="326" y="182"/>
                    <a:pt x="502" y="182"/>
                  </a:cubicBezTo>
                  <a:close/>
                </a:path>
              </a:pathLst>
            </a:custGeom>
            <a:solidFill>
              <a:srgbClr val="035C6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0" name="任意多边形: 形状 69">
            <a:extLst>
              <a:ext uri="{FF2B5EF4-FFF2-40B4-BE49-F238E27FC236}">
                <a16:creationId xmlns="" xmlns:a16="http://schemas.microsoft.com/office/drawing/2014/main" id="{CEB8EA4B-D18E-4553-ACA3-97EA108FEF11}"/>
              </a:ext>
            </a:extLst>
          </p:cNvPr>
          <p:cNvSpPr/>
          <p:nvPr/>
        </p:nvSpPr>
        <p:spPr>
          <a:xfrm>
            <a:off x="461538" y="0"/>
            <a:ext cx="1084794" cy="228600"/>
          </a:xfrm>
          <a:custGeom>
            <a:avLst/>
            <a:gdLst>
              <a:gd name="connsiteX0" fmla="*/ 0 w 1084794"/>
              <a:gd name="connsiteY0" fmla="*/ 0 h 228600"/>
              <a:gd name="connsiteX1" fmla="*/ 1084794 w 1084794"/>
              <a:gd name="connsiteY1" fmla="*/ 0 h 228600"/>
              <a:gd name="connsiteX2" fmla="*/ 1079866 w 1084794"/>
              <a:gd name="connsiteY2" fmla="*/ 5974 h 228600"/>
              <a:gd name="connsiteX3" fmla="*/ 542397 w 1084794"/>
              <a:gd name="connsiteY3" fmla="*/ 228600 h 228600"/>
              <a:gd name="connsiteX4" fmla="*/ 4929 w 1084794"/>
              <a:gd name="connsiteY4" fmla="*/ 5974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794" h="228600">
                <a:moveTo>
                  <a:pt x="0" y="0"/>
                </a:moveTo>
                <a:lnTo>
                  <a:pt x="1084794" y="0"/>
                </a:lnTo>
                <a:lnTo>
                  <a:pt x="1079866" y="5974"/>
                </a:lnTo>
                <a:cubicBezTo>
                  <a:pt x="942316" y="143524"/>
                  <a:pt x="752292" y="228600"/>
                  <a:pt x="542397" y="228600"/>
                </a:cubicBezTo>
                <a:cubicBezTo>
                  <a:pt x="332503" y="228600"/>
                  <a:pt x="142479" y="143524"/>
                  <a:pt x="4929" y="5974"/>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1" name="矩形 70">
            <a:extLst>
              <a:ext uri="{FF2B5EF4-FFF2-40B4-BE49-F238E27FC236}">
                <a16:creationId xmlns="" xmlns:a16="http://schemas.microsoft.com/office/drawing/2014/main" id="{FB576F07-6457-46D7-B336-0298FF84A005}"/>
              </a:ext>
            </a:extLst>
          </p:cNvPr>
          <p:cNvSpPr/>
          <p:nvPr/>
        </p:nvSpPr>
        <p:spPr>
          <a:xfrm>
            <a:off x="531160" y="754143"/>
            <a:ext cx="9755760" cy="43088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2200" b="1" spc="100" dirty="0">
                <a:latin typeface="+mj-ea"/>
                <a:ea typeface="+mj-ea"/>
              </a:rPr>
              <a:t>输入您的标题</a:t>
            </a:r>
            <a:endParaRPr kumimoji="0" lang="zh-CN" altLang="en-US" sz="2200" b="1" i="0" u="none" strike="noStrike" kern="1200" cap="none" spc="100" normalizeH="0" baseline="0" noProof="0" dirty="0">
              <a:ln>
                <a:noFill/>
              </a:ln>
              <a:effectLst/>
              <a:uLnTx/>
              <a:uFillTx/>
              <a:latin typeface="+mj-ea"/>
              <a:ea typeface="+mj-ea"/>
              <a:cs typeface="+mn-cs"/>
            </a:endParaRPr>
          </a:p>
        </p:txBody>
      </p:sp>
      <p:grpSp>
        <p:nvGrpSpPr>
          <p:cNvPr id="72" name="组合 71">
            <a:extLst>
              <a:ext uri="{FF2B5EF4-FFF2-40B4-BE49-F238E27FC236}">
                <a16:creationId xmlns="" xmlns:a16="http://schemas.microsoft.com/office/drawing/2014/main" id="{F5D6BFFE-3815-4EC2-AE29-586161983460}"/>
              </a:ext>
            </a:extLst>
          </p:cNvPr>
          <p:cNvGrpSpPr/>
          <p:nvPr/>
        </p:nvGrpSpPr>
        <p:grpSpPr>
          <a:xfrm rot="10800000">
            <a:off x="320000" y="856059"/>
            <a:ext cx="224869" cy="238023"/>
            <a:chOff x="2899687" y="872728"/>
            <a:chExt cx="224869" cy="238023"/>
          </a:xfrm>
        </p:grpSpPr>
        <p:sp>
          <p:nvSpPr>
            <p:cNvPr id="73" name="椭圆 72">
              <a:extLst>
                <a:ext uri="{FF2B5EF4-FFF2-40B4-BE49-F238E27FC236}">
                  <a16:creationId xmlns="" xmlns:a16="http://schemas.microsoft.com/office/drawing/2014/main" id="{F3D05710-4D86-4C64-8FE7-CAD5DD7965D9}"/>
                </a:ext>
              </a:extLst>
            </p:cNvPr>
            <p:cNvSpPr/>
            <p:nvPr/>
          </p:nvSpPr>
          <p:spPr>
            <a:xfrm>
              <a:off x="2959324" y="945519"/>
              <a:ext cx="165232" cy="1652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a:extLst>
                <a:ext uri="{FF2B5EF4-FFF2-40B4-BE49-F238E27FC236}">
                  <a16:creationId xmlns="" xmlns:a16="http://schemas.microsoft.com/office/drawing/2014/main" id="{864DC9F7-4AE1-42B8-817A-46975E258CCC}"/>
                </a:ext>
              </a:extLst>
            </p:cNvPr>
            <p:cNvSpPr/>
            <p:nvPr/>
          </p:nvSpPr>
          <p:spPr>
            <a:xfrm>
              <a:off x="2899687" y="872728"/>
              <a:ext cx="84796" cy="84796"/>
            </a:xfrm>
            <a:prstGeom prst="ellipse">
              <a:avLst/>
            </a:prstGeom>
            <a:solidFill>
              <a:schemeClr val="bg1"/>
            </a:solidFill>
            <a:ln>
              <a:solidFill>
                <a:srgbClr val="035C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椭圆 44">
            <a:extLst>
              <a:ext uri="{FF2B5EF4-FFF2-40B4-BE49-F238E27FC236}">
                <a16:creationId xmlns="" xmlns:a16="http://schemas.microsoft.com/office/drawing/2014/main" id="{E015E748-49A3-4BEE-A3B5-22A095BD76EC}"/>
              </a:ext>
            </a:extLst>
          </p:cNvPr>
          <p:cNvSpPr/>
          <p:nvPr/>
        </p:nvSpPr>
        <p:spPr>
          <a:xfrm>
            <a:off x="619126" y="1747839"/>
            <a:ext cx="3967163" cy="3967163"/>
          </a:xfrm>
          <a:prstGeom prst="ellipse">
            <a:avLst/>
          </a:prstGeom>
          <a:blipFill>
            <a:blip r:embed="rId3" cstate="print">
              <a:grayscl/>
            </a:blip>
            <a:srcRect/>
            <a:stretch>
              <a:fillRect t="-25000" b="-25000"/>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latin typeface="微软雅黑 Light"/>
              <a:ea typeface="微软雅黑 Light"/>
            </a:endParaRPr>
          </a:p>
        </p:txBody>
      </p:sp>
      <p:sp>
        <p:nvSpPr>
          <p:cNvPr id="75" name="椭圆 74">
            <a:extLst>
              <a:ext uri="{FF2B5EF4-FFF2-40B4-BE49-F238E27FC236}">
                <a16:creationId xmlns="" xmlns:a16="http://schemas.microsoft.com/office/drawing/2014/main" id="{4F4D12AD-BEE8-46F4-BA44-43248E2BE4EE}"/>
              </a:ext>
            </a:extLst>
          </p:cNvPr>
          <p:cNvSpPr/>
          <p:nvPr/>
        </p:nvSpPr>
        <p:spPr>
          <a:xfrm>
            <a:off x="4090988" y="1747839"/>
            <a:ext cx="3967163" cy="396716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a:extLst>
              <a:ext uri="{FF2B5EF4-FFF2-40B4-BE49-F238E27FC236}">
                <a16:creationId xmlns="" xmlns:a16="http://schemas.microsoft.com/office/drawing/2014/main" id="{7574AC21-83D6-4B29-B8C6-7DC6E644D6A4}"/>
              </a:ext>
            </a:extLst>
          </p:cNvPr>
          <p:cNvSpPr>
            <a:spLocks noChangeArrowheads="1"/>
          </p:cNvSpPr>
          <p:nvPr/>
        </p:nvSpPr>
        <p:spPr bwMode="auto">
          <a:xfrm>
            <a:off x="4554123" y="3180032"/>
            <a:ext cx="3113503" cy="1564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126900">
              <a:lnSpc>
                <a:spcPct val="130000"/>
              </a:lnSpc>
              <a:spcAft>
                <a:spcPts val="600"/>
              </a:spcAft>
              <a:buClr>
                <a:srgbClr val="12AAE2"/>
              </a:buClr>
              <a:defRPr/>
            </a:pPr>
            <a:r>
              <a:rPr kumimoji="0" lang="zh-CN" altLang="en-US" sz="1500" b="0" i="0" u="none" strike="noStrike" kern="1200" cap="none" spc="0" normalizeH="0" baseline="0" noProof="0" dirty="0">
                <a:ln>
                  <a:noFill/>
                </a:ln>
                <a:solidFill>
                  <a:schemeClr val="bg1"/>
                </a:solidFill>
                <a:effectLst/>
                <a:uLnTx/>
                <a:uFillTx/>
                <a:latin typeface="+mn-ea"/>
                <a:cs typeface="+mn-cs"/>
              </a:rPr>
              <a:t>输入与标题相关的描述，字体建议为微软雅黑或微软雅黑</a:t>
            </a:r>
            <a:r>
              <a:rPr kumimoji="0" lang="en-US" altLang="zh-CN" sz="1500" b="0" i="0" u="none" strike="noStrike" kern="1200" cap="none" spc="0" normalizeH="0" baseline="0" noProof="0" dirty="0">
                <a:ln>
                  <a:noFill/>
                </a:ln>
                <a:solidFill>
                  <a:schemeClr val="bg1"/>
                </a:solidFill>
                <a:effectLst/>
                <a:uLnTx/>
                <a:uFillTx/>
                <a:latin typeface="+mn-ea"/>
                <a:cs typeface="+mn-cs"/>
              </a:rPr>
              <a:t>Light</a:t>
            </a:r>
            <a:r>
              <a:rPr kumimoji="0" lang="zh-CN" altLang="en-US" sz="1500" b="0" i="0" u="none" strike="noStrike" kern="1200" cap="none" spc="0" normalizeH="0" baseline="0" noProof="0" dirty="0">
                <a:ln>
                  <a:noFill/>
                </a:ln>
                <a:solidFill>
                  <a:schemeClr val="bg1"/>
                </a:solidFill>
                <a:effectLst/>
                <a:uLnTx/>
                <a:uFillTx/>
                <a:latin typeface="+mn-ea"/>
                <a:cs typeface="+mn-cs"/>
              </a:rPr>
              <a:t>，如使用特殊字体，建议将</a:t>
            </a:r>
            <a:r>
              <a:rPr kumimoji="0" lang="en-US" altLang="zh-CN" sz="1500" b="0" i="0" u="none" strike="noStrike" kern="1200" cap="none" spc="0" normalizeH="0" baseline="0" noProof="0" dirty="0">
                <a:ln>
                  <a:noFill/>
                </a:ln>
                <a:solidFill>
                  <a:schemeClr val="bg1"/>
                </a:solidFill>
                <a:effectLst/>
                <a:uLnTx/>
                <a:uFillTx/>
                <a:latin typeface="+mn-ea"/>
                <a:cs typeface="+mn-cs"/>
              </a:rPr>
              <a:t>PPT</a:t>
            </a:r>
            <a:r>
              <a:rPr kumimoji="0" lang="zh-CN" altLang="en-US" sz="1500" b="0" i="0" u="none" strike="noStrike" kern="1200" cap="none" spc="0" normalizeH="0" baseline="0" noProof="0" dirty="0">
                <a:ln>
                  <a:noFill/>
                </a:ln>
                <a:solidFill>
                  <a:schemeClr val="bg1"/>
                </a:solidFill>
                <a:effectLst/>
                <a:uLnTx/>
                <a:uFillTx/>
                <a:latin typeface="+mn-ea"/>
                <a:cs typeface="+mn-cs"/>
              </a:rPr>
              <a:t>另存备份一份，并将字体转为矢量。输入与标题相关的描述。</a:t>
            </a:r>
            <a:endParaRPr kumimoji="0" lang="en-US" altLang="zh-CN" sz="1500" b="0" i="0" u="none" strike="noStrike" kern="1200" cap="none" spc="0" normalizeH="0" baseline="0" noProof="0" dirty="0">
              <a:ln>
                <a:noFill/>
              </a:ln>
              <a:solidFill>
                <a:schemeClr val="bg1"/>
              </a:solidFill>
              <a:effectLst/>
              <a:uLnTx/>
              <a:uFillTx/>
              <a:latin typeface="+mn-ea"/>
              <a:cs typeface="+mn-cs"/>
            </a:endParaRPr>
          </a:p>
        </p:txBody>
      </p:sp>
      <p:sp>
        <p:nvSpPr>
          <p:cNvPr id="76" name="矩形 75">
            <a:extLst>
              <a:ext uri="{FF2B5EF4-FFF2-40B4-BE49-F238E27FC236}">
                <a16:creationId xmlns="" xmlns:a16="http://schemas.microsoft.com/office/drawing/2014/main" id="{9543D6E2-7F47-43AA-B92A-67CB92DACE77}"/>
              </a:ext>
            </a:extLst>
          </p:cNvPr>
          <p:cNvSpPr/>
          <p:nvPr/>
        </p:nvSpPr>
        <p:spPr>
          <a:xfrm>
            <a:off x="5046975" y="2507831"/>
            <a:ext cx="2031325"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400" b="1" dirty="0">
                <a:solidFill>
                  <a:schemeClr val="bg1"/>
                </a:solidFill>
                <a:latin typeface="+mj-ea"/>
                <a:ea typeface="+mj-ea"/>
              </a:rPr>
              <a:t>单击添加标题</a:t>
            </a:r>
            <a:endParaRPr kumimoji="0" lang="zh-CN" altLang="en-US" sz="2400" b="1" u="none" strike="noStrike" kern="1200" cap="none" spc="0" normalizeH="0" baseline="0" noProof="0" dirty="0">
              <a:ln>
                <a:noFill/>
              </a:ln>
              <a:solidFill>
                <a:schemeClr val="bg1"/>
              </a:solidFill>
              <a:uLnTx/>
              <a:uFillTx/>
              <a:latin typeface="+mj-ea"/>
              <a:ea typeface="+mj-ea"/>
              <a:cs typeface="+mn-cs"/>
            </a:endParaRPr>
          </a:p>
        </p:txBody>
      </p:sp>
      <p:sp>
        <p:nvSpPr>
          <p:cNvPr id="87" name="矩形 86">
            <a:extLst>
              <a:ext uri="{FF2B5EF4-FFF2-40B4-BE49-F238E27FC236}">
                <a16:creationId xmlns="" xmlns:a16="http://schemas.microsoft.com/office/drawing/2014/main" id="{1955238A-1E60-48F5-A815-B1B782025DBF}"/>
              </a:ext>
            </a:extLst>
          </p:cNvPr>
          <p:cNvSpPr>
            <a:spLocks noChangeArrowheads="1"/>
          </p:cNvSpPr>
          <p:nvPr/>
        </p:nvSpPr>
        <p:spPr bwMode="auto">
          <a:xfrm>
            <a:off x="8473662" y="2332308"/>
            <a:ext cx="3113503" cy="664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126900">
              <a:lnSpc>
                <a:spcPct val="130000"/>
              </a:lnSpc>
              <a:spcAft>
                <a:spcPts val="600"/>
              </a:spcAft>
              <a:buClr>
                <a:srgbClr val="12AAE2"/>
              </a:buClr>
              <a:defRPr/>
            </a:pPr>
            <a:r>
              <a:rPr kumimoji="0" lang="zh-CN" altLang="en-US" sz="1500" b="0" i="0" u="none" strike="noStrike" kern="1200" cap="none" spc="0" normalizeH="0" baseline="0" noProof="0" dirty="0">
                <a:ln>
                  <a:noFill/>
                </a:ln>
                <a:effectLst/>
                <a:uLnTx/>
                <a:uFillTx/>
                <a:latin typeface="+mn-ea"/>
                <a:cs typeface="+mn-cs"/>
              </a:rPr>
              <a:t>输入与标题相关的描述，字体建议为微软雅黑或微软雅黑</a:t>
            </a:r>
            <a:r>
              <a:rPr lang="en-US" altLang="zh-CN" sz="1500" dirty="0">
                <a:latin typeface="+mn-ea"/>
              </a:rPr>
              <a:t>Light</a:t>
            </a:r>
            <a:r>
              <a:rPr lang="zh-CN" altLang="en-US" sz="1500" dirty="0">
                <a:latin typeface="+mn-ea"/>
              </a:rPr>
              <a:t> 。</a:t>
            </a:r>
            <a:endParaRPr lang="en-US" altLang="zh-CN" sz="1500" dirty="0">
              <a:latin typeface="+mn-ea"/>
            </a:endParaRPr>
          </a:p>
        </p:txBody>
      </p:sp>
      <p:sp>
        <p:nvSpPr>
          <p:cNvPr id="88" name="矩形 87">
            <a:extLst>
              <a:ext uri="{FF2B5EF4-FFF2-40B4-BE49-F238E27FC236}">
                <a16:creationId xmlns="" xmlns:a16="http://schemas.microsoft.com/office/drawing/2014/main" id="{A45A2578-D6CB-409D-AB92-673FE20D17A9}"/>
              </a:ext>
            </a:extLst>
          </p:cNvPr>
          <p:cNvSpPr/>
          <p:nvPr/>
        </p:nvSpPr>
        <p:spPr>
          <a:xfrm>
            <a:off x="8559644" y="4160408"/>
            <a:ext cx="110799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1" i="1" u="none" strike="noStrike" kern="1200" cap="none" spc="0" normalizeH="0" baseline="0" noProof="0">
                <a:ln>
                  <a:noFill/>
                </a:ln>
                <a:solidFill>
                  <a:schemeClr val="accent1"/>
                </a:solidFill>
                <a:uLnTx/>
                <a:uFillTx/>
                <a:latin typeface="+mj-ea"/>
                <a:ea typeface="+mj-ea"/>
                <a:cs typeface="+mn-cs"/>
              </a:rPr>
              <a:t>关键词</a:t>
            </a:r>
            <a:endParaRPr kumimoji="0" lang="zh-CN" altLang="en-US" sz="2400" b="1" i="1" u="none" strike="noStrike" kern="1200" cap="none" spc="0" normalizeH="0" baseline="0" noProof="0" dirty="0">
              <a:ln>
                <a:noFill/>
              </a:ln>
              <a:solidFill>
                <a:schemeClr val="accent1"/>
              </a:solidFill>
              <a:uLnTx/>
              <a:uFillTx/>
              <a:latin typeface="+mj-ea"/>
              <a:ea typeface="+mj-ea"/>
              <a:cs typeface="+mn-cs"/>
            </a:endParaRPr>
          </a:p>
        </p:txBody>
      </p:sp>
      <p:sp>
        <p:nvSpPr>
          <p:cNvPr id="89" name="矩形 88">
            <a:extLst>
              <a:ext uri="{FF2B5EF4-FFF2-40B4-BE49-F238E27FC236}">
                <a16:creationId xmlns="" xmlns:a16="http://schemas.microsoft.com/office/drawing/2014/main" id="{0C9EDECF-7188-4CF1-B63E-BA60DAFAC67E}"/>
              </a:ext>
            </a:extLst>
          </p:cNvPr>
          <p:cNvSpPr/>
          <p:nvPr/>
        </p:nvSpPr>
        <p:spPr>
          <a:xfrm>
            <a:off x="9655549" y="4269178"/>
            <a:ext cx="1217241" cy="2616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100" b="0" i="1" u="none" strike="noStrike" kern="1200" cap="none" spc="0" normalizeH="0" baseline="0" noProof="0" dirty="0">
                <a:ln>
                  <a:noFill/>
                </a:ln>
                <a:solidFill>
                  <a:srgbClr val="FFFFFF">
                    <a:lumMod val="50000"/>
                  </a:srgbClr>
                </a:solidFill>
                <a:effectLst/>
                <a:uLnTx/>
                <a:uFillTx/>
                <a:latin typeface="+mn-ea"/>
                <a:cs typeface="Calibri Light" panose="020F0302020204030204" pitchFamily="34" charset="0"/>
              </a:rPr>
              <a:t>/  KEYWORDS</a:t>
            </a:r>
          </a:p>
        </p:txBody>
      </p:sp>
      <p:sp>
        <p:nvSpPr>
          <p:cNvPr id="90" name="矩形 89">
            <a:extLst>
              <a:ext uri="{FF2B5EF4-FFF2-40B4-BE49-F238E27FC236}">
                <a16:creationId xmlns="" xmlns:a16="http://schemas.microsoft.com/office/drawing/2014/main" id="{9C9E19F0-232C-4EE9-9614-5A13BBFCF6F4}"/>
              </a:ext>
            </a:extLst>
          </p:cNvPr>
          <p:cNvSpPr>
            <a:spLocks noChangeArrowheads="1"/>
          </p:cNvSpPr>
          <p:nvPr/>
        </p:nvSpPr>
        <p:spPr bwMode="auto">
          <a:xfrm>
            <a:off x="8473662" y="4637358"/>
            <a:ext cx="3113503" cy="664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126900">
              <a:lnSpc>
                <a:spcPct val="130000"/>
              </a:lnSpc>
              <a:spcAft>
                <a:spcPts val="600"/>
              </a:spcAft>
              <a:buClr>
                <a:srgbClr val="12AAE2"/>
              </a:buClr>
              <a:defRPr/>
            </a:pPr>
            <a:r>
              <a:rPr kumimoji="0" lang="zh-CN" altLang="en-US" sz="1500" b="0" i="0" u="none" strike="noStrike" kern="1200" cap="none" spc="0" normalizeH="0" baseline="0" noProof="0" dirty="0">
                <a:ln>
                  <a:noFill/>
                </a:ln>
                <a:effectLst/>
                <a:uLnTx/>
                <a:uFillTx/>
                <a:latin typeface="+mn-ea"/>
                <a:cs typeface="+mn-cs"/>
              </a:rPr>
              <a:t>输入与标题相关的描述，字体建议为微软雅黑或微软雅黑</a:t>
            </a:r>
            <a:r>
              <a:rPr lang="en-US" altLang="zh-CN" sz="1500" dirty="0">
                <a:latin typeface="+mn-ea"/>
              </a:rPr>
              <a:t>Light</a:t>
            </a:r>
            <a:r>
              <a:rPr lang="zh-CN" altLang="en-US" sz="1500" dirty="0">
                <a:latin typeface="+mn-ea"/>
              </a:rPr>
              <a:t> 。</a:t>
            </a:r>
            <a:endParaRPr lang="en-US" altLang="zh-CN" sz="1500" dirty="0">
              <a:latin typeface="+mn-ea"/>
            </a:endParaRPr>
          </a:p>
        </p:txBody>
      </p:sp>
      <p:cxnSp>
        <p:nvCxnSpPr>
          <p:cNvPr id="49" name="直接连接符 48">
            <a:extLst>
              <a:ext uri="{FF2B5EF4-FFF2-40B4-BE49-F238E27FC236}">
                <a16:creationId xmlns="" xmlns:a16="http://schemas.microsoft.com/office/drawing/2014/main" id="{2B7EBC75-2E68-4170-9560-01527C0B07B5}"/>
              </a:ext>
            </a:extLst>
          </p:cNvPr>
          <p:cNvCxnSpPr/>
          <p:nvPr/>
        </p:nvCxnSpPr>
        <p:spPr>
          <a:xfrm>
            <a:off x="8677275" y="3414713"/>
            <a:ext cx="280511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114342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图片 29-mask">
            <a:extLst>
              <a:ext uri="{FF2B5EF4-FFF2-40B4-BE49-F238E27FC236}">
                <a16:creationId xmlns="" xmlns:a16="http://schemas.microsoft.com/office/drawing/2014/main" id="{6B762535-EA52-4BCA-B348-CDC922EB9909}"/>
              </a:ext>
            </a:extLst>
          </p:cNvPr>
          <p:cNvSpPr>
            <a:spLocks/>
          </p:cNvSpPr>
          <p:nvPr/>
        </p:nvSpPr>
        <p:spPr>
          <a:xfrm>
            <a:off x="6481763" y="1449366"/>
            <a:ext cx="5186361" cy="2832117"/>
          </a:xfrm>
          <a:prstGeom prst="rect">
            <a:avLst/>
          </a:prstGeom>
          <a:blipFill>
            <a:blip r:embed="rId3" cstate="print"/>
            <a:srcRect/>
            <a:stretch>
              <a:fillRect t="-11072" b="-110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a:extLst>
              <a:ext uri="{FF2B5EF4-FFF2-40B4-BE49-F238E27FC236}">
                <a16:creationId xmlns="" xmlns:a16="http://schemas.microsoft.com/office/drawing/2014/main" id="{F4CC7219-6EC4-442B-A63D-07C6E08CEF96}"/>
              </a:ext>
            </a:extLst>
          </p:cNvPr>
          <p:cNvSpPr/>
          <p:nvPr/>
        </p:nvSpPr>
        <p:spPr>
          <a:xfrm>
            <a:off x="513875" y="1449365"/>
            <a:ext cx="11154249" cy="2832108"/>
          </a:xfrm>
          <a:prstGeom prst="rect">
            <a:avLst/>
          </a:prstGeom>
          <a:gradFill>
            <a:gsLst>
              <a:gs pos="55000">
                <a:schemeClr val="accent1"/>
              </a:gs>
              <a:gs pos="100000">
                <a:schemeClr val="accent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a:extLst>
              <a:ext uri="{FF2B5EF4-FFF2-40B4-BE49-F238E27FC236}">
                <a16:creationId xmlns="" xmlns:a16="http://schemas.microsoft.com/office/drawing/2014/main" id="{02E622F3-B881-47EC-8ECF-73217CC2FE6C}"/>
              </a:ext>
            </a:extLst>
          </p:cNvPr>
          <p:cNvSpPr/>
          <p:nvPr/>
        </p:nvSpPr>
        <p:spPr>
          <a:xfrm>
            <a:off x="802248" y="2654594"/>
            <a:ext cx="4107890" cy="512128"/>
          </a:xfrm>
          <a:prstGeom prst="rect">
            <a:avLst/>
          </a:prstGeom>
        </p:spPr>
        <p:txBody>
          <a:bodyPr wrap="square">
            <a:spAutoFit/>
          </a:bodyPr>
          <a:lstStyle/>
          <a:p>
            <a:pPr>
              <a:lnSpc>
                <a:spcPct val="130000"/>
              </a:lnSpc>
            </a:pPr>
            <a:r>
              <a:rPr lang="zh-CN" altLang="en-US" sz="1100" dirty="0">
                <a:solidFill>
                  <a:schemeClr val="bg1"/>
                </a:solidFill>
                <a:latin typeface="微软雅黑 Light" panose="020B0502040204020203" pitchFamily="34" charset="-122"/>
                <a:ea typeface="微软雅黑 Light" panose="020B0502040204020203" pitchFamily="34" charset="-122"/>
              </a:rPr>
              <a:t>输入与标题相关的描述，字体建议为微软雅黑或微软雅黑</a:t>
            </a:r>
            <a:r>
              <a:rPr lang="en-US" altLang="zh-CN" sz="1100" dirty="0">
                <a:solidFill>
                  <a:schemeClr val="bg1"/>
                </a:solidFill>
                <a:latin typeface="微软雅黑 Light" panose="020B0502040204020203" pitchFamily="34" charset="-122"/>
                <a:ea typeface="微软雅黑 Light" panose="020B0502040204020203" pitchFamily="34" charset="-122"/>
              </a:rPr>
              <a:t>Light</a:t>
            </a:r>
            <a:r>
              <a:rPr lang="zh-CN" altLang="en-US" sz="1100" dirty="0">
                <a:solidFill>
                  <a:schemeClr val="bg1"/>
                </a:solidFill>
                <a:latin typeface="微软雅黑 Light" panose="020B0502040204020203" pitchFamily="34" charset="-122"/>
                <a:ea typeface="微软雅黑 Light" panose="020B0502040204020203" pitchFamily="34" charset="-122"/>
              </a:rPr>
              <a:t>，如使用特殊字体，建议将</a:t>
            </a:r>
            <a:r>
              <a:rPr lang="en-US" altLang="zh-CN" sz="1100" dirty="0">
                <a:solidFill>
                  <a:schemeClr val="bg1"/>
                </a:solidFill>
                <a:latin typeface="微软雅黑 Light" panose="020B0502040204020203" pitchFamily="34" charset="-122"/>
                <a:ea typeface="微软雅黑 Light" panose="020B0502040204020203" pitchFamily="34" charset="-122"/>
              </a:rPr>
              <a:t>PPT</a:t>
            </a:r>
            <a:r>
              <a:rPr lang="zh-CN" altLang="en-US" sz="1100" dirty="0">
                <a:solidFill>
                  <a:schemeClr val="bg1"/>
                </a:solidFill>
                <a:latin typeface="微软雅黑 Light" panose="020B0502040204020203" pitchFamily="34" charset="-122"/>
                <a:ea typeface="微软雅黑 Light" panose="020B0502040204020203" pitchFamily="34" charset="-122"/>
              </a:rPr>
              <a:t>另存备份一份，并将字体转为矢量。</a:t>
            </a:r>
            <a:endParaRPr lang="en-US" altLang="zh-CN" sz="1100" dirty="0">
              <a:solidFill>
                <a:schemeClr val="bg1"/>
              </a:solidFill>
              <a:latin typeface="微软雅黑 Light" panose="020B0502040204020203" pitchFamily="34" charset="-122"/>
              <a:ea typeface="微软雅黑 Light" panose="020B0502040204020203" pitchFamily="34" charset="-122"/>
            </a:endParaRPr>
          </a:p>
        </p:txBody>
      </p:sp>
      <p:sp>
        <p:nvSpPr>
          <p:cNvPr id="70" name="矩形 69">
            <a:extLst>
              <a:ext uri="{FF2B5EF4-FFF2-40B4-BE49-F238E27FC236}">
                <a16:creationId xmlns="" xmlns:a16="http://schemas.microsoft.com/office/drawing/2014/main" id="{C9775B97-D33A-4F49-9EB9-7F81516BE5A2}"/>
              </a:ext>
            </a:extLst>
          </p:cNvPr>
          <p:cNvSpPr/>
          <p:nvPr/>
        </p:nvSpPr>
        <p:spPr>
          <a:xfrm>
            <a:off x="787958" y="2021496"/>
            <a:ext cx="4936565" cy="565604"/>
          </a:xfrm>
          <a:prstGeom prst="rect">
            <a:avLst/>
          </a:prstGeom>
        </p:spPr>
        <p:txBody>
          <a:bodyPr wrap="square">
            <a:spAutoFit/>
          </a:bodyPr>
          <a:lstStyle/>
          <a:p>
            <a:pPr>
              <a:lnSpc>
                <a:spcPct val="120000"/>
              </a:lnSpc>
            </a:pPr>
            <a:r>
              <a:rPr lang="zh-CN" altLang="en-US" sz="2800" b="1" dirty="0">
                <a:solidFill>
                  <a:schemeClr val="bg1"/>
                </a:solidFill>
                <a:latin typeface="+mj-ea"/>
                <a:ea typeface="+mj-ea"/>
              </a:rPr>
              <a:t>单击此处可编辑为长标题</a:t>
            </a:r>
            <a:endParaRPr lang="en-US" altLang="zh-CN" sz="2800" b="1" dirty="0">
              <a:solidFill>
                <a:schemeClr val="bg1"/>
              </a:solidFill>
              <a:latin typeface="+mj-ea"/>
              <a:ea typeface="+mj-ea"/>
            </a:endParaRPr>
          </a:p>
        </p:txBody>
      </p:sp>
      <p:grpSp>
        <p:nvGrpSpPr>
          <p:cNvPr id="59" name="组合 58">
            <a:extLst>
              <a:ext uri="{FF2B5EF4-FFF2-40B4-BE49-F238E27FC236}">
                <a16:creationId xmlns="" xmlns:a16="http://schemas.microsoft.com/office/drawing/2014/main" id="{73D23896-A59B-429E-9DAB-C6B1A4514F74}"/>
              </a:ext>
            </a:extLst>
          </p:cNvPr>
          <p:cNvGrpSpPr/>
          <p:nvPr/>
        </p:nvGrpSpPr>
        <p:grpSpPr>
          <a:xfrm>
            <a:off x="618914" y="309469"/>
            <a:ext cx="4369799" cy="215444"/>
            <a:chOff x="253154" y="301849"/>
            <a:chExt cx="4369799" cy="215444"/>
          </a:xfrm>
        </p:grpSpPr>
        <p:sp>
          <p:nvSpPr>
            <p:cNvPr id="61" name="TextBox 29">
              <a:extLst>
                <a:ext uri="{FF2B5EF4-FFF2-40B4-BE49-F238E27FC236}">
                  <a16:creationId xmlns="" xmlns:a16="http://schemas.microsoft.com/office/drawing/2014/main" id="{76733C96-DA5E-48F9-A124-43EC685C2084}"/>
                </a:ext>
              </a:extLst>
            </p:cNvPr>
            <p:cNvSpPr txBox="1"/>
            <p:nvPr/>
          </p:nvSpPr>
          <p:spPr>
            <a:xfrm>
              <a:off x="253154" y="301849"/>
              <a:ext cx="718145" cy="215444"/>
            </a:xfrm>
            <a:prstGeom prst="rect">
              <a:avLst/>
            </a:prstGeom>
            <a:noFill/>
          </p:spPr>
          <p:txBody>
            <a:bodyPr wrap="none" lIns="0" tIns="0" rIns="0" bIns="0" rtlCol="0">
              <a:spAutoFit/>
            </a:bodyPr>
            <a:lstStyle/>
            <a:p>
              <a:pPr algn="ctr"/>
              <a:r>
                <a:rPr lang="zh-CN" altLang="en-US" sz="1400" b="1" dirty="0">
                  <a:solidFill>
                    <a:schemeClr val="accent1"/>
                  </a:solidFill>
                  <a:latin typeface="+mj-ea"/>
                  <a:ea typeface="+mj-ea"/>
                </a:rPr>
                <a:t>论文摘要</a:t>
              </a:r>
            </a:p>
          </p:txBody>
        </p:sp>
        <p:sp>
          <p:nvSpPr>
            <p:cNvPr id="63" name="TextBox 32">
              <a:extLst>
                <a:ext uri="{FF2B5EF4-FFF2-40B4-BE49-F238E27FC236}">
                  <a16:creationId xmlns="" xmlns:a16="http://schemas.microsoft.com/office/drawing/2014/main" id="{09586C6A-8520-4E17-B81B-97E1FCB73A6D}"/>
                </a:ext>
              </a:extLst>
            </p:cNvPr>
            <p:cNvSpPr txBox="1"/>
            <p:nvPr/>
          </p:nvSpPr>
          <p:spPr>
            <a:xfrm>
              <a:off x="1173281" y="301849"/>
              <a:ext cx="718145"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选题背景</a:t>
              </a:r>
            </a:p>
          </p:txBody>
        </p:sp>
        <p:sp>
          <p:nvSpPr>
            <p:cNvPr id="65" name="TextBox 33">
              <a:extLst>
                <a:ext uri="{FF2B5EF4-FFF2-40B4-BE49-F238E27FC236}">
                  <a16:creationId xmlns="" xmlns:a16="http://schemas.microsoft.com/office/drawing/2014/main" id="{D1250133-6131-478C-81EC-7F0FD48DD640}"/>
                </a:ext>
              </a:extLst>
            </p:cNvPr>
            <p:cNvSpPr txBox="1"/>
            <p:nvPr/>
          </p:nvSpPr>
          <p:spPr>
            <a:xfrm>
              <a:off x="2984681" y="301849"/>
              <a:ext cx="718145"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关键技术</a:t>
              </a:r>
            </a:p>
          </p:txBody>
        </p:sp>
        <p:sp>
          <p:nvSpPr>
            <p:cNvPr id="67" name="TextBox 34">
              <a:extLst>
                <a:ext uri="{FF2B5EF4-FFF2-40B4-BE49-F238E27FC236}">
                  <a16:creationId xmlns="" xmlns:a16="http://schemas.microsoft.com/office/drawing/2014/main" id="{87694858-EE35-4055-A1DD-DFAB4E126272}"/>
                </a:ext>
              </a:extLst>
            </p:cNvPr>
            <p:cNvSpPr txBox="1"/>
            <p:nvPr/>
          </p:nvSpPr>
          <p:spPr>
            <a:xfrm>
              <a:off x="3885572" y="301849"/>
              <a:ext cx="737381"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论文总结</a:t>
              </a:r>
            </a:p>
          </p:txBody>
        </p:sp>
        <p:sp>
          <p:nvSpPr>
            <p:cNvPr id="69" name="TextBox 36">
              <a:extLst>
                <a:ext uri="{FF2B5EF4-FFF2-40B4-BE49-F238E27FC236}">
                  <a16:creationId xmlns="" xmlns:a16="http://schemas.microsoft.com/office/drawing/2014/main" id="{52552928-66DA-42F5-A810-30F3288513EF}"/>
                </a:ext>
              </a:extLst>
            </p:cNvPr>
            <p:cNvSpPr txBox="1"/>
            <p:nvPr/>
          </p:nvSpPr>
          <p:spPr>
            <a:xfrm>
              <a:off x="2074172" y="301849"/>
              <a:ext cx="718145"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研究方法</a:t>
              </a:r>
            </a:p>
          </p:txBody>
        </p:sp>
      </p:grpSp>
      <p:grpSp>
        <p:nvGrpSpPr>
          <p:cNvPr id="71" name="Group 4">
            <a:extLst>
              <a:ext uri="{FF2B5EF4-FFF2-40B4-BE49-F238E27FC236}">
                <a16:creationId xmlns="" xmlns:a16="http://schemas.microsoft.com/office/drawing/2014/main" id="{0E41B79E-124F-4E3D-8E50-FE3DB1C76AEF}"/>
              </a:ext>
            </a:extLst>
          </p:cNvPr>
          <p:cNvGrpSpPr>
            <a:grpSpLocks noChangeAspect="1"/>
          </p:cNvGrpSpPr>
          <p:nvPr/>
        </p:nvGrpSpPr>
        <p:grpSpPr bwMode="auto">
          <a:xfrm>
            <a:off x="10749148" y="148469"/>
            <a:ext cx="1167606" cy="401979"/>
            <a:chOff x="1446" y="1587"/>
            <a:chExt cx="4752" cy="1636"/>
          </a:xfrm>
        </p:grpSpPr>
        <p:sp>
          <p:nvSpPr>
            <p:cNvPr id="72" name="AutoShape 3">
              <a:extLst>
                <a:ext uri="{FF2B5EF4-FFF2-40B4-BE49-F238E27FC236}">
                  <a16:creationId xmlns="" xmlns:a16="http://schemas.microsoft.com/office/drawing/2014/main" id="{313ACA34-6E53-40EA-B51B-2F8AE2A01836}"/>
                </a:ext>
              </a:extLst>
            </p:cNvPr>
            <p:cNvSpPr>
              <a:spLocks noChangeAspect="1" noChangeArrowheads="1" noTextEdit="1"/>
            </p:cNvSpPr>
            <p:nvPr/>
          </p:nvSpPr>
          <p:spPr bwMode="auto">
            <a:xfrm>
              <a:off x="1446" y="1587"/>
              <a:ext cx="4752" cy="16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5">
              <a:extLst>
                <a:ext uri="{FF2B5EF4-FFF2-40B4-BE49-F238E27FC236}">
                  <a16:creationId xmlns="" xmlns:a16="http://schemas.microsoft.com/office/drawing/2014/main" id="{B5E037F5-F7CC-4F0D-8601-EB26906917DA}"/>
                </a:ext>
              </a:extLst>
            </p:cNvPr>
            <p:cNvSpPr>
              <a:spLocks noEditPoints="1"/>
            </p:cNvSpPr>
            <p:nvPr/>
          </p:nvSpPr>
          <p:spPr bwMode="auto">
            <a:xfrm>
              <a:off x="3502" y="1864"/>
              <a:ext cx="2678" cy="815"/>
            </a:xfrm>
            <a:custGeom>
              <a:avLst/>
              <a:gdLst>
                <a:gd name="T0" fmla="*/ 1502 w 1638"/>
                <a:gd name="T1" fmla="*/ 336 h 498"/>
                <a:gd name="T2" fmla="*/ 1469 w 1638"/>
                <a:gd name="T3" fmla="*/ 319 h 498"/>
                <a:gd name="T4" fmla="*/ 1475 w 1638"/>
                <a:gd name="T5" fmla="*/ 399 h 498"/>
                <a:gd name="T6" fmla="*/ 215 w 1638"/>
                <a:gd name="T7" fmla="*/ 452 h 498"/>
                <a:gd name="T8" fmla="*/ 78 w 1638"/>
                <a:gd name="T9" fmla="*/ 498 h 498"/>
                <a:gd name="T10" fmla="*/ 221 w 1638"/>
                <a:gd name="T11" fmla="*/ 491 h 498"/>
                <a:gd name="T12" fmla="*/ 115 w 1638"/>
                <a:gd name="T13" fmla="*/ 360 h 498"/>
                <a:gd name="T14" fmla="*/ 172 w 1638"/>
                <a:gd name="T15" fmla="*/ 358 h 498"/>
                <a:gd name="T16" fmla="*/ 107 w 1638"/>
                <a:gd name="T17" fmla="*/ 309 h 498"/>
                <a:gd name="T18" fmla="*/ 188 w 1638"/>
                <a:gd name="T19" fmla="*/ 410 h 498"/>
                <a:gd name="T20" fmla="*/ 217 w 1638"/>
                <a:gd name="T21" fmla="*/ 281 h 498"/>
                <a:gd name="T22" fmla="*/ 87 w 1638"/>
                <a:gd name="T23" fmla="*/ 290 h 498"/>
                <a:gd name="T24" fmla="*/ 119 w 1638"/>
                <a:gd name="T25" fmla="*/ 414 h 498"/>
                <a:gd name="T26" fmla="*/ 41 w 1638"/>
                <a:gd name="T27" fmla="*/ 154 h 498"/>
                <a:gd name="T28" fmla="*/ 65 w 1638"/>
                <a:gd name="T29" fmla="*/ 199 h 498"/>
                <a:gd name="T30" fmla="*/ 128 w 1638"/>
                <a:gd name="T31" fmla="*/ 54 h 498"/>
                <a:gd name="T32" fmla="*/ 0 w 1638"/>
                <a:gd name="T33" fmla="*/ 60 h 498"/>
                <a:gd name="T34" fmla="*/ 42 w 1638"/>
                <a:gd name="T35" fmla="*/ 108 h 498"/>
                <a:gd name="T36" fmla="*/ 13 w 1638"/>
                <a:gd name="T37" fmla="*/ 223 h 498"/>
                <a:gd name="T38" fmla="*/ 213 w 1638"/>
                <a:gd name="T39" fmla="*/ 82 h 498"/>
                <a:gd name="T40" fmla="*/ 165 w 1638"/>
                <a:gd name="T41" fmla="*/ 136 h 498"/>
                <a:gd name="T42" fmla="*/ 169 w 1638"/>
                <a:gd name="T43" fmla="*/ 242 h 498"/>
                <a:gd name="T44" fmla="*/ 275 w 1638"/>
                <a:gd name="T45" fmla="*/ 225 h 498"/>
                <a:gd name="T46" fmla="*/ 246 w 1638"/>
                <a:gd name="T47" fmla="*/ 137 h 498"/>
                <a:gd name="T48" fmla="*/ 221 w 1638"/>
                <a:gd name="T49" fmla="*/ 44 h 498"/>
                <a:gd name="T50" fmla="*/ 94 w 1638"/>
                <a:gd name="T51" fmla="*/ 247 h 498"/>
                <a:gd name="T52" fmla="*/ 564 w 1638"/>
                <a:gd name="T53" fmla="*/ 299 h 498"/>
                <a:gd name="T54" fmla="*/ 562 w 1638"/>
                <a:gd name="T55" fmla="*/ 314 h 498"/>
                <a:gd name="T56" fmla="*/ 529 w 1638"/>
                <a:gd name="T57" fmla="*/ 347 h 498"/>
                <a:gd name="T58" fmla="*/ 518 w 1638"/>
                <a:gd name="T59" fmla="*/ 377 h 498"/>
                <a:gd name="T60" fmla="*/ 605 w 1638"/>
                <a:gd name="T61" fmla="*/ 388 h 498"/>
                <a:gd name="T62" fmla="*/ 616 w 1638"/>
                <a:gd name="T63" fmla="*/ 293 h 498"/>
                <a:gd name="T64" fmla="*/ 665 w 1638"/>
                <a:gd name="T65" fmla="*/ 425 h 498"/>
                <a:gd name="T66" fmla="*/ 735 w 1638"/>
                <a:gd name="T67" fmla="*/ 382 h 498"/>
                <a:gd name="T68" fmla="*/ 562 w 1638"/>
                <a:gd name="T69" fmla="*/ 217 h 498"/>
                <a:gd name="T70" fmla="*/ 629 w 1638"/>
                <a:gd name="T71" fmla="*/ 156 h 498"/>
                <a:gd name="T72" fmla="*/ 570 w 1638"/>
                <a:gd name="T73" fmla="*/ 65 h 498"/>
                <a:gd name="T74" fmla="*/ 509 w 1638"/>
                <a:gd name="T75" fmla="*/ 165 h 498"/>
                <a:gd name="T76" fmla="*/ 436 w 1638"/>
                <a:gd name="T77" fmla="*/ 353 h 498"/>
                <a:gd name="T78" fmla="*/ 484 w 1638"/>
                <a:gd name="T79" fmla="*/ 286 h 498"/>
                <a:gd name="T80" fmla="*/ 879 w 1638"/>
                <a:gd name="T81" fmla="*/ 477 h 498"/>
                <a:gd name="T82" fmla="*/ 1066 w 1638"/>
                <a:gd name="T83" fmla="*/ 339 h 498"/>
                <a:gd name="T84" fmla="*/ 1105 w 1638"/>
                <a:gd name="T85" fmla="*/ 327 h 498"/>
                <a:gd name="T86" fmla="*/ 1103 w 1638"/>
                <a:gd name="T87" fmla="*/ 218 h 498"/>
                <a:gd name="T88" fmla="*/ 1048 w 1638"/>
                <a:gd name="T89" fmla="*/ 174 h 498"/>
                <a:gd name="T90" fmla="*/ 992 w 1638"/>
                <a:gd name="T91" fmla="*/ 276 h 498"/>
                <a:gd name="T92" fmla="*/ 1480 w 1638"/>
                <a:gd name="T93" fmla="*/ 198 h 498"/>
                <a:gd name="T94" fmla="*/ 1484 w 1638"/>
                <a:gd name="T95" fmla="*/ 104 h 498"/>
                <a:gd name="T96" fmla="*/ 1495 w 1638"/>
                <a:gd name="T97" fmla="*/ 193 h 498"/>
                <a:gd name="T98" fmla="*/ 1569 w 1638"/>
                <a:gd name="T99" fmla="*/ 105 h 498"/>
                <a:gd name="T100" fmla="*/ 1532 w 1638"/>
                <a:gd name="T101" fmla="*/ 40 h 498"/>
                <a:gd name="T102" fmla="*/ 1434 w 1638"/>
                <a:gd name="T103" fmla="*/ 78 h 498"/>
                <a:gd name="T104" fmla="*/ 1415 w 1638"/>
                <a:gd name="T105" fmla="*/ 211 h 498"/>
                <a:gd name="T106" fmla="*/ 1376 w 1638"/>
                <a:gd name="T107" fmla="*/ 70 h 498"/>
                <a:gd name="T108" fmla="*/ 1358 w 1638"/>
                <a:gd name="T109" fmla="*/ 232 h 498"/>
                <a:gd name="T110" fmla="*/ 1346 w 1638"/>
                <a:gd name="T111" fmla="*/ 314 h 498"/>
                <a:gd name="T112" fmla="*/ 1473 w 1638"/>
                <a:gd name="T113" fmla="*/ 239 h 498"/>
                <a:gd name="T114" fmla="*/ 1555 w 1638"/>
                <a:gd name="T115" fmla="*/ 206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8" h="498">
                  <a:moveTo>
                    <a:pt x="1439" y="479"/>
                  </a:moveTo>
                  <a:cubicBezTo>
                    <a:pt x="1441" y="486"/>
                    <a:pt x="1453" y="497"/>
                    <a:pt x="1462" y="497"/>
                  </a:cubicBezTo>
                  <a:cubicBezTo>
                    <a:pt x="1498" y="497"/>
                    <a:pt x="1514" y="450"/>
                    <a:pt x="1512" y="410"/>
                  </a:cubicBezTo>
                  <a:cubicBezTo>
                    <a:pt x="1509" y="380"/>
                    <a:pt x="1509" y="380"/>
                    <a:pt x="1509" y="380"/>
                  </a:cubicBezTo>
                  <a:cubicBezTo>
                    <a:pt x="1525" y="380"/>
                    <a:pt x="1525" y="380"/>
                    <a:pt x="1525" y="380"/>
                  </a:cubicBezTo>
                  <a:cubicBezTo>
                    <a:pt x="1539" y="380"/>
                    <a:pt x="1560" y="371"/>
                    <a:pt x="1560" y="360"/>
                  </a:cubicBezTo>
                  <a:cubicBezTo>
                    <a:pt x="1560" y="358"/>
                    <a:pt x="1560" y="358"/>
                    <a:pt x="1560" y="358"/>
                  </a:cubicBezTo>
                  <a:cubicBezTo>
                    <a:pt x="1560" y="354"/>
                    <a:pt x="1560" y="354"/>
                    <a:pt x="1560" y="354"/>
                  </a:cubicBezTo>
                  <a:cubicBezTo>
                    <a:pt x="1553" y="341"/>
                    <a:pt x="1531" y="336"/>
                    <a:pt x="1512" y="336"/>
                  </a:cubicBezTo>
                  <a:cubicBezTo>
                    <a:pt x="1502" y="336"/>
                    <a:pt x="1502" y="336"/>
                    <a:pt x="1502" y="336"/>
                  </a:cubicBezTo>
                  <a:cubicBezTo>
                    <a:pt x="1491" y="310"/>
                    <a:pt x="1491" y="310"/>
                    <a:pt x="1491" y="310"/>
                  </a:cubicBezTo>
                  <a:cubicBezTo>
                    <a:pt x="1506" y="302"/>
                    <a:pt x="1536" y="295"/>
                    <a:pt x="1536" y="275"/>
                  </a:cubicBezTo>
                  <a:cubicBezTo>
                    <a:pt x="1536" y="260"/>
                    <a:pt x="1513" y="252"/>
                    <a:pt x="1497" y="252"/>
                  </a:cubicBezTo>
                  <a:cubicBezTo>
                    <a:pt x="1475" y="252"/>
                    <a:pt x="1475" y="252"/>
                    <a:pt x="1475" y="252"/>
                  </a:cubicBezTo>
                  <a:cubicBezTo>
                    <a:pt x="1464" y="252"/>
                    <a:pt x="1439" y="260"/>
                    <a:pt x="1439" y="271"/>
                  </a:cubicBezTo>
                  <a:cubicBezTo>
                    <a:pt x="1439" y="281"/>
                    <a:pt x="1451" y="293"/>
                    <a:pt x="1458" y="293"/>
                  </a:cubicBezTo>
                  <a:cubicBezTo>
                    <a:pt x="1469" y="293"/>
                    <a:pt x="1479" y="286"/>
                    <a:pt x="1488" y="286"/>
                  </a:cubicBezTo>
                  <a:cubicBezTo>
                    <a:pt x="1487" y="298"/>
                    <a:pt x="1478" y="303"/>
                    <a:pt x="1469" y="308"/>
                  </a:cubicBezTo>
                  <a:cubicBezTo>
                    <a:pt x="1469" y="312"/>
                    <a:pt x="1469" y="312"/>
                    <a:pt x="1469" y="312"/>
                  </a:cubicBezTo>
                  <a:cubicBezTo>
                    <a:pt x="1469" y="319"/>
                    <a:pt x="1469" y="319"/>
                    <a:pt x="1469" y="319"/>
                  </a:cubicBezTo>
                  <a:cubicBezTo>
                    <a:pt x="1469" y="323"/>
                    <a:pt x="1469" y="323"/>
                    <a:pt x="1469" y="323"/>
                  </a:cubicBezTo>
                  <a:cubicBezTo>
                    <a:pt x="1471" y="326"/>
                    <a:pt x="1473" y="328"/>
                    <a:pt x="1473" y="334"/>
                  </a:cubicBezTo>
                  <a:cubicBezTo>
                    <a:pt x="1473" y="337"/>
                    <a:pt x="1470" y="338"/>
                    <a:pt x="1467" y="338"/>
                  </a:cubicBezTo>
                  <a:cubicBezTo>
                    <a:pt x="1454" y="338"/>
                    <a:pt x="1454" y="338"/>
                    <a:pt x="1454" y="338"/>
                  </a:cubicBezTo>
                  <a:cubicBezTo>
                    <a:pt x="1400" y="346"/>
                    <a:pt x="1400" y="346"/>
                    <a:pt x="1400" y="346"/>
                  </a:cubicBezTo>
                  <a:cubicBezTo>
                    <a:pt x="1398" y="353"/>
                    <a:pt x="1397" y="348"/>
                    <a:pt x="1397" y="354"/>
                  </a:cubicBezTo>
                  <a:cubicBezTo>
                    <a:pt x="1397" y="361"/>
                    <a:pt x="1415" y="370"/>
                    <a:pt x="1422" y="372"/>
                  </a:cubicBezTo>
                  <a:cubicBezTo>
                    <a:pt x="1432" y="375"/>
                    <a:pt x="1448" y="377"/>
                    <a:pt x="1460" y="377"/>
                  </a:cubicBezTo>
                  <a:cubicBezTo>
                    <a:pt x="1466" y="377"/>
                    <a:pt x="1467" y="378"/>
                    <a:pt x="1473" y="379"/>
                  </a:cubicBezTo>
                  <a:cubicBezTo>
                    <a:pt x="1475" y="399"/>
                    <a:pt x="1475" y="399"/>
                    <a:pt x="1475" y="399"/>
                  </a:cubicBezTo>
                  <a:cubicBezTo>
                    <a:pt x="1475" y="405"/>
                    <a:pt x="1475" y="405"/>
                    <a:pt x="1475" y="405"/>
                  </a:cubicBezTo>
                  <a:cubicBezTo>
                    <a:pt x="1475" y="418"/>
                    <a:pt x="1462" y="441"/>
                    <a:pt x="1456" y="449"/>
                  </a:cubicBezTo>
                  <a:cubicBezTo>
                    <a:pt x="1447" y="447"/>
                    <a:pt x="1447" y="447"/>
                    <a:pt x="1447" y="447"/>
                  </a:cubicBezTo>
                  <a:cubicBezTo>
                    <a:pt x="1444" y="444"/>
                    <a:pt x="1440" y="438"/>
                    <a:pt x="1434" y="438"/>
                  </a:cubicBezTo>
                  <a:cubicBezTo>
                    <a:pt x="1431" y="438"/>
                    <a:pt x="1430" y="441"/>
                    <a:pt x="1430" y="444"/>
                  </a:cubicBezTo>
                  <a:cubicBezTo>
                    <a:pt x="1430" y="445"/>
                    <a:pt x="1430" y="445"/>
                    <a:pt x="1430" y="445"/>
                  </a:cubicBezTo>
                  <a:cubicBezTo>
                    <a:pt x="1430" y="455"/>
                    <a:pt x="1437" y="470"/>
                    <a:pt x="1439" y="479"/>
                  </a:cubicBezTo>
                  <a:close/>
                  <a:moveTo>
                    <a:pt x="221" y="491"/>
                  </a:moveTo>
                  <a:cubicBezTo>
                    <a:pt x="229" y="486"/>
                    <a:pt x="254" y="477"/>
                    <a:pt x="254" y="466"/>
                  </a:cubicBezTo>
                  <a:cubicBezTo>
                    <a:pt x="254" y="460"/>
                    <a:pt x="224" y="450"/>
                    <a:pt x="215" y="452"/>
                  </a:cubicBezTo>
                  <a:cubicBezTo>
                    <a:pt x="199" y="454"/>
                    <a:pt x="199" y="454"/>
                    <a:pt x="199" y="454"/>
                  </a:cubicBezTo>
                  <a:cubicBezTo>
                    <a:pt x="187" y="455"/>
                    <a:pt x="186" y="450"/>
                    <a:pt x="172" y="453"/>
                  </a:cubicBezTo>
                  <a:cubicBezTo>
                    <a:pt x="164" y="454"/>
                    <a:pt x="153" y="456"/>
                    <a:pt x="145" y="455"/>
                  </a:cubicBezTo>
                  <a:cubicBezTo>
                    <a:pt x="87" y="453"/>
                    <a:pt x="87" y="453"/>
                    <a:pt x="87" y="453"/>
                  </a:cubicBezTo>
                  <a:cubicBezTo>
                    <a:pt x="67" y="453"/>
                    <a:pt x="67" y="453"/>
                    <a:pt x="67" y="453"/>
                  </a:cubicBezTo>
                  <a:cubicBezTo>
                    <a:pt x="63" y="453"/>
                    <a:pt x="63" y="453"/>
                    <a:pt x="63" y="453"/>
                  </a:cubicBezTo>
                  <a:cubicBezTo>
                    <a:pt x="48" y="459"/>
                    <a:pt x="48" y="459"/>
                    <a:pt x="48" y="459"/>
                  </a:cubicBezTo>
                  <a:cubicBezTo>
                    <a:pt x="46" y="465"/>
                    <a:pt x="46" y="465"/>
                    <a:pt x="46" y="465"/>
                  </a:cubicBezTo>
                  <a:cubicBezTo>
                    <a:pt x="46" y="468"/>
                    <a:pt x="46" y="468"/>
                    <a:pt x="46" y="468"/>
                  </a:cubicBezTo>
                  <a:cubicBezTo>
                    <a:pt x="46" y="479"/>
                    <a:pt x="72" y="498"/>
                    <a:pt x="78" y="498"/>
                  </a:cubicBezTo>
                  <a:cubicBezTo>
                    <a:pt x="80" y="498"/>
                    <a:pt x="80" y="498"/>
                    <a:pt x="80" y="498"/>
                  </a:cubicBezTo>
                  <a:cubicBezTo>
                    <a:pt x="86" y="498"/>
                    <a:pt x="84" y="492"/>
                    <a:pt x="91" y="492"/>
                  </a:cubicBezTo>
                  <a:cubicBezTo>
                    <a:pt x="94" y="492"/>
                    <a:pt x="94" y="492"/>
                    <a:pt x="94" y="492"/>
                  </a:cubicBezTo>
                  <a:cubicBezTo>
                    <a:pt x="105" y="492"/>
                    <a:pt x="130" y="490"/>
                    <a:pt x="135" y="491"/>
                  </a:cubicBezTo>
                  <a:cubicBezTo>
                    <a:pt x="165" y="494"/>
                    <a:pt x="165" y="494"/>
                    <a:pt x="165" y="494"/>
                  </a:cubicBezTo>
                  <a:cubicBezTo>
                    <a:pt x="169" y="494"/>
                    <a:pt x="169" y="494"/>
                    <a:pt x="169" y="494"/>
                  </a:cubicBezTo>
                  <a:cubicBezTo>
                    <a:pt x="176" y="490"/>
                    <a:pt x="176" y="490"/>
                    <a:pt x="176" y="490"/>
                  </a:cubicBezTo>
                  <a:cubicBezTo>
                    <a:pt x="180" y="491"/>
                    <a:pt x="180" y="491"/>
                    <a:pt x="180" y="491"/>
                  </a:cubicBezTo>
                  <a:cubicBezTo>
                    <a:pt x="217" y="491"/>
                    <a:pt x="217" y="491"/>
                    <a:pt x="217" y="491"/>
                  </a:cubicBezTo>
                  <a:cubicBezTo>
                    <a:pt x="221" y="491"/>
                    <a:pt x="221" y="491"/>
                    <a:pt x="221" y="491"/>
                  </a:cubicBezTo>
                  <a:close/>
                  <a:moveTo>
                    <a:pt x="169" y="403"/>
                  </a:moveTo>
                  <a:cubicBezTo>
                    <a:pt x="171" y="400"/>
                    <a:pt x="171" y="400"/>
                    <a:pt x="171" y="400"/>
                  </a:cubicBezTo>
                  <a:cubicBezTo>
                    <a:pt x="165" y="388"/>
                    <a:pt x="165" y="388"/>
                    <a:pt x="165" y="388"/>
                  </a:cubicBezTo>
                  <a:cubicBezTo>
                    <a:pt x="161" y="388"/>
                    <a:pt x="161" y="388"/>
                    <a:pt x="161" y="388"/>
                  </a:cubicBezTo>
                  <a:cubicBezTo>
                    <a:pt x="145" y="386"/>
                    <a:pt x="145" y="386"/>
                    <a:pt x="145" y="386"/>
                  </a:cubicBezTo>
                  <a:cubicBezTo>
                    <a:pt x="137" y="387"/>
                    <a:pt x="137" y="387"/>
                    <a:pt x="137" y="387"/>
                  </a:cubicBezTo>
                  <a:cubicBezTo>
                    <a:pt x="133" y="387"/>
                    <a:pt x="133" y="387"/>
                    <a:pt x="133" y="387"/>
                  </a:cubicBezTo>
                  <a:cubicBezTo>
                    <a:pt x="128" y="389"/>
                    <a:pt x="127" y="392"/>
                    <a:pt x="119" y="392"/>
                  </a:cubicBezTo>
                  <a:cubicBezTo>
                    <a:pt x="117" y="386"/>
                    <a:pt x="115" y="386"/>
                    <a:pt x="115" y="379"/>
                  </a:cubicBezTo>
                  <a:cubicBezTo>
                    <a:pt x="115" y="360"/>
                    <a:pt x="115" y="360"/>
                    <a:pt x="115" y="360"/>
                  </a:cubicBezTo>
                  <a:cubicBezTo>
                    <a:pt x="120" y="361"/>
                    <a:pt x="122" y="360"/>
                    <a:pt x="122" y="366"/>
                  </a:cubicBezTo>
                  <a:cubicBezTo>
                    <a:pt x="122" y="370"/>
                    <a:pt x="122" y="370"/>
                    <a:pt x="122" y="370"/>
                  </a:cubicBezTo>
                  <a:cubicBezTo>
                    <a:pt x="122" y="373"/>
                    <a:pt x="122" y="373"/>
                    <a:pt x="122" y="373"/>
                  </a:cubicBezTo>
                  <a:cubicBezTo>
                    <a:pt x="124" y="379"/>
                    <a:pt x="124" y="379"/>
                    <a:pt x="124" y="379"/>
                  </a:cubicBezTo>
                  <a:cubicBezTo>
                    <a:pt x="139" y="379"/>
                    <a:pt x="139" y="379"/>
                    <a:pt x="139" y="379"/>
                  </a:cubicBezTo>
                  <a:cubicBezTo>
                    <a:pt x="141" y="373"/>
                    <a:pt x="141" y="373"/>
                    <a:pt x="141" y="373"/>
                  </a:cubicBezTo>
                  <a:cubicBezTo>
                    <a:pt x="145" y="373"/>
                    <a:pt x="145" y="373"/>
                    <a:pt x="145" y="373"/>
                  </a:cubicBezTo>
                  <a:cubicBezTo>
                    <a:pt x="148" y="373"/>
                    <a:pt x="148" y="373"/>
                    <a:pt x="148" y="373"/>
                  </a:cubicBezTo>
                  <a:cubicBezTo>
                    <a:pt x="152" y="373"/>
                    <a:pt x="152" y="373"/>
                    <a:pt x="152" y="373"/>
                  </a:cubicBezTo>
                  <a:cubicBezTo>
                    <a:pt x="172" y="358"/>
                    <a:pt x="172" y="358"/>
                    <a:pt x="172" y="358"/>
                  </a:cubicBezTo>
                  <a:cubicBezTo>
                    <a:pt x="172" y="347"/>
                    <a:pt x="172" y="347"/>
                    <a:pt x="172" y="347"/>
                  </a:cubicBezTo>
                  <a:cubicBezTo>
                    <a:pt x="172" y="341"/>
                    <a:pt x="170" y="341"/>
                    <a:pt x="169" y="334"/>
                  </a:cubicBezTo>
                  <a:cubicBezTo>
                    <a:pt x="158" y="334"/>
                    <a:pt x="158" y="334"/>
                    <a:pt x="158" y="334"/>
                  </a:cubicBezTo>
                  <a:cubicBezTo>
                    <a:pt x="152" y="337"/>
                    <a:pt x="141" y="342"/>
                    <a:pt x="133" y="342"/>
                  </a:cubicBezTo>
                  <a:cubicBezTo>
                    <a:pt x="130" y="342"/>
                    <a:pt x="130" y="342"/>
                    <a:pt x="130" y="342"/>
                  </a:cubicBezTo>
                  <a:cubicBezTo>
                    <a:pt x="126" y="342"/>
                    <a:pt x="126" y="342"/>
                    <a:pt x="126" y="342"/>
                  </a:cubicBezTo>
                  <a:cubicBezTo>
                    <a:pt x="119" y="346"/>
                    <a:pt x="119" y="346"/>
                    <a:pt x="119" y="346"/>
                  </a:cubicBezTo>
                  <a:cubicBezTo>
                    <a:pt x="115" y="346"/>
                    <a:pt x="115" y="346"/>
                    <a:pt x="115" y="346"/>
                  </a:cubicBezTo>
                  <a:cubicBezTo>
                    <a:pt x="110" y="346"/>
                    <a:pt x="110" y="344"/>
                    <a:pt x="109" y="340"/>
                  </a:cubicBezTo>
                  <a:cubicBezTo>
                    <a:pt x="107" y="309"/>
                    <a:pt x="107" y="309"/>
                    <a:pt x="107" y="309"/>
                  </a:cubicBezTo>
                  <a:cubicBezTo>
                    <a:pt x="107" y="301"/>
                    <a:pt x="107" y="301"/>
                    <a:pt x="107" y="301"/>
                  </a:cubicBezTo>
                  <a:cubicBezTo>
                    <a:pt x="120" y="301"/>
                    <a:pt x="120" y="301"/>
                    <a:pt x="120" y="301"/>
                  </a:cubicBezTo>
                  <a:cubicBezTo>
                    <a:pt x="126" y="301"/>
                    <a:pt x="131" y="304"/>
                    <a:pt x="135" y="307"/>
                  </a:cubicBezTo>
                  <a:cubicBezTo>
                    <a:pt x="169" y="307"/>
                    <a:pt x="169" y="307"/>
                    <a:pt x="169" y="307"/>
                  </a:cubicBezTo>
                  <a:cubicBezTo>
                    <a:pt x="174" y="309"/>
                    <a:pt x="177" y="309"/>
                    <a:pt x="178" y="316"/>
                  </a:cubicBezTo>
                  <a:cubicBezTo>
                    <a:pt x="186" y="364"/>
                    <a:pt x="186" y="364"/>
                    <a:pt x="186" y="364"/>
                  </a:cubicBezTo>
                  <a:cubicBezTo>
                    <a:pt x="186" y="367"/>
                    <a:pt x="182" y="378"/>
                    <a:pt x="182" y="387"/>
                  </a:cubicBezTo>
                  <a:cubicBezTo>
                    <a:pt x="182" y="398"/>
                    <a:pt x="182" y="398"/>
                    <a:pt x="182" y="398"/>
                  </a:cubicBezTo>
                  <a:cubicBezTo>
                    <a:pt x="182" y="401"/>
                    <a:pt x="182" y="401"/>
                    <a:pt x="184" y="403"/>
                  </a:cubicBezTo>
                  <a:cubicBezTo>
                    <a:pt x="188" y="410"/>
                    <a:pt x="188" y="410"/>
                    <a:pt x="188" y="410"/>
                  </a:cubicBezTo>
                  <a:cubicBezTo>
                    <a:pt x="195" y="411"/>
                    <a:pt x="195" y="411"/>
                    <a:pt x="195" y="411"/>
                  </a:cubicBezTo>
                  <a:cubicBezTo>
                    <a:pt x="212" y="411"/>
                    <a:pt x="228" y="388"/>
                    <a:pt x="228" y="370"/>
                  </a:cubicBezTo>
                  <a:cubicBezTo>
                    <a:pt x="228" y="351"/>
                    <a:pt x="228" y="351"/>
                    <a:pt x="228" y="351"/>
                  </a:cubicBezTo>
                  <a:cubicBezTo>
                    <a:pt x="228" y="341"/>
                    <a:pt x="232" y="341"/>
                    <a:pt x="232" y="331"/>
                  </a:cubicBezTo>
                  <a:cubicBezTo>
                    <a:pt x="232" y="314"/>
                    <a:pt x="232" y="314"/>
                    <a:pt x="232" y="314"/>
                  </a:cubicBezTo>
                  <a:cubicBezTo>
                    <a:pt x="232" y="310"/>
                    <a:pt x="232" y="310"/>
                    <a:pt x="232" y="310"/>
                  </a:cubicBezTo>
                  <a:cubicBezTo>
                    <a:pt x="228" y="303"/>
                    <a:pt x="228" y="303"/>
                    <a:pt x="228" y="303"/>
                  </a:cubicBezTo>
                  <a:cubicBezTo>
                    <a:pt x="228" y="299"/>
                    <a:pt x="228" y="299"/>
                    <a:pt x="228" y="299"/>
                  </a:cubicBezTo>
                  <a:cubicBezTo>
                    <a:pt x="226" y="284"/>
                    <a:pt x="226" y="284"/>
                    <a:pt x="226" y="284"/>
                  </a:cubicBezTo>
                  <a:cubicBezTo>
                    <a:pt x="217" y="281"/>
                    <a:pt x="217" y="281"/>
                    <a:pt x="217" y="281"/>
                  </a:cubicBezTo>
                  <a:cubicBezTo>
                    <a:pt x="213" y="281"/>
                    <a:pt x="213" y="281"/>
                    <a:pt x="213" y="281"/>
                  </a:cubicBezTo>
                  <a:cubicBezTo>
                    <a:pt x="204" y="281"/>
                    <a:pt x="196" y="276"/>
                    <a:pt x="184" y="277"/>
                  </a:cubicBezTo>
                  <a:cubicBezTo>
                    <a:pt x="146" y="279"/>
                    <a:pt x="146" y="279"/>
                    <a:pt x="146" y="279"/>
                  </a:cubicBezTo>
                  <a:cubicBezTo>
                    <a:pt x="126" y="279"/>
                    <a:pt x="126" y="279"/>
                    <a:pt x="126" y="279"/>
                  </a:cubicBezTo>
                  <a:cubicBezTo>
                    <a:pt x="122" y="279"/>
                    <a:pt x="122" y="279"/>
                    <a:pt x="122" y="279"/>
                  </a:cubicBezTo>
                  <a:cubicBezTo>
                    <a:pt x="111" y="284"/>
                    <a:pt x="111" y="284"/>
                    <a:pt x="111" y="284"/>
                  </a:cubicBezTo>
                  <a:cubicBezTo>
                    <a:pt x="107" y="284"/>
                    <a:pt x="107" y="284"/>
                    <a:pt x="107" y="284"/>
                  </a:cubicBezTo>
                  <a:cubicBezTo>
                    <a:pt x="102" y="284"/>
                    <a:pt x="101" y="283"/>
                    <a:pt x="96" y="282"/>
                  </a:cubicBezTo>
                  <a:cubicBezTo>
                    <a:pt x="87" y="286"/>
                    <a:pt x="87" y="286"/>
                    <a:pt x="87" y="286"/>
                  </a:cubicBezTo>
                  <a:cubicBezTo>
                    <a:pt x="87" y="290"/>
                    <a:pt x="87" y="290"/>
                    <a:pt x="87" y="290"/>
                  </a:cubicBezTo>
                  <a:cubicBezTo>
                    <a:pt x="87" y="295"/>
                    <a:pt x="87" y="295"/>
                    <a:pt x="87" y="295"/>
                  </a:cubicBezTo>
                  <a:cubicBezTo>
                    <a:pt x="87" y="299"/>
                    <a:pt x="87" y="299"/>
                    <a:pt x="87" y="299"/>
                  </a:cubicBezTo>
                  <a:cubicBezTo>
                    <a:pt x="79" y="312"/>
                    <a:pt x="79" y="312"/>
                    <a:pt x="79" y="312"/>
                  </a:cubicBezTo>
                  <a:cubicBezTo>
                    <a:pt x="80" y="316"/>
                    <a:pt x="80" y="316"/>
                    <a:pt x="80" y="316"/>
                  </a:cubicBezTo>
                  <a:cubicBezTo>
                    <a:pt x="73" y="366"/>
                    <a:pt x="73" y="366"/>
                    <a:pt x="73" y="366"/>
                  </a:cubicBezTo>
                  <a:cubicBezTo>
                    <a:pt x="74" y="387"/>
                    <a:pt x="74" y="387"/>
                    <a:pt x="74" y="387"/>
                  </a:cubicBezTo>
                  <a:cubicBezTo>
                    <a:pt x="74" y="399"/>
                    <a:pt x="79" y="399"/>
                    <a:pt x="80" y="411"/>
                  </a:cubicBezTo>
                  <a:cubicBezTo>
                    <a:pt x="84" y="414"/>
                    <a:pt x="86" y="419"/>
                    <a:pt x="93" y="420"/>
                  </a:cubicBezTo>
                  <a:cubicBezTo>
                    <a:pt x="107" y="422"/>
                    <a:pt x="107" y="422"/>
                    <a:pt x="107" y="422"/>
                  </a:cubicBezTo>
                  <a:cubicBezTo>
                    <a:pt x="112" y="419"/>
                    <a:pt x="114" y="414"/>
                    <a:pt x="119" y="414"/>
                  </a:cubicBezTo>
                  <a:cubicBezTo>
                    <a:pt x="130" y="414"/>
                    <a:pt x="130" y="414"/>
                    <a:pt x="130" y="414"/>
                  </a:cubicBezTo>
                  <a:cubicBezTo>
                    <a:pt x="148" y="414"/>
                    <a:pt x="153" y="405"/>
                    <a:pt x="158" y="405"/>
                  </a:cubicBezTo>
                  <a:cubicBezTo>
                    <a:pt x="159" y="405"/>
                    <a:pt x="159" y="405"/>
                    <a:pt x="159" y="405"/>
                  </a:cubicBezTo>
                  <a:cubicBezTo>
                    <a:pt x="164" y="405"/>
                    <a:pt x="165" y="404"/>
                    <a:pt x="169" y="403"/>
                  </a:cubicBezTo>
                  <a:close/>
                  <a:moveTo>
                    <a:pt x="65" y="141"/>
                  </a:moveTo>
                  <a:cubicBezTo>
                    <a:pt x="70" y="138"/>
                    <a:pt x="71" y="138"/>
                    <a:pt x="80" y="138"/>
                  </a:cubicBezTo>
                  <a:cubicBezTo>
                    <a:pt x="80" y="151"/>
                    <a:pt x="80" y="151"/>
                    <a:pt x="80" y="151"/>
                  </a:cubicBezTo>
                  <a:cubicBezTo>
                    <a:pt x="80" y="160"/>
                    <a:pt x="57" y="164"/>
                    <a:pt x="48" y="164"/>
                  </a:cubicBezTo>
                  <a:cubicBezTo>
                    <a:pt x="44" y="164"/>
                    <a:pt x="45" y="164"/>
                    <a:pt x="42" y="165"/>
                  </a:cubicBezTo>
                  <a:cubicBezTo>
                    <a:pt x="41" y="154"/>
                    <a:pt x="41" y="154"/>
                    <a:pt x="41" y="154"/>
                  </a:cubicBezTo>
                  <a:cubicBezTo>
                    <a:pt x="46" y="139"/>
                    <a:pt x="46" y="139"/>
                    <a:pt x="46" y="139"/>
                  </a:cubicBezTo>
                  <a:cubicBezTo>
                    <a:pt x="51" y="142"/>
                    <a:pt x="45" y="141"/>
                    <a:pt x="52" y="141"/>
                  </a:cubicBezTo>
                  <a:cubicBezTo>
                    <a:pt x="61" y="141"/>
                    <a:pt x="61" y="141"/>
                    <a:pt x="61" y="141"/>
                  </a:cubicBezTo>
                  <a:cubicBezTo>
                    <a:pt x="65" y="141"/>
                    <a:pt x="65" y="141"/>
                    <a:pt x="65" y="141"/>
                  </a:cubicBezTo>
                  <a:close/>
                  <a:moveTo>
                    <a:pt x="74" y="255"/>
                  </a:moveTo>
                  <a:cubicBezTo>
                    <a:pt x="78" y="238"/>
                    <a:pt x="78" y="238"/>
                    <a:pt x="78" y="238"/>
                  </a:cubicBezTo>
                  <a:cubicBezTo>
                    <a:pt x="71" y="229"/>
                    <a:pt x="71" y="229"/>
                    <a:pt x="71" y="229"/>
                  </a:cubicBezTo>
                  <a:cubicBezTo>
                    <a:pt x="58" y="230"/>
                    <a:pt x="54" y="241"/>
                    <a:pt x="41" y="242"/>
                  </a:cubicBezTo>
                  <a:cubicBezTo>
                    <a:pt x="41" y="195"/>
                    <a:pt x="41" y="195"/>
                    <a:pt x="41" y="195"/>
                  </a:cubicBezTo>
                  <a:cubicBezTo>
                    <a:pt x="54" y="195"/>
                    <a:pt x="54" y="199"/>
                    <a:pt x="65" y="199"/>
                  </a:cubicBezTo>
                  <a:cubicBezTo>
                    <a:pt x="65" y="199"/>
                    <a:pt x="85" y="192"/>
                    <a:pt x="90" y="190"/>
                  </a:cubicBezTo>
                  <a:cubicBezTo>
                    <a:pt x="99" y="187"/>
                    <a:pt x="102" y="183"/>
                    <a:pt x="107" y="177"/>
                  </a:cubicBezTo>
                  <a:cubicBezTo>
                    <a:pt x="107" y="171"/>
                    <a:pt x="107" y="171"/>
                    <a:pt x="107" y="171"/>
                  </a:cubicBezTo>
                  <a:cubicBezTo>
                    <a:pt x="112" y="162"/>
                    <a:pt x="118" y="160"/>
                    <a:pt x="120" y="152"/>
                  </a:cubicBezTo>
                  <a:cubicBezTo>
                    <a:pt x="123" y="141"/>
                    <a:pt x="123" y="137"/>
                    <a:pt x="128" y="128"/>
                  </a:cubicBezTo>
                  <a:cubicBezTo>
                    <a:pt x="128" y="125"/>
                    <a:pt x="128" y="125"/>
                    <a:pt x="128" y="125"/>
                  </a:cubicBezTo>
                  <a:cubicBezTo>
                    <a:pt x="128" y="112"/>
                    <a:pt x="128" y="112"/>
                    <a:pt x="128" y="112"/>
                  </a:cubicBezTo>
                  <a:cubicBezTo>
                    <a:pt x="126" y="80"/>
                    <a:pt x="126" y="80"/>
                    <a:pt x="126" y="80"/>
                  </a:cubicBezTo>
                  <a:cubicBezTo>
                    <a:pt x="128" y="58"/>
                    <a:pt x="128" y="58"/>
                    <a:pt x="128" y="58"/>
                  </a:cubicBezTo>
                  <a:cubicBezTo>
                    <a:pt x="128" y="54"/>
                    <a:pt x="128" y="54"/>
                    <a:pt x="128" y="54"/>
                  </a:cubicBezTo>
                  <a:cubicBezTo>
                    <a:pt x="122" y="43"/>
                    <a:pt x="123" y="41"/>
                    <a:pt x="111" y="35"/>
                  </a:cubicBezTo>
                  <a:cubicBezTo>
                    <a:pt x="107" y="35"/>
                    <a:pt x="107" y="35"/>
                    <a:pt x="107" y="35"/>
                  </a:cubicBezTo>
                  <a:cubicBezTo>
                    <a:pt x="89" y="35"/>
                    <a:pt x="89" y="35"/>
                    <a:pt x="89" y="35"/>
                  </a:cubicBezTo>
                  <a:cubicBezTo>
                    <a:pt x="85" y="35"/>
                    <a:pt x="85" y="35"/>
                    <a:pt x="85" y="35"/>
                  </a:cubicBezTo>
                  <a:cubicBezTo>
                    <a:pt x="79" y="39"/>
                    <a:pt x="67" y="45"/>
                    <a:pt x="57" y="45"/>
                  </a:cubicBezTo>
                  <a:cubicBezTo>
                    <a:pt x="28" y="45"/>
                    <a:pt x="28" y="45"/>
                    <a:pt x="28" y="45"/>
                  </a:cubicBezTo>
                  <a:cubicBezTo>
                    <a:pt x="9" y="46"/>
                    <a:pt x="9" y="46"/>
                    <a:pt x="9" y="46"/>
                  </a:cubicBezTo>
                  <a:cubicBezTo>
                    <a:pt x="5" y="47"/>
                    <a:pt x="5" y="47"/>
                    <a:pt x="5" y="47"/>
                  </a:cubicBezTo>
                  <a:cubicBezTo>
                    <a:pt x="0" y="49"/>
                    <a:pt x="0" y="49"/>
                    <a:pt x="0" y="49"/>
                  </a:cubicBezTo>
                  <a:cubicBezTo>
                    <a:pt x="0" y="60"/>
                    <a:pt x="0" y="60"/>
                    <a:pt x="0" y="60"/>
                  </a:cubicBezTo>
                  <a:cubicBezTo>
                    <a:pt x="0" y="67"/>
                    <a:pt x="4" y="69"/>
                    <a:pt x="5" y="76"/>
                  </a:cubicBezTo>
                  <a:cubicBezTo>
                    <a:pt x="22" y="79"/>
                    <a:pt x="22" y="79"/>
                    <a:pt x="22" y="79"/>
                  </a:cubicBezTo>
                  <a:cubicBezTo>
                    <a:pt x="26" y="78"/>
                    <a:pt x="26" y="78"/>
                    <a:pt x="26" y="78"/>
                  </a:cubicBezTo>
                  <a:cubicBezTo>
                    <a:pt x="29" y="78"/>
                    <a:pt x="29" y="78"/>
                    <a:pt x="29" y="78"/>
                  </a:cubicBezTo>
                  <a:cubicBezTo>
                    <a:pt x="35" y="81"/>
                    <a:pt x="48" y="90"/>
                    <a:pt x="55" y="89"/>
                  </a:cubicBezTo>
                  <a:cubicBezTo>
                    <a:pt x="81" y="87"/>
                    <a:pt x="81" y="87"/>
                    <a:pt x="81" y="87"/>
                  </a:cubicBezTo>
                  <a:cubicBezTo>
                    <a:pt x="81" y="102"/>
                    <a:pt x="81" y="102"/>
                    <a:pt x="81" y="102"/>
                  </a:cubicBezTo>
                  <a:cubicBezTo>
                    <a:pt x="76" y="104"/>
                    <a:pt x="76" y="104"/>
                    <a:pt x="76" y="104"/>
                  </a:cubicBezTo>
                  <a:cubicBezTo>
                    <a:pt x="72" y="104"/>
                    <a:pt x="72" y="104"/>
                    <a:pt x="72" y="104"/>
                  </a:cubicBezTo>
                  <a:cubicBezTo>
                    <a:pt x="42" y="108"/>
                    <a:pt x="42" y="108"/>
                    <a:pt x="42" y="108"/>
                  </a:cubicBezTo>
                  <a:cubicBezTo>
                    <a:pt x="38" y="108"/>
                    <a:pt x="35" y="104"/>
                    <a:pt x="35" y="100"/>
                  </a:cubicBezTo>
                  <a:cubicBezTo>
                    <a:pt x="35" y="99"/>
                    <a:pt x="35" y="99"/>
                    <a:pt x="35" y="99"/>
                  </a:cubicBezTo>
                  <a:cubicBezTo>
                    <a:pt x="35" y="95"/>
                    <a:pt x="35" y="95"/>
                    <a:pt x="35" y="95"/>
                  </a:cubicBezTo>
                  <a:cubicBezTo>
                    <a:pt x="31" y="87"/>
                    <a:pt x="29" y="86"/>
                    <a:pt x="18" y="86"/>
                  </a:cubicBezTo>
                  <a:cubicBezTo>
                    <a:pt x="13" y="86"/>
                    <a:pt x="13" y="86"/>
                    <a:pt x="13" y="86"/>
                  </a:cubicBezTo>
                  <a:cubicBezTo>
                    <a:pt x="16" y="97"/>
                    <a:pt x="16" y="97"/>
                    <a:pt x="16" y="97"/>
                  </a:cubicBezTo>
                  <a:cubicBezTo>
                    <a:pt x="16" y="100"/>
                    <a:pt x="16" y="100"/>
                    <a:pt x="16" y="100"/>
                  </a:cubicBezTo>
                  <a:cubicBezTo>
                    <a:pt x="16" y="141"/>
                    <a:pt x="16" y="141"/>
                    <a:pt x="16" y="141"/>
                  </a:cubicBezTo>
                  <a:cubicBezTo>
                    <a:pt x="12" y="203"/>
                    <a:pt x="12" y="203"/>
                    <a:pt x="12" y="203"/>
                  </a:cubicBezTo>
                  <a:cubicBezTo>
                    <a:pt x="13" y="223"/>
                    <a:pt x="13" y="223"/>
                    <a:pt x="13" y="223"/>
                  </a:cubicBezTo>
                  <a:cubicBezTo>
                    <a:pt x="14" y="236"/>
                    <a:pt x="14" y="236"/>
                    <a:pt x="14" y="236"/>
                  </a:cubicBezTo>
                  <a:cubicBezTo>
                    <a:pt x="4" y="262"/>
                    <a:pt x="4" y="262"/>
                    <a:pt x="4" y="262"/>
                  </a:cubicBezTo>
                  <a:cubicBezTo>
                    <a:pt x="3" y="266"/>
                    <a:pt x="3" y="266"/>
                    <a:pt x="3" y="266"/>
                  </a:cubicBezTo>
                  <a:cubicBezTo>
                    <a:pt x="3" y="275"/>
                    <a:pt x="3" y="275"/>
                    <a:pt x="3" y="275"/>
                  </a:cubicBezTo>
                  <a:cubicBezTo>
                    <a:pt x="3" y="279"/>
                    <a:pt x="3" y="279"/>
                    <a:pt x="3" y="279"/>
                  </a:cubicBezTo>
                  <a:cubicBezTo>
                    <a:pt x="8" y="287"/>
                    <a:pt x="17" y="303"/>
                    <a:pt x="28" y="303"/>
                  </a:cubicBezTo>
                  <a:cubicBezTo>
                    <a:pt x="38" y="303"/>
                    <a:pt x="48" y="288"/>
                    <a:pt x="53" y="280"/>
                  </a:cubicBezTo>
                  <a:cubicBezTo>
                    <a:pt x="60" y="269"/>
                    <a:pt x="68" y="263"/>
                    <a:pt x="74" y="255"/>
                  </a:cubicBezTo>
                  <a:close/>
                  <a:moveTo>
                    <a:pt x="208" y="82"/>
                  </a:moveTo>
                  <a:cubicBezTo>
                    <a:pt x="213" y="82"/>
                    <a:pt x="213" y="82"/>
                    <a:pt x="213" y="82"/>
                  </a:cubicBezTo>
                  <a:cubicBezTo>
                    <a:pt x="213" y="104"/>
                    <a:pt x="213" y="104"/>
                    <a:pt x="213" y="104"/>
                  </a:cubicBezTo>
                  <a:cubicBezTo>
                    <a:pt x="213" y="116"/>
                    <a:pt x="210" y="125"/>
                    <a:pt x="208" y="134"/>
                  </a:cubicBezTo>
                  <a:cubicBezTo>
                    <a:pt x="203" y="153"/>
                    <a:pt x="205" y="144"/>
                    <a:pt x="191" y="151"/>
                  </a:cubicBezTo>
                  <a:cubicBezTo>
                    <a:pt x="191" y="141"/>
                    <a:pt x="191" y="141"/>
                    <a:pt x="191" y="141"/>
                  </a:cubicBezTo>
                  <a:cubicBezTo>
                    <a:pt x="191" y="132"/>
                    <a:pt x="195" y="131"/>
                    <a:pt x="195" y="123"/>
                  </a:cubicBezTo>
                  <a:cubicBezTo>
                    <a:pt x="195" y="120"/>
                    <a:pt x="192" y="113"/>
                    <a:pt x="191" y="110"/>
                  </a:cubicBezTo>
                  <a:cubicBezTo>
                    <a:pt x="182" y="104"/>
                    <a:pt x="182" y="104"/>
                    <a:pt x="182" y="104"/>
                  </a:cubicBezTo>
                  <a:cubicBezTo>
                    <a:pt x="178" y="104"/>
                    <a:pt x="178" y="104"/>
                    <a:pt x="178" y="104"/>
                  </a:cubicBezTo>
                  <a:cubicBezTo>
                    <a:pt x="173" y="104"/>
                    <a:pt x="171" y="108"/>
                    <a:pt x="165" y="110"/>
                  </a:cubicBezTo>
                  <a:cubicBezTo>
                    <a:pt x="165" y="136"/>
                    <a:pt x="165" y="136"/>
                    <a:pt x="165" y="136"/>
                  </a:cubicBezTo>
                  <a:cubicBezTo>
                    <a:pt x="165" y="139"/>
                    <a:pt x="157" y="147"/>
                    <a:pt x="154" y="152"/>
                  </a:cubicBezTo>
                  <a:cubicBezTo>
                    <a:pt x="154" y="156"/>
                    <a:pt x="154" y="156"/>
                    <a:pt x="154" y="156"/>
                  </a:cubicBezTo>
                  <a:cubicBezTo>
                    <a:pt x="154" y="164"/>
                    <a:pt x="154" y="164"/>
                    <a:pt x="154" y="164"/>
                  </a:cubicBezTo>
                  <a:cubicBezTo>
                    <a:pt x="154" y="169"/>
                    <a:pt x="153" y="170"/>
                    <a:pt x="152" y="175"/>
                  </a:cubicBezTo>
                  <a:cubicBezTo>
                    <a:pt x="156" y="183"/>
                    <a:pt x="153" y="180"/>
                    <a:pt x="161" y="184"/>
                  </a:cubicBezTo>
                  <a:cubicBezTo>
                    <a:pt x="167" y="184"/>
                    <a:pt x="167" y="184"/>
                    <a:pt x="167" y="184"/>
                  </a:cubicBezTo>
                  <a:cubicBezTo>
                    <a:pt x="191" y="180"/>
                    <a:pt x="191" y="180"/>
                    <a:pt x="191" y="180"/>
                  </a:cubicBezTo>
                  <a:cubicBezTo>
                    <a:pt x="189" y="201"/>
                    <a:pt x="177" y="207"/>
                    <a:pt x="169" y="217"/>
                  </a:cubicBezTo>
                  <a:cubicBezTo>
                    <a:pt x="167" y="236"/>
                    <a:pt x="167" y="236"/>
                    <a:pt x="167" y="236"/>
                  </a:cubicBezTo>
                  <a:cubicBezTo>
                    <a:pt x="167" y="236"/>
                    <a:pt x="168" y="240"/>
                    <a:pt x="169" y="242"/>
                  </a:cubicBezTo>
                  <a:cubicBezTo>
                    <a:pt x="176" y="242"/>
                    <a:pt x="176" y="242"/>
                    <a:pt x="176" y="242"/>
                  </a:cubicBezTo>
                  <a:cubicBezTo>
                    <a:pt x="185" y="242"/>
                    <a:pt x="198" y="229"/>
                    <a:pt x="210" y="227"/>
                  </a:cubicBezTo>
                  <a:cubicBezTo>
                    <a:pt x="212" y="236"/>
                    <a:pt x="222" y="257"/>
                    <a:pt x="232" y="258"/>
                  </a:cubicBezTo>
                  <a:cubicBezTo>
                    <a:pt x="273" y="263"/>
                    <a:pt x="273" y="263"/>
                    <a:pt x="273" y="263"/>
                  </a:cubicBezTo>
                  <a:cubicBezTo>
                    <a:pt x="282" y="262"/>
                    <a:pt x="282" y="262"/>
                    <a:pt x="282" y="262"/>
                  </a:cubicBezTo>
                  <a:cubicBezTo>
                    <a:pt x="299" y="262"/>
                    <a:pt x="314" y="246"/>
                    <a:pt x="321" y="236"/>
                  </a:cubicBezTo>
                  <a:cubicBezTo>
                    <a:pt x="315" y="222"/>
                    <a:pt x="317" y="224"/>
                    <a:pt x="304" y="216"/>
                  </a:cubicBezTo>
                  <a:cubicBezTo>
                    <a:pt x="304" y="212"/>
                    <a:pt x="304" y="212"/>
                    <a:pt x="304" y="212"/>
                  </a:cubicBezTo>
                  <a:cubicBezTo>
                    <a:pt x="304" y="207"/>
                    <a:pt x="301" y="199"/>
                    <a:pt x="297" y="199"/>
                  </a:cubicBezTo>
                  <a:cubicBezTo>
                    <a:pt x="290" y="199"/>
                    <a:pt x="289" y="217"/>
                    <a:pt x="275" y="225"/>
                  </a:cubicBezTo>
                  <a:cubicBezTo>
                    <a:pt x="271" y="225"/>
                    <a:pt x="271" y="225"/>
                    <a:pt x="271" y="225"/>
                  </a:cubicBezTo>
                  <a:cubicBezTo>
                    <a:pt x="258" y="226"/>
                    <a:pt x="258" y="226"/>
                    <a:pt x="258" y="226"/>
                  </a:cubicBezTo>
                  <a:cubicBezTo>
                    <a:pt x="247" y="224"/>
                    <a:pt x="247" y="224"/>
                    <a:pt x="247" y="224"/>
                  </a:cubicBezTo>
                  <a:cubicBezTo>
                    <a:pt x="243" y="210"/>
                    <a:pt x="236" y="208"/>
                    <a:pt x="236" y="186"/>
                  </a:cubicBezTo>
                  <a:cubicBezTo>
                    <a:pt x="236" y="184"/>
                    <a:pt x="236" y="184"/>
                    <a:pt x="236" y="184"/>
                  </a:cubicBezTo>
                  <a:cubicBezTo>
                    <a:pt x="236" y="174"/>
                    <a:pt x="265" y="164"/>
                    <a:pt x="275" y="164"/>
                  </a:cubicBezTo>
                  <a:cubicBezTo>
                    <a:pt x="275" y="156"/>
                    <a:pt x="276" y="159"/>
                    <a:pt x="276" y="152"/>
                  </a:cubicBezTo>
                  <a:cubicBezTo>
                    <a:pt x="276" y="142"/>
                    <a:pt x="259" y="128"/>
                    <a:pt x="256" y="117"/>
                  </a:cubicBezTo>
                  <a:cubicBezTo>
                    <a:pt x="250" y="117"/>
                    <a:pt x="250" y="117"/>
                    <a:pt x="250" y="117"/>
                  </a:cubicBezTo>
                  <a:cubicBezTo>
                    <a:pt x="246" y="137"/>
                    <a:pt x="246" y="137"/>
                    <a:pt x="246" y="137"/>
                  </a:cubicBezTo>
                  <a:cubicBezTo>
                    <a:pt x="243" y="138"/>
                    <a:pt x="243" y="138"/>
                    <a:pt x="243" y="138"/>
                  </a:cubicBezTo>
                  <a:cubicBezTo>
                    <a:pt x="243" y="130"/>
                    <a:pt x="243" y="130"/>
                    <a:pt x="243" y="130"/>
                  </a:cubicBezTo>
                  <a:cubicBezTo>
                    <a:pt x="247" y="99"/>
                    <a:pt x="247" y="99"/>
                    <a:pt x="247" y="99"/>
                  </a:cubicBezTo>
                  <a:cubicBezTo>
                    <a:pt x="247" y="95"/>
                    <a:pt x="247" y="95"/>
                    <a:pt x="247" y="95"/>
                  </a:cubicBezTo>
                  <a:cubicBezTo>
                    <a:pt x="245" y="91"/>
                    <a:pt x="243" y="89"/>
                    <a:pt x="243" y="84"/>
                  </a:cubicBezTo>
                  <a:cubicBezTo>
                    <a:pt x="243" y="80"/>
                    <a:pt x="255" y="78"/>
                    <a:pt x="260" y="78"/>
                  </a:cubicBezTo>
                  <a:cubicBezTo>
                    <a:pt x="263" y="78"/>
                    <a:pt x="275" y="70"/>
                    <a:pt x="275" y="65"/>
                  </a:cubicBezTo>
                  <a:cubicBezTo>
                    <a:pt x="275" y="57"/>
                    <a:pt x="272" y="55"/>
                    <a:pt x="271" y="48"/>
                  </a:cubicBezTo>
                  <a:cubicBezTo>
                    <a:pt x="247" y="46"/>
                    <a:pt x="247" y="46"/>
                    <a:pt x="247" y="46"/>
                  </a:cubicBezTo>
                  <a:cubicBezTo>
                    <a:pt x="221" y="44"/>
                    <a:pt x="221" y="44"/>
                    <a:pt x="221" y="44"/>
                  </a:cubicBezTo>
                  <a:cubicBezTo>
                    <a:pt x="218" y="44"/>
                    <a:pt x="214" y="50"/>
                    <a:pt x="213" y="52"/>
                  </a:cubicBezTo>
                  <a:cubicBezTo>
                    <a:pt x="210" y="52"/>
                    <a:pt x="210" y="52"/>
                    <a:pt x="210" y="52"/>
                  </a:cubicBezTo>
                  <a:cubicBezTo>
                    <a:pt x="193" y="54"/>
                    <a:pt x="193" y="54"/>
                    <a:pt x="193" y="54"/>
                  </a:cubicBezTo>
                  <a:cubicBezTo>
                    <a:pt x="191" y="54"/>
                    <a:pt x="191" y="54"/>
                    <a:pt x="191" y="54"/>
                  </a:cubicBezTo>
                  <a:cubicBezTo>
                    <a:pt x="171" y="52"/>
                    <a:pt x="171" y="52"/>
                    <a:pt x="171" y="52"/>
                  </a:cubicBezTo>
                  <a:cubicBezTo>
                    <a:pt x="164" y="51"/>
                    <a:pt x="165" y="53"/>
                    <a:pt x="158" y="54"/>
                  </a:cubicBezTo>
                  <a:cubicBezTo>
                    <a:pt x="158" y="81"/>
                    <a:pt x="180" y="82"/>
                    <a:pt x="208" y="82"/>
                  </a:cubicBezTo>
                  <a:close/>
                  <a:moveTo>
                    <a:pt x="76" y="212"/>
                  </a:moveTo>
                  <a:cubicBezTo>
                    <a:pt x="76" y="216"/>
                    <a:pt x="76" y="216"/>
                    <a:pt x="76" y="216"/>
                  </a:cubicBezTo>
                  <a:cubicBezTo>
                    <a:pt x="94" y="247"/>
                    <a:pt x="94" y="247"/>
                    <a:pt x="94" y="247"/>
                  </a:cubicBezTo>
                  <a:cubicBezTo>
                    <a:pt x="96" y="249"/>
                    <a:pt x="92" y="249"/>
                    <a:pt x="100" y="249"/>
                  </a:cubicBezTo>
                  <a:cubicBezTo>
                    <a:pt x="104" y="249"/>
                    <a:pt x="104" y="249"/>
                    <a:pt x="104" y="249"/>
                  </a:cubicBezTo>
                  <a:cubicBezTo>
                    <a:pt x="111" y="245"/>
                    <a:pt x="126" y="237"/>
                    <a:pt x="126" y="227"/>
                  </a:cubicBezTo>
                  <a:cubicBezTo>
                    <a:pt x="126" y="214"/>
                    <a:pt x="112" y="210"/>
                    <a:pt x="107" y="204"/>
                  </a:cubicBezTo>
                  <a:cubicBezTo>
                    <a:pt x="99" y="204"/>
                    <a:pt x="98" y="201"/>
                    <a:pt x="89" y="201"/>
                  </a:cubicBezTo>
                  <a:cubicBezTo>
                    <a:pt x="87" y="201"/>
                    <a:pt x="87" y="201"/>
                    <a:pt x="87" y="201"/>
                  </a:cubicBezTo>
                  <a:cubicBezTo>
                    <a:pt x="83" y="201"/>
                    <a:pt x="83" y="201"/>
                    <a:pt x="83" y="201"/>
                  </a:cubicBezTo>
                  <a:cubicBezTo>
                    <a:pt x="76" y="205"/>
                    <a:pt x="76" y="205"/>
                    <a:pt x="76" y="205"/>
                  </a:cubicBezTo>
                  <a:cubicBezTo>
                    <a:pt x="76" y="212"/>
                    <a:pt x="76" y="212"/>
                    <a:pt x="76" y="212"/>
                  </a:cubicBezTo>
                  <a:close/>
                  <a:moveTo>
                    <a:pt x="564" y="299"/>
                  </a:moveTo>
                  <a:cubicBezTo>
                    <a:pt x="564" y="293"/>
                    <a:pt x="564" y="293"/>
                    <a:pt x="564" y="293"/>
                  </a:cubicBezTo>
                  <a:cubicBezTo>
                    <a:pt x="564" y="282"/>
                    <a:pt x="547" y="285"/>
                    <a:pt x="546" y="271"/>
                  </a:cubicBezTo>
                  <a:cubicBezTo>
                    <a:pt x="566" y="271"/>
                    <a:pt x="566" y="271"/>
                    <a:pt x="566" y="271"/>
                  </a:cubicBezTo>
                  <a:cubicBezTo>
                    <a:pt x="566" y="275"/>
                    <a:pt x="566" y="275"/>
                    <a:pt x="566" y="275"/>
                  </a:cubicBezTo>
                  <a:cubicBezTo>
                    <a:pt x="572" y="275"/>
                    <a:pt x="572" y="275"/>
                    <a:pt x="572" y="275"/>
                  </a:cubicBezTo>
                  <a:cubicBezTo>
                    <a:pt x="575" y="275"/>
                    <a:pt x="575" y="274"/>
                    <a:pt x="577" y="273"/>
                  </a:cubicBezTo>
                  <a:cubicBezTo>
                    <a:pt x="580" y="277"/>
                    <a:pt x="583" y="278"/>
                    <a:pt x="583" y="282"/>
                  </a:cubicBezTo>
                  <a:cubicBezTo>
                    <a:pt x="583" y="286"/>
                    <a:pt x="583" y="286"/>
                    <a:pt x="583" y="286"/>
                  </a:cubicBezTo>
                  <a:cubicBezTo>
                    <a:pt x="579" y="293"/>
                    <a:pt x="577" y="300"/>
                    <a:pt x="568" y="303"/>
                  </a:cubicBezTo>
                  <a:cubicBezTo>
                    <a:pt x="568" y="307"/>
                    <a:pt x="566" y="314"/>
                    <a:pt x="562" y="314"/>
                  </a:cubicBezTo>
                  <a:cubicBezTo>
                    <a:pt x="560" y="314"/>
                    <a:pt x="559" y="311"/>
                    <a:pt x="559" y="308"/>
                  </a:cubicBezTo>
                  <a:cubicBezTo>
                    <a:pt x="559" y="304"/>
                    <a:pt x="564" y="305"/>
                    <a:pt x="564" y="299"/>
                  </a:cubicBezTo>
                  <a:close/>
                  <a:moveTo>
                    <a:pt x="505" y="282"/>
                  </a:moveTo>
                  <a:cubicBezTo>
                    <a:pt x="508" y="280"/>
                    <a:pt x="511" y="278"/>
                    <a:pt x="516" y="278"/>
                  </a:cubicBezTo>
                  <a:cubicBezTo>
                    <a:pt x="520" y="278"/>
                    <a:pt x="521" y="284"/>
                    <a:pt x="522" y="288"/>
                  </a:cubicBezTo>
                  <a:cubicBezTo>
                    <a:pt x="522" y="298"/>
                    <a:pt x="525" y="307"/>
                    <a:pt x="533" y="310"/>
                  </a:cubicBezTo>
                  <a:cubicBezTo>
                    <a:pt x="530" y="321"/>
                    <a:pt x="520" y="315"/>
                    <a:pt x="520" y="325"/>
                  </a:cubicBezTo>
                  <a:cubicBezTo>
                    <a:pt x="520" y="327"/>
                    <a:pt x="520" y="327"/>
                    <a:pt x="520" y="327"/>
                  </a:cubicBezTo>
                  <a:cubicBezTo>
                    <a:pt x="520" y="330"/>
                    <a:pt x="520" y="330"/>
                    <a:pt x="520" y="330"/>
                  </a:cubicBezTo>
                  <a:cubicBezTo>
                    <a:pt x="529" y="347"/>
                    <a:pt x="529" y="347"/>
                    <a:pt x="529" y="347"/>
                  </a:cubicBezTo>
                  <a:cubicBezTo>
                    <a:pt x="534" y="350"/>
                    <a:pt x="527" y="349"/>
                    <a:pt x="535" y="349"/>
                  </a:cubicBezTo>
                  <a:cubicBezTo>
                    <a:pt x="540" y="349"/>
                    <a:pt x="540" y="349"/>
                    <a:pt x="540" y="349"/>
                  </a:cubicBezTo>
                  <a:cubicBezTo>
                    <a:pt x="550" y="349"/>
                    <a:pt x="550" y="345"/>
                    <a:pt x="561" y="345"/>
                  </a:cubicBezTo>
                  <a:cubicBezTo>
                    <a:pt x="566" y="345"/>
                    <a:pt x="566" y="345"/>
                    <a:pt x="566" y="345"/>
                  </a:cubicBezTo>
                  <a:cubicBezTo>
                    <a:pt x="568" y="356"/>
                    <a:pt x="568" y="356"/>
                    <a:pt x="568" y="356"/>
                  </a:cubicBezTo>
                  <a:cubicBezTo>
                    <a:pt x="560" y="358"/>
                    <a:pt x="543" y="364"/>
                    <a:pt x="536" y="364"/>
                  </a:cubicBezTo>
                  <a:cubicBezTo>
                    <a:pt x="535" y="364"/>
                    <a:pt x="535" y="364"/>
                    <a:pt x="535" y="364"/>
                  </a:cubicBezTo>
                  <a:cubicBezTo>
                    <a:pt x="528" y="364"/>
                    <a:pt x="524" y="365"/>
                    <a:pt x="520" y="368"/>
                  </a:cubicBezTo>
                  <a:cubicBezTo>
                    <a:pt x="517" y="373"/>
                    <a:pt x="518" y="366"/>
                    <a:pt x="518" y="373"/>
                  </a:cubicBezTo>
                  <a:cubicBezTo>
                    <a:pt x="518" y="377"/>
                    <a:pt x="518" y="377"/>
                    <a:pt x="518" y="377"/>
                  </a:cubicBezTo>
                  <a:cubicBezTo>
                    <a:pt x="518" y="383"/>
                    <a:pt x="532" y="390"/>
                    <a:pt x="538" y="390"/>
                  </a:cubicBezTo>
                  <a:cubicBezTo>
                    <a:pt x="564" y="390"/>
                    <a:pt x="564" y="390"/>
                    <a:pt x="564" y="390"/>
                  </a:cubicBezTo>
                  <a:cubicBezTo>
                    <a:pt x="565" y="394"/>
                    <a:pt x="566" y="394"/>
                    <a:pt x="566" y="399"/>
                  </a:cubicBezTo>
                  <a:cubicBezTo>
                    <a:pt x="566" y="431"/>
                    <a:pt x="566" y="431"/>
                    <a:pt x="566" y="431"/>
                  </a:cubicBezTo>
                  <a:cubicBezTo>
                    <a:pt x="571" y="432"/>
                    <a:pt x="569" y="433"/>
                    <a:pt x="574" y="433"/>
                  </a:cubicBezTo>
                  <a:cubicBezTo>
                    <a:pt x="576" y="433"/>
                    <a:pt x="594" y="410"/>
                    <a:pt x="596" y="407"/>
                  </a:cubicBezTo>
                  <a:cubicBezTo>
                    <a:pt x="596" y="403"/>
                    <a:pt x="596" y="403"/>
                    <a:pt x="596" y="403"/>
                  </a:cubicBezTo>
                  <a:cubicBezTo>
                    <a:pt x="596" y="399"/>
                    <a:pt x="596" y="399"/>
                    <a:pt x="596" y="399"/>
                  </a:cubicBezTo>
                  <a:cubicBezTo>
                    <a:pt x="602" y="388"/>
                    <a:pt x="602" y="388"/>
                    <a:pt x="602" y="388"/>
                  </a:cubicBezTo>
                  <a:cubicBezTo>
                    <a:pt x="605" y="388"/>
                    <a:pt x="605" y="388"/>
                    <a:pt x="605" y="388"/>
                  </a:cubicBezTo>
                  <a:cubicBezTo>
                    <a:pt x="613" y="388"/>
                    <a:pt x="613" y="388"/>
                    <a:pt x="613" y="388"/>
                  </a:cubicBezTo>
                  <a:cubicBezTo>
                    <a:pt x="618" y="388"/>
                    <a:pt x="622" y="382"/>
                    <a:pt x="624" y="379"/>
                  </a:cubicBezTo>
                  <a:cubicBezTo>
                    <a:pt x="624" y="371"/>
                    <a:pt x="624" y="371"/>
                    <a:pt x="624" y="371"/>
                  </a:cubicBezTo>
                  <a:cubicBezTo>
                    <a:pt x="618" y="368"/>
                    <a:pt x="606" y="361"/>
                    <a:pt x="600" y="360"/>
                  </a:cubicBezTo>
                  <a:cubicBezTo>
                    <a:pt x="596" y="345"/>
                    <a:pt x="596" y="345"/>
                    <a:pt x="596" y="345"/>
                  </a:cubicBezTo>
                  <a:cubicBezTo>
                    <a:pt x="602" y="342"/>
                    <a:pt x="601" y="341"/>
                    <a:pt x="607" y="338"/>
                  </a:cubicBezTo>
                  <a:cubicBezTo>
                    <a:pt x="618" y="338"/>
                    <a:pt x="618" y="338"/>
                    <a:pt x="618" y="338"/>
                  </a:cubicBezTo>
                  <a:cubicBezTo>
                    <a:pt x="620" y="334"/>
                    <a:pt x="620" y="334"/>
                    <a:pt x="620" y="334"/>
                  </a:cubicBezTo>
                  <a:cubicBezTo>
                    <a:pt x="617" y="322"/>
                    <a:pt x="600" y="318"/>
                    <a:pt x="600" y="308"/>
                  </a:cubicBezTo>
                  <a:cubicBezTo>
                    <a:pt x="600" y="305"/>
                    <a:pt x="612" y="299"/>
                    <a:pt x="616" y="293"/>
                  </a:cubicBezTo>
                  <a:cubicBezTo>
                    <a:pt x="620" y="287"/>
                    <a:pt x="622" y="279"/>
                    <a:pt x="626" y="273"/>
                  </a:cubicBezTo>
                  <a:cubicBezTo>
                    <a:pt x="642" y="272"/>
                    <a:pt x="690" y="255"/>
                    <a:pt x="687" y="290"/>
                  </a:cubicBezTo>
                  <a:cubicBezTo>
                    <a:pt x="685" y="314"/>
                    <a:pt x="685" y="314"/>
                    <a:pt x="685" y="314"/>
                  </a:cubicBezTo>
                  <a:cubicBezTo>
                    <a:pt x="685" y="347"/>
                    <a:pt x="685" y="347"/>
                    <a:pt x="685" y="347"/>
                  </a:cubicBezTo>
                  <a:cubicBezTo>
                    <a:pt x="685" y="351"/>
                    <a:pt x="685" y="351"/>
                    <a:pt x="685" y="351"/>
                  </a:cubicBezTo>
                  <a:cubicBezTo>
                    <a:pt x="684" y="353"/>
                    <a:pt x="680" y="361"/>
                    <a:pt x="680" y="364"/>
                  </a:cubicBezTo>
                  <a:cubicBezTo>
                    <a:pt x="680" y="379"/>
                    <a:pt x="685" y="375"/>
                    <a:pt x="681" y="395"/>
                  </a:cubicBezTo>
                  <a:cubicBezTo>
                    <a:pt x="679" y="404"/>
                    <a:pt x="676" y="413"/>
                    <a:pt x="674" y="423"/>
                  </a:cubicBezTo>
                  <a:cubicBezTo>
                    <a:pt x="668" y="425"/>
                    <a:pt x="668" y="425"/>
                    <a:pt x="668" y="425"/>
                  </a:cubicBezTo>
                  <a:cubicBezTo>
                    <a:pt x="665" y="425"/>
                    <a:pt x="665" y="425"/>
                    <a:pt x="665" y="425"/>
                  </a:cubicBezTo>
                  <a:cubicBezTo>
                    <a:pt x="652" y="425"/>
                    <a:pt x="652" y="425"/>
                    <a:pt x="652" y="425"/>
                  </a:cubicBezTo>
                  <a:cubicBezTo>
                    <a:pt x="649" y="425"/>
                    <a:pt x="646" y="426"/>
                    <a:pt x="646" y="429"/>
                  </a:cubicBezTo>
                  <a:cubicBezTo>
                    <a:pt x="646" y="442"/>
                    <a:pt x="657" y="450"/>
                    <a:pt x="657" y="455"/>
                  </a:cubicBezTo>
                  <a:cubicBezTo>
                    <a:pt x="657" y="457"/>
                    <a:pt x="657" y="457"/>
                    <a:pt x="657" y="457"/>
                  </a:cubicBezTo>
                  <a:cubicBezTo>
                    <a:pt x="657" y="461"/>
                    <a:pt x="657" y="461"/>
                    <a:pt x="657" y="461"/>
                  </a:cubicBezTo>
                  <a:cubicBezTo>
                    <a:pt x="660" y="466"/>
                    <a:pt x="669" y="477"/>
                    <a:pt x="676" y="477"/>
                  </a:cubicBezTo>
                  <a:cubicBezTo>
                    <a:pt x="685" y="477"/>
                    <a:pt x="685" y="477"/>
                    <a:pt x="685" y="477"/>
                  </a:cubicBezTo>
                  <a:cubicBezTo>
                    <a:pt x="689" y="477"/>
                    <a:pt x="689" y="477"/>
                    <a:pt x="689" y="477"/>
                  </a:cubicBezTo>
                  <a:cubicBezTo>
                    <a:pt x="709" y="467"/>
                    <a:pt x="710" y="459"/>
                    <a:pt x="719" y="437"/>
                  </a:cubicBezTo>
                  <a:cubicBezTo>
                    <a:pt x="725" y="420"/>
                    <a:pt x="735" y="406"/>
                    <a:pt x="735" y="382"/>
                  </a:cubicBezTo>
                  <a:cubicBezTo>
                    <a:pt x="735" y="375"/>
                    <a:pt x="735" y="375"/>
                    <a:pt x="735" y="375"/>
                  </a:cubicBezTo>
                  <a:cubicBezTo>
                    <a:pt x="735" y="360"/>
                    <a:pt x="737" y="347"/>
                    <a:pt x="739" y="332"/>
                  </a:cubicBezTo>
                  <a:cubicBezTo>
                    <a:pt x="741" y="315"/>
                    <a:pt x="739" y="309"/>
                    <a:pt x="739" y="290"/>
                  </a:cubicBezTo>
                  <a:cubicBezTo>
                    <a:pt x="739" y="264"/>
                    <a:pt x="739" y="264"/>
                    <a:pt x="739" y="264"/>
                  </a:cubicBezTo>
                  <a:cubicBezTo>
                    <a:pt x="739" y="240"/>
                    <a:pt x="713" y="233"/>
                    <a:pt x="689" y="234"/>
                  </a:cubicBezTo>
                  <a:cubicBezTo>
                    <a:pt x="642" y="236"/>
                    <a:pt x="642" y="236"/>
                    <a:pt x="642" y="236"/>
                  </a:cubicBezTo>
                  <a:cubicBezTo>
                    <a:pt x="620" y="237"/>
                    <a:pt x="602" y="243"/>
                    <a:pt x="574" y="243"/>
                  </a:cubicBezTo>
                  <a:cubicBezTo>
                    <a:pt x="540" y="245"/>
                    <a:pt x="540" y="245"/>
                    <a:pt x="540" y="245"/>
                  </a:cubicBezTo>
                  <a:cubicBezTo>
                    <a:pt x="542" y="237"/>
                    <a:pt x="556" y="225"/>
                    <a:pt x="562" y="221"/>
                  </a:cubicBezTo>
                  <a:cubicBezTo>
                    <a:pt x="562" y="217"/>
                    <a:pt x="562" y="217"/>
                    <a:pt x="562" y="217"/>
                  </a:cubicBezTo>
                  <a:cubicBezTo>
                    <a:pt x="572" y="204"/>
                    <a:pt x="572" y="204"/>
                    <a:pt x="572" y="204"/>
                  </a:cubicBezTo>
                  <a:cubicBezTo>
                    <a:pt x="575" y="204"/>
                    <a:pt x="575" y="204"/>
                    <a:pt x="575" y="204"/>
                  </a:cubicBezTo>
                  <a:cubicBezTo>
                    <a:pt x="596" y="204"/>
                    <a:pt x="596" y="204"/>
                    <a:pt x="596" y="204"/>
                  </a:cubicBezTo>
                  <a:cubicBezTo>
                    <a:pt x="600" y="204"/>
                    <a:pt x="600" y="204"/>
                    <a:pt x="600" y="204"/>
                  </a:cubicBezTo>
                  <a:cubicBezTo>
                    <a:pt x="620" y="195"/>
                    <a:pt x="620" y="195"/>
                    <a:pt x="620" y="195"/>
                  </a:cubicBezTo>
                  <a:cubicBezTo>
                    <a:pt x="624" y="195"/>
                    <a:pt x="624" y="195"/>
                    <a:pt x="624" y="195"/>
                  </a:cubicBezTo>
                  <a:cubicBezTo>
                    <a:pt x="633" y="195"/>
                    <a:pt x="633" y="195"/>
                    <a:pt x="633" y="195"/>
                  </a:cubicBezTo>
                  <a:cubicBezTo>
                    <a:pt x="638" y="195"/>
                    <a:pt x="648" y="184"/>
                    <a:pt x="648" y="180"/>
                  </a:cubicBezTo>
                  <a:cubicBezTo>
                    <a:pt x="648" y="166"/>
                    <a:pt x="642" y="161"/>
                    <a:pt x="633" y="156"/>
                  </a:cubicBezTo>
                  <a:cubicBezTo>
                    <a:pt x="629" y="156"/>
                    <a:pt x="629" y="156"/>
                    <a:pt x="629" y="156"/>
                  </a:cubicBezTo>
                  <a:cubicBezTo>
                    <a:pt x="618" y="156"/>
                    <a:pt x="618" y="156"/>
                    <a:pt x="618" y="156"/>
                  </a:cubicBezTo>
                  <a:cubicBezTo>
                    <a:pt x="609" y="156"/>
                    <a:pt x="616" y="145"/>
                    <a:pt x="609" y="145"/>
                  </a:cubicBezTo>
                  <a:cubicBezTo>
                    <a:pt x="605" y="145"/>
                    <a:pt x="606" y="145"/>
                    <a:pt x="601" y="147"/>
                  </a:cubicBezTo>
                  <a:cubicBezTo>
                    <a:pt x="595" y="159"/>
                    <a:pt x="595" y="159"/>
                    <a:pt x="595" y="159"/>
                  </a:cubicBezTo>
                  <a:cubicBezTo>
                    <a:pt x="592" y="158"/>
                    <a:pt x="590" y="159"/>
                    <a:pt x="590" y="154"/>
                  </a:cubicBezTo>
                  <a:cubicBezTo>
                    <a:pt x="590" y="152"/>
                    <a:pt x="590" y="152"/>
                    <a:pt x="590" y="152"/>
                  </a:cubicBezTo>
                  <a:cubicBezTo>
                    <a:pt x="590" y="142"/>
                    <a:pt x="594" y="142"/>
                    <a:pt x="594" y="132"/>
                  </a:cubicBezTo>
                  <a:cubicBezTo>
                    <a:pt x="594" y="91"/>
                    <a:pt x="594" y="91"/>
                    <a:pt x="594" y="91"/>
                  </a:cubicBezTo>
                  <a:cubicBezTo>
                    <a:pt x="594" y="87"/>
                    <a:pt x="594" y="87"/>
                    <a:pt x="594" y="87"/>
                  </a:cubicBezTo>
                  <a:cubicBezTo>
                    <a:pt x="587" y="75"/>
                    <a:pt x="581" y="72"/>
                    <a:pt x="570" y="65"/>
                  </a:cubicBezTo>
                  <a:cubicBezTo>
                    <a:pt x="559" y="67"/>
                    <a:pt x="561" y="70"/>
                    <a:pt x="553" y="72"/>
                  </a:cubicBezTo>
                  <a:cubicBezTo>
                    <a:pt x="552" y="81"/>
                    <a:pt x="549" y="84"/>
                    <a:pt x="549" y="95"/>
                  </a:cubicBezTo>
                  <a:cubicBezTo>
                    <a:pt x="549" y="115"/>
                    <a:pt x="549" y="115"/>
                    <a:pt x="549" y="115"/>
                  </a:cubicBezTo>
                  <a:cubicBezTo>
                    <a:pt x="549" y="123"/>
                    <a:pt x="545" y="134"/>
                    <a:pt x="542" y="139"/>
                  </a:cubicBezTo>
                  <a:cubicBezTo>
                    <a:pt x="542" y="143"/>
                    <a:pt x="542" y="143"/>
                    <a:pt x="542" y="143"/>
                  </a:cubicBezTo>
                  <a:cubicBezTo>
                    <a:pt x="542" y="152"/>
                    <a:pt x="542" y="152"/>
                    <a:pt x="542" y="152"/>
                  </a:cubicBezTo>
                  <a:cubicBezTo>
                    <a:pt x="542" y="156"/>
                    <a:pt x="542" y="156"/>
                    <a:pt x="542" y="156"/>
                  </a:cubicBezTo>
                  <a:cubicBezTo>
                    <a:pt x="540" y="160"/>
                    <a:pt x="539" y="165"/>
                    <a:pt x="533" y="165"/>
                  </a:cubicBezTo>
                  <a:cubicBezTo>
                    <a:pt x="512" y="165"/>
                    <a:pt x="512" y="165"/>
                    <a:pt x="512" y="165"/>
                  </a:cubicBezTo>
                  <a:cubicBezTo>
                    <a:pt x="509" y="165"/>
                    <a:pt x="509" y="165"/>
                    <a:pt x="509" y="165"/>
                  </a:cubicBezTo>
                  <a:cubicBezTo>
                    <a:pt x="505" y="167"/>
                    <a:pt x="499" y="168"/>
                    <a:pt x="499" y="174"/>
                  </a:cubicBezTo>
                  <a:cubicBezTo>
                    <a:pt x="499" y="180"/>
                    <a:pt x="499" y="180"/>
                    <a:pt x="499" y="180"/>
                  </a:cubicBezTo>
                  <a:cubicBezTo>
                    <a:pt x="499" y="189"/>
                    <a:pt x="523" y="200"/>
                    <a:pt x="523" y="206"/>
                  </a:cubicBezTo>
                  <a:cubicBezTo>
                    <a:pt x="523" y="222"/>
                    <a:pt x="491" y="275"/>
                    <a:pt x="481" y="275"/>
                  </a:cubicBezTo>
                  <a:cubicBezTo>
                    <a:pt x="478" y="275"/>
                    <a:pt x="477" y="272"/>
                    <a:pt x="477" y="269"/>
                  </a:cubicBezTo>
                  <a:cubicBezTo>
                    <a:pt x="477" y="267"/>
                    <a:pt x="477" y="267"/>
                    <a:pt x="477" y="267"/>
                  </a:cubicBezTo>
                  <a:cubicBezTo>
                    <a:pt x="477" y="263"/>
                    <a:pt x="476" y="262"/>
                    <a:pt x="471" y="262"/>
                  </a:cubicBezTo>
                  <a:cubicBezTo>
                    <a:pt x="468" y="262"/>
                    <a:pt x="468" y="262"/>
                    <a:pt x="468" y="262"/>
                  </a:cubicBezTo>
                  <a:cubicBezTo>
                    <a:pt x="457" y="262"/>
                    <a:pt x="445" y="292"/>
                    <a:pt x="445" y="306"/>
                  </a:cubicBezTo>
                  <a:cubicBezTo>
                    <a:pt x="445" y="323"/>
                    <a:pt x="437" y="338"/>
                    <a:pt x="436" y="353"/>
                  </a:cubicBezTo>
                  <a:cubicBezTo>
                    <a:pt x="434" y="394"/>
                    <a:pt x="434" y="394"/>
                    <a:pt x="434" y="394"/>
                  </a:cubicBezTo>
                  <a:cubicBezTo>
                    <a:pt x="434" y="407"/>
                    <a:pt x="434" y="407"/>
                    <a:pt x="434" y="407"/>
                  </a:cubicBezTo>
                  <a:cubicBezTo>
                    <a:pt x="432" y="451"/>
                    <a:pt x="432" y="451"/>
                    <a:pt x="432" y="451"/>
                  </a:cubicBezTo>
                  <a:cubicBezTo>
                    <a:pt x="432" y="464"/>
                    <a:pt x="443" y="475"/>
                    <a:pt x="445" y="485"/>
                  </a:cubicBezTo>
                  <a:cubicBezTo>
                    <a:pt x="453" y="485"/>
                    <a:pt x="453" y="485"/>
                    <a:pt x="453" y="485"/>
                  </a:cubicBezTo>
                  <a:cubicBezTo>
                    <a:pt x="474" y="485"/>
                    <a:pt x="479" y="462"/>
                    <a:pt x="479" y="440"/>
                  </a:cubicBezTo>
                  <a:cubicBezTo>
                    <a:pt x="479" y="371"/>
                    <a:pt x="479" y="371"/>
                    <a:pt x="479" y="371"/>
                  </a:cubicBezTo>
                  <a:cubicBezTo>
                    <a:pt x="478" y="329"/>
                    <a:pt x="478" y="329"/>
                    <a:pt x="478" y="329"/>
                  </a:cubicBezTo>
                  <a:cubicBezTo>
                    <a:pt x="479" y="286"/>
                    <a:pt x="479" y="286"/>
                    <a:pt x="479" y="286"/>
                  </a:cubicBezTo>
                  <a:cubicBezTo>
                    <a:pt x="484" y="286"/>
                    <a:pt x="484" y="286"/>
                    <a:pt x="484" y="286"/>
                  </a:cubicBezTo>
                  <a:cubicBezTo>
                    <a:pt x="495" y="286"/>
                    <a:pt x="494" y="282"/>
                    <a:pt x="505" y="282"/>
                  </a:cubicBezTo>
                  <a:close/>
                  <a:moveTo>
                    <a:pt x="968" y="380"/>
                  </a:moveTo>
                  <a:cubicBezTo>
                    <a:pt x="961" y="390"/>
                    <a:pt x="963" y="393"/>
                    <a:pt x="953" y="399"/>
                  </a:cubicBezTo>
                  <a:cubicBezTo>
                    <a:pt x="947" y="408"/>
                    <a:pt x="944" y="405"/>
                    <a:pt x="938" y="417"/>
                  </a:cubicBezTo>
                  <a:cubicBezTo>
                    <a:pt x="931" y="417"/>
                    <a:pt x="931" y="417"/>
                    <a:pt x="931" y="417"/>
                  </a:cubicBezTo>
                  <a:cubicBezTo>
                    <a:pt x="930" y="419"/>
                    <a:pt x="924" y="434"/>
                    <a:pt x="923" y="435"/>
                  </a:cubicBezTo>
                  <a:cubicBezTo>
                    <a:pt x="921" y="436"/>
                    <a:pt x="917" y="436"/>
                    <a:pt x="913" y="439"/>
                  </a:cubicBezTo>
                  <a:cubicBezTo>
                    <a:pt x="912" y="441"/>
                    <a:pt x="911" y="443"/>
                    <a:pt x="908" y="446"/>
                  </a:cubicBezTo>
                  <a:cubicBezTo>
                    <a:pt x="892" y="462"/>
                    <a:pt x="900" y="458"/>
                    <a:pt x="879" y="469"/>
                  </a:cubicBezTo>
                  <a:cubicBezTo>
                    <a:pt x="879" y="477"/>
                    <a:pt x="879" y="477"/>
                    <a:pt x="879" y="477"/>
                  </a:cubicBezTo>
                  <a:cubicBezTo>
                    <a:pt x="884" y="478"/>
                    <a:pt x="884" y="478"/>
                    <a:pt x="884" y="478"/>
                  </a:cubicBezTo>
                  <a:cubicBezTo>
                    <a:pt x="888" y="478"/>
                    <a:pt x="888" y="478"/>
                    <a:pt x="888" y="478"/>
                  </a:cubicBezTo>
                  <a:cubicBezTo>
                    <a:pt x="914" y="478"/>
                    <a:pt x="923" y="463"/>
                    <a:pt x="941" y="457"/>
                  </a:cubicBezTo>
                  <a:cubicBezTo>
                    <a:pt x="958" y="452"/>
                    <a:pt x="953" y="455"/>
                    <a:pt x="965" y="444"/>
                  </a:cubicBezTo>
                  <a:cubicBezTo>
                    <a:pt x="972" y="436"/>
                    <a:pt x="978" y="434"/>
                    <a:pt x="986" y="428"/>
                  </a:cubicBezTo>
                  <a:cubicBezTo>
                    <a:pt x="1008" y="411"/>
                    <a:pt x="1005" y="410"/>
                    <a:pt x="1019" y="387"/>
                  </a:cubicBezTo>
                  <a:cubicBezTo>
                    <a:pt x="1029" y="370"/>
                    <a:pt x="1037" y="356"/>
                    <a:pt x="1046" y="339"/>
                  </a:cubicBezTo>
                  <a:cubicBezTo>
                    <a:pt x="1049" y="332"/>
                    <a:pt x="1048" y="317"/>
                    <a:pt x="1057" y="317"/>
                  </a:cubicBezTo>
                  <a:cubicBezTo>
                    <a:pt x="1060" y="317"/>
                    <a:pt x="1064" y="332"/>
                    <a:pt x="1066" y="335"/>
                  </a:cubicBezTo>
                  <a:cubicBezTo>
                    <a:pt x="1066" y="339"/>
                    <a:pt x="1066" y="339"/>
                    <a:pt x="1066" y="339"/>
                  </a:cubicBezTo>
                  <a:cubicBezTo>
                    <a:pt x="1068" y="341"/>
                    <a:pt x="1087" y="376"/>
                    <a:pt x="1089" y="381"/>
                  </a:cubicBezTo>
                  <a:cubicBezTo>
                    <a:pt x="1095" y="392"/>
                    <a:pt x="1095" y="393"/>
                    <a:pt x="1102" y="402"/>
                  </a:cubicBezTo>
                  <a:cubicBezTo>
                    <a:pt x="1107" y="408"/>
                    <a:pt x="1112" y="413"/>
                    <a:pt x="1114" y="421"/>
                  </a:cubicBezTo>
                  <a:cubicBezTo>
                    <a:pt x="1121" y="440"/>
                    <a:pt x="1129" y="445"/>
                    <a:pt x="1146" y="454"/>
                  </a:cubicBezTo>
                  <a:cubicBezTo>
                    <a:pt x="1153" y="458"/>
                    <a:pt x="1184" y="473"/>
                    <a:pt x="1193" y="473"/>
                  </a:cubicBezTo>
                  <a:cubicBezTo>
                    <a:pt x="1207" y="473"/>
                    <a:pt x="1222" y="471"/>
                    <a:pt x="1228" y="462"/>
                  </a:cubicBezTo>
                  <a:cubicBezTo>
                    <a:pt x="1224" y="444"/>
                    <a:pt x="1222" y="445"/>
                    <a:pt x="1208" y="437"/>
                  </a:cubicBezTo>
                  <a:cubicBezTo>
                    <a:pt x="1198" y="431"/>
                    <a:pt x="1198" y="424"/>
                    <a:pt x="1186" y="416"/>
                  </a:cubicBezTo>
                  <a:cubicBezTo>
                    <a:pt x="1165" y="401"/>
                    <a:pt x="1159" y="395"/>
                    <a:pt x="1143" y="374"/>
                  </a:cubicBezTo>
                  <a:cubicBezTo>
                    <a:pt x="1131" y="358"/>
                    <a:pt x="1119" y="341"/>
                    <a:pt x="1105" y="327"/>
                  </a:cubicBezTo>
                  <a:cubicBezTo>
                    <a:pt x="1096" y="318"/>
                    <a:pt x="1095" y="310"/>
                    <a:pt x="1090" y="299"/>
                  </a:cubicBezTo>
                  <a:cubicBezTo>
                    <a:pt x="1088" y="294"/>
                    <a:pt x="1085" y="288"/>
                    <a:pt x="1082" y="284"/>
                  </a:cubicBezTo>
                  <a:cubicBezTo>
                    <a:pt x="1077" y="276"/>
                    <a:pt x="1075" y="282"/>
                    <a:pt x="1074" y="272"/>
                  </a:cubicBezTo>
                  <a:cubicBezTo>
                    <a:pt x="1103" y="270"/>
                    <a:pt x="1103" y="270"/>
                    <a:pt x="1103" y="270"/>
                  </a:cubicBezTo>
                  <a:cubicBezTo>
                    <a:pt x="1113" y="270"/>
                    <a:pt x="1113" y="270"/>
                    <a:pt x="1113" y="270"/>
                  </a:cubicBezTo>
                  <a:cubicBezTo>
                    <a:pt x="1135" y="270"/>
                    <a:pt x="1155" y="265"/>
                    <a:pt x="1163" y="250"/>
                  </a:cubicBezTo>
                  <a:cubicBezTo>
                    <a:pt x="1163" y="246"/>
                    <a:pt x="1163" y="246"/>
                    <a:pt x="1163" y="246"/>
                  </a:cubicBezTo>
                  <a:cubicBezTo>
                    <a:pt x="1163" y="228"/>
                    <a:pt x="1157" y="215"/>
                    <a:pt x="1139" y="215"/>
                  </a:cubicBezTo>
                  <a:cubicBezTo>
                    <a:pt x="1124" y="215"/>
                    <a:pt x="1124" y="215"/>
                    <a:pt x="1124" y="215"/>
                  </a:cubicBezTo>
                  <a:cubicBezTo>
                    <a:pt x="1114" y="215"/>
                    <a:pt x="1114" y="218"/>
                    <a:pt x="1103" y="218"/>
                  </a:cubicBezTo>
                  <a:cubicBezTo>
                    <a:pt x="1081" y="218"/>
                    <a:pt x="1081" y="218"/>
                    <a:pt x="1081" y="218"/>
                  </a:cubicBezTo>
                  <a:cubicBezTo>
                    <a:pt x="1083" y="185"/>
                    <a:pt x="1083" y="185"/>
                    <a:pt x="1083" y="185"/>
                  </a:cubicBezTo>
                  <a:cubicBezTo>
                    <a:pt x="1083" y="150"/>
                    <a:pt x="1083" y="150"/>
                    <a:pt x="1083" y="150"/>
                  </a:cubicBezTo>
                  <a:cubicBezTo>
                    <a:pt x="1085" y="124"/>
                    <a:pt x="1085" y="124"/>
                    <a:pt x="1085" y="124"/>
                  </a:cubicBezTo>
                  <a:cubicBezTo>
                    <a:pt x="1085" y="116"/>
                    <a:pt x="1076" y="110"/>
                    <a:pt x="1070" y="109"/>
                  </a:cubicBezTo>
                  <a:cubicBezTo>
                    <a:pt x="1057" y="111"/>
                    <a:pt x="1057" y="111"/>
                    <a:pt x="1057" y="111"/>
                  </a:cubicBezTo>
                  <a:cubicBezTo>
                    <a:pt x="1055" y="118"/>
                    <a:pt x="1053" y="122"/>
                    <a:pt x="1053" y="131"/>
                  </a:cubicBezTo>
                  <a:cubicBezTo>
                    <a:pt x="1053" y="133"/>
                    <a:pt x="1053" y="133"/>
                    <a:pt x="1053" y="133"/>
                  </a:cubicBezTo>
                  <a:cubicBezTo>
                    <a:pt x="1053" y="147"/>
                    <a:pt x="1048" y="151"/>
                    <a:pt x="1048" y="163"/>
                  </a:cubicBezTo>
                  <a:cubicBezTo>
                    <a:pt x="1048" y="174"/>
                    <a:pt x="1048" y="174"/>
                    <a:pt x="1048" y="174"/>
                  </a:cubicBezTo>
                  <a:cubicBezTo>
                    <a:pt x="1045" y="217"/>
                    <a:pt x="1045" y="217"/>
                    <a:pt x="1045" y="217"/>
                  </a:cubicBezTo>
                  <a:cubicBezTo>
                    <a:pt x="1040" y="217"/>
                    <a:pt x="1039" y="218"/>
                    <a:pt x="1033" y="218"/>
                  </a:cubicBezTo>
                  <a:cubicBezTo>
                    <a:pt x="1031" y="218"/>
                    <a:pt x="1031" y="218"/>
                    <a:pt x="1031" y="218"/>
                  </a:cubicBezTo>
                  <a:cubicBezTo>
                    <a:pt x="1018" y="218"/>
                    <a:pt x="1013" y="226"/>
                    <a:pt x="1009" y="226"/>
                  </a:cubicBezTo>
                  <a:cubicBezTo>
                    <a:pt x="1007" y="226"/>
                    <a:pt x="1007" y="226"/>
                    <a:pt x="1007" y="226"/>
                  </a:cubicBezTo>
                  <a:cubicBezTo>
                    <a:pt x="997" y="226"/>
                    <a:pt x="996" y="222"/>
                    <a:pt x="988" y="222"/>
                  </a:cubicBezTo>
                  <a:cubicBezTo>
                    <a:pt x="983" y="222"/>
                    <a:pt x="967" y="238"/>
                    <a:pt x="964" y="244"/>
                  </a:cubicBezTo>
                  <a:cubicBezTo>
                    <a:pt x="964" y="248"/>
                    <a:pt x="964" y="248"/>
                    <a:pt x="964" y="248"/>
                  </a:cubicBezTo>
                  <a:cubicBezTo>
                    <a:pt x="964" y="261"/>
                    <a:pt x="979" y="271"/>
                    <a:pt x="988" y="276"/>
                  </a:cubicBezTo>
                  <a:cubicBezTo>
                    <a:pt x="992" y="276"/>
                    <a:pt x="992" y="276"/>
                    <a:pt x="992" y="276"/>
                  </a:cubicBezTo>
                  <a:cubicBezTo>
                    <a:pt x="996" y="276"/>
                    <a:pt x="996" y="276"/>
                    <a:pt x="996" y="276"/>
                  </a:cubicBezTo>
                  <a:cubicBezTo>
                    <a:pt x="1010" y="276"/>
                    <a:pt x="1014" y="270"/>
                    <a:pt x="1027" y="270"/>
                  </a:cubicBezTo>
                  <a:cubicBezTo>
                    <a:pt x="1025" y="275"/>
                    <a:pt x="1025" y="269"/>
                    <a:pt x="1025" y="276"/>
                  </a:cubicBezTo>
                  <a:cubicBezTo>
                    <a:pt x="1025" y="284"/>
                    <a:pt x="1017" y="299"/>
                    <a:pt x="1014" y="306"/>
                  </a:cubicBezTo>
                  <a:cubicBezTo>
                    <a:pt x="1009" y="316"/>
                    <a:pt x="1007" y="324"/>
                    <a:pt x="1003" y="335"/>
                  </a:cubicBezTo>
                  <a:cubicBezTo>
                    <a:pt x="998" y="349"/>
                    <a:pt x="987" y="349"/>
                    <a:pt x="983" y="357"/>
                  </a:cubicBezTo>
                  <a:cubicBezTo>
                    <a:pt x="976" y="369"/>
                    <a:pt x="982" y="371"/>
                    <a:pt x="968" y="380"/>
                  </a:cubicBezTo>
                  <a:close/>
                  <a:moveTo>
                    <a:pt x="1499" y="206"/>
                  </a:moveTo>
                  <a:cubicBezTo>
                    <a:pt x="1475" y="206"/>
                    <a:pt x="1475" y="206"/>
                    <a:pt x="1475" y="206"/>
                  </a:cubicBezTo>
                  <a:cubicBezTo>
                    <a:pt x="1476" y="197"/>
                    <a:pt x="1472" y="203"/>
                    <a:pt x="1480" y="198"/>
                  </a:cubicBezTo>
                  <a:cubicBezTo>
                    <a:pt x="1480" y="195"/>
                    <a:pt x="1480" y="195"/>
                    <a:pt x="1480" y="195"/>
                  </a:cubicBezTo>
                  <a:cubicBezTo>
                    <a:pt x="1480" y="193"/>
                    <a:pt x="1480" y="193"/>
                    <a:pt x="1480" y="193"/>
                  </a:cubicBezTo>
                  <a:cubicBezTo>
                    <a:pt x="1480" y="189"/>
                    <a:pt x="1480" y="189"/>
                    <a:pt x="1480" y="189"/>
                  </a:cubicBezTo>
                  <a:cubicBezTo>
                    <a:pt x="1488" y="176"/>
                    <a:pt x="1488" y="176"/>
                    <a:pt x="1488" y="176"/>
                  </a:cubicBezTo>
                  <a:cubicBezTo>
                    <a:pt x="1488" y="172"/>
                    <a:pt x="1488" y="172"/>
                    <a:pt x="1488" y="172"/>
                  </a:cubicBezTo>
                  <a:cubicBezTo>
                    <a:pt x="1488" y="163"/>
                    <a:pt x="1488" y="163"/>
                    <a:pt x="1488" y="163"/>
                  </a:cubicBezTo>
                  <a:cubicBezTo>
                    <a:pt x="1488" y="159"/>
                    <a:pt x="1488" y="159"/>
                    <a:pt x="1488" y="159"/>
                  </a:cubicBezTo>
                  <a:cubicBezTo>
                    <a:pt x="1484" y="152"/>
                    <a:pt x="1484" y="152"/>
                    <a:pt x="1484" y="152"/>
                  </a:cubicBezTo>
                  <a:cubicBezTo>
                    <a:pt x="1484" y="146"/>
                    <a:pt x="1484" y="146"/>
                    <a:pt x="1484" y="146"/>
                  </a:cubicBezTo>
                  <a:cubicBezTo>
                    <a:pt x="1481" y="144"/>
                    <a:pt x="1481" y="104"/>
                    <a:pt x="1484" y="104"/>
                  </a:cubicBezTo>
                  <a:cubicBezTo>
                    <a:pt x="1484" y="96"/>
                    <a:pt x="1484" y="96"/>
                    <a:pt x="1484" y="96"/>
                  </a:cubicBezTo>
                  <a:cubicBezTo>
                    <a:pt x="1487" y="95"/>
                    <a:pt x="1493" y="95"/>
                    <a:pt x="1496" y="94"/>
                  </a:cubicBezTo>
                  <a:cubicBezTo>
                    <a:pt x="1502" y="92"/>
                    <a:pt x="1501" y="89"/>
                    <a:pt x="1506" y="89"/>
                  </a:cubicBezTo>
                  <a:cubicBezTo>
                    <a:pt x="1523" y="89"/>
                    <a:pt x="1523" y="89"/>
                    <a:pt x="1523" y="89"/>
                  </a:cubicBezTo>
                  <a:cubicBezTo>
                    <a:pt x="1529" y="89"/>
                    <a:pt x="1530" y="92"/>
                    <a:pt x="1530" y="98"/>
                  </a:cubicBezTo>
                  <a:cubicBezTo>
                    <a:pt x="1514" y="102"/>
                    <a:pt x="1510" y="111"/>
                    <a:pt x="1502" y="124"/>
                  </a:cubicBezTo>
                  <a:cubicBezTo>
                    <a:pt x="1502" y="128"/>
                    <a:pt x="1502" y="128"/>
                    <a:pt x="1502" y="128"/>
                  </a:cubicBezTo>
                  <a:cubicBezTo>
                    <a:pt x="1502" y="133"/>
                    <a:pt x="1502" y="133"/>
                    <a:pt x="1502" y="133"/>
                  </a:cubicBezTo>
                  <a:cubicBezTo>
                    <a:pt x="1507" y="142"/>
                    <a:pt x="1519" y="156"/>
                    <a:pt x="1519" y="165"/>
                  </a:cubicBezTo>
                  <a:cubicBezTo>
                    <a:pt x="1519" y="167"/>
                    <a:pt x="1495" y="184"/>
                    <a:pt x="1495" y="193"/>
                  </a:cubicBezTo>
                  <a:cubicBezTo>
                    <a:pt x="1495" y="195"/>
                    <a:pt x="1495" y="195"/>
                    <a:pt x="1495" y="195"/>
                  </a:cubicBezTo>
                  <a:cubicBezTo>
                    <a:pt x="1495" y="201"/>
                    <a:pt x="1500" y="200"/>
                    <a:pt x="1506" y="200"/>
                  </a:cubicBezTo>
                  <a:cubicBezTo>
                    <a:pt x="1514" y="188"/>
                    <a:pt x="1519" y="188"/>
                    <a:pt x="1530" y="180"/>
                  </a:cubicBezTo>
                  <a:cubicBezTo>
                    <a:pt x="1540" y="173"/>
                    <a:pt x="1542" y="163"/>
                    <a:pt x="1556" y="163"/>
                  </a:cubicBezTo>
                  <a:cubicBezTo>
                    <a:pt x="1559" y="159"/>
                    <a:pt x="1566" y="154"/>
                    <a:pt x="1572" y="147"/>
                  </a:cubicBezTo>
                  <a:cubicBezTo>
                    <a:pt x="1577" y="140"/>
                    <a:pt x="1579" y="135"/>
                    <a:pt x="1582" y="128"/>
                  </a:cubicBezTo>
                  <a:cubicBezTo>
                    <a:pt x="1582" y="124"/>
                    <a:pt x="1582" y="124"/>
                    <a:pt x="1582" y="124"/>
                  </a:cubicBezTo>
                  <a:cubicBezTo>
                    <a:pt x="1582" y="118"/>
                    <a:pt x="1582" y="118"/>
                    <a:pt x="1582" y="118"/>
                  </a:cubicBezTo>
                  <a:cubicBezTo>
                    <a:pt x="1582" y="115"/>
                    <a:pt x="1582" y="115"/>
                    <a:pt x="1582" y="115"/>
                  </a:cubicBezTo>
                  <a:cubicBezTo>
                    <a:pt x="1579" y="108"/>
                    <a:pt x="1579" y="106"/>
                    <a:pt x="1569" y="105"/>
                  </a:cubicBezTo>
                  <a:cubicBezTo>
                    <a:pt x="1567" y="91"/>
                    <a:pt x="1567" y="91"/>
                    <a:pt x="1567" y="91"/>
                  </a:cubicBezTo>
                  <a:cubicBezTo>
                    <a:pt x="1578" y="75"/>
                    <a:pt x="1590" y="81"/>
                    <a:pt x="1601" y="61"/>
                  </a:cubicBezTo>
                  <a:cubicBezTo>
                    <a:pt x="1601" y="57"/>
                    <a:pt x="1601" y="57"/>
                    <a:pt x="1601" y="57"/>
                  </a:cubicBezTo>
                  <a:cubicBezTo>
                    <a:pt x="1601" y="53"/>
                    <a:pt x="1601" y="53"/>
                    <a:pt x="1601" y="53"/>
                  </a:cubicBezTo>
                  <a:cubicBezTo>
                    <a:pt x="1595" y="50"/>
                    <a:pt x="1589" y="46"/>
                    <a:pt x="1581" y="46"/>
                  </a:cubicBezTo>
                  <a:cubicBezTo>
                    <a:pt x="1578" y="42"/>
                    <a:pt x="1573" y="39"/>
                    <a:pt x="1573" y="35"/>
                  </a:cubicBezTo>
                  <a:cubicBezTo>
                    <a:pt x="1573" y="29"/>
                    <a:pt x="1573" y="29"/>
                    <a:pt x="1573" y="29"/>
                  </a:cubicBezTo>
                  <a:cubicBezTo>
                    <a:pt x="1573" y="9"/>
                    <a:pt x="1566" y="7"/>
                    <a:pt x="1553" y="0"/>
                  </a:cubicBezTo>
                  <a:cubicBezTo>
                    <a:pt x="1545" y="1"/>
                    <a:pt x="1528" y="8"/>
                    <a:pt x="1528" y="16"/>
                  </a:cubicBezTo>
                  <a:cubicBezTo>
                    <a:pt x="1528" y="26"/>
                    <a:pt x="1532" y="29"/>
                    <a:pt x="1532" y="40"/>
                  </a:cubicBezTo>
                  <a:cubicBezTo>
                    <a:pt x="1532" y="46"/>
                    <a:pt x="1532" y="46"/>
                    <a:pt x="1532" y="46"/>
                  </a:cubicBezTo>
                  <a:cubicBezTo>
                    <a:pt x="1532" y="58"/>
                    <a:pt x="1495" y="59"/>
                    <a:pt x="1486" y="72"/>
                  </a:cubicBezTo>
                  <a:cubicBezTo>
                    <a:pt x="1482" y="70"/>
                    <a:pt x="1476" y="69"/>
                    <a:pt x="1476" y="63"/>
                  </a:cubicBezTo>
                  <a:cubicBezTo>
                    <a:pt x="1476" y="48"/>
                    <a:pt x="1476" y="48"/>
                    <a:pt x="1476" y="48"/>
                  </a:cubicBezTo>
                  <a:cubicBezTo>
                    <a:pt x="1476" y="44"/>
                    <a:pt x="1476" y="44"/>
                    <a:pt x="1476" y="44"/>
                  </a:cubicBezTo>
                  <a:cubicBezTo>
                    <a:pt x="1471" y="33"/>
                    <a:pt x="1465" y="22"/>
                    <a:pt x="1449" y="22"/>
                  </a:cubicBezTo>
                  <a:cubicBezTo>
                    <a:pt x="1445" y="18"/>
                    <a:pt x="1445" y="18"/>
                    <a:pt x="1445" y="18"/>
                  </a:cubicBezTo>
                  <a:cubicBezTo>
                    <a:pt x="1440" y="21"/>
                    <a:pt x="1432" y="25"/>
                    <a:pt x="1432" y="33"/>
                  </a:cubicBezTo>
                  <a:cubicBezTo>
                    <a:pt x="1432" y="42"/>
                    <a:pt x="1433" y="48"/>
                    <a:pt x="1435" y="56"/>
                  </a:cubicBezTo>
                  <a:cubicBezTo>
                    <a:pt x="1437" y="65"/>
                    <a:pt x="1434" y="69"/>
                    <a:pt x="1434" y="78"/>
                  </a:cubicBezTo>
                  <a:cubicBezTo>
                    <a:pt x="1434" y="83"/>
                    <a:pt x="1434" y="83"/>
                    <a:pt x="1434" y="83"/>
                  </a:cubicBezTo>
                  <a:cubicBezTo>
                    <a:pt x="1434" y="92"/>
                    <a:pt x="1431" y="92"/>
                    <a:pt x="1432" y="100"/>
                  </a:cubicBezTo>
                  <a:cubicBezTo>
                    <a:pt x="1433" y="105"/>
                    <a:pt x="1436" y="106"/>
                    <a:pt x="1436" y="115"/>
                  </a:cubicBezTo>
                  <a:cubicBezTo>
                    <a:pt x="1436" y="128"/>
                    <a:pt x="1436" y="128"/>
                    <a:pt x="1436" y="128"/>
                  </a:cubicBezTo>
                  <a:cubicBezTo>
                    <a:pt x="1437" y="156"/>
                    <a:pt x="1437" y="156"/>
                    <a:pt x="1437" y="156"/>
                  </a:cubicBezTo>
                  <a:cubicBezTo>
                    <a:pt x="1439" y="170"/>
                    <a:pt x="1432" y="179"/>
                    <a:pt x="1432" y="193"/>
                  </a:cubicBezTo>
                  <a:cubicBezTo>
                    <a:pt x="1432" y="198"/>
                    <a:pt x="1436" y="199"/>
                    <a:pt x="1436" y="204"/>
                  </a:cubicBezTo>
                  <a:cubicBezTo>
                    <a:pt x="1436" y="204"/>
                    <a:pt x="1434" y="207"/>
                    <a:pt x="1434" y="210"/>
                  </a:cubicBezTo>
                  <a:cubicBezTo>
                    <a:pt x="1425" y="212"/>
                    <a:pt x="1426" y="215"/>
                    <a:pt x="1415" y="215"/>
                  </a:cubicBezTo>
                  <a:cubicBezTo>
                    <a:pt x="1415" y="211"/>
                    <a:pt x="1415" y="211"/>
                    <a:pt x="1415" y="211"/>
                  </a:cubicBezTo>
                  <a:cubicBezTo>
                    <a:pt x="1425" y="209"/>
                    <a:pt x="1419" y="207"/>
                    <a:pt x="1426" y="202"/>
                  </a:cubicBezTo>
                  <a:cubicBezTo>
                    <a:pt x="1429" y="185"/>
                    <a:pt x="1429" y="185"/>
                    <a:pt x="1429" y="185"/>
                  </a:cubicBezTo>
                  <a:cubicBezTo>
                    <a:pt x="1429" y="122"/>
                    <a:pt x="1429" y="122"/>
                    <a:pt x="1429" y="122"/>
                  </a:cubicBezTo>
                  <a:cubicBezTo>
                    <a:pt x="1430" y="114"/>
                    <a:pt x="1427" y="109"/>
                    <a:pt x="1424" y="104"/>
                  </a:cubicBezTo>
                  <a:cubicBezTo>
                    <a:pt x="1424" y="100"/>
                    <a:pt x="1424" y="100"/>
                    <a:pt x="1424" y="100"/>
                  </a:cubicBezTo>
                  <a:cubicBezTo>
                    <a:pt x="1424" y="83"/>
                    <a:pt x="1424" y="83"/>
                    <a:pt x="1424" y="83"/>
                  </a:cubicBezTo>
                  <a:cubicBezTo>
                    <a:pt x="1424" y="79"/>
                    <a:pt x="1424" y="79"/>
                    <a:pt x="1424" y="79"/>
                  </a:cubicBezTo>
                  <a:cubicBezTo>
                    <a:pt x="1416" y="64"/>
                    <a:pt x="1408" y="60"/>
                    <a:pt x="1402" y="48"/>
                  </a:cubicBezTo>
                  <a:cubicBezTo>
                    <a:pt x="1398" y="48"/>
                    <a:pt x="1398" y="48"/>
                    <a:pt x="1398" y="48"/>
                  </a:cubicBezTo>
                  <a:cubicBezTo>
                    <a:pt x="1387" y="48"/>
                    <a:pt x="1380" y="62"/>
                    <a:pt x="1376" y="70"/>
                  </a:cubicBezTo>
                  <a:cubicBezTo>
                    <a:pt x="1376" y="74"/>
                    <a:pt x="1376" y="74"/>
                    <a:pt x="1376" y="74"/>
                  </a:cubicBezTo>
                  <a:cubicBezTo>
                    <a:pt x="1376" y="96"/>
                    <a:pt x="1376" y="96"/>
                    <a:pt x="1376" y="96"/>
                  </a:cubicBezTo>
                  <a:cubicBezTo>
                    <a:pt x="1377" y="133"/>
                    <a:pt x="1377" y="133"/>
                    <a:pt x="1377" y="133"/>
                  </a:cubicBezTo>
                  <a:cubicBezTo>
                    <a:pt x="1376" y="135"/>
                    <a:pt x="1376" y="135"/>
                    <a:pt x="1376" y="135"/>
                  </a:cubicBezTo>
                  <a:cubicBezTo>
                    <a:pt x="1376" y="139"/>
                    <a:pt x="1376" y="139"/>
                    <a:pt x="1376" y="139"/>
                  </a:cubicBezTo>
                  <a:cubicBezTo>
                    <a:pt x="1379" y="144"/>
                    <a:pt x="1382" y="149"/>
                    <a:pt x="1382" y="157"/>
                  </a:cubicBezTo>
                  <a:cubicBezTo>
                    <a:pt x="1382" y="178"/>
                    <a:pt x="1382" y="178"/>
                    <a:pt x="1382" y="178"/>
                  </a:cubicBezTo>
                  <a:cubicBezTo>
                    <a:pt x="1382" y="182"/>
                    <a:pt x="1386" y="198"/>
                    <a:pt x="1387" y="202"/>
                  </a:cubicBezTo>
                  <a:cubicBezTo>
                    <a:pt x="1391" y="211"/>
                    <a:pt x="1397" y="208"/>
                    <a:pt x="1402" y="215"/>
                  </a:cubicBezTo>
                  <a:cubicBezTo>
                    <a:pt x="1385" y="216"/>
                    <a:pt x="1358" y="232"/>
                    <a:pt x="1358" y="232"/>
                  </a:cubicBezTo>
                  <a:cubicBezTo>
                    <a:pt x="1354" y="232"/>
                    <a:pt x="1354" y="232"/>
                    <a:pt x="1354" y="232"/>
                  </a:cubicBezTo>
                  <a:cubicBezTo>
                    <a:pt x="1346" y="228"/>
                    <a:pt x="1346" y="228"/>
                    <a:pt x="1346" y="228"/>
                  </a:cubicBezTo>
                  <a:cubicBezTo>
                    <a:pt x="1343" y="228"/>
                    <a:pt x="1343" y="228"/>
                    <a:pt x="1343" y="228"/>
                  </a:cubicBezTo>
                  <a:cubicBezTo>
                    <a:pt x="1331" y="228"/>
                    <a:pt x="1307" y="264"/>
                    <a:pt x="1307" y="278"/>
                  </a:cubicBezTo>
                  <a:cubicBezTo>
                    <a:pt x="1307" y="289"/>
                    <a:pt x="1307" y="289"/>
                    <a:pt x="1307" y="289"/>
                  </a:cubicBezTo>
                  <a:cubicBezTo>
                    <a:pt x="1307" y="293"/>
                    <a:pt x="1307" y="293"/>
                    <a:pt x="1307" y="293"/>
                  </a:cubicBezTo>
                  <a:cubicBezTo>
                    <a:pt x="1321" y="311"/>
                    <a:pt x="1321" y="311"/>
                    <a:pt x="1321" y="311"/>
                  </a:cubicBezTo>
                  <a:cubicBezTo>
                    <a:pt x="1326" y="312"/>
                    <a:pt x="1327" y="314"/>
                    <a:pt x="1333" y="314"/>
                  </a:cubicBezTo>
                  <a:cubicBezTo>
                    <a:pt x="1343" y="314"/>
                    <a:pt x="1343" y="314"/>
                    <a:pt x="1343" y="314"/>
                  </a:cubicBezTo>
                  <a:cubicBezTo>
                    <a:pt x="1346" y="314"/>
                    <a:pt x="1346" y="314"/>
                    <a:pt x="1346" y="314"/>
                  </a:cubicBezTo>
                  <a:cubicBezTo>
                    <a:pt x="1355" y="309"/>
                    <a:pt x="1361" y="305"/>
                    <a:pt x="1365" y="297"/>
                  </a:cubicBezTo>
                  <a:cubicBezTo>
                    <a:pt x="1365" y="293"/>
                    <a:pt x="1365" y="293"/>
                    <a:pt x="1365" y="293"/>
                  </a:cubicBezTo>
                  <a:cubicBezTo>
                    <a:pt x="1365" y="288"/>
                    <a:pt x="1365" y="288"/>
                    <a:pt x="1365" y="288"/>
                  </a:cubicBezTo>
                  <a:cubicBezTo>
                    <a:pt x="1365" y="284"/>
                    <a:pt x="1365" y="284"/>
                    <a:pt x="1365" y="284"/>
                  </a:cubicBezTo>
                  <a:cubicBezTo>
                    <a:pt x="1363" y="281"/>
                    <a:pt x="1359" y="275"/>
                    <a:pt x="1359" y="273"/>
                  </a:cubicBezTo>
                  <a:cubicBezTo>
                    <a:pt x="1359" y="263"/>
                    <a:pt x="1359" y="263"/>
                    <a:pt x="1359" y="263"/>
                  </a:cubicBezTo>
                  <a:cubicBezTo>
                    <a:pt x="1359" y="260"/>
                    <a:pt x="1359" y="260"/>
                    <a:pt x="1359" y="260"/>
                  </a:cubicBezTo>
                  <a:cubicBezTo>
                    <a:pt x="1362" y="255"/>
                    <a:pt x="1370" y="245"/>
                    <a:pt x="1376" y="245"/>
                  </a:cubicBezTo>
                  <a:cubicBezTo>
                    <a:pt x="1387" y="245"/>
                    <a:pt x="1387" y="245"/>
                    <a:pt x="1387" y="245"/>
                  </a:cubicBezTo>
                  <a:cubicBezTo>
                    <a:pt x="1473" y="239"/>
                    <a:pt x="1473" y="239"/>
                    <a:pt x="1473" y="239"/>
                  </a:cubicBezTo>
                  <a:cubicBezTo>
                    <a:pt x="1528" y="239"/>
                    <a:pt x="1528" y="239"/>
                    <a:pt x="1528" y="239"/>
                  </a:cubicBezTo>
                  <a:cubicBezTo>
                    <a:pt x="1567" y="241"/>
                    <a:pt x="1567" y="241"/>
                    <a:pt x="1567" y="241"/>
                  </a:cubicBezTo>
                  <a:cubicBezTo>
                    <a:pt x="1570" y="241"/>
                    <a:pt x="1573" y="242"/>
                    <a:pt x="1573" y="245"/>
                  </a:cubicBezTo>
                  <a:cubicBezTo>
                    <a:pt x="1571" y="263"/>
                    <a:pt x="1571" y="263"/>
                    <a:pt x="1571" y="263"/>
                  </a:cubicBezTo>
                  <a:cubicBezTo>
                    <a:pt x="1582" y="263"/>
                    <a:pt x="1585" y="260"/>
                    <a:pt x="1592" y="256"/>
                  </a:cubicBezTo>
                  <a:cubicBezTo>
                    <a:pt x="1599" y="258"/>
                    <a:pt x="1606" y="260"/>
                    <a:pt x="1614" y="260"/>
                  </a:cubicBezTo>
                  <a:cubicBezTo>
                    <a:pt x="1626" y="260"/>
                    <a:pt x="1638" y="254"/>
                    <a:pt x="1638" y="241"/>
                  </a:cubicBezTo>
                  <a:cubicBezTo>
                    <a:pt x="1638" y="228"/>
                    <a:pt x="1618" y="226"/>
                    <a:pt x="1609" y="220"/>
                  </a:cubicBezTo>
                  <a:cubicBezTo>
                    <a:pt x="1601" y="215"/>
                    <a:pt x="1585" y="206"/>
                    <a:pt x="1573" y="206"/>
                  </a:cubicBezTo>
                  <a:cubicBezTo>
                    <a:pt x="1555" y="206"/>
                    <a:pt x="1555" y="206"/>
                    <a:pt x="1555" y="206"/>
                  </a:cubicBezTo>
                  <a:cubicBezTo>
                    <a:pt x="1499" y="206"/>
                    <a:pt x="1499" y="206"/>
                    <a:pt x="1499" y="206"/>
                  </a:cubicBezTo>
                  <a:close/>
                </a:path>
              </a:pathLst>
            </a:custGeom>
            <a:solidFill>
              <a:srgbClr val="2D2A2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6">
              <a:extLst>
                <a:ext uri="{FF2B5EF4-FFF2-40B4-BE49-F238E27FC236}">
                  <a16:creationId xmlns="" xmlns:a16="http://schemas.microsoft.com/office/drawing/2014/main" id="{1651BFBB-07F5-4179-9074-B01835DAD0AF}"/>
                </a:ext>
              </a:extLst>
            </p:cNvPr>
            <p:cNvSpPr>
              <a:spLocks noEditPoints="1"/>
            </p:cNvSpPr>
            <p:nvPr/>
          </p:nvSpPr>
          <p:spPr bwMode="auto">
            <a:xfrm>
              <a:off x="3476" y="2807"/>
              <a:ext cx="2724" cy="190"/>
            </a:xfrm>
            <a:custGeom>
              <a:avLst/>
              <a:gdLst>
                <a:gd name="T0" fmla="*/ 45 w 1666"/>
                <a:gd name="T1" fmla="*/ 76 h 116"/>
                <a:gd name="T2" fmla="*/ 13 w 1666"/>
                <a:gd name="T3" fmla="*/ 96 h 116"/>
                <a:gd name="T4" fmla="*/ 18 w 1666"/>
                <a:gd name="T5" fmla="*/ 6 h 116"/>
                <a:gd name="T6" fmla="*/ 90 w 1666"/>
                <a:gd name="T7" fmla="*/ 94 h 116"/>
                <a:gd name="T8" fmla="*/ 121 w 1666"/>
                <a:gd name="T9" fmla="*/ 6 h 116"/>
                <a:gd name="T10" fmla="*/ 121 w 1666"/>
                <a:gd name="T11" fmla="*/ 110 h 116"/>
                <a:gd name="T12" fmla="*/ 213 w 1666"/>
                <a:gd name="T13" fmla="*/ 3 h 116"/>
                <a:gd name="T14" fmla="*/ 161 w 1666"/>
                <a:gd name="T15" fmla="*/ 26 h 116"/>
                <a:gd name="T16" fmla="*/ 142 w 1666"/>
                <a:gd name="T17" fmla="*/ 110 h 116"/>
                <a:gd name="T18" fmla="*/ 339 w 1666"/>
                <a:gd name="T19" fmla="*/ 76 h 116"/>
                <a:gd name="T20" fmla="*/ 264 w 1666"/>
                <a:gd name="T21" fmla="*/ 110 h 116"/>
                <a:gd name="T22" fmla="*/ 381 w 1666"/>
                <a:gd name="T23" fmla="*/ 113 h 116"/>
                <a:gd name="T24" fmla="*/ 318 w 1666"/>
                <a:gd name="T25" fmla="*/ 26 h 116"/>
                <a:gd name="T26" fmla="*/ 474 w 1666"/>
                <a:gd name="T27" fmla="*/ 6 h 116"/>
                <a:gd name="T28" fmla="*/ 493 w 1666"/>
                <a:gd name="T29" fmla="*/ 115 h 116"/>
                <a:gd name="T30" fmla="*/ 395 w 1666"/>
                <a:gd name="T31" fmla="*/ 113 h 116"/>
                <a:gd name="T32" fmla="*/ 389 w 1666"/>
                <a:gd name="T33" fmla="*/ 6 h 116"/>
                <a:gd name="T34" fmla="*/ 697 w 1666"/>
                <a:gd name="T35" fmla="*/ 23 h 116"/>
                <a:gd name="T36" fmla="*/ 612 w 1666"/>
                <a:gd name="T37" fmla="*/ 22 h 116"/>
                <a:gd name="T38" fmla="*/ 629 w 1666"/>
                <a:gd name="T39" fmla="*/ 10 h 116"/>
                <a:gd name="T40" fmla="*/ 687 w 1666"/>
                <a:gd name="T41" fmla="*/ 92 h 116"/>
                <a:gd name="T42" fmla="*/ 818 w 1666"/>
                <a:gd name="T43" fmla="*/ 86 h 116"/>
                <a:gd name="T44" fmla="*/ 837 w 1666"/>
                <a:gd name="T45" fmla="*/ 6 h 116"/>
                <a:gd name="T46" fmla="*/ 762 w 1666"/>
                <a:gd name="T47" fmla="*/ 110 h 116"/>
                <a:gd name="T48" fmla="*/ 743 w 1666"/>
                <a:gd name="T49" fmla="*/ 17 h 116"/>
                <a:gd name="T50" fmla="*/ 856 w 1666"/>
                <a:gd name="T51" fmla="*/ 110 h 116"/>
                <a:gd name="T52" fmla="*/ 856 w 1666"/>
                <a:gd name="T53" fmla="*/ 6 h 116"/>
                <a:gd name="T54" fmla="*/ 888 w 1666"/>
                <a:gd name="T55" fmla="*/ 105 h 116"/>
                <a:gd name="T56" fmla="*/ 979 w 1666"/>
                <a:gd name="T57" fmla="*/ 116 h 116"/>
                <a:gd name="T58" fmla="*/ 962 w 1666"/>
                <a:gd name="T59" fmla="*/ 6 h 116"/>
                <a:gd name="T60" fmla="*/ 1001 w 1666"/>
                <a:gd name="T61" fmla="*/ 6 h 116"/>
                <a:gd name="T62" fmla="*/ 1121 w 1666"/>
                <a:gd name="T63" fmla="*/ 36 h 116"/>
                <a:gd name="T64" fmla="*/ 1079 w 1666"/>
                <a:gd name="T65" fmla="*/ 95 h 116"/>
                <a:gd name="T66" fmla="*/ 1142 w 1666"/>
                <a:gd name="T67" fmla="*/ 85 h 116"/>
                <a:gd name="T68" fmla="*/ 1063 w 1666"/>
                <a:gd name="T69" fmla="*/ 22 h 116"/>
                <a:gd name="T70" fmla="*/ 1127 w 1666"/>
                <a:gd name="T71" fmla="*/ 15 h 116"/>
                <a:gd name="T72" fmla="*/ 1191 w 1666"/>
                <a:gd name="T73" fmla="*/ 62 h 116"/>
                <a:gd name="T74" fmla="*/ 1157 w 1666"/>
                <a:gd name="T75" fmla="*/ 110 h 116"/>
                <a:gd name="T76" fmla="*/ 1157 w 1666"/>
                <a:gd name="T77" fmla="*/ 3 h 116"/>
                <a:gd name="T78" fmla="*/ 1252 w 1666"/>
                <a:gd name="T79" fmla="*/ 106 h 116"/>
                <a:gd name="T80" fmla="*/ 1218 w 1666"/>
                <a:gd name="T81" fmla="*/ 16 h 116"/>
                <a:gd name="T82" fmla="*/ 1331 w 1666"/>
                <a:gd name="T83" fmla="*/ 11 h 116"/>
                <a:gd name="T84" fmla="*/ 1357 w 1666"/>
                <a:gd name="T85" fmla="*/ 85 h 116"/>
                <a:gd name="T86" fmla="*/ 1285 w 1666"/>
                <a:gd name="T87" fmla="*/ 116 h 116"/>
                <a:gd name="T88" fmla="*/ 1341 w 1666"/>
                <a:gd name="T89" fmla="*/ 83 h 116"/>
                <a:gd name="T90" fmla="*/ 1335 w 1666"/>
                <a:gd name="T91" fmla="*/ 5 h 116"/>
                <a:gd name="T92" fmla="*/ 1379 w 1666"/>
                <a:gd name="T93" fmla="*/ 110 h 116"/>
                <a:gd name="T94" fmla="*/ 1379 w 1666"/>
                <a:gd name="T95" fmla="*/ 6 h 116"/>
                <a:gd name="T96" fmla="*/ 1411 w 1666"/>
                <a:gd name="T97" fmla="*/ 105 h 116"/>
                <a:gd name="T98" fmla="*/ 1524 w 1666"/>
                <a:gd name="T99" fmla="*/ 12 h 116"/>
                <a:gd name="T100" fmla="*/ 1466 w 1666"/>
                <a:gd name="T101" fmla="*/ 113 h 116"/>
                <a:gd name="T102" fmla="*/ 1450 w 1666"/>
                <a:gd name="T103" fmla="*/ 17 h 116"/>
                <a:gd name="T104" fmla="*/ 1664 w 1666"/>
                <a:gd name="T105" fmla="*/ 6 h 116"/>
                <a:gd name="T106" fmla="*/ 1631 w 1666"/>
                <a:gd name="T107" fmla="*/ 110 h 116"/>
                <a:gd name="T108" fmla="*/ 1570 w 1666"/>
                <a:gd name="T109" fmla="*/ 22 h 116"/>
                <a:gd name="T110" fmla="*/ 1588 w 1666"/>
                <a:gd name="T111" fmla="*/ 8 h 116"/>
                <a:gd name="T112" fmla="*/ 1628 w 1666"/>
                <a:gd name="T113" fmla="*/ 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6" h="116">
                  <a:moveTo>
                    <a:pt x="14" y="6"/>
                  </a:moveTo>
                  <a:cubicBezTo>
                    <a:pt x="14" y="3"/>
                    <a:pt x="14" y="3"/>
                    <a:pt x="14" y="3"/>
                  </a:cubicBezTo>
                  <a:cubicBezTo>
                    <a:pt x="61" y="3"/>
                    <a:pt x="61" y="3"/>
                    <a:pt x="61" y="3"/>
                  </a:cubicBezTo>
                  <a:cubicBezTo>
                    <a:pt x="61" y="6"/>
                    <a:pt x="61" y="6"/>
                    <a:pt x="61" y="6"/>
                  </a:cubicBezTo>
                  <a:cubicBezTo>
                    <a:pt x="57" y="6"/>
                    <a:pt x="57" y="6"/>
                    <a:pt x="57" y="6"/>
                  </a:cubicBezTo>
                  <a:cubicBezTo>
                    <a:pt x="52" y="6"/>
                    <a:pt x="49" y="7"/>
                    <a:pt x="47" y="10"/>
                  </a:cubicBezTo>
                  <a:cubicBezTo>
                    <a:pt x="46" y="12"/>
                    <a:pt x="45" y="16"/>
                    <a:pt x="45" y="22"/>
                  </a:cubicBezTo>
                  <a:cubicBezTo>
                    <a:pt x="45" y="76"/>
                    <a:pt x="45" y="76"/>
                    <a:pt x="45" y="76"/>
                  </a:cubicBezTo>
                  <a:cubicBezTo>
                    <a:pt x="45" y="85"/>
                    <a:pt x="44" y="91"/>
                    <a:pt x="42" y="96"/>
                  </a:cubicBezTo>
                  <a:cubicBezTo>
                    <a:pt x="40" y="102"/>
                    <a:pt x="37" y="106"/>
                    <a:pt x="33" y="110"/>
                  </a:cubicBezTo>
                  <a:cubicBezTo>
                    <a:pt x="28" y="114"/>
                    <a:pt x="23" y="116"/>
                    <a:pt x="17" y="116"/>
                  </a:cubicBezTo>
                  <a:cubicBezTo>
                    <a:pt x="12" y="116"/>
                    <a:pt x="8" y="114"/>
                    <a:pt x="5" y="112"/>
                  </a:cubicBezTo>
                  <a:cubicBezTo>
                    <a:pt x="2" y="109"/>
                    <a:pt x="0" y="106"/>
                    <a:pt x="0" y="103"/>
                  </a:cubicBezTo>
                  <a:cubicBezTo>
                    <a:pt x="0" y="101"/>
                    <a:pt x="1" y="99"/>
                    <a:pt x="2" y="97"/>
                  </a:cubicBezTo>
                  <a:cubicBezTo>
                    <a:pt x="4" y="95"/>
                    <a:pt x="6" y="95"/>
                    <a:pt x="9" y="95"/>
                  </a:cubicBezTo>
                  <a:cubicBezTo>
                    <a:pt x="10" y="95"/>
                    <a:pt x="12" y="95"/>
                    <a:pt x="13" y="96"/>
                  </a:cubicBezTo>
                  <a:cubicBezTo>
                    <a:pt x="15" y="97"/>
                    <a:pt x="16" y="101"/>
                    <a:pt x="19" y="105"/>
                  </a:cubicBezTo>
                  <a:cubicBezTo>
                    <a:pt x="20" y="108"/>
                    <a:pt x="21" y="110"/>
                    <a:pt x="23" y="110"/>
                  </a:cubicBezTo>
                  <a:cubicBezTo>
                    <a:pt x="25" y="110"/>
                    <a:pt x="26" y="109"/>
                    <a:pt x="27" y="107"/>
                  </a:cubicBezTo>
                  <a:cubicBezTo>
                    <a:pt x="29" y="105"/>
                    <a:pt x="29" y="102"/>
                    <a:pt x="29" y="98"/>
                  </a:cubicBezTo>
                  <a:cubicBezTo>
                    <a:pt x="29" y="22"/>
                    <a:pt x="29" y="22"/>
                    <a:pt x="29" y="22"/>
                  </a:cubicBezTo>
                  <a:cubicBezTo>
                    <a:pt x="29" y="17"/>
                    <a:pt x="29" y="13"/>
                    <a:pt x="28" y="11"/>
                  </a:cubicBezTo>
                  <a:cubicBezTo>
                    <a:pt x="28" y="10"/>
                    <a:pt x="27" y="9"/>
                    <a:pt x="25" y="8"/>
                  </a:cubicBezTo>
                  <a:cubicBezTo>
                    <a:pt x="23" y="7"/>
                    <a:pt x="20" y="6"/>
                    <a:pt x="18" y="6"/>
                  </a:cubicBezTo>
                  <a:cubicBezTo>
                    <a:pt x="14" y="6"/>
                    <a:pt x="14" y="6"/>
                    <a:pt x="14" y="6"/>
                  </a:cubicBezTo>
                  <a:close/>
                  <a:moveTo>
                    <a:pt x="121" y="110"/>
                  </a:moveTo>
                  <a:cubicBezTo>
                    <a:pt x="121" y="113"/>
                    <a:pt x="121" y="113"/>
                    <a:pt x="121" y="113"/>
                  </a:cubicBezTo>
                  <a:cubicBezTo>
                    <a:pt x="74" y="113"/>
                    <a:pt x="74" y="113"/>
                    <a:pt x="74" y="113"/>
                  </a:cubicBezTo>
                  <a:cubicBezTo>
                    <a:pt x="74" y="110"/>
                    <a:pt x="74" y="110"/>
                    <a:pt x="74" y="110"/>
                  </a:cubicBezTo>
                  <a:cubicBezTo>
                    <a:pt x="78" y="110"/>
                    <a:pt x="78" y="110"/>
                    <a:pt x="78" y="110"/>
                  </a:cubicBezTo>
                  <a:cubicBezTo>
                    <a:pt x="83" y="110"/>
                    <a:pt x="86" y="109"/>
                    <a:pt x="88" y="106"/>
                  </a:cubicBezTo>
                  <a:cubicBezTo>
                    <a:pt x="89" y="104"/>
                    <a:pt x="90" y="100"/>
                    <a:pt x="90" y="94"/>
                  </a:cubicBezTo>
                  <a:cubicBezTo>
                    <a:pt x="90" y="22"/>
                    <a:pt x="90" y="22"/>
                    <a:pt x="90" y="22"/>
                  </a:cubicBezTo>
                  <a:cubicBezTo>
                    <a:pt x="90" y="17"/>
                    <a:pt x="90" y="13"/>
                    <a:pt x="89" y="11"/>
                  </a:cubicBezTo>
                  <a:cubicBezTo>
                    <a:pt x="88" y="10"/>
                    <a:pt x="87" y="9"/>
                    <a:pt x="86" y="8"/>
                  </a:cubicBezTo>
                  <a:cubicBezTo>
                    <a:pt x="83" y="7"/>
                    <a:pt x="81" y="6"/>
                    <a:pt x="78" y="6"/>
                  </a:cubicBezTo>
                  <a:cubicBezTo>
                    <a:pt x="74" y="6"/>
                    <a:pt x="74" y="6"/>
                    <a:pt x="74" y="6"/>
                  </a:cubicBezTo>
                  <a:cubicBezTo>
                    <a:pt x="74" y="3"/>
                    <a:pt x="74" y="3"/>
                    <a:pt x="74" y="3"/>
                  </a:cubicBezTo>
                  <a:cubicBezTo>
                    <a:pt x="121" y="3"/>
                    <a:pt x="121" y="3"/>
                    <a:pt x="121" y="3"/>
                  </a:cubicBezTo>
                  <a:cubicBezTo>
                    <a:pt x="121" y="6"/>
                    <a:pt x="121" y="6"/>
                    <a:pt x="121" y="6"/>
                  </a:cubicBezTo>
                  <a:cubicBezTo>
                    <a:pt x="117" y="6"/>
                    <a:pt x="117" y="6"/>
                    <a:pt x="117" y="6"/>
                  </a:cubicBezTo>
                  <a:cubicBezTo>
                    <a:pt x="113" y="6"/>
                    <a:pt x="110" y="7"/>
                    <a:pt x="108" y="10"/>
                  </a:cubicBezTo>
                  <a:cubicBezTo>
                    <a:pt x="106" y="12"/>
                    <a:pt x="106" y="16"/>
                    <a:pt x="106" y="22"/>
                  </a:cubicBezTo>
                  <a:cubicBezTo>
                    <a:pt x="106" y="94"/>
                    <a:pt x="106" y="94"/>
                    <a:pt x="106" y="94"/>
                  </a:cubicBezTo>
                  <a:cubicBezTo>
                    <a:pt x="106" y="99"/>
                    <a:pt x="106" y="103"/>
                    <a:pt x="107" y="105"/>
                  </a:cubicBezTo>
                  <a:cubicBezTo>
                    <a:pt x="107" y="106"/>
                    <a:pt x="108" y="107"/>
                    <a:pt x="110" y="108"/>
                  </a:cubicBezTo>
                  <a:cubicBezTo>
                    <a:pt x="112" y="109"/>
                    <a:pt x="115" y="110"/>
                    <a:pt x="117" y="110"/>
                  </a:cubicBezTo>
                  <a:cubicBezTo>
                    <a:pt x="121" y="110"/>
                    <a:pt x="121" y="110"/>
                    <a:pt x="121" y="110"/>
                  </a:cubicBezTo>
                  <a:close/>
                  <a:moveTo>
                    <a:pt x="132" y="3"/>
                  </a:moveTo>
                  <a:cubicBezTo>
                    <a:pt x="162" y="3"/>
                    <a:pt x="162" y="3"/>
                    <a:pt x="162" y="3"/>
                  </a:cubicBezTo>
                  <a:cubicBezTo>
                    <a:pt x="229" y="86"/>
                    <a:pt x="229" y="86"/>
                    <a:pt x="229" y="86"/>
                  </a:cubicBezTo>
                  <a:cubicBezTo>
                    <a:pt x="229" y="22"/>
                    <a:pt x="229" y="22"/>
                    <a:pt x="229" y="22"/>
                  </a:cubicBezTo>
                  <a:cubicBezTo>
                    <a:pt x="229" y="15"/>
                    <a:pt x="228" y="11"/>
                    <a:pt x="227" y="9"/>
                  </a:cubicBezTo>
                  <a:cubicBezTo>
                    <a:pt x="225" y="7"/>
                    <a:pt x="222" y="6"/>
                    <a:pt x="217" y="6"/>
                  </a:cubicBezTo>
                  <a:cubicBezTo>
                    <a:pt x="213" y="6"/>
                    <a:pt x="213" y="6"/>
                    <a:pt x="213" y="6"/>
                  </a:cubicBezTo>
                  <a:cubicBezTo>
                    <a:pt x="213" y="3"/>
                    <a:pt x="213" y="3"/>
                    <a:pt x="213" y="3"/>
                  </a:cubicBezTo>
                  <a:cubicBezTo>
                    <a:pt x="252" y="3"/>
                    <a:pt x="252" y="3"/>
                    <a:pt x="252" y="3"/>
                  </a:cubicBezTo>
                  <a:cubicBezTo>
                    <a:pt x="252" y="6"/>
                    <a:pt x="252" y="6"/>
                    <a:pt x="252" y="6"/>
                  </a:cubicBezTo>
                  <a:cubicBezTo>
                    <a:pt x="248" y="6"/>
                    <a:pt x="248" y="6"/>
                    <a:pt x="248" y="6"/>
                  </a:cubicBezTo>
                  <a:cubicBezTo>
                    <a:pt x="243" y="6"/>
                    <a:pt x="240" y="7"/>
                    <a:pt x="238" y="10"/>
                  </a:cubicBezTo>
                  <a:cubicBezTo>
                    <a:pt x="237" y="12"/>
                    <a:pt x="236" y="16"/>
                    <a:pt x="236" y="22"/>
                  </a:cubicBezTo>
                  <a:cubicBezTo>
                    <a:pt x="236" y="115"/>
                    <a:pt x="236" y="115"/>
                    <a:pt x="236" y="115"/>
                  </a:cubicBezTo>
                  <a:cubicBezTo>
                    <a:pt x="233" y="115"/>
                    <a:pt x="233" y="115"/>
                    <a:pt x="233" y="115"/>
                  </a:cubicBezTo>
                  <a:cubicBezTo>
                    <a:pt x="161" y="26"/>
                    <a:pt x="161" y="26"/>
                    <a:pt x="161" y="26"/>
                  </a:cubicBezTo>
                  <a:cubicBezTo>
                    <a:pt x="161" y="94"/>
                    <a:pt x="161" y="94"/>
                    <a:pt x="161" y="94"/>
                  </a:cubicBezTo>
                  <a:cubicBezTo>
                    <a:pt x="161" y="101"/>
                    <a:pt x="161" y="105"/>
                    <a:pt x="163" y="107"/>
                  </a:cubicBezTo>
                  <a:cubicBezTo>
                    <a:pt x="165" y="109"/>
                    <a:pt x="168" y="110"/>
                    <a:pt x="172" y="110"/>
                  </a:cubicBezTo>
                  <a:cubicBezTo>
                    <a:pt x="176" y="110"/>
                    <a:pt x="176" y="110"/>
                    <a:pt x="176" y="110"/>
                  </a:cubicBezTo>
                  <a:cubicBezTo>
                    <a:pt x="176" y="113"/>
                    <a:pt x="176" y="113"/>
                    <a:pt x="176" y="113"/>
                  </a:cubicBezTo>
                  <a:cubicBezTo>
                    <a:pt x="138" y="113"/>
                    <a:pt x="138" y="113"/>
                    <a:pt x="138" y="113"/>
                  </a:cubicBezTo>
                  <a:cubicBezTo>
                    <a:pt x="138" y="110"/>
                    <a:pt x="138" y="110"/>
                    <a:pt x="138" y="110"/>
                  </a:cubicBezTo>
                  <a:cubicBezTo>
                    <a:pt x="142" y="110"/>
                    <a:pt x="142" y="110"/>
                    <a:pt x="142" y="110"/>
                  </a:cubicBezTo>
                  <a:cubicBezTo>
                    <a:pt x="146" y="110"/>
                    <a:pt x="150" y="109"/>
                    <a:pt x="152" y="106"/>
                  </a:cubicBezTo>
                  <a:cubicBezTo>
                    <a:pt x="153" y="104"/>
                    <a:pt x="153" y="100"/>
                    <a:pt x="153" y="94"/>
                  </a:cubicBezTo>
                  <a:cubicBezTo>
                    <a:pt x="153" y="17"/>
                    <a:pt x="153" y="17"/>
                    <a:pt x="153" y="17"/>
                  </a:cubicBezTo>
                  <a:cubicBezTo>
                    <a:pt x="150" y="14"/>
                    <a:pt x="148" y="11"/>
                    <a:pt x="146" y="10"/>
                  </a:cubicBezTo>
                  <a:cubicBezTo>
                    <a:pt x="144" y="9"/>
                    <a:pt x="142" y="8"/>
                    <a:pt x="139" y="7"/>
                  </a:cubicBezTo>
                  <a:cubicBezTo>
                    <a:pt x="137" y="6"/>
                    <a:pt x="135" y="6"/>
                    <a:pt x="132" y="6"/>
                  </a:cubicBezTo>
                  <a:cubicBezTo>
                    <a:pt x="132" y="3"/>
                    <a:pt x="132" y="3"/>
                    <a:pt x="132" y="3"/>
                  </a:cubicBezTo>
                  <a:close/>
                  <a:moveTo>
                    <a:pt x="339" y="76"/>
                  </a:moveTo>
                  <a:cubicBezTo>
                    <a:pt x="296" y="76"/>
                    <a:pt x="296" y="76"/>
                    <a:pt x="296" y="76"/>
                  </a:cubicBezTo>
                  <a:cubicBezTo>
                    <a:pt x="289" y="94"/>
                    <a:pt x="289" y="94"/>
                    <a:pt x="289" y="94"/>
                  </a:cubicBezTo>
                  <a:cubicBezTo>
                    <a:pt x="287" y="98"/>
                    <a:pt x="286" y="101"/>
                    <a:pt x="286" y="103"/>
                  </a:cubicBezTo>
                  <a:cubicBezTo>
                    <a:pt x="286" y="105"/>
                    <a:pt x="287" y="106"/>
                    <a:pt x="288" y="108"/>
                  </a:cubicBezTo>
                  <a:cubicBezTo>
                    <a:pt x="290" y="109"/>
                    <a:pt x="293" y="110"/>
                    <a:pt x="298" y="110"/>
                  </a:cubicBezTo>
                  <a:cubicBezTo>
                    <a:pt x="298" y="113"/>
                    <a:pt x="298" y="113"/>
                    <a:pt x="298" y="113"/>
                  </a:cubicBezTo>
                  <a:cubicBezTo>
                    <a:pt x="264" y="113"/>
                    <a:pt x="264" y="113"/>
                    <a:pt x="264" y="113"/>
                  </a:cubicBezTo>
                  <a:cubicBezTo>
                    <a:pt x="264" y="110"/>
                    <a:pt x="264" y="110"/>
                    <a:pt x="264" y="110"/>
                  </a:cubicBezTo>
                  <a:cubicBezTo>
                    <a:pt x="268" y="109"/>
                    <a:pt x="271" y="108"/>
                    <a:pt x="273" y="107"/>
                  </a:cubicBezTo>
                  <a:cubicBezTo>
                    <a:pt x="275" y="104"/>
                    <a:pt x="279" y="99"/>
                    <a:pt x="282" y="91"/>
                  </a:cubicBezTo>
                  <a:cubicBezTo>
                    <a:pt x="321" y="0"/>
                    <a:pt x="321" y="0"/>
                    <a:pt x="321" y="0"/>
                  </a:cubicBezTo>
                  <a:cubicBezTo>
                    <a:pt x="324" y="0"/>
                    <a:pt x="324" y="0"/>
                    <a:pt x="324" y="0"/>
                  </a:cubicBezTo>
                  <a:cubicBezTo>
                    <a:pt x="362" y="92"/>
                    <a:pt x="362" y="92"/>
                    <a:pt x="362" y="92"/>
                  </a:cubicBezTo>
                  <a:cubicBezTo>
                    <a:pt x="365" y="99"/>
                    <a:pt x="368" y="104"/>
                    <a:pt x="370" y="106"/>
                  </a:cubicBezTo>
                  <a:cubicBezTo>
                    <a:pt x="373" y="109"/>
                    <a:pt x="376" y="110"/>
                    <a:pt x="381" y="110"/>
                  </a:cubicBezTo>
                  <a:cubicBezTo>
                    <a:pt x="381" y="113"/>
                    <a:pt x="381" y="113"/>
                    <a:pt x="381" y="113"/>
                  </a:cubicBezTo>
                  <a:cubicBezTo>
                    <a:pt x="337" y="113"/>
                    <a:pt x="337" y="113"/>
                    <a:pt x="337" y="113"/>
                  </a:cubicBezTo>
                  <a:cubicBezTo>
                    <a:pt x="337" y="110"/>
                    <a:pt x="337" y="110"/>
                    <a:pt x="337" y="110"/>
                  </a:cubicBezTo>
                  <a:cubicBezTo>
                    <a:pt x="342" y="110"/>
                    <a:pt x="345" y="109"/>
                    <a:pt x="346" y="108"/>
                  </a:cubicBezTo>
                  <a:cubicBezTo>
                    <a:pt x="348" y="107"/>
                    <a:pt x="349" y="105"/>
                    <a:pt x="349" y="103"/>
                  </a:cubicBezTo>
                  <a:cubicBezTo>
                    <a:pt x="349" y="101"/>
                    <a:pt x="347" y="97"/>
                    <a:pt x="345" y="92"/>
                  </a:cubicBezTo>
                  <a:cubicBezTo>
                    <a:pt x="339" y="76"/>
                    <a:pt x="339" y="76"/>
                    <a:pt x="339" y="76"/>
                  </a:cubicBezTo>
                  <a:close/>
                  <a:moveTo>
                    <a:pt x="336" y="70"/>
                  </a:moveTo>
                  <a:cubicBezTo>
                    <a:pt x="318" y="26"/>
                    <a:pt x="318" y="26"/>
                    <a:pt x="318" y="26"/>
                  </a:cubicBezTo>
                  <a:cubicBezTo>
                    <a:pt x="298" y="70"/>
                    <a:pt x="298" y="70"/>
                    <a:pt x="298" y="70"/>
                  </a:cubicBezTo>
                  <a:cubicBezTo>
                    <a:pt x="336" y="70"/>
                    <a:pt x="336" y="70"/>
                    <a:pt x="336" y="70"/>
                  </a:cubicBezTo>
                  <a:close/>
                  <a:moveTo>
                    <a:pt x="389" y="3"/>
                  </a:moveTo>
                  <a:cubicBezTo>
                    <a:pt x="419" y="3"/>
                    <a:pt x="419" y="3"/>
                    <a:pt x="419" y="3"/>
                  </a:cubicBezTo>
                  <a:cubicBezTo>
                    <a:pt x="486" y="86"/>
                    <a:pt x="486" y="86"/>
                    <a:pt x="486" y="86"/>
                  </a:cubicBezTo>
                  <a:cubicBezTo>
                    <a:pt x="486" y="22"/>
                    <a:pt x="486" y="22"/>
                    <a:pt x="486" y="22"/>
                  </a:cubicBezTo>
                  <a:cubicBezTo>
                    <a:pt x="486" y="15"/>
                    <a:pt x="485" y="11"/>
                    <a:pt x="484" y="9"/>
                  </a:cubicBezTo>
                  <a:cubicBezTo>
                    <a:pt x="482" y="7"/>
                    <a:pt x="479" y="6"/>
                    <a:pt x="474" y="6"/>
                  </a:cubicBezTo>
                  <a:cubicBezTo>
                    <a:pt x="471" y="6"/>
                    <a:pt x="471" y="6"/>
                    <a:pt x="471" y="6"/>
                  </a:cubicBezTo>
                  <a:cubicBezTo>
                    <a:pt x="471" y="3"/>
                    <a:pt x="471" y="3"/>
                    <a:pt x="471" y="3"/>
                  </a:cubicBezTo>
                  <a:cubicBezTo>
                    <a:pt x="509" y="3"/>
                    <a:pt x="509" y="3"/>
                    <a:pt x="509" y="3"/>
                  </a:cubicBezTo>
                  <a:cubicBezTo>
                    <a:pt x="509" y="6"/>
                    <a:pt x="509" y="6"/>
                    <a:pt x="509" y="6"/>
                  </a:cubicBezTo>
                  <a:cubicBezTo>
                    <a:pt x="505" y="6"/>
                    <a:pt x="505" y="6"/>
                    <a:pt x="505" y="6"/>
                  </a:cubicBezTo>
                  <a:cubicBezTo>
                    <a:pt x="500" y="6"/>
                    <a:pt x="497" y="7"/>
                    <a:pt x="495" y="10"/>
                  </a:cubicBezTo>
                  <a:cubicBezTo>
                    <a:pt x="494" y="12"/>
                    <a:pt x="493" y="16"/>
                    <a:pt x="493" y="22"/>
                  </a:cubicBezTo>
                  <a:cubicBezTo>
                    <a:pt x="493" y="115"/>
                    <a:pt x="493" y="115"/>
                    <a:pt x="493" y="115"/>
                  </a:cubicBezTo>
                  <a:cubicBezTo>
                    <a:pt x="490" y="115"/>
                    <a:pt x="490" y="115"/>
                    <a:pt x="490" y="115"/>
                  </a:cubicBezTo>
                  <a:cubicBezTo>
                    <a:pt x="418" y="26"/>
                    <a:pt x="418" y="26"/>
                    <a:pt x="418" y="26"/>
                  </a:cubicBezTo>
                  <a:cubicBezTo>
                    <a:pt x="418" y="94"/>
                    <a:pt x="418" y="94"/>
                    <a:pt x="418" y="94"/>
                  </a:cubicBezTo>
                  <a:cubicBezTo>
                    <a:pt x="418" y="101"/>
                    <a:pt x="418" y="105"/>
                    <a:pt x="420" y="107"/>
                  </a:cubicBezTo>
                  <a:cubicBezTo>
                    <a:pt x="422" y="109"/>
                    <a:pt x="425" y="110"/>
                    <a:pt x="429" y="110"/>
                  </a:cubicBezTo>
                  <a:cubicBezTo>
                    <a:pt x="433" y="110"/>
                    <a:pt x="433" y="110"/>
                    <a:pt x="433" y="110"/>
                  </a:cubicBezTo>
                  <a:cubicBezTo>
                    <a:pt x="433" y="113"/>
                    <a:pt x="433" y="113"/>
                    <a:pt x="433" y="113"/>
                  </a:cubicBezTo>
                  <a:cubicBezTo>
                    <a:pt x="395" y="113"/>
                    <a:pt x="395" y="113"/>
                    <a:pt x="395" y="113"/>
                  </a:cubicBezTo>
                  <a:cubicBezTo>
                    <a:pt x="395" y="110"/>
                    <a:pt x="395" y="110"/>
                    <a:pt x="395" y="110"/>
                  </a:cubicBezTo>
                  <a:cubicBezTo>
                    <a:pt x="399" y="110"/>
                    <a:pt x="399" y="110"/>
                    <a:pt x="399" y="110"/>
                  </a:cubicBezTo>
                  <a:cubicBezTo>
                    <a:pt x="404" y="110"/>
                    <a:pt x="407" y="109"/>
                    <a:pt x="409" y="106"/>
                  </a:cubicBezTo>
                  <a:cubicBezTo>
                    <a:pt x="410" y="104"/>
                    <a:pt x="411" y="100"/>
                    <a:pt x="411" y="94"/>
                  </a:cubicBezTo>
                  <a:cubicBezTo>
                    <a:pt x="411" y="17"/>
                    <a:pt x="411" y="17"/>
                    <a:pt x="411" y="17"/>
                  </a:cubicBezTo>
                  <a:cubicBezTo>
                    <a:pt x="407" y="14"/>
                    <a:pt x="405" y="11"/>
                    <a:pt x="403" y="10"/>
                  </a:cubicBezTo>
                  <a:cubicBezTo>
                    <a:pt x="402" y="9"/>
                    <a:pt x="399" y="8"/>
                    <a:pt x="396" y="7"/>
                  </a:cubicBezTo>
                  <a:cubicBezTo>
                    <a:pt x="394" y="6"/>
                    <a:pt x="392" y="6"/>
                    <a:pt x="389" y="6"/>
                  </a:cubicBezTo>
                  <a:cubicBezTo>
                    <a:pt x="389" y="3"/>
                    <a:pt x="389" y="3"/>
                    <a:pt x="389" y="3"/>
                  </a:cubicBezTo>
                  <a:close/>
                  <a:moveTo>
                    <a:pt x="674" y="6"/>
                  </a:moveTo>
                  <a:cubicBezTo>
                    <a:pt x="674" y="3"/>
                    <a:pt x="674" y="3"/>
                    <a:pt x="674" y="3"/>
                  </a:cubicBezTo>
                  <a:cubicBezTo>
                    <a:pt x="713" y="3"/>
                    <a:pt x="713" y="3"/>
                    <a:pt x="713" y="3"/>
                  </a:cubicBezTo>
                  <a:cubicBezTo>
                    <a:pt x="713" y="6"/>
                    <a:pt x="713" y="6"/>
                    <a:pt x="713" y="6"/>
                  </a:cubicBezTo>
                  <a:cubicBezTo>
                    <a:pt x="709" y="6"/>
                    <a:pt x="709" y="6"/>
                    <a:pt x="709" y="6"/>
                  </a:cubicBezTo>
                  <a:cubicBezTo>
                    <a:pt x="705" y="6"/>
                    <a:pt x="701" y="8"/>
                    <a:pt x="699" y="11"/>
                  </a:cubicBezTo>
                  <a:cubicBezTo>
                    <a:pt x="698" y="13"/>
                    <a:pt x="697" y="17"/>
                    <a:pt x="697" y="23"/>
                  </a:cubicBezTo>
                  <a:cubicBezTo>
                    <a:pt x="697" y="68"/>
                    <a:pt x="697" y="68"/>
                    <a:pt x="697" y="68"/>
                  </a:cubicBezTo>
                  <a:cubicBezTo>
                    <a:pt x="697" y="79"/>
                    <a:pt x="696" y="87"/>
                    <a:pt x="694" y="93"/>
                  </a:cubicBezTo>
                  <a:cubicBezTo>
                    <a:pt x="692" y="100"/>
                    <a:pt x="687" y="105"/>
                    <a:pt x="681" y="109"/>
                  </a:cubicBezTo>
                  <a:cubicBezTo>
                    <a:pt x="675" y="114"/>
                    <a:pt x="666" y="116"/>
                    <a:pt x="655" y="116"/>
                  </a:cubicBezTo>
                  <a:cubicBezTo>
                    <a:pt x="643" y="116"/>
                    <a:pt x="634" y="114"/>
                    <a:pt x="627" y="109"/>
                  </a:cubicBezTo>
                  <a:cubicBezTo>
                    <a:pt x="621" y="105"/>
                    <a:pt x="617" y="100"/>
                    <a:pt x="614" y="93"/>
                  </a:cubicBezTo>
                  <a:cubicBezTo>
                    <a:pt x="612" y="88"/>
                    <a:pt x="612" y="79"/>
                    <a:pt x="612" y="65"/>
                  </a:cubicBezTo>
                  <a:cubicBezTo>
                    <a:pt x="612" y="22"/>
                    <a:pt x="612" y="22"/>
                    <a:pt x="612" y="22"/>
                  </a:cubicBezTo>
                  <a:cubicBezTo>
                    <a:pt x="612" y="16"/>
                    <a:pt x="611" y="11"/>
                    <a:pt x="609" y="9"/>
                  </a:cubicBezTo>
                  <a:cubicBezTo>
                    <a:pt x="607" y="7"/>
                    <a:pt x="604" y="6"/>
                    <a:pt x="600" y="6"/>
                  </a:cubicBezTo>
                  <a:cubicBezTo>
                    <a:pt x="596" y="6"/>
                    <a:pt x="596" y="6"/>
                    <a:pt x="596" y="6"/>
                  </a:cubicBezTo>
                  <a:cubicBezTo>
                    <a:pt x="596" y="3"/>
                    <a:pt x="596" y="3"/>
                    <a:pt x="596" y="3"/>
                  </a:cubicBezTo>
                  <a:cubicBezTo>
                    <a:pt x="643" y="3"/>
                    <a:pt x="643" y="3"/>
                    <a:pt x="643" y="3"/>
                  </a:cubicBezTo>
                  <a:cubicBezTo>
                    <a:pt x="643" y="6"/>
                    <a:pt x="643" y="6"/>
                    <a:pt x="643" y="6"/>
                  </a:cubicBezTo>
                  <a:cubicBezTo>
                    <a:pt x="639" y="6"/>
                    <a:pt x="639" y="6"/>
                    <a:pt x="639" y="6"/>
                  </a:cubicBezTo>
                  <a:cubicBezTo>
                    <a:pt x="634" y="6"/>
                    <a:pt x="631" y="7"/>
                    <a:pt x="629" y="10"/>
                  </a:cubicBezTo>
                  <a:cubicBezTo>
                    <a:pt x="628" y="12"/>
                    <a:pt x="627" y="16"/>
                    <a:pt x="627" y="22"/>
                  </a:cubicBezTo>
                  <a:cubicBezTo>
                    <a:pt x="627" y="70"/>
                    <a:pt x="627" y="70"/>
                    <a:pt x="627" y="70"/>
                  </a:cubicBezTo>
                  <a:cubicBezTo>
                    <a:pt x="627" y="75"/>
                    <a:pt x="628" y="80"/>
                    <a:pt x="628" y="85"/>
                  </a:cubicBezTo>
                  <a:cubicBezTo>
                    <a:pt x="629" y="91"/>
                    <a:pt x="631" y="95"/>
                    <a:pt x="633" y="98"/>
                  </a:cubicBezTo>
                  <a:cubicBezTo>
                    <a:pt x="635" y="101"/>
                    <a:pt x="638" y="104"/>
                    <a:pt x="642" y="106"/>
                  </a:cubicBezTo>
                  <a:cubicBezTo>
                    <a:pt x="645" y="108"/>
                    <a:pt x="650" y="109"/>
                    <a:pt x="656" y="109"/>
                  </a:cubicBezTo>
                  <a:cubicBezTo>
                    <a:pt x="663" y="109"/>
                    <a:pt x="669" y="107"/>
                    <a:pt x="675" y="104"/>
                  </a:cubicBezTo>
                  <a:cubicBezTo>
                    <a:pt x="681" y="101"/>
                    <a:pt x="685" y="97"/>
                    <a:pt x="687" y="92"/>
                  </a:cubicBezTo>
                  <a:cubicBezTo>
                    <a:pt x="689" y="87"/>
                    <a:pt x="690" y="79"/>
                    <a:pt x="690" y="67"/>
                  </a:cubicBezTo>
                  <a:cubicBezTo>
                    <a:pt x="690" y="22"/>
                    <a:pt x="690" y="22"/>
                    <a:pt x="690" y="22"/>
                  </a:cubicBezTo>
                  <a:cubicBezTo>
                    <a:pt x="690" y="15"/>
                    <a:pt x="689" y="11"/>
                    <a:pt x="688" y="9"/>
                  </a:cubicBezTo>
                  <a:cubicBezTo>
                    <a:pt x="686" y="7"/>
                    <a:pt x="682" y="6"/>
                    <a:pt x="678" y="6"/>
                  </a:cubicBezTo>
                  <a:cubicBezTo>
                    <a:pt x="674" y="6"/>
                    <a:pt x="674" y="6"/>
                    <a:pt x="674" y="6"/>
                  </a:cubicBezTo>
                  <a:close/>
                  <a:moveTo>
                    <a:pt x="721" y="3"/>
                  </a:moveTo>
                  <a:cubicBezTo>
                    <a:pt x="751" y="3"/>
                    <a:pt x="751" y="3"/>
                    <a:pt x="751" y="3"/>
                  </a:cubicBezTo>
                  <a:cubicBezTo>
                    <a:pt x="818" y="86"/>
                    <a:pt x="818" y="86"/>
                    <a:pt x="818" y="86"/>
                  </a:cubicBezTo>
                  <a:cubicBezTo>
                    <a:pt x="818" y="22"/>
                    <a:pt x="818" y="22"/>
                    <a:pt x="818" y="22"/>
                  </a:cubicBezTo>
                  <a:cubicBezTo>
                    <a:pt x="818" y="15"/>
                    <a:pt x="818" y="11"/>
                    <a:pt x="816" y="9"/>
                  </a:cubicBezTo>
                  <a:cubicBezTo>
                    <a:pt x="814" y="7"/>
                    <a:pt x="811" y="6"/>
                    <a:pt x="807" y="6"/>
                  </a:cubicBezTo>
                  <a:cubicBezTo>
                    <a:pt x="803" y="6"/>
                    <a:pt x="803" y="6"/>
                    <a:pt x="803" y="6"/>
                  </a:cubicBezTo>
                  <a:cubicBezTo>
                    <a:pt x="803" y="3"/>
                    <a:pt x="803" y="3"/>
                    <a:pt x="803" y="3"/>
                  </a:cubicBezTo>
                  <a:cubicBezTo>
                    <a:pt x="841" y="3"/>
                    <a:pt x="841" y="3"/>
                    <a:pt x="841" y="3"/>
                  </a:cubicBezTo>
                  <a:cubicBezTo>
                    <a:pt x="841" y="6"/>
                    <a:pt x="841" y="6"/>
                    <a:pt x="841" y="6"/>
                  </a:cubicBezTo>
                  <a:cubicBezTo>
                    <a:pt x="837" y="6"/>
                    <a:pt x="837" y="6"/>
                    <a:pt x="837" y="6"/>
                  </a:cubicBezTo>
                  <a:cubicBezTo>
                    <a:pt x="833" y="6"/>
                    <a:pt x="829" y="7"/>
                    <a:pt x="827" y="10"/>
                  </a:cubicBezTo>
                  <a:cubicBezTo>
                    <a:pt x="826" y="12"/>
                    <a:pt x="826" y="16"/>
                    <a:pt x="826" y="22"/>
                  </a:cubicBezTo>
                  <a:cubicBezTo>
                    <a:pt x="826" y="115"/>
                    <a:pt x="826" y="115"/>
                    <a:pt x="826" y="115"/>
                  </a:cubicBezTo>
                  <a:cubicBezTo>
                    <a:pt x="823" y="115"/>
                    <a:pt x="823" y="115"/>
                    <a:pt x="823" y="115"/>
                  </a:cubicBezTo>
                  <a:cubicBezTo>
                    <a:pt x="750" y="26"/>
                    <a:pt x="750" y="26"/>
                    <a:pt x="750" y="26"/>
                  </a:cubicBezTo>
                  <a:cubicBezTo>
                    <a:pt x="750" y="94"/>
                    <a:pt x="750" y="94"/>
                    <a:pt x="750" y="94"/>
                  </a:cubicBezTo>
                  <a:cubicBezTo>
                    <a:pt x="750" y="101"/>
                    <a:pt x="751" y="105"/>
                    <a:pt x="752" y="107"/>
                  </a:cubicBezTo>
                  <a:cubicBezTo>
                    <a:pt x="754" y="109"/>
                    <a:pt x="757" y="110"/>
                    <a:pt x="762" y="110"/>
                  </a:cubicBezTo>
                  <a:cubicBezTo>
                    <a:pt x="765" y="110"/>
                    <a:pt x="765" y="110"/>
                    <a:pt x="765" y="110"/>
                  </a:cubicBezTo>
                  <a:cubicBezTo>
                    <a:pt x="765" y="113"/>
                    <a:pt x="765" y="113"/>
                    <a:pt x="765" y="113"/>
                  </a:cubicBezTo>
                  <a:cubicBezTo>
                    <a:pt x="727" y="113"/>
                    <a:pt x="727" y="113"/>
                    <a:pt x="727" y="113"/>
                  </a:cubicBezTo>
                  <a:cubicBezTo>
                    <a:pt x="727" y="110"/>
                    <a:pt x="727" y="110"/>
                    <a:pt x="727" y="110"/>
                  </a:cubicBezTo>
                  <a:cubicBezTo>
                    <a:pt x="731" y="110"/>
                    <a:pt x="731" y="110"/>
                    <a:pt x="731" y="110"/>
                  </a:cubicBezTo>
                  <a:cubicBezTo>
                    <a:pt x="736" y="110"/>
                    <a:pt x="739" y="109"/>
                    <a:pt x="741" y="106"/>
                  </a:cubicBezTo>
                  <a:cubicBezTo>
                    <a:pt x="742" y="104"/>
                    <a:pt x="743" y="100"/>
                    <a:pt x="743" y="94"/>
                  </a:cubicBezTo>
                  <a:cubicBezTo>
                    <a:pt x="743" y="17"/>
                    <a:pt x="743" y="17"/>
                    <a:pt x="743" y="17"/>
                  </a:cubicBezTo>
                  <a:cubicBezTo>
                    <a:pt x="740" y="14"/>
                    <a:pt x="737" y="11"/>
                    <a:pt x="735" y="10"/>
                  </a:cubicBezTo>
                  <a:cubicBezTo>
                    <a:pt x="734" y="9"/>
                    <a:pt x="731" y="8"/>
                    <a:pt x="728" y="7"/>
                  </a:cubicBezTo>
                  <a:cubicBezTo>
                    <a:pt x="727" y="6"/>
                    <a:pt x="724" y="6"/>
                    <a:pt x="721" y="6"/>
                  </a:cubicBezTo>
                  <a:cubicBezTo>
                    <a:pt x="721" y="3"/>
                    <a:pt x="721" y="3"/>
                    <a:pt x="721" y="3"/>
                  </a:cubicBezTo>
                  <a:close/>
                  <a:moveTo>
                    <a:pt x="903" y="110"/>
                  </a:moveTo>
                  <a:cubicBezTo>
                    <a:pt x="903" y="113"/>
                    <a:pt x="903" y="113"/>
                    <a:pt x="903" y="113"/>
                  </a:cubicBezTo>
                  <a:cubicBezTo>
                    <a:pt x="856" y="113"/>
                    <a:pt x="856" y="113"/>
                    <a:pt x="856" y="113"/>
                  </a:cubicBezTo>
                  <a:cubicBezTo>
                    <a:pt x="856" y="110"/>
                    <a:pt x="856" y="110"/>
                    <a:pt x="856" y="110"/>
                  </a:cubicBezTo>
                  <a:cubicBezTo>
                    <a:pt x="860" y="110"/>
                    <a:pt x="860" y="110"/>
                    <a:pt x="860" y="110"/>
                  </a:cubicBezTo>
                  <a:cubicBezTo>
                    <a:pt x="864" y="110"/>
                    <a:pt x="868" y="109"/>
                    <a:pt x="870" y="106"/>
                  </a:cubicBezTo>
                  <a:cubicBezTo>
                    <a:pt x="871" y="104"/>
                    <a:pt x="872" y="100"/>
                    <a:pt x="872" y="94"/>
                  </a:cubicBezTo>
                  <a:cubicBezTo>
                    <a:pt x="872" y="22"/>
                    <a:pt x="872" y="22"/>
                    <a:pt x="872" y="22"/>
                  </a:cubicBezTo>
                  <a:cubicBezTo>
                    <a:pt x="872" y="17"/>
                    <a:pt x="871" y="13"/>
                    <a:pt x="871" y="11"/>
                  </a:cubicBezTo>
                  <a:cubicBezTo>
                    <a:pt x="870" y="10"/>
                    <a:pt x="869" y="9"/>
                    <a:pt x="867" y="8"/>
                  </a:cubicBezTo>
                  <a:cubicBezTo>
                    <a:pt x="865" y="7"/>
                    <a:pt x="862" y="6"/>
                    <a:pt x="860" y="6"/>
                  </a:cubicBezTo>
                  <a:cubicBezTo>
                    <a:pt x="856" y="6"/>
                    <a:pt x="856" y="6"/>
                    <a:pt x="856" y="6"/>
                  </a:cubicBezTo>
                  <a:cubicBezTo>
                    <a:pt x="856" y="3"/>
                    <a:pt x="856" y="3"/>
                    <a:pt x="856" y="3"/>
                  </a:cubicBezTo>
                  <a:cubicBezTo>
                    <a:pt x="903" y="3"/>
                    <a:pt x="903" y="3"/>
                    <a:pt x="903" y="3"/>
                  </a:cubicBezTo>
                  <a:cubicBezTo>
                    <a:pt x="903" y="6"/>
                    <a:pt x="903" y="6"/>
                    <a:pt x="903" y="6"/>
                  </a:cubicBezTo>
                  <a:cubicBezTo>
                    <a:pt x="899" y="6"/>
                    <a:pt x="899" y="6"/>
                    <a:pt x="899" y="6"/>
                  </a:cubicBezTo>
                  <a:cubicBezTo>
                    <a:pt x="895" y="6"/>
                    <a:pt x="891" y="7"/>
                    <a:pt x="889" y="10"/>
                  </a:cubicBezTo>
                  <a:cubicBezTo>
                    <a:pt x="888" y="12"/>
                    <a:pt x="887" y="16"/>
                    <a:pt x="887" y="22"/>
                  </a:cubicBezTo>
                  <a:cubicBezTo>
                    <a:pt x="887" y="94"/>
                    <a:pt x="887" y="94"/>
                    <a:pt x="887" y="94"/>
                  </a:cubicBezTo>
                  <a:cubicBezTo>
                    <a:pt x="887" y="99"/>
                    <a:pt x="888" y="103"/>
                    <a:pt x="888" y="105"/>
                  </a:cubicBezTo>
                  <a:cubicBezTo>
                    <a:pt x="889" y="106"/>
                    <a:pt x="890" y="107"/>
                    <a:pt x="892" y="108"/>
                  </a:cubicBezTo>
                  <a:cubicBezTo>
                    <a:pt x="894" y="109"/>
                    <a:pt x="897" y="110"/>
                    <a:pt x="899" y="110"/>
                  </a:cubicBezTo>
                  <a:cubicBezTo>
                    <a:pt x="903" y="110"/>
                    <a:pt x="903" y="110"/>
                    <a:pt x="903" y="110"/>
                  </a:cubicBezTo>
                  <a:close/>
                  <a:moveTo>
                    <a:pt x="1034" y="3"/>
                  </a:moveTo>
                  <a:cubicBezTo>
                    <a:pt x="1034" y="6"/>
                    <a:pt x="1034" y="6"/>
                    <a:pt x="1034" y="6"/>
                  </a:cubicBezTo>
                  <a:cubicBezTo>
                    <a:pt x="1030" y="7"/>
                    <a:pt x="1027" y="8"/>
                    <a:pt x="1025" y="10"/>
                  </a:cubicBezTo>
                  <a:cubicBezTo>
                    <a:pt x="1022" y="12"/>
                    <a:pt x="1020" y="16"/>
                    <a:pt x="1017" y="22"/>
                  </a:cubicBezTo>
                  <a:cubicBezTo>
                    <a:pt x="979" y="116"/>
                    <a:pt x="979" y="116"/>
                    <a:pt x="979" y="116"/>
                  </a:cubicBezTo>
                  <a:cubicBezTo>
                    <a:pt x="976" y="116"/>
                    <a:pt x="976" y="116"/>
                    <a:pt x="976" y="116"/>
                  </a:cubicBezTo>
                  <a:cubicBezTo>
                    <a:pt x="935" y="21"/>
                    <a:pt x="935" y="21"/>
                    <a:pt x="935" y="21"/>
                  </a:cubicBezTo>
                  <a:cubicBezTo>
                    <a:pt x="932" y="16"/>
                    <a:pt x="931" y="13"/>
                    <a:pt x="930" y="12"/>
                  </a:cubicBezTo>
                  <a:cubicBezTo>
                    <a:pt x="929" y="10"/>
                    <a:pt x="927" y="9"/>
                    <a:pt x="925" y="8"/>
                  </a:cubicBezTo>
                  <a:cubicBezTo>
                    <a:pt x="923" y="7"/>
                    <a:pt x="920" y="6"/>
                    <a:pt x="917" y="6"/>
                  </a:cubicBezTo>
                  <a:cubicBezTo>
                    <a:pt x="917" y="3"/>
                    <a:pt x="917" y="3"/>
                    <a:pt x="917" y="3"/>
                  </a:cubicBezTo>
                  <a:cubicBezTo>
                    <a:pt x="962" y="3"/>
                    <a:pt x="962" y="3"/>
                    <a:pt x="962" y="3"/>
                  </a:cubicBezTo>
                  <a:cubicBezTo>
                    <a:pt x="962" y="6"/>
                    <a:pt x="962" y="6"/>
                    <a:pt x="962" y="6"/>
                  </a:cubicBezTo>
                  <a:cubicBezTo>
                    <a:pt x="957" y="6"/>
                    <a:pt x="954" y="7"/>
                    <a:pt x="952" y="8"/>
                  </a:cubicBezTo>
                  <a:cubicBezTo>
                    <a:pt x="951" y="10"/>
                    <a:pt x="950" y="11"/>
                    <a:pt x="950" y="13"/>
                  </a:cubicBezTo>
                  <a:cubicBezTo>
                    <a:pt x="950" y="16"/>
                    <a:pt x="951" y="20"/>
                    <a:pt x="954" y="26"/>
                  </a:cubicBezTo>
                  <a:cubicBezTo>
                    <a:pt x="982" y="91"/>
                    <a:pt x="982" y="91"/>
                    <a:pt x="982" y="91"/>
                  </a:cubicBezTo>
                  <a:cubicBezTo>
                    <a:pt x="1008" y="27"/>
                    <a:pt x="1008" y="27"/>
                    <a:pt x="1008" y="27"/>
                  </a:cubicBezTo>
                  <a:cubicBezTo>
                    <a:pt x="1010" y="20"/>
                    <a:pt x="1012" y="16"/>
                    <a:pt x="1012" y="14"/>
                  </a:cubicBezTo>
                  <a:cubicBezTo>
                    <a:pt x="1012" y="12"/>
                    <a:pt x="1011" y="11"/>
                    <a:pt x="1009" y="9"/>
                  </a:cubicBezTo>
                  <a:cubicBezTo>
                    <a:pt x="1008" y="8"/>
                    <a:pt x="1005" y="7"/>
                    <a:pt x="1001" y="6"/>
                  </a:cubicBezTo>
                  <a:cubicBezTo>
                    <a:pt x="1001" y="6"/>
                    <a:pt x="1001" y="6"/>
                    <a:pt x="1000" y="6"/>
                  </a:cubicBezTo>
                  <a:cubicBezTo>
                    <a:pt x="1000" y="3"/>
                    <a:pt x="1000" y="3"/>
                    <a:pt x="1000" y="3"/>
                  </a:cubicBezTo>
                  <a:cubicBezTo>
                    <a:pt x="1034" y="3"/>
                    <a:pt x="1034" y="3"/>
                    <a:pt x="1034" y="3"/>
                  </a:cubicBezTo>
                  <a:close/>
                  <a:moveTo>
                    <a:pt x="1079" y="9"/>
                  </a:moveTo>
                  <a:cubicBezTo>
                    <a:pt x="1079" y="52"/>
                    <a:pt x="1079" y="52"/>
                    <a:pt x="1079" y="52"/>
                  </a:cubicBezTo>
                  <a:cubicBezTo>
                    <a:pt x="1103" y="52"/>
                    <a:pt x="1103" y="52"/>
                    <a:pt x="1103" y="52"/>
                  </a:cubicBezTo>
                  <a:cubicBezTo>
                    <a:pt x="1110" y="52"/>
                    <a:pt x="1114" y="52"/>
                    <a:pt x="1116" y="50"/>
                  </a:cubicBezTo>
                  <a:cubicBezTo>
                    <a:pt x="1119" y="47"/>
                    <a:pt x="1120" y="43"/>
                    <a:pt x="1121" y="36"/>
                  </a:cubicBezTo>
                  <a:cubicBezTo>
                    <a:pt x="1124" y="36"/>
                    <a:pt x="1124" y="36"/>
                    <a:pt x="1124" y="36"/>
                  </a:cubicBezTo>
                  <a:cubicBezTo>
                    <a:pt x="1124" y="75"/>
                    <a:pt x="1124" y="75"/>
                    <a:pt x="1124" y="75"/>
                  </a:cubicBezTo>
                  <a:cubicBezTo>
                    <a:pt x="1121" y="75"/>
                    <a:pt x="1121" y="75"/>
                    <a:pt x="1121" y="75"/>
                  </a:cubicBezTo>
                  <a:cubicBezTo>
                    <a:pt x="1120" y="69"/>
                    <a:pt x="1119" y="66"/>
                    <a:pt x="1118" y="64"/>
                  </a:cubicBezTo>
                  <a:cubicBezTo>
                    <a:pt x="1117" y="63"/>
                    <a:pt x="1116" y="61"/>
                    <a:pt x="1113" y="60"/>
                  </a:cubicBezTo>
                  <a:cubicBezTo>
                    <a:pt x="1111" y="59"/>
                    <a:pt x="1108" y="58"/>
                    <a:pt x="1103" y="58"/>
                  </a:cubicBezTo>
                  <a:cubicBezTo>
                    <a:pt x="1079" y="58"/>
                    <a:pt x="1079" y="58"/>
                    <a:pt x="1079" y="58"/>
                  </a:cubicBezTo>
                  <a:cubicBezTo>
                    <a:pt x="1079" y="95"/>
                    <a:pt x="1079" y="95"/>
                    <a:pt x="1079" y="95"/>
                  </a:cubicBezTo>
                  <a:cubicBezTo>
                    <a:pt x="1079" y="100"/>
                    <a:pt x="1079" y="103"/>
                    <a:pt x="1080" y="104"/>
                  </a:cubicBezTo>
                  <a:cubicBezTo>
                    <a:pt x="1080" y="105"/>
                    <a:pt x="1081" y="106"/>
                    <a:pt x="1082" y="106"/>
                  </a:cubicBezTo>
                  <a:cubicBezTo>
                    <a:pt x="1083" y="107"/>
                    <a:pt x="1085" y="107"/>
                    <a:pt x="1088" y="107"/>
                  </a:cubicBezTo>
                  <a:cubicBezTo>
                    <a:pt x="1107" y="107"/>
                    <a:pt x="1107" y="107"/>
                    <a:pt x="1107" y="107"/>
                  </a:cubicBezTo>
                  <a:cubicBezTo>
                    <a:pt x="1113" y="107"/>
                    <a:pt x="1118" y="107"/>
                    <a:pt x="1120" y="106"/>
                  </a:cubicBezTo>
                  <a:cubicBezTo>
                    <a:pt x="1123" y="105"/>
                    <a:pt x="1126" y="103"/>
                    <a:pt x="1129" y="101"/>
                  </a:cubicBezTo>
                  <a:cubicBezTo>
                    <a:pt x="1132" y="97"/>
                    <a:pt x="1135" y="92"/>
                    <a:pt x="1139" y="85"/>
                  </a:cubicBezTo>
                  <a:cubicBezTo>
                    <a:pt x="1142" y="85"/>
                    <a:pt x="1142" y="85"/>
                    <a:pt x="1142" y="85"/>
                  </a:cubicBezTo>
                  <a:cubicBezTo>
                    <a:pt x="1133" y="113"/>
                    <a:pt x="1133" y="113"/>
                    <a:pt x="1133" y="113"/>
                  </a:cubicBezTo>
                  <a:cubicBezTo>
                    <a:pt x="1048" y="113"/>
                    <a:pt x="1048" y="113"/>
                    <a:pt x="1048" y="113"/>
                  </a:cubicBezTo>
                  <a:cubicBezTo>
                    <a:pt x="1048" y="110"/>
                    <a:pt x="1048" y="110"/>
                    <a:pt x="1048" y="110"/>
                  </a:cubicBezTo>
                  <a:cubicBezTo>
                    <a:pt x="1052" y="110"/>
                    <a:pt x="1052" y="110"/>
                    <a:pt x="1052" y="110"/>
                  </a:cubicBezTo>
                  <a:cubicBezTo>
                    <a:pt x="1054" y="110"/>
                    <a:pt x="1057" y="109"/>
                    <a:pt x="1059" y="108"/>
                  </a:cubicBezTo>
                  <a:cubicBezTo>
                    <a:pt x="1061" y="107"/>
                    <a:pt x="1062" y="106"/>
                    <a:pt x="1062" y="104"/>
                  </a:cubicBezTo>
                  <a:cubicBezTo>
                    <a:pt x="1063" y="103"/>
                    <a:pt x="1063" y="99"/>
                    <a:pt x="1063" y="94"/>
                  </a:cubicBezTo>
                  <a:cubicBezTo>
                    <a:pt x="1063" y="22"/>
                    <a:pt x="1063" y="22"/>
                    <a:pt x="1063" y="22"/>
                  </a:cubicBezTo>
                  <a:cubicBezTo>
                    <a:pt x="1063" y="15"/>
                    <a:pt x="1063" y="11"/>
                    <a:pt x="1061" y="9"/>
                  </a:cubicBezTo>
                  <a:cubicBezTo>
                    <a:pt x="1059" y="7"/>
                    <a:pt x="1056" y="6"/>
                    <a:pt x="1052" y="6"/>
                  </a:cubicBezTo>
                  <a:cubicBezTo>
                    <a:pt x="1048" y="6"/>
                    <a:pt x="1048" y="6"/>
                    <a:pt x="1048" y="6"/>
                  </a:cubicBezTo>
                  <a:cubicBezTo>
                    <a:pt x="1048" y="3"/>
                    <a:pt x="1048" y="3"/>
                    <a:pt x="1048" y="3"/>
                  </a:cubicBezTo>
                  <a:cubicBezTo>
                    <a:pt x="1133" y="3"/>
                    <a:pt x="1133" y="3"/>
                    <a:pt x="1133" y="3"/>
                  </a:cubicBezTo>
                  <a:cubicBezTo>
                    <a:pt x="1134" y="27"/>
                    <a:pt x="1134" y="27"/>
                    <a:pt x="1134" y="27"/>
                  </a:cubicBezTo>
                  <a:cubicBezTo>
                    <a:pt x="1131" y="27"/>
                    <a:pt x="1131" y="27"/>
                    <a:pt x="1131" y="27"/>
                  </a:cubicBezTo>
                  <a:cubicBezTo>
                    <a:pt x="1129" y="21"/>
                    <a:pt x="1128" y="17"/>
                    <a:pt x="1127" y="15"/>
                  </a:cubicBezTo>
                  <a:cubicBezTo>
                    <a:pt x="1125" y="13"/>
                    <a:pt x="1123" y="11"/>
                    <a:pt x="1121" y="10"/>
                  </a:cubicBezTo>
                  <a:cubicBezTo>
                    <a:pt x="1119" y="9"/>
                    <a:pt x="1115" y="9"/>
                    <a:pt x="1109" y="9"/>
                  </a:cubicBezTo>
                  <a:cubicBezTo>
                    <a:pt x="1079" y="9"/>
                    <a:pt x="1079" y="9"/>
                    <a:pt x="1079" y="9"/>
                  </a:cubicBezTo>
                  <a:close/>
                  <a:moveTo>
                    <a:pt x="1267" y="113"/>
                  </a:moveTo>
                  <a:cubicBezTo>
                    <a:pt x="1237" y="113"/>
                    <a:pt x="1237" y="113"/>
                    <a:pt x="1237" y="113"/>
                  </a:cubicBezTo>
                  <a:cubicBezTo>
                    <a:pt x="1200" y="62"/>
                    <a:pt x="1200" y="62"/>
                    <a:pt x="1200" y="62"/>
                  </a:cubicBezTo>
                  <a:cubicBezTo>
                    <a:pt x="1197" y="62"/>
                    <a:pt x="1195" y="62"/>
                    <a:pt x="1193" y="62"/>
                  </a:cubicBezTo>
                  <a:cubicBezTo>
                    <a:pt x="1193" y="62"/>
                    <a:pt x="1192" y="62"/>
                    <a:pt x="1191" y="62"/>
                  </a:cubicBezTo>
                  <a:cubicBezTo>
                    <a:pt x="1190" y="62"/>
                    <a:pt x="1189" y="62"/>
                    <a:pt x="1188" y="62"/>
                  </a:cubicBezTo>
                  <a:cubicBezTo>
                    <a:pt x="1188" y="94"/>
                    <a:pt x="1188" y="94"/>
                    <a:pt x="1188" y="94"/>
                  </a:cubicBezTo>
                  <a:cubicBezTo>
                    <a:pt x="1188" y="101"/>
                    <a:pt x="1189" y="105"/>
                    <a:pt x="1191" y="107"/>
                  </a:cubicBezTo>
                  <a:cubicBezTo>
                    <a:pt x="1193" y="109"/>
                    <a:pt x="1196" y="110"/>
                    <a:pt x="1200" y="110"/>
                  </a:cubicBezTo>
                  <a:cubicBezTo>
                    <a:pt x="1204" y="110"/>
                    <a:pt x="1204" y="110"/>
                    <a:pt x="1204" y="110"/>
                  </a:cubicBezTo>
                  <a:cubicBezTo>
                    <a:pt x="1204" y="113"/>
                    <a:pt x="1204" y="113"/>
                    <a:pt x="1204" y="113"/>
                  </a:cubicBezTo>
                  <a:cubicBezTo>
                    <a:pt x="1157" y="113"/>
                    <a:pt x="1157" y="113"/>
                    <a:pt x="1157" y="113"/>
                  </a:cubicBezTo>
                  <a:cubicBezTo>
                    <a:pt x="1157" y="110"/>
                    <a:pt x="1157" y="110"/>
                    <a:pt x="1157" y="110"/>
                  </a:cubicBezTo>
                  <a:cubicBezTo>
                    <a:pt x="1161" y="110"/>
                    <a:pt x="1161" y="110"/>
                    <a:pt x="1161" y="110"/>
                  </a:cubicBezTo>
                  <a:cubicBezTo>
                    <a:pt x="1166" y="110"/>
                    <a:pt x="1169" y="109"/>
                    <a:pt x="1171" y="106"/>
                  </a:cubicBezTo>
                  <a:cubicBezTo>
                    <a:pt x="1172" y="104"/>
                    <a:pt x="1173" y="100"/>
                    <a:pt x="1173" y="94"/>
                  </a:cubicBezTo>
                  <a:cubicBezTo>
                    <a:pt x="1173" y="22"/>
                    <a:pt x="1173" y="22"/>
                    <a:pt x="1173" y="22"/>
                  </a:cubicBezTo>
                  <a:cubicBezTo>
                    <a:pt x="1173" y="15"/>
                    <a:pt x="1172" y="11"/>
                    <a:pt x="1171" y="9"/>
                  </a:cubicBezTo>
                  <a:cubicBezTo>
                    <a:pt x="1169" y="7"/>
                    <a:pt x="1165" y="6"/>
                    <a:pt x="1161" y="6"/>
                  </a:cubicBezTo>
                  <a:cubicBezTo>
                    <a:pt x="1157" y="6"/>
                    <a:pt x="1157" y="6"/>
                    <a:pt x="1157" y="6"/>
                  </a:cubicBezTo>
                  <a:cubicBezTo>
                    <a:pt x="1157" y="3"/>
                    <a:pt x="1157" y="3"/>
                    <a:pt x="1157" y="3"/>
                  </a:cubicBezTo>
                  <a:cubicBezTo>
                    <a:pt x="1197" y="3"/>
                    <a:pt x="1197" y="3"/>
                    <a:pt x="1197" y="3"/>
                  </a:cubicBezTo>
                  <a:cubicBezTo>
                    <a:pt x="1209" y="3"/>
                    <a:pt x="1218" y="4"/>
                    <a:pt x="1223" y="5"/>
                  </a:cubicBezTo>
                  <a:cubicBezTo>
                    <a:pt x="1229" y="7"/>
                    <a:pt x="1233" y="10"/>
                    <a:pt x="1237" y="15"/>
                  </a:cubicBezTo>
                  <a:cubicBezTo>
                    <a:pt x="1241" y="19"/>
                    <a:pt x="1243" y="25"/>
                    <a:pt x="1243" y="31"/>
                  </a:cubicBezTo>
                  <a:cubicBezTo>
                    <a:pt x="1243" y="38"/>
                    <a:pt x="1241" y="44"/>
                    <a:pt x="1237" y="49"/>
                  </a:cubicBezTo>
                  <a:cubicBezTo>
                    <a:pt x="1232" y="54"/>
                    <a:pt x="1225" y="57"/>
                    <a:pt x="1216" y="59"/>
                  </a:cubicBezTo>
                  <a:cubicBezTo>
                    <a:pt x="1239" y="91"/>
                    <a:pt x="1239" y="91"/>
                    <a:pt x="1239" y="91"/>
                  </a:cubicBezTo>
                  <a:cubicBezTo>
                    <a:pt x="1244" y="98"/>
                    <a:pt x="1248" y="103"/>
                    <a:pt x="1252" y="106"/>
                  </a:cubicBezTo>
                  <a:cubicBezTo>
                    <a:pt x="1256" y="108"/>
                    <a:pt x="1261" y="109"/>
                    <a:pt x="1267" y="110"/>
                  </a:cubicBezTo>
                  <a:cubicBezTo>
                    <a:pt x="1267" y="113"/>
                    <a:pt x="1267" y="113"/>
                    <a:pt x="1267" y="113"/>
                  </a:cubicBezTo>
                  <a:close/>
                  <a:moveTo>
                    <a:pt x="1188" y="56"/>
                  </a:moveTo>
                  <a:cubicBezTo>
                    <a:pt x="1190" y="56"/>
                    <a:pt x="1190" y="56"/>
                    <a:pt x="1191" y="56"/>
                  </a:cubicBezTo>
                  <a:cubicBezTo>
                    <a:pt x="1192" y="56"/>
                    <a:pt x="1193" y="57"/>
                    <a:pt x="1193" y="57"/>
                  </a:cubicBezTo>
                  <a:cubicBezTo>
                    <a:pt x="1204" y="57"/>
                    <a:pt x="1212" y="54"/>
                    <a:pt x="1217" y="50"/>
                  </a:cubicBezTo>
                  <a:cubicBezTo>
                    <a:pt x="1222" y="45"/>
                    <a:pt x="1225" y="39"/>
                    <a:pt x="1225" y="32"/>
                  </a:cubicBezTo>
                  <a:cubicBezTo>
                    <a:pt x="1225" y="25"/>
                    <a:pt x="1223" y="20"/>
                    <a:pt x="1218" y="16"/>
                  </a:cubicBezTo>
                  <a:cubicBezTo>
                    <a:pt x="1214" y="11"/>
                    <a:pt x="1208" y="9"/>
                    <a:pt x="1201" y="9"/>
                  </a:cubicBezTo>
                  <a:cubicBezTo>
                    <a:pt x="1198" y="9"/>
                    <a:pt x="1194" y="10"/>
                    <a:pt x="1188" y="11"/>
                  </a:cubicBezTo>
                  <a:cubicBezTo>
                    <a:pt x="1188" y="56"/>
                    <a:pt x="1188" y="56"/>
                    <a:pt x="1188" y="56"/>
                  </a:cubicBezTo>
                  <a:close/>
                  <a:moveTo>
                    <a:pt x="1350" y="0"/>
                  </a:moveTo>
                  <a:cubicBezTo>
                    <a:pt x="1350" y="38"/>
                    <a:pt x="1350" y="38"/>
                    <a:pt x="1350" y="38"/>
                  </a:cubicBezTo>
                  <a:cubicBezTo>
                    <a:pt x="1347" y="38"/>
                    <a:pt x="1347" y="38"/>
                    <a:pt x="1347" y="38"/>
                  </a:cubicBezTo>
                  <a:cubicBezTo>
                    <a:pt x="1346" y="31"/>
                    <a:pt x="1344" y="25"/>
                    <a:pt x="1342" y="21"/>
                  </a:cubicBezTo>
                  <a:cubicBezTo>
                    <a:pt x="1339" y="17"/>
                    <a:pt x="1336" y="13"/>
                    <a:pt x="1331" y="11"/>
                  </a:cubicBezTo>
                  <a:cubicBezTo>
                    <a:pt x="1326" y="8"/>
                    <a:pt x="1322" y="7"/>
                    <a:pt x="1317" y="7"/>
                  </a:cubicBezTo>
                  <a:cubicBezTo>
                    <a:pt x="1311" y="7"/>
                    <a:pt x="1306" y="9"/>
                    <a:pt x="1303" y="12"/>
                  </a:cubicBezTo>
                  <a:cubicBezTo>
                    <a:pt x="1299" y="15"/>
                    <a:pt x="1297" y="19"/>
                    <a:pt x="1297" y="24"/>
                  </a:cubicBezTo>
                  <a:cubicBezTo>
                    <a:pt x="1297" y="27"/>
                    <a:pt x="1298" y="30"/>
                    <a:pt x="1301" y="33"/>
                  </a:cubicBezTo>
                  <a:cubicBezTo>
                    <a:pt x="1304" y="37"/>
                    <a:pt x="1312" y="42"/>
                    <a:pt x="1324" y="49"/>
                  </a:cubicBezTo>
                  <a:cubicBezTo>
                    <a:pt x="1335" y="55"/>
                    <a:pt x="1342" y="59"/>
                    <a:pt x="1346" y="62"/>
                  </a:cubicBezTo>
                  <a:cubicBezTo>
                    <a:pt x="1349" y="65"/>
                    <a:pt x="1352" y="68"/>
                    <a:pt x="1354" y="72"/>
                  </a:cubicBezTo>
                  <a:cubicBezTo>
                    <a:pt x="1356" y="76"/>
                    <a:pt x="1357" y="81"/>
                    <a:pt x="1357" y="85"/>
                  </a:cubicBezTo>
                  <a:cubicBezTo>
                    <a:pt x="1357" y="93"/>
                    <a:pt x="1354" y="101"/>
                    <a:pt x="1348" y="107"/>
                  </a:cubicBezTo>
                  <a:cubicBezTo>
                    <a:pt x="1341" y="113"/>
                    <a:pt x="1333" y="116"/>
                    <a:pt x="1323" y="116"/>
                  </a:cubicBezTo>
                  <a:cubicBezTo>
                    <a:pt x="1319" y="116"/>
                    <a:pt x="1316" y="115"/>
                    <a:pt x="1314" y="115"/>
                  </a:cubicBezTo>
                  <a:cubicBezTo>
                    <a:pt x="1312" y="115"/>
                    <a:pt x="1308" y="114"/>
                    <a:pt x="1303" y="112"/>
                  </a:cubicBezTo>
                  <a:cubicBezTo>
                    <a:pt x="1298" y="110"/>
                    <a:pt x="1295" y="109"/>
                    <a:pt x="1293" y="109"/>
                  </a:cubicBezTo>
                  <a:cubicBezTo>
                    <a:pt x="1292" y="109"/>
                    <a:pt x="1291" y="110"/>
                    <a:pt x="1290" y="111"/>
                  </a:cubicBezTo>
                  <a:cubicBezTo>
                    <a:pt x="1289" y="111"/>
                    <a:pt x="1289" y="113"/>
                    <a:pt x="1288" y="116"/>
                  </a:cubicBezTo>
                  <a:cubicBezTo>
                    <a:pt x="1285" y="116"/>
                    <a:pt x="1285" y="116"/>
                    <a:pt x="1285" y="116"/>
                  </a:cubicBezTo>
                  <a:cubicBezTo>
                    <a:pt x="1285" y="78"/>
                    <a:pt x="1285" y="78"/>
                    <a:pt x="1285" y="78"/>
                  </a:cubicBezTo>
                  <a:cubicBezTo>
                    <a:pt x="1288" y="78"/>
                    <a:pt x="1288" y="78"/>
                    <a:pt x="1288" y="78"/>
                  </a:cubicBezTo>
                  <a:cubicBezTo>
                    <a:pt x="1290" y="86"/>
                    <a:pt x="1291" y="92"/>
                    <a:pt x="1294" y="96"/>
                  </a:cubicBezTo>
                  <a:cubicBezTo>
                    <a:pt x="1296" y="100"/>
                    <a:pt x="1300" y="103"/>
                    <a:pt x="1305" y="105"/>
                  </a:cubicBezTo>
                  <a:cubicBezTo>
                    <a:pt x="1310" y="108"/>
                    <a:pt x="1315" y="109"/>
                    <a:pt x="1321" y="109"/>
                  </a:cubicBezTo>
                  <a:cubicBezTo>
                    <a:pt x="1328" y="109"/>
                    <a:pt x="1333" y="108"/>
                    <a:pt x="1337" y="104"/>
                  </a:cubicBezTo>
                  <a:cubicBezTo>
                    <a:pt x="1341" y="100"/>
                    <a:pt x="1343" y="96"/>
                    <a:pt x="1343" y="91"/>
                  </a:cubicBezTo>
                  <a:cubicBezTo>
                    <a:pt x="1343" y="89"/>
                    <a:pt x="1342" y="86"/>
                    <a:pt x="1341" y="83"/>
                  </a:cubicBezTo>
                  <a:cubicBezTo>
                    <a:pt x="1339" y="80"/>
                    <a:pt x="1337" y="78"/>
                    <a:pt x="1334" y="75"/>
                  </a:cubicBezTo>
                  <a:cubicBezTo>
                    <a:pt x="1332" y="74"/>
                    <a:pt x="1326" y="70"/>
                    <a:pt x="1316" y="65"/>
                  </a:cubicBezTo>
                  <a:cubicBezTo>
                    <a:pt x="1307" y="60"/>
                    <a:pt x="1300" y="55"/>
                    <a:pt x="1296" y="52"/>
                  </a:cubicBezTo>
                  <a:cubicBezTo>
                    <a:pt x="1292" y="49"/>
                    <a:pt x="1289" y="46"/>
                    <a:pt x="1287" y="42"/>
                  </a:cubicBezTo>
                  <a:cubicBezTo>
                    <a:pt x="1285" y="38"/>
                    <a:pt x="1284" y="34"/>
                    <a:pt x="1284" y="29"/>
                  </a:cubicBezTo>
                  <a:cubicBezTo>
                    <a:pt x="1284" y="21"/>
                    <a:pt x="1287" y="15"/>
                    <a:pt x="1293" y="9"/>
                  </a:cubicBezTo>
                  <a:cubicBezTo>
                    <a:pt x="1299" y="3"/>
                    <a:pt x="1307" y="0"/>
                    <a:pt x="1316" y="0"/>
                  </a:cubicBezTo>
                  <a:cubicBezTo>
                    <a:pt x="1322" y="0"/>
                    <a:pt x="1328" y="2"/>
                    <a:pt x="1335" y="5"/>
                  </a:cubicBezTo>
                  <a:cubicBezTo>
                    <a:pt x="1338" y="6"/>
                    <a:pt x="1340" y="7"/>
                    <a:pt x="1341" y="7"/>
                  </a:cubicBezTo>
                  <a:cubicBezTo>
                    <a:pt x="1343" y="7"/>
                    <a:pt x="1344" y="6"/>
                    <a:pt x="1345" y="5"/>
                  </a:cubicBezTo>
                  <a:cubicBezTo>
                    <a:pt x="1346" y="5"/>
                    <a:pt x="1346" y="3"/>
                    <a:pt x="1347" y="0"/>
                  </a:cubicBezTo>
                  <a:cubicBezTo>
                    <a:pt x="1350" y="0"/>
                    <a:pt x="1350" y="0"/>
                    <a:pt x="1350" y="0"/>
                  </a:cubicBezTo>
                  <a:close/>
                  <a:moveTo>
                    <a:pt x="1426" y="110"/>
                  </a:moveTo>
                  <a:cubicBezTo>
                    <a:pt x="1426" y="113"/>
                    <a:pt x="1426" y="113"/>
                    <a:pt x="1426" y="113"/>
                  </a:cubicBezTo>
                  <a:cubicBezTo>
                    <a:pt x="1379" y="113"/>
                    <a:pt x="1379" y="113"/>
                    <a:pt x="1379" y="113"/>
                  </a:cubicBezTo>
                  <a:cubicBezTo>
                    <a:pt x="1379" y="110"/>
                    <a:pt x="1379" y="110"/>
                    <a:pt x="1379" y="110"/>
                  </a:cubicBezTo>
                  <a:cubicBezTo>
                    <a:pt x="1383" y="110"/>
                    <a:pt x="1383" y="110"/>
                    <a:pt x="1383" y="110"/>
                  </a:cubicBezTo>
                  <a:cubicBezTo>
                    <a:pt x="1387" y="110"/>
                    <a:pt x="1391" y="109"/>
                    <a:pt x="1393" y="106"/>
                  </a:cubicBezTo>
                  <a:cubicBezTo>
                    <a:pt x="1394" y="104"/>
                    <a:pt x="1395" y="100"/>
                    <a:pt x="1395" y="94"/>
                  </a:cubicBezTo>
                  <a:cubicBezTo>
                    <a:pt x="1395" y="22"/>
                    <a:pt x="1395" y="22"/>
                    <a:pt x="1395" y="22"/>
                  </a:cubicBezTo>
                  <a:cubicBezTo>
                    <a:pt x="1395" y="17"/>
                    <a:pt x="1394" y="13"/>
                    <a:pt x="1394" y="11"/>
                  </a:cubicBezTo>
                  <a:cubicBezTo>
                    <a:pt x="1393" y="10"/>
                    <a:pt x="1392" y="9"/>
                    <a:pt x="1390" y="8"/>
                  </a:cubicBezTo>
                  <a:cubicBezTo>
                    <a:pt x="1388" y="7"/>
                    <a:pt x="1385" y="6"/>
                    <a:pt x="1383" y="6"/>
                  </a:cubicBezTo>
                  <a:cubicBezTo>
                    <a:pt x="1379" y="6"/>
                    <a:pt x="1379" y="6"/>
                    <a:pt x="1379" y="6"/>
                  </a:cubicBezTo>
                  <a:cubicBezTo>
                    <a:pt x="1379" y="3"/>
                    <a:pt x="1379" y="3"/>
                    <a:pt x="1379" y="3"/>
                  </a:cubicBezTo>
                  <a:cubicBezTo>
                    <a:pt x="1426" y="3"/>
                    <a:pt x="1426" y="3"/>
                    <a:pt x="1426" y="3"/>
                  </a:cubicBezTo>
                  <a:cubicBezTo>
                    <a:pt x="1426" y="6"/>
                    <a:pt x="1426" y="6"/>
                    <a:pt x="1426" y="6"/>
                  </a:cubicBezTo>
                  <a:cubicBezTo>
                    <a:pt x="1422" y="6"/>
                    <a:pt x="1422" y="6"/>
                    <a:pt x="1422" y="6"/>
                  </a:cubicBezTo>
                  <a:cubicBezTo>
                    <a:pt x="1418" y="6"/>
                    <a:pt x="1414" y="7"/>
                    <a:pt x="1412" y="10"/>
                  </a:cubicBezTo>
                  <a:cubicBezTo>
                    <a:pt x="1411" y="12"/>
                    <a:pt x="1410" y="16"/>
                    <a:pt x="1410" y="22"/>
                  </a:cubicBezTo>
                  <a:cubicBezTo>
                    <a:pt x="1410" y="94"/>
                    <a:pt x="1410" y="94"/>
                    <a:pt x="1410" y="94"/>
                  </a:cubicBezTo>
                  <a:cubicBezTo>
                    <a:pt x="1410" y="99"/>
                    <a:pt x="1411" y="103"/>
                    <a:pt x="1411" y="105"/>
                  </a:cubicBezTo>
                  <a:cubicBezTo>
                    <a:pt x="1412" y="106"/>
                    <a:pt x="1413" y="107"/>
                    <a:pt x="1415" y="108"/>
                  </a:cubicBezTo>
                  <a:cubicBezTo>
                    <a:pt x="1417" y="109"/>
                    <a:pt x="1419" y="110"/>
                    <a:pt x="1422" y="110"/>
                  </a:cubicBezTo>
                  <a:cubicBezTo>
                    <a:pt x="1426" y="110"/>
                    <a:pt x="1426" y="110"/>
                    <a:pt x="1426" y="110"/>
                  </a:cubicBezTo>
                  <a:close/>
                  <a:moveTo>
                    <a:pt x="1535" y="3"/>
                  </a:moveTo>
                  <a:cubicBezTo>
                    <a:pt x="1536" y="29"/>
                    <a:pt x="1536" y="29"/>
                    <a:pt x="1536" y="29"/>
                  </a:cubicBezTo>
                  <a:cubicBezTo>
                    <a:pt x="1533" y="29"/>
                    <a:pt x="1533" y="29"/>
                    <a:pt x="1533" y="29"/>
                  </a:cubicBezTo>
                  <a:cubicBezTo>
                    <a:pt x="1532" y="24"/>
                    <a:pt x="1532" y="21"/>
                    <a:pt x="1530" y="19"/>
                  </a:cubicBezTo>
                  <a:cubicBezTo>
                    <a:pt x="1529" y="16"/>
                    <a:pt x="1527" y="14"/>
                    <a:pt x="1524" y="12"/>
                  </a:cubicBezTo>
                  <a:cubicBezTo>
                    <a:pt x="1521" y="11"/>
                    <a:pt x="1517" y="10"/>
                    <a:pt x="1513" y="10"/>
                  </a:cubicBezTo>
                  <a:cubicBezTo>
                    <a:pt x="1497" y="10"/>
                    <a:pt x="1497" y="10"/>
                    <a:pt x="1497" y="10"/>
                  </a:cubicBezTo>
                  <a:cubicBezTo>
                    <a:pt x="1497" y="94"/>
                    <a:pt x="1497" y="94"/>
                    <a:pt x="1497" y="94"/>
                  </a:cubicBezTo>
                  <a:cubicBezTo>
                    <a:pt x="1497" y="101"/>
                    <a:pt x="1498" y="105"/>
                    <a:pt x="1499" y="107"/>
                  </a:cubicBezTo>
                  <a:cubicBezTo>
                    <a:pt x="1501" y="109"/>
                    <a:pt x="1505" y="110"/>
                    <a:pt x="1509" y="110"/>
                  </a:cubicBezTo>
                  <a:cubicBezTo>
                    <a:pt x="1513" y="110"/>
                    <a:pt x="1513" y="110"/>
                    <a:pt x="1513" y="110"/>
                  </a:cubicBezTo>
                  <a:cubicBezTo>
                    <a:pt x="1513" y="113"/>
                    <a:pt x="1513" y="113"/>
                    <a:pt x="1513" y="113"/>
                  </a:cubicBezTo>
                  <a:cubicBezTo>
                    <a:pt x="1466" y="113"/>
                    <a:pt x="1466" y="113"/>
                    <a:pt x="1466" y="113"/>
                  </a:cubicBezTo>
                  <a:cubicBezTo>
                    <a:pt x="1466" y="110"/>
                    <a:pt x="1466" y="110"/>
                    <a:pt x="1466" y="110"/>
                  </a:cubicBezTo>
                  <a:cubicBezTo>
                    <a:pt x="1470" y="110"/>
                    <a:pt x="1470" y="110"/>
                    <a:pt x="1470" y="110"/>
                  </a:cubicBezTo>
                  <a:cubicBezTo>
                    <a:pt x="1475" y="110"/>
                    <a:pt x="1478" y="109"/>
                    <a:pt x="1480" y="106"/>
                  </a:cubicBezTo>
                  <a:cubicBezTo>
                    <a:pt x="1481" y="104"/>
                    <a:pt x="1482" y="100"/>
                    <a:pt x="1482" y="94"/>
                  </a:cubicBezTo>
                  <a:cubicBezTo>
                    <a:pt x="1482" y="10"/>
                    <a:pt x="1482" y="10"/>
                    <a:pt x="1482" y="10"/>
                  </a:cubicBezTo>
                  <a:cubicBezTo>
                    <a:pt x="1468" y="10"/>
                    <a:pt x="1468" y="10"/>
                    <a:pt x="1468" y="10"/>
                  </a:cubicBezTo>
                  <a:cubicBezTo>
                    <a:pt x="1463" y="10"/>
                    <a:pt x="1460" y="10"/>
                    <a:pt x="1457" y="11"/>
                  </a:cubicBezTo>
                  <a:cubicBezTo>
                    <a:pt x="1455" y="12"/>
                    <a:pt x="1452" y="14"/>
                    <a:pt x="1450" y="17"/>
                  </a:cubicBezTo>
                  <a:cubicBezTo>
                    <a:pt x="1448" y="20"/>
                    <a:pt x="1447" y="24"/>
                    <a:pt x="1447" y="29"/>
                  </a:cubicBezTo>
                  <a:cubicBezTo>
                    <a:pt x="1443" y="29"/>
                    <a:pt x="1443" y="29"/>
                    <a:pt x="1443" y="29"/>
                  </a:cubicBezTo>
                  <a:cubicBezTo>
                    <a:pt x="1445" y="3"/>
                    <a:pt x="1445" y="3"/>
                    <a:pt x="1445" y="3"/>
                  </a:cubicBezTo>
                  <a:cubicBezTo>
                    <a:pt x="1535" y="3"/>
                    <a:pt x="1535" y="3"/>
                    <a:pt x="1535" y="3"/>
                  </a:cubicBezTo>
                  <a:close/>
                  <a:moveTo>
                    <a:pt x="1628" y="3"/>
                  </a:moveTo>
                  <a:cubicBezTo>
                    <a:pt x="1666" y="3"/>
                    <a:pt x="1666" y="3"/>
                    <a:pt x="1666" y="3"/>
                  </a:cubicBezTo>
                  <a:cubicBezTo>
                    <a:pt x="1666" y="6"/>
                    <a:pt x="1666" y="6"/>
                    <a:pt x="1666" y="6"/>
                  </a:cubicBezTo>
                  <a:cubicBezTo>
                    <a:pt x="1664" y="6"/>
                    <a:pt x="1664" y="6"/>
                    <a:pt x="1664" y="6"/>
                  </a:cubicBezTo>
                  <a:cubicBezTo>
                    <a:pt x="1663" y="6"/>
                    <a:pt x="1661" y="6"/>
                    <a:pt x="1658" y="8"/>
                  </a:cubicBezTo>
                  <a:cubicBezTo>
                    <a:pt x="1655" y="9"/>
                    <a:pt x="1653" y="11"/>
                    <a:pt x="1651" y="13"/>
                  </a:cubicBezTo>
                  <a:cubicBezTo>
                    <a:pt x="1648" y="15"/>
                    <a:pt x="1646" y="19"/>
                    <a:pt x="1642" y="24"/>
                  </a:cubicBezTo>
                  <a:cubicBezTo>
                    <a:pt x="1616" y="66"/>
                    <a:pt x="1616" y="66"/>
                    <a:pt x="1616" y="66"/>
                  </a:cubicBezTo>
                  <a:cubicBezTo>
                    <a:pt x="1616" y="94"/>
                    <a:pt x="1616" y="94"/>
                    <a:pt x="1616" y="94"/>
                  </a:cubicBezTo>
                  <a:cubicBezTo>
                    <a:pt x="1616" y="101"/>
                    <a:pt x="1617" y="105"/>
                    <a:pt x="1618" y="107"/>
                  </a:cubicBezTo>
                  <a:cubicBezTo>
                    <a:pt x="1620" y="109"/>
                    <a:pt x="1623" y="110"/>
                    <a:pt x="1628" y="110"/>
                  </a:cubicBezTo>
                  <a:cubicBezTo>
                    <a:pt x="1631" y="110"/>
                    <a:pt x="1631" y="110"/>
                    <a:pt x="1631" y="110"/>
                  </a:cubicBezTo>
                  <a:cubicBezTo>
                    <a:pt x="1631" y="113"/>
                    <a:pt x="1631" y="113"/>
                    <a:pt x="1631" y="113"/>
                  </a:cubicBezTo>
                  <a:cubicBezTo>
                    <a:pt x="1585" y="113"/>
                    <a:pt x="1585" y="113"/>
                    <a:pt x="1585" y="113"/>
                  </a:cubicBezTo>
                  <a:cubicBezTo>
                    <a:pt x="1585" y="110"/>
                    <a:pt x="1585" y="110"/>
                    <a:pt x="1585" y="110"/>
                  </a:cubicBezTo>
                  <a:cubicBezTo>
                    <a:pt x="1588" y="110"/>
                    <a:pt x="1588" y="110"/>
                    <a:pt x="1588" y="110"/>
                  </a:cubicBezTo>
                  <a:cubicBezTo>
                    <a:pt x="1593" y="110"/>
                    <a:pt x="1596" y="109"/>
                    <a:pt x="1598" y="106"/>
                  </a:cubicBezTo>
                  <a:cubicBezTo>
                    <a:pt x="1600" y="104"/>
                    <a:pt x="1600" y="100"/>
                    <a:pt x="1600" y="94"/>
                  </a:cubicBezTo>
                  <a:cubicBezTo>
                    <a:pt x="1600" y="68"/>
                    <a:pt x="1600" y="68"/>
                    <a:pt x="1600" y="68"/>
                  </a:cubicBezTo>
                  <a:cubicBezTo>
                    <a:pt x="1570" y="22"/>
                    <a:pt x="1570" y="22"/>
                    <a:pt x="1570" y="22"/>
                  </a:cubicBezTo>
                  <a:cubicBezTo>
                    <a:pt x="1566" y="16"/>
                    <a:pt x="1564" y="13"/>
                    <a:pt x="1563" y="12"/>
                  </a:cubicBezTo>
                  <a:cubicBezTo>
                    <a:pt x="1561" y="10"/>
                    <a:pt x="1559" y="9"/>
                    <a:pt x="1555" y="7"/>
                  </a:cubicBezTo>
                  <a:cubicBezTo>
                    <a:pt x="1554" y="6"/>
                    <a:pt x="1552" y="6"/>
                    <a:pt x="1550" y="6"/>
                  </a:cubicBezTo>
                  <a:cubicBezTo>
                    <a:pt x="1550" y="3"/>
                    <a:pt x="1550" y="3"/>
                    <a:pt x="1550" y="3"/>
                  </a:cubicBezTo>
                  <a:cubicBezTo>
                    <a:pt x="1597" y="3"/>
                    <a:pt x="1597" y="3"/>
                    <a:pt x="1597" y="3"/>
                  </a:cubicBezTo>
                  <a:cubicBezTo>
                    <a:pt x="1597" y="6"/>
                    <a:pt x="1597" y="6"/>
                    <a:pt x="1597" y="6"/>
                  </a:cubicBezTo>
                  <a:cubicBezTo>
                    <a:pt x="1595" y="6"/>
                    <a:pt x="1595" y="6"/>
                    <a:pt x="1595" y="6"/>
                  </a:cubicBezTo>
                  <a:cubicBezTo>
                    <a:pt x="1592" y="6"/>
                    <a:pt x="1590" y="6"/>
                    <a:pt x="1588" y="8"/>
                  </a:cubicBezTo>
                  <a:cubicBezTo>
                    <a:pt x="1586" y="9"/>
                    <a:pt x="1585" y="11"/>
                    <a:pt x="1585" y="13"/>
                  </a:cubicBezTo>
                  <a:cubicBezTo>
                    <a:pt x="1585" y="15"/>
                    <a:pt x="1586" y="18"/>
                    <a:pt x="1589" y="24"/>
                  </a:cubicBezTo>
                  <a:cubicBezTo>
                    <a:pt x="1612" y="59"/>
                    <a:pt x="1612" y="59"/>
                    <a:pt x="1612" y="59"/>
                  </a:cubicBezTo>
                  <a:cubicBezTo>
                    <a:pt x="1634" y="25"/>
                    <a:pt x="1634" y="25"/>
                    <a:pt x="1634" y="25"/>
                  </a:cubicBezTo>
                  <a:cubicBezTo>
                    <a:pt x="1637" y="20"/>
                    <a:pt x="1639" y="16"/>
                    <a:pt x="1639" y="14"/>
                  </a:cubicBezTo>
                  <a:cubicBezTo>
                    <a:pt x="1639" y="12"/>
                    <a:pt x="1639" y="11"/>
                    <a:pt x="1638" y="10"/>
                  </a:cubicBezTo>
                  <a:cubicBezTo>
                    <a:pt x="1637" y="8"/>
                    <a:pt x="1636" y="8"/>
                    <a:pt x="1634" y="7"/>
                  </a:cubicBezTo>
                  <a:cubicBezTo>
                    <a:pt x="1633" y="6"/>
                    <a:pt x="1631" y="6"/>
                    <a:pt x="1628" y="6"/>
                  </a:cubicBezTo>
                  <a:cubicBezTo>
                    <a:pt x="1628" y="3"/>
                    <a:pt x="1628" y="3"/>
                    <a:pt x="1628" y="3"/>
                  </a:cubicBezTo>
                  <a:close/>
                </a:path>
              </a:pathLst>
            </a:custGeom>
            <a:solidFill>
              <a:srgbClr val="2D2A2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7">
              <a:extLst>
                <a:ext uri="{FF2B5EF4-FFF2-40B4-BE49-F238E27FC236}">
                  <a16:creationId xmlns="" xmlns:a16="http://schemas.microsoft.com/office/drawing/2014/main" id="{6388EDA8-B28B-4742-92EB-E077EB837D4E}"/>
                </a:ext>
              </a:extLst>
            </p:cNvPr>
            <p:cNvSpPr>
              <a:spLocks noEditPoints="1"/>
            </p:cNvSpPr>
            <p:nvPr/>
          </p:nvSpPr>
          <p:spPr bwMode="auto">
            <a:xfrm>
              <a:off x="1448" y="1587"/>
              <a:ext cx="1641" cy="1638"/>
            </a:xfrm>
            <a:custGeom>
              <a:avLst/>
              <a:gdLst>
                <a:gd name="T0" fmla="*/ 486 w 1004"/>
                <a:gd name="T1" fmla="*/ 685 h 1000"/>
                <a:gd name="T2" fmla="*/ 543 w 1004"/>
                <a:gd name="T3" fmla="*/ 699 h 1000"/>
                <a:gd name="T4" fmla="*/ 580 w 1004"/>
                <a:gd name="T5" fmla="*/ 714 h 1000"/>
                <a:gd name="T6" fmla="*/ 580 w 1004"/>
                <a:gd name="T7" fmla="*/ 678 h 1000"/>
                <a:gd name="T8" fmla="*/ 695 w 1004"/>
                <a:gd name="T9" fmla="*/ 538 h 1000"/>
                <a:gd name="T10" fmla="*/ 481 w 1004"/>
                <a:gd name="T11" fmla="*/ 481 h 1000"/>
                <a:gd name="T12" fmla="*/ 513 w 1004"/>
                <a:gd name="T13" fmla="*/ 436 h 1000"/>
                <a:gd name="T14" fmla="*/ 601 w 1004"/>
                <a:gd name="T15" fmla="*/ 492 h 1000"/>
                <a:gd name="T16" fmla="*/ 587 w 1004"/>
                <a:gd name="T17" fmla="*/ 526 h 1000"/>
                <a:gd name="T18" fmla="*/ 568 w 1004"/>
                <a:gd name="T19" fmla="*/ 548 h 1000"/>
                <a:gd name="T20" fmla="*/ 539 w 1004"/>
                <a:gd name="T21" fmla="*/ 565 h 1000"/>
                <a:gd name="T22" fmla="*/ 513 w 1004"/>
                <a:gd name="T23" fmla="*/ 518 h 1000"/>
                <a:gd name="T24" fmla="*/ 464 w 1004"/>
                <a:gd name="T25" fmla="*/ 481 h 1000"/>
                <a:gd name="T26" fmla="*/ 425 w 1004"/>
                <a:gd name="T27" fmla="*/ 452 h 1000"/>
                <a:gd name="T28" fmla="*/ 485 w 1004"/>
                <a:gd name="T29" fmla="*/ 373 h 1000"/>
                <a:gd name="T30" fmla="*/ 143 w 1004"/>
                <a:gd name="T31" fmla="*/ 603 h 1000"/>
                <a:gd name="T32" fmla="*/ 144 w 1004"/>
                <a:gd name="T33" fmla="*/ 605 h 1000"/>
                <a:gd name="T34" fmla="*/ 112 w 1004"/>
                <a:gd name="T35" fmla="*/ 689 h 1000"/>
                <a:gd name="T36" fmla="*/ 123 w 1004"/>
                <a:gd name="T37" fmla="*/ 713 h 1000"/>
                <a:gd name="T38" fmla="*/ 220 w 1004"/>
                <a:gd name="T39" fmla="*/ 815 h 1000"/>
                <a:gd name="T40" fmla="*/ 324 w 1004"/>
                <a:gd name="T41" fmla="*/ 830 h 1000"/>
                <a:gd name="T42" fmla="*/ 389 w 1004"/>
                <a:gd name="T43" fmla="*/ 855 h 1000"/>
                <a:gd name="T44" fmla="*/ 351 w 1004"/>
                <a:gd name="T45" fmla="*/ 883 h 1000"/>
                <a:gd name="T46" fmla="*/ 476 w 1004"/>
                <a:gd name="T47" fmla="*/ 876 h 1000"/>
                <a:gd name="T48" fmla="*/ 498 w 1004"/>
                <a:gd name="T49" fmla="*/ 934 h 1000"/>
                <a:gd name="T50" fmla="*/ 594 w 1004"/>
                <a:gd name="T51" fmla="*/ 873 h 1000"/>
                <a:gd name="T52" fmla="*/ 651 w 1004"/>
                <a:gd name="T53" fmla="*/ 873 h 1000"/>
                <a:gd name="T54" fmla="*/ 639 w 1004"/>
                <a:gd name="T55" fmla="*/ 912 h 1000"/>
                <a:gd name="T56" fmla="*/ 725 w 1004"/>
                <a:gd name="T57" fmla="*/ 873 h 1000"/>
                <a:gd name="T58" fmla="*/ 702 w 1004"/>
                <a:gd name="T59" fmla="*/ 851 h 1000"/>
                <a:gd name="T60" fmla="*/ 794 w 1004"/>
                <a:gd name="T61" fmla="*/ 825 h 1000"/>
                <a:gd name="T62" fmla="*/ 761 w 1004"/>
                <a:gd name="T63" fmla="*/ 772 h 1000"/>
                <a:gd name="T64" fmla="*/ 834 w 1004"/>
                <a:gd name="T65" fmla="*/ 775 h 1000"/>
                <a:gd name="T66" fmla="*/ 813 w 1004"/>
                <a:gd name="T67" fmla="*/ 715 h 1000"/>
                <a:gd name="T68" fmla="*/ 897 w 1004"/>
                <a:gd name="T69" fmla="*/ 658 h 1000"/>
                <a:gd name="T70" fmla="*/ 816 w 1004"/>
                <a:gd name="T71" fmla="*/ 309 h 1000"/>
                <a:gd name="T72" fmla="*/ 805 w 1004"/>
                <a:gd name="T73" fmla="*/ 288 h 1000"/>
                <a:gd name="T74" fmla="*/ 875 w 1004"/>
                <a:gd name="T75" fmla="*/ 262 h 1000"/>
                <a:gd name="T76" fmla="*/ 903 w 1004"/>
                <a:gd name="T77" fmla="*/ 282 h 1000"/>
                <a:gd name="T78" fmla="*/ 847 w 1004"/>
                <a:gd name="T79" fmla="*/ 264 h 1000"/>
                <a:gd name="T80" fmla="*/ 837 w 1004"/>
                <a:gd name="T81" fmla="*/ 260 h 1000"/>
                <a:gd name="T82" fmla="*/ 856 w 1004"/>
                <a:gd name="T83" fmla="*/ 302 h 1000"/>
                <a:gd name="T84" fmla="*/ 609 w 1004"/>
                <a:gd name="T85" fmla="*/ 153 h 1000"/>
                <a:gd name="T86" fmla="*/ 665 w 1004"/>
                <a:gd name="T87" fmla="*/ 112 h 1000"/>
                <a:gd name="T88" fmla="*/ 624 w 1004"/>
                <a:gd name="T89" fmla="*/ 116 h 1000"/>
                <a:gd name="T90" fmla="*/ 349 w 1004"/>
                <a:gd name="T91" fmla="*/ 143 h 1000"/>
                <a:gd name="T92" fmla="*/ 375 w 1004"/>
                <a:gd name="T93" fmla="*/ 154 h 1000"/>
                <a:gd name="T94" fmla="*/ 390 w 1004"/>
                <a:gd name="T95" fmla="*/ 159 h 1000"/>
                <a:gd name="T96" fmla="*/ 358 w 1004"/>
                <a:gd name="T97" fmla="*/ 105 h 1000"/>
                <a:gd name="T98" fmla="*/ 334 w 1004"/>
                <a:gd name="T99" fmla="*/ 107 h 1000"/>
                <a:gd name="T100" fmla="*/ 340 w 1004"/>
                <a:gd name="T101" fmla="*/ 139 h 1000"/>
                <a:gd name="T102" fmla="*/ 145 w 1004"/>
                <a:gd name="T103" fmla="*/ 245 h 1000"/>
                <a:gd name="T104" fmla="*/ 185 w 1004"/>
                <a:gd name="T105" fmla="*/ 241 h 1000"/>
                <a:gd name="T106" fmla="*/ 133 w 1004"/>
                <a:gd name="T107" fmla="*/ 235 h 1000"/>
                <a:gd name="T108" fmla="*/ 143 w 1004"/>
                <a:gd name="T109" fmla="*/ 256 h 1000"/>
                <a:gd name="T110" fmla="*/ 130 w 1004"/>
                <a:gd name="T111" fmla="*/ 264 h 1000"/>
                <a:gd name="T112" fmla="*/ 208 w 1004"/>
                <a:gd name="T113" fmla="*/ 287 h 1000"/>
                <a:gd name="T114" fmla="*/ 192 w 1004"/>
                <a:gd name="T115" fmla="*/ 289 h 1000"/>
                <a:gd name="T116" fmla="*/ 194 w 1004"/>
                <a:gd name="T117" fmla="*/ 258 h 1000"/>
                <a:gd name="T118" fmla="*/ 211 w 1004"/>
                <a:gd name="T119" fmla="*/ 291 h 1000"/>
                <a:gd name="T120" fmla="*/ 234 w 1004"/>
                <a:gd name="T121" fmla="*/ 299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04" h="1000">
                  <a:moveTo>
                    <a:pt x="502" y="0"/>
                  </a:moveTo>
                  <a:cubicBezTo>
                    <a:pt x="779" y="0"/>
                    <a:pt x="1004" y="224"/>
                    <a:pt x="1004" y="500"/>
                  </a:cubicBezTo>
                  <a:cubicBezTo>
                    <a:pt x="1004" y="776"/>
                    <a:pt x="779" y="1000"/>
                    <a:pt x="502" y="1000"/>
                  </a:cubicBezTo>
                  <a:cubicBezTo>
                    <a:pt x="225" y="1000"/>
                    <a:pt x="0" y="776"/>
                    <a:pt x="0" y="500"/>
                  </a:cubicBezTo>
                  <a:cubicBezTo>
                    <a:pt x="0" y="224"/>
                    <a:pt x="225" y="0"/>
                    <a:pt x="502" y="0"/>
                  </a:cubicBezTo>
                  <a:close/>
                  <a:moveTo>
                    <a:pt x="412" y="714"/>
                  </a:moveTo>
                  <a:cubicBezTo>
                    <a:pt x="405" y="714"/>
                    <a:pt x="405" y="714"/>
                    <a:pt x="405" y="714"/>
                  </a:cubicBezTo>
                  <a:cubicBezTo>
                    <a:pt x="405" y="662"/>
                    <a:pt x="405" y="662"/>
                    <a:pt x="405" y="662"/>
                  </a:cubicBezTo>
                  <a:cubicBezTo>
                    <a:pt x="392" y="672"/>
                    <a:pt x="392" y="672"/>
                    <a:pt x="392" y="672"/>
                  </a:cubicBezTo>
                  <a:cubicBezTo>
                    <a:pt x="392" y="664"/>
                    <a:pt x="392" y="664"/>
                    <a:pt x="392" y="664"/>
                  </a:cubicBezTo>
                  <a:cubicBezTo>
                    <a:pt x="406" y="654"/>
                    <a:pt x="406" y="654"/>
                    <a:pt x="406" y="654"/>
                  </a:cubicBezTo>
                  <a:cubicBezTo>
                    <a:pt x="412" y="654"/>
                    <a:pt x="412" y="654"/>
                    <a:pt x="412" y="654"/>
                  </a:cubicBezTo>
                  <a:cubicBezTo>
                    <a:pt x="412" y="714"/>
                    <a:pt x="412" y="714"/>
                    <a:pt x="412" y="714"/>
                  </a:cubicBezTo>
                  <a:close/>
                  <a:moveTo>
                    <a:pt x="461" y="695"/>
                  </a:moveTo>
                  <a:cubicBezTo>
                    <a:pt x="457" y="695"/>
                    <a:pt x="454" y="694"/>
                    <a:pt x="451" y="692"/>
                  </a:cubicBezTo>
                  <a:cubicBezTo>
                    <a:pt x="448" y="690"/>
                    <a:pt x="446" y="688"/>
                    <a:pt x="445" y="685"/>
                  </a:cubicBezTo>
                  <a:cubicBezTo>
                    <a:pt x="443" y="682"/>
                    <a:pt x="443" y="678"/>
                    <a:pt x="443" y="673"/>
                  </a:cubicBezTo>
                  <a:cubicBezTo>
                    <a:pt x="443" y="669"/>
                    <a:pt x="444" y="665"/>
                    <a:pt x="446" y="662"/>
                  </a:cubicBezTo>
                  <a:cubicBezTo>
                    <a:pt x="448" y="659"/>
                    <a:pt x="450" y="657"/>
                    <a:pt x="453" y="656"/>
                  </a:cubicBezTo>
                  <a:cubicBezTo>
                    <a:pt x="456" y="654"/>
                    <a:pt x="460" y="654"/>
                    <a:pt x="464" y="654"/>
                  </a:cubicBezTo>
                  <a:cubicBezTo>
                    <a:pt x="470" y="654"/>
                    <a:pt x="475" y="655"/>
                    <a:pt x="478" y="658"/>
                  </a:cubicBezTo>
                  <a:cubicBezTo>
                    <a:pt x="481" y="660"/>
                    <a:pt x="484" y="664"/>
                    <a:pt x="485" y="669"/>
                  </a:cubicBezTo>
                  <a:cubicBezTo>
                    <a:pt x="486" y="673"/>
                    <a:pt x="486" y="679"/>
                    <a:pt x="486" y="685"/>
                  </a:cubicBezTo>
                  <a:cubicBezTo>
                    <a:pt x="486" y="693"/>
                    <a:pt x="485" y="700"/>
                    <a:pt x="481" y="705"/>
                  </a:cubicBezTo>
                  <a:cubicBezTo>
                    <a:pt x="478" y="711"/>
                    <a:pt x="472" y="714"/>
                    <a:pt x="464" y="714"/>
                  </a:cubicBezTo>
                  <a:cubicBezTo>
                    <a:pt x="456" y="714"/>
                    <a:pt x="450" y="712"/>
                    <a:pt x="447" y="709"/>
                  </a:cubicBezTo>
                  <a:cubicBezTo>
                    <a:pt x="445" y="705"/>
                    <a:pt x="444" y="702"/>
                    <a:pt x="444" y="699"/>
                  </a:cubicBezTo>
                  <a:cubicBezTo>
                    <a:pt x="451" y="699"/>
                    <a:pt x="451" y="699"/>
                    <a:pt x="451" y="699"/>
                  </a:cubicBezTo>
                  <a:cubicBezTo>
                    <a:pt x="451" y="699"/>
                    <a:pt x="451" y="700"/>
                    <a:pt x="451" y="701"/>
                  </a:cubicBezTo>
                  <a:cubicBezTo>
                    <a:pt x="451" y="702"/>
                    <a:pt x="452" y="703"/>
                    <a:pt x="453" y="704"/>
                  </a:cubicBezTo>
                  <a:cubicBezTo>
                    <a:pt x="454" y="705"/>
                    <a:pt x="455" y="706"/>
                    <a:pt x="457" y="707"/>
                  </a:cubicBezTo>
                  <a:cubicBezTo>
                    <a:pt x="458" y="708"/>
                    <a:pt x="461" y="709"/>
                    <a:pt x="464" y="709"/>
                  </a:cubicBezTo>
                  <a:cubicBezTo>
                    <a:pt x="469" y="708"/>
                    <a:pt x="473" y="706"/>
                    <a:pt x="476" y="702"/>
                  </a:cubicBezTo>
                  <a:cubicBezTo>
                    <a:pt x="478" y="698"/>
                    <a:pt x="479" y="694"/>
                    <a:pt x="479" y="689"/>
                  </a:cubicBezTo>
                  <a:cubicBezTo>
                    <a:pt x="479" y="688"/>
                    <a:pt x="479" y="687"/>
                    <a:pt x="479" y="687"/>
                  </a:cubicBezTo>
                  <a:cubicBezTo>
                    <a:pt x="478" y="688"/>
                    <a:pt x="477" y="690"/>
                    <a:pt x="474" y="692"/>
                  </a:cubicBezTo>
                  <a:cubicBezTo>
                    <a:pt x="472" y="694"/>
                    <a:pt x="467" y="695"/>
                    <a:pt x="461" y="695"/>
                  </a:cubicBezTo>
                  <a:close/>
                  <a:moveTo>
                    <a:pt x="477" y="674"/>
                  </a:moveTo>
                  <a:cubicBezTo>
                    <a:pt x="477" y="664"/>
                    <a:pt x="473" y="659"/>
                    <a:pt x="464" y="659"/>
                  </a:cubicBezTo>
                  <a:cubicBezTo>
                    <a:pt x="455" y="659"/>
                    <a:pt x="450" y="664"/>
                    <a:pt x="450" y="674"/>
                  </a:cubicBezTo>
                  <a:cubicBezTo>
                    <a:pt x="450" y="679"/>
                    <a:pt x="451" y="683"/>
                    <a:pt x="454" y="685"/>
                  </a:cubicBezTo>
                  <a:cubicBezTo>
                    <a:pt x="456" y="688"/>
                    <a:pt x="459" y="689"/>
                    <a:pt x="464" y="689"/>
                  </a:cubicBezTo>
                  <a:cubicBezTo>
                    <a:pt x="468" y="689"/>
                    <a:pt x="471" y="688"/>
                    <a:pt x="474" y="685"/>
                  </a:cubicBezTo>
                  <a:cubicBezTo>
                    <a:pt x="476" y="683"/>
                    <a:pt x="477" y="679"/>
                    <a:pt x="477" y="674"/>
                  </a:cubicBezTo>
                  <a:close/>
                  <a:moveTo>
                    <a:pt x="545" y="684"/>
                  </a:moveTo>
                  <a:cubicBezTo>
                    <a:pt x="545" y="689"/>
                    <a:pt x="545" y="694"/>
                    <a:pt x="543" y="699"/>
                  </a:cubicBezTo>
                  <a:cubicBezTo>
                    <a:pt x="542" y="703"/>
                    <a:pt x="539" y="707"/>
                    <a:pt x="536" y="710"/>
                  </a:cubicBezTo>
                  <a:cubicBezTo>
                    <a:pt x="532" y="713"/>
                    <a:pt x="528" y="714"/>
                    <a:pt x="522" y="714"/>
                  </a:cubicBezTo>
                  <a:cubicBezTo>
                    <a:pt x="506" y="714"/>
                    <a:pt x="499" y="704"/>
                    <a:pt x="499" y="684"/>
                  </a:cubicBezTo>
                  <a:cubicBezTo>
                    <a:pt x="499" y="678"/>
                    <a:pt x="499" y="673"/>
                    <a:pt x="501" y="669"/>
                  </a:cubicBezTo>
                  <a:cubicBezTo>
                    <a:pt x="502" y="664"/>
                    <a:pt x="505" y="661"/>
                    <a:pt x="508" y="658"/>
                  </a:cubicBezTo>
                  <a:cubicBezTo>
                    <a:pt x="511" y="655"/>
                    <a:pt x="516" y="654"/>
                    <a:pt x="522" y="654"/>
                  </a:cubicBezTo>
                  <a:cubicBezTo>
                    <a:pt x="528" y="654"/>
                    <a:pt x="533" y="655"/>
                    <a:pt x="536" y="658"/>
                  </a:cubicBezTo>
                  <a:cubicBezTo>
                    <a:pt x="539" y="661"/>
                    <a:pt x="542" y="664"/>
                    <a:pt x="543" y="669"/>
                  </a:cubicBezTo>
                  <a:cubicBezTo>
                    <a:pt x="545" y="673"/>
                    <a:pt x="545" y="678"/>
                    <a:pt x="545" y="684"/>
                  </a:cubicBezTo>
                  <a:close/>
                  <a:moveTo>
                    <a:pt x="522" y="660"/>
                  </a:moveTo>
                  <a:cubicBezTo>
                    <a:pt x="516" y="660"/>
                    <a:pt x="512" y="662"/>
                    <a:pt x="510" y="666"/>
                  </a:cubicBezTo>
                  <a:cubicBezTo>
                    <a:pt x="508" y="671"/>
                    <a:pt x="507" y="677"/>
                    <a:pt x="507" y="684"/>
                  </a:cubicBezTo>
                  <a:cubicBezTo>
                    <a:pt x="507" y="691"/>
                    <a:pt x="508" y="696"/>
                    <a:pt x="510" y="701"/>
                  </a:cubicBezTo>
                  <a:cubicBezTo>
                    <a:pt x="512" y="706"/>
                    <a:pt x="516" y="708"/>
                    <a:pt x="522" y="708"/>
                  </a:cubicBezTo>
                  <a:cubicBezTo>
                    <a:pt x="532" y="708"/>
                    <a:pt x="537" y="700"/>
                    <a:pt x="537" y="684"/>
                  </a:cubicBezTo>
                  <a:cubicBezTo>
                    <a:pt x="537" y="677"/>
                    <a:pt x="536" y="671"/>
                    <a:pt x="534" y="666"/>
                  </a:cubicBezTo>
                  <a:cubicBezTo>
                    <a:pt x="532" y="662"/>
                    <a:pt x="528" y="660"/>
                    <a:pt x="522" y="660"/>
                  </a:cubicBezTo>
                  <a:close/>
                  <a:moveTo>
                    <a:pt x="582" y="673"/>
                  </a:moveTo>
                  <a:cubicBezTo>
                    <a:pt x="589" y="673"/>
                    <a:pt x="593" y="675"/>
                    <a:pt x="596" y="679"/>
                  </a:cubicBezTo>
                  <a:cubicBezTo>
                    <a:pt x="600" y="682"/>
                    <a:pt x="601" y="687"/>
                    <a:pt x="601" y="694"/>
                  </a:cubicBezTo>
                  <a:cubicBezTo>
                    <a:pt x="601" y="699"/>
                    <a:pt x="600" y="703"/>
                    <a:pt x="598" y="706"/>
                  </a:cubicBezTo>
                  <a:cubicBezTo>
                    <a:pt x="596" y="709"/>
                    <a:pt x="594" y="711"/>
                    <a:pt x="591" y="712"/>
                  </a:cubicBezTo>
                  <a:cubicBezTo>
                    <a:pt x="587" y="713"/>
                    <a:pt x="584" y="714"/>
                    <a:pt x="580" y="714"/>
                  </a:cubicBezTo>
                  <a:cubicBezTo>
                    <a:pt x="574" y="714"/>
                    <a:pt x="569" y="713"/>
                    <a:pt x="566" y="710"/>
                  </a:cubicBezTo>
                  <a:cubicBezTo>
                    <a:pt x="562" y="707"/>
                    <a:pt x="560" y="703"/>
                    <a:pt x="559" y="699"/>
                  </a:cubicBezTo>
                  <a:cubicBezTo>
                    <a:pt x="558" y="694"/>
                    <a:pt x="557" y="689"/>
                    <a:pt x="557" y="683"/>
                  </a:cubicBezTo>
                  <a:cubicBezTo>
                    <a:pt x="557" y="678"/>
                    <a:pt x="558" y="673"/>
                    <a:pt x="560" y="669"/>
                  </a:cubicBezTo>
                  <a:cubicBezTo>
                    <a:pt x="561" y="664"/>
                    <a:pt x="563" y="661"/>
                    <a:pt x="567" y="658"/>
                  </a:cubicBezTo>
                  <a:cubicBezTo>
                    <a:pt x="570" y="655"/>
                    <a:pt x="574" y="654"/>
                    <a:pt x="580" y="654"/>
                  </a:cubicBezTo>
                  <a:cubicBezTo>
                    <a:pt x="586" y="654"/>
                    <a:pt x="590" y="655"/>
                    <a:pt x="593" y="657"/>
                  </a:cubicBezTo>
                  <a:cubicBezTo>
                    <a:pt x="596" y="659"/>
                    <a:pt x="598" y="661"/>
                    <a:pt x="599" y="663"/>
                  </a:cubicBezTo>
                  <a:cubicBezTo>
                    <a:pt x="600" y="665"/>
                    <a:pt x="600" y="667"/>
                    <a:pt x="600" y="669"/>
                  </a:cubicBezTo>
                  <a:cubicBezTo>
                    <a:pt x="593" y="669"/>
                    <a:pt x="593" y="669"/>
                    <a:pt x="593" y="669"/>
                  </a:cubicBezTo>
                  <a:cubicBezTo>
                    <a:pt x="593" y="668"/>
                    <a:pt x="593" y="668"/>
                    <a:pt x="593" y="667"/>
                  </a:cubicBezTo>
                  <a:cubicBezTo>
                    <a:pt x="593" y="666"/>
                    <a:pt x="592" y="665"/>
                    <a:pt x="591" y="663"/>
                  </a:cubicBezTo>
                  <a:cubicBezTo>
                    <a:pt x="591" y="662"/>
                    <a:pt x="589" y="661"/>
                    <a:pt x="587" y="660"/>
                  </a:cubicBezTo>
                  <a:cubicBezTo>
                    <a:pt x="586" y="659"/>
                    <a:pt x="583" y="659"/>
                    <a:pt x="580" y="659"/>
                  </a:cubicBezTo>
                  <a:cubicBezTo>
                    <a:pt x="574" y="659"/>
                    <a:pt x="570" y="661"/>
                    <a:pt x="568" y="666"/>
                  </a:cubicBezTo>
                  <a:cubicBezTo>
                    <a:pt x="566" y="670"/>
                    <a:pt x="565" y="675"/>
                    <a:pt x="565" y="681"/>
                  </a:cubicBezTo>
                  <a:cubicBezTo>
                    <a:pt x="566" y="680"/>
                    <a:pt x="567" y="678"/>
                    <a:pt x="570" y="676"/>
                  </a:cubicBezTo>
                  <a:cubicBezTo>
                    <a:pt x="572" y="674"/>
                    <a:pt x="577" y="673"/>
                    <a:pt x="582" y="673"/>
                  </a:cubicBezTo>
                  <a:close/>
                  <a:moveTo>
                    <a:pt x="567" y="694"/>
                  </a:moveTo>
                  <a:cubicBezTo>
                    <a:pt x="567" y="704"/>
                    <a:pt x="571" y="709"/>
                    <a:pt x="580" y="709"/>
                  </a:cubicBezTo>
                  <a:cubicBezTo>
                    <a:pt x="589" y="709"/>
                    <a:pt x="594" y="704"/>
                    <a:pt x="594" y="694"/>
                  </a:cubicBezTo>
                  <a:cubicBezTo>
                    <a:pt x="594" y="689"/>
                    <a:pt x="593" y="685"/>
                    <a:pt x="590" y="682"/>
                  </a:cubicBezTo>
                  <a:cubicBezTo>
                    <a:pt x="588" y="680"/>
                    <a:pt x="585" y="678"/>
                    <a:pt x="580" y="678"/>
                  </a:cubicBezTo>
                  <a:cubicBezTo>
                    <a:pt x="571" y="678"/>
                    <a:pt x="567" y="683"/>
                    <a:pt x="567" y="694"/>
                  </a:cubicBezTo>
                  <a:close/>
                  <a:moveTo>
                    <a:pt x="777" y="510"/>
                  </a:moveTo>
                  <a:cubicBezTo>
                    <a:pt x="774" y="544"/>
                    <a:pt x="763" y="576"/>
                    <a:pt x="743" y="601"/>
                  </a:cubicBezTo>
                  <a:cubicBezTo>
                    <a:pt x="738" y="607"/>
                    <a:pt x="728" y="610"/>
                    <a:pt x="724" y="610"/>
                  </a:cubicBezTo>
                  <a:cubicBezTo>
                    <a:pt x="679" y="610"/>
                    <a:pt x="679" y="610"/>
                    <a:pt x="679" y="610"/>
                  </a:cubicBezTo>
                  <a:cubicBezTo>
                    <a:pt x="705" y="535"/>
                    <a:pt x="705" y="535"/>
                    <a:pt x="705" y="535"/>
                  </a:cubicBezTo>
                  <a:cubicBezTo>
                    <a:pt x="715" y="533"/>
                    <a:pt x="725" y="530"/>
                    <a:pt x="734" y="527"/>
                  </a:cubicBezTo>
                  <a:cubicBezTo>
                    <a:pt x="722" y="561"/>
                    <a:pt x="722" y="561"/>
                    <a:pt x="722" y="561"/>
                  </a:cubicBezTo>
                  <a:cubicBezTo>
                    <a:pt x="722" y="563"/>
                    <a:pt x="723" y="564"/>
                    <a:pt x="726" y="564"/>
                  </a:cubicBezTo>
                  <a:cubicBezTo>
                    <a:pt x="728" y="564"/>
                    <a:pt x="728" y="564"/>
                    <a:pt x="728" y="564"/>
                  </a:cubicBezTo>
                  <a:cubicBezTo>
                    <a:pt x="729" y="564"/>
                    <a:pt x="731" y="563"/>
                    <a:pt x="731" y="562"/>
                  </a:cubicBezTo>
                  <a:cubicBezTo>
                    <a:pt x="745" y="523"/>
                    <a:pt x="745" y="523"/>
                    <a:pt x="745" y="523"/>
                  </a:cubicBezTo>
                  <a:cubicBezTo>
                    <a:pt x="756" y="519"/>
                    <a:pt x="767" y="515"/>
                    <a:pt x="777" y="510"/>
                  </a:cubicBezTo>
                  <a:close/>
                  <a:moveTo>
                    <a:pt x="670" y="610"/>
                  </a:moveTo>
                  <a:cubicBezTo>
                    <a:pt x="646" y="610"/>
                    <a:pt x="646" y="610"/>
                    <a:pt x="646" y="610"/>
                  </a:cubicBezTo>
                  <a:cubicBezTo>
                    <a:pt x="643" y="591"/>
                    <a:pt x="643" y="591"/>
                    <a:pt x="643" y="591"/>
                  </a:cubicBezTo>
                  <a:cubicBezTo>
                    <a:pt x="636" y="610"/>
                    <a:pt x="636" y="610"/>
                    <a:pt x="636" y="610"/>
                  </a:cubicBezTo>
                  <a:cubicBezTo>
                    <a:pt x="609" y="610"/>
                    <a:pt x="609" y="610"/>
                    <a:pt x="609" y="610"/>
                  </a:cubicBezTo>
                  <a:cubicBezTo>
                    <a:pt x="618" y="590"/>
                    <a:pt x="625" y="569"/>
                    <a:pt x="631" y="548"/>
                  </a:cubicBezTo>
                  <a:cubicBezTo>
                    <a:pt x="639" y="547"/>
                    <a:pt x="647" y="546"/>
                    <a:pt x="655" y="545"/>
                  </a:cubicBezTo>
                  <a:cubicBezTo>
                    <a:pt x="659" y="566"/>
                    <a:pt x="659" y="566"/>
                    <a:pt x="659" y="566"/>
                  </a:cubicBezTo>
                  <a:cubicBezTo>
                    <a:pt x="668" y="543"/>
                    <a:pt x="668" y="543"/>
                    <a:pt x="668" y="543"/>
                  </a:cubicBezTo>
                  <a:cubicBezTo>
                    <a:pt x="677" y="542"/>
                    <a:pt x="686" y="540"/>
                    <a:pt x="695" y="538"/>
                  </a:cubicBezTo>
                  <a:cubicBezTo>
                    <a:pt x="670" y="610"/>
                    <a:pt x="670" y="610"/>
                    <a:pt x="670" y="610"/>
                  </a:cubicBezTo>
                  <a:close/>
                  <a:moveTo>
                    <a:pt x="583" y="261"/>
                  </a:moveTo>
                  <a:cubicBezTo>
                    <a:pt x="614" y="317"/>
                    <a:pt x="632" y="381"/>
                    <a:pt x="632" y="449"/>
                  </a:cubicBezTo>
                  <a:cubicBezTo>
                    <a:pt x="632" y="507"/>
                    <a:pt x="619" y="561"/>
                    <a:pt x="597" y="610"/>
                  </a:cubicBezTo>
                  <a:cubicBezTo>
                    <a:pt x="295" y="610"/>
                    <a:pt x="295" y="610"/>
                    <a:pt x="295" y="610"/>
                  </a:cubicBezTo>
                  <a:cubicBezTo>
                    <a:pt x="277" y="610"/>
                    <a:pt x="237" y="574"/>
                    <a:pt x="236" y="549"/>
                  </a:cubicBezTo>
                  <a:cubicBezTo>
                    <a:pt x="256" y="549"/>
                    <a:pt x="256" y="549"/>
                    <a:pt x="256" y="549"/>
                  </a:cubicBezTo>
                  <a:cubicBezTo>
                    <a:pt x="256" y="549"/>
                    <a:pt x="256" y="549"/>
                    <a:pt x="256" y="549"/>
                  </a:cubicBezTo>
                  <a:cubicBezTo>
                    <a:pt x="268" y="557"/>
                    <a:pt x="282" y="561"/>
                    <a:pt x="297" y="561"/>
                  </a:cubicBezTo>
                  <a:cubicBezTo>
                    <a:pt x="321" y="561"/>
                    <a:pt x="342" y="550"/>
                    <a:pt x="355" y="533"/>
                  </a:cubicBezTo>
                  <a:cubicBezTo>
                    <a:pt x="359" y="529"/>
                    <a:pt x="359" y="529"/>
                    <a:pt x="359" y="529"/>
                  </a:cubicBezTo>
                  <a:cubicBezTo>
                    <a:pt x="377" y="509"/>
                    <a:pt x="378" y="478"/>
                    <a:pt x="378" y="449"/>
                  </a:cubicBezTo>
                  <a:cubicBezTo>
                    <a:pt x="378" y="418"/>
                    <a:pt x="371" y="390"/>
                    <a:pt x="357" y="364"/>
                  </a:cubicBezTo>
                  <a:cubicBezTo>
                    <a:pt x="583" y="261"/>
                    <a:pt x="583" y="261"/>
                    <a:pt x="583" y="261"/>
                  </a:cubicBezTo>
                  <a:close/>
                  <a:moveTo>
                    <a:pt x="500" y="481"/>
                  </a:moveTo>
                  <a:cubicBezTo>
                    <a:pt x="525" y="481"/>
                    <a:pt x="525" y="481"/>
                    <a:pt x="525" y="481"/>
                  </a:cubicBezTo>
                  <a:cubicBezTo>
                    <a:pt x="525" y="481"/>
                    <a:pt x="525" y="481"/>
                    <a:pt x="525" y="481"/>
                  </a:cubicBezTo>
                  <a:cubicBezTo>
                    <a:pt x="525" y="491"/>
                    <a:pt x="525" y="491"/>
                    <a:pt x="525" y="491"/>
                  </a:cubicBezTo>
                  <a:cubicBezTo>
                    <a:pt x="500" y="491"/>
                    <a:pt x="500" y="491"/>
                    <a:pt x="500" y="491"/>
                  </a:cubicBezTo>
                  <a:cubicBezTo>
                    <a:pt x="500" y="491"/>
                    <a:pt x="500" y="491"/>
                    <a:pt x="500" y="491"/>
                  </a:cubicBezTo>
                  <a:cubicBezTo>
                    <a:pt x="481" y="491"/>
                    <a:pt x="481" y="491"/>
                    <a:pt x="481" y="491"/>
                  </a:cubicBezTo>
                  <a:cubicBezTo>
                    <a:pt x="481" y="491"/>
                    <a:pt x="481" y="491"/>
                    <a:pt x="481" y="491"/>
                  </a:cubicBezTo>
                  <a:cubicBezTo>
                    <a:pt x="481" y="481"/>
                    <a:pt x="481" y="481"/>
                    <a:pt x="481" y="481"/>
                  </a:cubicBezTo>
                  <a:cubicBezTo>
                    <a:pt x="500" y="481"/>
                    <a:pt x="500" y="481"/>
                    <a:pt x="500" y="481"/>
                  </a:cubicBezTo>
                  <a:close/>
                  <a:moveTo>
                    <a:pt x="503" y="371"/>
                  </a:moveTo>
                  <a:cubicBezTo>
                    <a:pt x="506" y="371"/>
                    <a:pt x="510" y="371"/>
                    <a:pt x="513" y="372"/>
                  </a:cubicBezTo>
                  <a:cubicBezTo>
                    <a:pt x="513" y="372"/>
                    <a:pt x="513" y="372"/>
                    <a:pt x="513" y="372"/>
                  </a:cubicBezTo>
                  <a:cubicBezTo>
                    <a:pt x="513" y="392"/>
                    <a:pt x="513" y="392"/>
                    <a:pt x="513" y="392"/>
                  </a:cubicBezTo>
                  <a:cubicBezTo>
                    <a:pt x="513" y="392"/>
                    <a:pt x="513" y="392"/>
                    <a:pt x="513" y="392"/>
                  </a:cubicBezTo>
                  <a:cubicBezTo>
                    <a:pt x="513" y="396"/>
                    <a:pt x="513" y="396"/>
                    <a:pt x="513" y="396"/>
                  </a:cubicBezTo>
                  <a:cubicBezTo>
                    <a:pt x="513" y="403"/>
                    <a:pt x="513" y="403"/>
                    <a:pt x="513" y="403"/>
                  </a:cubicBezTo>
                  <a:cubicBezTo>
                    <a:pt x="513" y="407"/>
                    <a:pt x="513" y="407"/>
                    <a:pt x="513" y="407"/>
                  </a:cubicBezTo>
                  <a:cubicBezTo>
                    <a:pt x="551" y="407"/>
                    <a:pt x="551" y="407"/>
                    <a:pt x="551" y="407"/>
                  </a:cubicBezTo>
                  <a:cubicBezTo>
                    <a:pt x="543" y="401"/>
                    <a:pt x="534" y="397"/>
                    <a:pt x="525" y="395"/>
                  </a:cubicBezTo>
                  <a:cubicBezTo>
                    <a:pt x="525" y="394"/>
                    <a:pt x="525" y="394"/>
                    <a:pt x="525" y="394"/>
                  </a:cubicBezTo>
                  <a:cubicBezTo>
                    <a:pt x="524" y="394"/>
                    <a:pt x="523" y="394"/>
                    <a:pt x="521" y="393"/>
                  </a:cubicBezTo>
                  <a:cubicBezTo>
                    <a:pt x="521" y="373"/>
                    <a:pt x="521" y="373"/>
                    <a:pt x="521" y="373"/>
                  </a:cubicBezTo>
                  <a:cubicBezTo>
                    <a:pt x="523" y="373"/>
                    <a:pt x="524" y="373"/>
                    <a:pt x="525" y="374"/>
                  </a:cubicBezTo>
                  <a:cubicBezTo>
                    <a:pt x="525" y="374"/>
                    <a:pt x="525" y="374"/>
                    <a:pt x="525" y="374"/>
                  </a:cubicBezTo>
                  <a:cubicBezTo>
                    <a:pt x="554" y="380"/>
                    <a:pt x="578" y="399"/>
                    <a:pt x="591" y="424"/>
                  </a:cubicBezTo>
                  <a:cubicBezTo>
                    <a:pt x="591" y="424"/>
                    <a:pt x="591" y="424"/>
                    <a:pt x="591" y="424"/>
                  </a:cubicBezTo>
                  <a:cubicBezTo>
                    <a:pt x="568" y="424"/>
                    <a:pt x="568" y="424"/>
                    <a:pt x="568" y="424"/>
                  </a:cubicBezTo>
                  <a:cubicBezTo>
                    <a:pt x="567" y="424"/>
                    <a:pt x="567" y="424"/>
                    <a:pt x="567" y="424"/>
                  </a:cubicBezTo>
                  <a:cubicBezTo>
                    <a:pt x="524" y="424"/>
                    <a:pt x="524" y="424"/>
                    <a:pt x="524" y="424"/>
                  </a:cubicBezTo>
                  <a:cubicBezTo>
                    <a:pt x="513" y="424"/>
                    <a:pt x="513" y="424"/>
                    <a:pt x="513" y="424"/>
                  </a:cubicBezTo>
                  <a:cubicBezTo>
                    <a:pt x="513" y="436"/>
                    <a:pt x="513" y="436"/>
                    <a:pt x="513" y="436"/>
                  </a:cubicBezTo>
                  <a:cubicBezTo>
                    <a:pt x="513" y="464"/>
                    <a:pt x="513" y="464"/>
                    <a:pt x="513" y="464"/>
                  </a:cubicBezTo>
                  <a:cubicBezTo>
                    <a:pt x="525" y="464"/>
                    <a:pt x="525" y="464"/>
                    <a:pt x="525" y="464"/>
                  </a:cubicBezTo>
                  <a:cubicBezTo>
                    <a:pt x="525" y="452"/>
                    <a:pt x="525" y="452"/>
                    <a:pt x="525" y="452"/>
                  </a:cubicBezTo>
                  <a:cubicBezTo>
                    <a:pt x="525" y="436"/>
                    <a:pt x="525" y="436"/>
                    <a:pt x="525" y="436"/>
                  </a:cubicBezTo>
                  <a:cubicBezTo>
                    <a:pt x="542" y="436"/>
                    <a:pt x="542" y="436"/>
                    <a:pt x="542" y="436"/>
                  </a:cubicBezTo>
                  <a:cubicBezTo>
                    <a:pt x="575" y="436"/>
                    <a:pt x="575" y="436"/>
                    <a:pt x="575" y="436"/>
                  </a:cubicBezTo>
                  <a:cubicBezTo>
                    <a:pt x="575" y="436"/>
                    <a:pt x="575" y="436"/>
                    <a:pt x="575" y="436"/>
                  </a:cubicBezTo>
                  <a:cubicBezTo>
                    <a:pt x="597" y="436"/>
                    <a:pt x="597" y="436"/>
                    <a:pt x="597" y="436"/>
                  </a:cubicBezTo>
                  <a:cubicBezTo>
                    <a:pt x="597" y="436"/>
                    <a:pt x="597" y="436"/>
                    <a:pt x="597" y="436"/>
                  </a:cubicBezTo>
                  <a:cubicBezTo>
                    <a:pt x="599" y="441"/>
                    <a:pt x="600" y="447"/>
                    <a:pt x="601" y="452"/>
                  </a:cubicBezTo>
                  <a:cubicBezTo>
                    <a:pt x="601" y="452"/>
                    <a:pt x="601" y="452"/>
                    <a:pt x="601" y="452"/>
                  </a:cubicBezTo>
                  <a:cubicBezTo>
                    <a:pt x="581" y="452"/>
                    <a:pt x="581" y="452"/>
                    <a:pt x="581" y="452"/>
                  </a:cubicBezTo>
                  <a:cubicBezTo>
                    <a:pt x="581" y="452"/>
                    <a:pt x="581" y="452"/>
                    <a:pt x="581" y="452"/>
                  </a:cubicBezTo>
                  <a:cubicBezTo>
                    <a:pt x="542" y="452"/>
                    <a:pt x="542" y="452"/>
                    <a:pt x="542" y="452"/>
                  </a:cubicBezTo>
                  <a:cubicBezTo>
                    <a:pt x="542" y="464"/>
                    <a:pt x="542" y="464"/>
                    <a:pt x="542" y="464"/>
                  </a:cubicBezTo>
                  <a:cubicBezTo>
                    <a:pt x="583" y="464"/>
                    <a:pt x="583" y="464"/>
                    <a:pt x="583" y="464"/>
                  </a:cubicBezTo>
                  <a:cubicBezTo>
                    <a:pt x="583" y="464"/>
                    <a:pt x="583" y="464"/>
                    <a:pt x="583" y="464"/>
                  </a:cubicBezTo>
                  <a:cubicBezTo>
                    <a:pt x="603" y="464"/>
                    <a:pt x="603" y="464"/>
                    <a:pt x="603" y="464"/>
                  </a:cubicBezTo>
                  <a:cubicBezTo>
                    <a:pt x="603" y="464"/>
                    <a:pt x="603" y="464"/>
                    <a:pt x="603" y="464"/>
                  </a:cubicBezTo>
                  <a:cubicBezTo>
                    <a:pt x="603" y="466"/>
                    <a:pt x="603" y="469"/>
                    <a:pt x="603" y="471"/>
                  </a:cubicBezTo>
                  <a:cubicBezTo>
                    <a:pt x="603" y="475"/>
                    <a:pt x="603" y="478"/>
                    <a:pt x="603" y="482"/>
                  </a:cubicBezTo>
                  <a:cubicBezTo>
                    <a:pt x="603" y="482"/>
                    <a:pt x="603" y="482"/>
                    <a:pt x="603" y="482"/>
                  </a:cubicBezTo>
                  <a:cubicBezTo>
                    <a:pt x="602" y="485"/>
                    <a:pt x="602" y="488"/>
                    <a:pt x="601" y="492"/>
                  </a:cubicBezTo>
                  <a:cubicBezTo>
                    <a:pt x="601" y="492"/>
                    <a:pt x="601" y="492"/>
                    <a:pt x="601" y="492"/>
                  </a:cubicBezTo>
                  <a:cubicBezTo>
                    <a:pt x="601" y="492"/>
                    <a:pt x="601" y="493"/>
                    <a:pt x="601" y="494"/>
                  </a:cubicBezTo>
                  <a:cubicBezTo>
                    <a:pt x="601" y="494"/>
                    <a:pt x="601" y="494"/>
                    <a:pt x="601" y="494"/>
                  </a:cubicBezTo>
                  <a:cubicBezTo>
                    <a:pt x="600" y="495"/>
                    <a:pt x="600" y="496"/>
                    <a:pt x="600" y="496"/>
                  </a:cubicBezTo>
                  <a:cubicBezTo>
                    <a:pt x="600" y="497"/>
                    <a:pt x="600" y="497"/>
                    <a:pt x="600" y="497"/>
                  </a:cubicBezTo>
                  <a:cubicBezTo>
                    <a:pt x="599" y="500"/>
                    <a:pt x="598" y="503"/>
                    <a:pt x="597" y="506"/>
                  </a:cubicBezTo>
                  <a:cubicBezTo>
                    <a:pt x="597" y="506"/>
                    <a:pt x="597" y="506"/>
                    <a:pt x="597" y="506"/>
                  </a:cubicBezTo>
                  <a:cubicBezTo>
                    <a:pt x="597" y="507"/>
                    <a:pt x="597" y="507"/>
                    <a:pt x="596" y="508"/>
                  </a:cubicBezTo>
                  <a:cubicBezTo>
                    <a:pt x="596" y="508"/>
                    <a:pt x="596" y="508"/>
                    <a:pt x="596" y="508"/>
                  </a:cubicBezTo>
                  <a:cubicBezTo>
                    <a:pt x="596" y="509"/>
                    <a:pt x="596" y="510"/>
                    <a:pt x="595" y="510"/>
                  </a:cubicBezTo>
                  <a:cubicBezTo>
                    <a:pt x="595" y="511"/>
                    <a:pt x="595" y="511"/>
                    <a:pt x="595" y="511"/>
                  </a:cubicBezTo>
                  <a:cubicBezTo>
                    <a:pt x="595" y="511"/>
                    <a:pt x="595" y="512"/>
                    <a:pt x="594" y="512"/>
                  </a:cubicBezTo>
                  <a:cubicBezTo>
                    <a:pt x="594" y="513"/>
                    <a:pt x="594" y="513"/>
                    <a:pt x="594" y="513"/>
                  </a:cubicBezTo>
                  <a:cubicBezTo>
                    <a:pt x="594" y="513"/>
                    <a:pt x="594" y="514"/>
                    <a:pt x="593" y="515"/>
                  </a:cubicBezTo>
                  <a:cubicBezTo>
                    <a:pt x="593" y="515"/>
                    <a:pt x="593" y="515"/>
                    <a:pt x="593" y="515"/>
                  </a:cubicBezTo>
                  <a:cubicBezTo>
                    <a:pt x="593" y="516"/>
                    <a:pt x="592" y="518"/>
                    <a:pt x="591" y="519"/>
                  </a:cubicBezTo>
                  <a:cubicBezTo>
                    <a:pt x="591" y="520"/>
                    <a:pt x="591" y="520"/>
                    <a:pt x="591" y="520"/>
                  </a:cubicBezTo>
                  <a:cubicBezTo>
                    <a:pt x="591" y="520"/>
                    <a:pt x="590" y="521"/>
                    <a:pt x="590" y="521"/>
                  </a:cubicBezTo>
                  <a:cubicBezTo>
                    <a:pt x="590" y="522"/>
                    <a:pt x="590" y="522"/>
                    <a:pt x="590" y="522"/>
                  </a:cubicBezTo>
                  <a:cubicBezTo>
                    <a:pt x="589" y="522"/>
                    <a:pt x="589" y="523"/>
                    <a:pt x="589" y="523"/>
                  </a:cubicBezTo>
                  <a:cubicBezTo>
                    <a:pt x="588" y="524"/>
                    <a:pt x="588" y="524"/>
                    <a:pt x="588" y="524"/>
                  </a:cubicBezTo>
                  <a:cubicBezTo>
                    <a:pt x="588" y="524"/>
                    <a:pt x="588" y="525"/>
                    <a:pt x="588" y="525"/>
                  </a:cubicBezTo>
                  <a:cubicBezTo>
                    <a:pt x="587" y="526"/>
                    <a:pt x="587" y="526"/>
                    <a:pt x="587" y="526"/>
                  </a:cubicBezTo>
                  <a:cubicBezTo>
                    <a:pt x="587" y="526"/>
                    <a:pt x="587" y="526"/>
                    <a:pt x="586" y="527"/>
                  </a:cubicBezTo>
                  <a:cubicBezTo>
                    <a:pt x="586" y="527"/>
                    <a:pt x="586" y="527"/>
                    <a:pt x="586" y="528"/>
                  </a:cubicBezTo>
                  <a:cubicBezTo>
                    <a:pt x="586" y="528"/>
                    <a:pt x="585" y="529"/>
                    <a:pt x="585" y="529"/>
                  </a:cubicBezTo>
                  <a:cubicBezTo>
                    <a:pt x="585" y="530"/>
                    <a:pt x="585" y="530"/>
                    <a:pt x="585" y="530"/>
                  </a:cubicBezTo>
                  <a:cubicBezTo>
                    <a:pt x="584" y="530"/>
                    <a:pt x="584" y="531"/>
                    <a:pt x="583" y="531"/>
                  </a:cubicBezTo>
                  <a:cubicBezTo>
                    <a:pt x="583" y="531"/>
                    <a:pt x="583" y="532"/>
                    <a:pt x="583" y="532"/>
                  </a:cubicBezTo>
                  <a:cubicBezTo>
                    <a:pt x="583" y="532"/>
                    <a:pt x="582" y="533"/>
                    <a:pt x="582" y="533"/>
                  </a:cubicBezTo>
                  <a:cubicBezTo>
                    <a:pt x="581" y="534"/>
                    <a:pt x="581" y="534"/>
                    <a:pt x="581" y="534"/>
                  </a:cubicBezTo>
                  <a:cubicBezTo>
                    <a:pt x="581" y="534"/>
                    <a:pt x="581" y="534"/>
                    <a:pt x="581" y="535"/>
                  </a:cubicBezTo>
                  <a:cubicBezTo>
                    <a:pt x="580" y="536"/>
                    <a:pt x="580" y="536"/>
                    <a:pt x="580" y="536"/>
                  </a:cubicBezTo>
                  <a:cubicBezTo>
                    <a:pt x="580" y="536"/>
                    <a:pt x="579" y="536"/>
                    <a:pt x="579" y="537"/>
                  </a:cubicBezTo>
                  <a:cubicBezTo>
                    <a:pt x="579" y="537"/>
                    <a:pt x="579" y="537"/>
                    <a:pt x="578" y="537"/>
                  </a:cubicBezTo>
                  <a:cubicBezTo>
                    <a:pt x="578" y="538"/>
                    <a:pt x="578" y="538"/>
                    <a:pt x="578" y="538"/>
                  </a:cubicBezTo>
                  <a:cubicBezTo>
                    <a:pt x="577" y="538"/>
                    <a:pt x="577" y="539"/>
                    <a:pt x="577" y="539"/>
                  </a:cubicBezTo>
                  <a:cubicBezTo>
                    <a:pt x="577" y="539"/>
                    <a:pt x="577" y="539"/>
                    <a:pt x="577" y="539"/>
                  </a:cubicBezTo>
                  <a:cubicBezTo>
                    <a:pt x="575" y="541"/>
                    <a:pt x="574" y="542"/>
                    <a:pt x="573" y="543"/>
                  </a:cubicBezTo>
                  <a:cubicBezTo>
                    <a:pt x="572" y="544"/>
                    <a:pt x="572" y="544"/>
                    <a:pt x="572" y="544"/>
                  </a:cubicBezTo>
                  <a:cubicBezTo>
                    <a:pt x="572" y="544"/>
                    <a:pt x="572" y="544"/>
                    <a:pt x="571" y="545"/>
                  </a:cubicBezTo>
                  <a:cubicBezTo>
                    <a:pt x="571" y="545"/>
                    <a:pt x="571" y="545"/>
                    <a:pt x="571" y="545"/>
                  </a:cubicBezTo>
                  <a:cubicBezTo>
                    <a:pt x="571" y="545"/>
                    <a:pt x="570" y="546"/>
                    <a:pt x="570" y="546"/>
                  </a:cubicBezTo>
                  <a:cubicBezTo>
                    <a:pt x="569" y="547"/>
                    <a:pt x="569" y="547"/>
                    <a:pt x="569" y="547"/>
                  </a:cubicBezTo>
                  <a:cubicBezTo>
                    <a:pt x="569" y="547"/>
                    <a:pt x="568" y="547"/>
                    <a:pt x="568" y="548"/>
                  </a:cubicBezTo>
                  <a:cubicBezTo>
                    <a:pt x="568" y="548"/>
                    <a:pt x="568" y="548"/>
                    <a:pt x="568" y="548"/>
                  </a:cubicBezTo>
                  <a:cubicBezTo>
                    <a:pt x="567" y="548"/>
                    <a:pt x="567" y="549"/>
                    <a:pt x="566" y="549"/>
                  </a:cubicBezTo>
                  <a:cubicBezTo>
                    <a:pt x="566" y="549"/>
                    <a:pt x="566" y="549"/>
                    <a:pt x="566" y="549"/>
                  </a:cubicBezTo>
                  <a:cubicBezTo>
                    <a:pt x="565" y="550"/>
                    <a:pt x="563" y="552"/>
                    <a:pt x="562" y="553"/>
                  </a:cubicBezTo>
                  <a:cubicBezTo>
                    <a:pt x="561" y="553"/>
                    <a:pt x="561" y="553"/>
                    <a:pt x="561" y="553"/>
                  </a:cubicBezTo>
                  <a:cubicBezTo>
                    <a:pt x="561" y="553"/>
                    <a:pt x="561" y="553"/>
                    <a:pt x="560" y="554"/>
                  </a:cubicBezTo>
                  <a:cubicBezTo>
                    <a:pt x="560" y="554"/>
                    <a:pt x="560" y="554"/>
                    <a:pt x="560" y="554"/>
                  </a:cubicBezTo>
                  <a:cubicBezTo>
                    <a:pt x="559" y="554"/>
                    <a:pt x="559" y="555"/>
                    <a:pt x="558" y="555"/>
                  </a:cubicBezTo>
                  <a:cubicBezTo>
                    <a:pt x="558" y="555"/>
                    <a:pt x="558" y="555"/>
                    <a:pt x="558" y="555"/>
                  </a:cubicBezTo>
                  <a:cubicBezTo>
                    <a:pt x="557" y="556"/>
                    <a:pt x="557" y="556"/>
                    <a:pt x="557" y="556"/>
                  </a:cubicBezTo>
                  <a:cubicBezTo>
                    <a:pt x="556" y="557"/>
                    <a:pt x="556" y="557"/>
                    <a:pt x="556" y="557"/>
                  </a:cubicBezTo>
                  <a:cubicBezTo>
                    <a:pt x="555" y="557"/>
                    <a:pt x="555" y="557"/>
                    <a:pt x="555" y="557"/>
                  </a:cubicBezTo>
                  <a:cubicBezTo>
                    <a:pt x="554" y="558"/>
                    <a:pt x="554" y="558"/>
                    <a:pt x="554" y="558"/>
                  </a:cubicBezTo>
                  <a:cubicBezTo>
                    <a:pt x="552" y="559"/>
                    <a:pt x="551" y="559"/>
                    <a:pt x="549" y="560"/>
                  </a:cubicBezTo>
                  <a:cubicBezTo>
                    <a:pt x="549" y="561"/>
                    <a:pt x="549" y="561"/>
                    <a:pt x="549" y="561"/>
                  </a:cubicBezTo>
                  <a:cubicBezTo>
                    <a:pt x="548" y="561"/>
                    <a:pt x="548" y="561"/>
                    <a:pt x="547" y="561"/>
                  </a:cubicBezTo>
                  <a:cubicBezTo>
                    <a:pt x="547" y="561"/>
                    <a:pt x="547" y="561"/>
                    <a:pt x="547" y="561"/>
                  </a:cubicBezTo>
                  <a:cubicBezTo>
                    <a:pt x="547" y="562"/>
                    <a:pt x="546" y="562"/>
                    <a:pt x="546" y="562"/>
                  </a:cubicBezTo>
                  <a:cubicBezTo>
                    <a:pt x="545" y="562"/>
                    <a:pt x="545" y="562"/>
                    <a:pt x="545" y="562"/>
                  </a:cubicBezTo>
                  <a:cubicBezTo>
                    <a:pt x="544" y="563"/>
                    <a:pt x="544" y="563"/>
                    <a:pt x="544" y="563"/>
                  </a:cubicBezTo>
                  <a:cubicBezTo>
                    <a:pt x="543" y="563"/>
                    <a:pt x="543" y="563"/>
                    <a:pt x="543" y="563"/>
                  </a:cubicBezTo>
                  <a:cubicBezTo>
                    <a:pt x="543" y="564"/>
                    <a:pt x="542" y="564"/>
                    <a:pt x="542" y="564"/>
                  </a:cubicBezTo>
                  <a:cubicBezTo>
                    <a:pt x="541" y="564"/>
                    <a:pt x="541" y="564"/>
                    <a:pt x="541" y="564"/>
                  </a:cubicBezTo>
                  <a:cubicBezTo>
                    <a:pt x="540" y="564"/>
                    <a:pt x="540" y="565"/>
                    <a:pt x="539" y="565"/>
                  </a:cubicBezTo>
                  <a:cubicBezTo>
                    <a:pt x="539" y="565"/>
                    <a:pt x="539" y="565"/>
                    <a:pt x="539" y="565"/>
                  </a:cubicBezTo>
                  <a:cubicBezTo>
                    <a:pt x="538" y="566"/>
                    <a:pt x="536" y="566"/>
                    <a:pt x="534" y="567"/>
                  </a:cubicBezTo>
                  <a:cubicBezTo>
                    <a:pt x="534" y="567"/>
                    <a:pt x="534" y="567"/>
                    <a:pt x="533" y="567"/>
                  </a:cubicBezTo>
                  <a:cubicBezTo>
                    <a:pt x="533" y="567"/>
                    <a:pt x="532" y="567"/>
                    <a:pt x="532" y="567"/>
                  </a:cubicBezTo>
                  <a:cubicBezTo>
                    <a:pt x="531" y="568"/>
                    <a:pt x="531" y="568"/>
                    <a:pt x="531" y="568"/>
                  </a:cubicBezTo>
                  <a:cubicBezTo>
                    <a:pt x="531" y="568"/>
                    <a:pt x="530" y="568"/>
                    <a:pt x="530" y="568"/>
                  </a:cubicBezTo>
                  <a:cubicBezTo>
                    <a:pt x="529" y="568"/>
                    <a:pt x="529" y="568"/>
                    <a:pt x="529" y="568"/>
                  </a:cubicBezTo>
                  <a:cubicBezTo>
                    <a:pt x="528" y="568"/>
                    <a:pt x="528" y="568"/>
                    <a:pt x="528" y="569"/>
                  </a:cubicBezTo>
                  <a:cubicBezTo>
                    <a:pt x="527" y="569"/>
                    <a:pt x="527" y="569"/>
                    <a:pt x="526" y="569"/>
                  </a:cubicBezTo>
                  <a:cubicBezTo>
                    <a:pt x="526" y="569"/>
                    <a:pt x="526" y="569"/>
                    <a:pt x="525" y="569"/>
                  </a:cubicBezTo>
                  <a:cubicBezTo>
                    <a:pt x="525" y="569"/>
                    <a:pt x="525" y="569"/>
                    <a:pt x="525" y="569"/>
                  </a:cubicBezTo>
                  <a:cubicBezTo>
                    <a:pt x="525" y="569"/>
                    <a:pt x="525" y="569"/>
                    <a:pt x="525" y="569"/>
                  </a:cubicBezTo>
                  <a:cubicBezTo>
                    <a:pt x="524" y="569"/>
                    <a:pt x="523" y="570"/>
                    <a:pt x="521" y="570"/>
                  </a:cubicBezTo>
                  <a:cubicBezTo>
                    <a:pt x="521" y="550"/>
                    <a:pt x="521" y="550"/>
                    <a:pt x="521" y="550"/>
                  </a:cubicBezTo>
                  <a:cubicBezTo>
                    <a:pt x="523" y="549"/>
                    <a:pt x="524" y="549"/>
                    <a:pt x="525" y="549"/>
                  </a:cubicBezTo>
                  <a:cubicBezTo>
                    <a:pt x="525" y="548"/>
                    <a:pt x="525" y="548"/>
                    <a:pt x="525" y="548"/>
                  </a:cubicBezTo>
                  <a:cubicBezTo>
                    <a:pt x="556" y="540"/>
                    <a:pt x="579" y="513"/>
                    <a:pt x="583" y="481"/>
                  </a:cubicBezTo>
                  <a:cubicBezTo>
                    <a:pt x="542" y="481"/>
                    <a:pt x="542" y="481"/>
                    <a:pt x="542" y="481"/>
                  </a:cubicBezTo>
                  <a:cubicBezTo>
                    <a:pt x="542" y="491"/>
                    <a:pt x="542" y="491"/>
                    <a:pt x="542" y="491"/>
                  </a:cubicBezTo>
                  <a:cubicBezTo>
                    <a:pt x="568" y="491"/>
                    <a:pt x="568" y="491"/>
                    <a:pt x="568" y="491"/>
                  </a:cubicBezTo>
                  <a:cubicBezTo>
                    <a:pt x="566" y="497"/>
                    <a:pt x="563" y="503"/>
                    <a:pt x="559" y="509"/>
                  </a:cubicBezTo>
                  <a:cubicBezTo>
                    <a:pt x="513" y="509"/>
                    <a:pt x="513" y="509"/>
                    <a:pt x="513" y="509"/>
                  </a:cubicBezTo>
                  <a:cubicBezTo>
                    <a:pt x="513" y="518"/>
                    <a:pt x="513" y="518"/>
                    <a:pt x="513" y="518"/>
                  </a:cubicBezTo>
                  <a:cubicBezTo>
                    <a:pt x="550" y="518"/>
                    <a:pt x="550" y="518"/>
                    <a:pt x="550" y="518"/>
                  </a:cubicBezTo>
                  <a:cubicBezTo>
                    <a:pt x="540" y="528"/>
                    <a:pt x="528" y="535"/>
                    <a:pt x="513" y="537"/>
                  </a:cubicBezTo>
                  <a:cubicBezTo>
                    <a:pt x="513" y="539"/>
                    <a:pt x="513" y="539"/>
                    <a:pt x="513" y="539"/>
                  </a:cubicBezTo>
                  <a:cubicBezTo>
                    <a:pt x="513" y="548"/>
                    <a:pt x="513" y="548"/>
                    <a:pt x="513" y="548"/>
                  </a:cubicBezTo>
                  <a:cubicBezTo>
                    <a:pt x="513" y="551"/>
                    <a:pt x="513" y="551"/>
                    <a:pt x="513" y="551"/>
                  </a:cubicBezTo>
                  <a:cubicBezTo>
                    <a:pt x="513" y="551"/>
                    <a:pt x="513" y="551"/>
                    <a:pt x="513" y="551"/>
                  </a:cubicBezTo>
                  <a:cubicBezTo>
                    <a:pt x="513" y="571"/>
                    <a:pt x="513" y="571"/>
                    <a:pt x="513" y="571"/>
                  </a:cubicBezTo>
                  <a:cubicBezTo>
                    <a:pt x="513" y="571"/>
                    <a:pt x="513" y="571"/>
                    <a:pt x="513" y="571"/>
                  </a:cubicBezTo>
                  <a:cubicBezTo>
                    <a:pt x="510" y="571"/>
                    <a:pt x="506" y="572"/>
                    <a:pt x="503" y="572"/>
                  </a:cubicBezTo>
                  <a:cubicBezTo>
                    <a:pt x="500" y="572"/>
                    <a:pt x="496" y="571"/>
                    <a:pt x="493" y="571"/>
                  </a:cubicBezTo>
                  <a:cubicBezTo>
                    <a:pt x="493" y="571"/>
                    <a:pt x="493" y="571"/>
                    <a:pt x="493" y="571"/>
                  </a:cubicBezTo>
                  <a:cubicBezTo>
                    <a:pt x="493" y="551"/>
                    <a:pt x="493" y="551"/>
                    <a:pt x="493" y="551"/>
                  </a:cubicBezTo>
                  <a:cubicBezTo>
                    <a:pt x="493" y="551"/>
                    <a:pt x="493" y="551"/>
                    <a:pt x="493" y="551"/>
                  </a:cubicBezTo>
                  <a:cubicBezTo>
                    <a:pt x="493" y="548"/>
                    <a:pt x="493" y="548"/>
                    <a:pt x="493" y="548"/>
                  </a:cubicBezTo>
                  <a:cubicBezTo>
                    <a:pt x="493" y="544"/>
                    <a:pt x="493" y="544"/>
                    <a:pt x="493" y="544"/>
                  </a:cubicBezTo>
                  <a:cubicBezTo>
                    <a:pt x="493" y="537"/>
                    <a:pt x="493" y="537"/>
                    <a:pt x="493" y="537"/>
                  </a:cubicBezTo>
                  <a:cubicBezTo>
                    <a:pt x="478" y="535"/>
                    <a:pt x="465" y="528"/>
                    <a:pt x="455" y="518"/>
                  </a:cubicBezTo>
                  <a:cubicBezTo>
                    <a:pt x="493" y="518"/>
                    <a:pt x="493" y="518"/>
                    <a:pt x="493" y="518"/>
                  </a:cubicBezTo>
                  <a:cubicBezTo>
                    <a:pt x="493" y="509"/>
                    <a:pt x="493" y="509"/>
                    <a:pt x="493" y="509"/>
                  </a:cubicBezTo>
                  <a:cubicBezTo>
                    <a:pt x="447" y="509"/>
                    <a:pt x="447" y="509"/>
                    <a:pt x="447" y="509"/>
                  </a:cubicBezTo>
                  <a:cubicBezTo>
                    <a:pt x="443" y="503"/>
                    <a:pt x="440" y="497"/>
                    <a:pt x="438" y="491"/>
                  </a:cubicBezTo>
                  <a:cubicBezTo>
                    <a:pt x="464" y="491"/>
                    <a:pt x="464" y="491"/>
                    <a:pt x="464" y="491"/>
                  </a:cubicBezTo>
                  <a:cubicBezTo>
                    <a:pt x="464" y="481"/>
                    <a:pt x="464" y="481"/>
                    <a:pt x="464" y="481"/>
                  </a:cubicBezTo>
                  <a:cubicBezTo>
                    <a:pt x="424" y="481"/>
                    <a:pt x="424" y="481"/>
                    <a:pt x="424" y="481"/>
                  </a:cubicBezTo>
                  <a:cubicBezTo>
                    <a:pt x="427" y="513"/>
                    <a:pt x="450" y="540"/>
                    <a:pt x="481" y="548"/>
                  </a:cubicBezTo>
                  <a:cubicBezTo>
                    <a:pt x="481" y="549"/>
                    <a:pt x="481" y="549"/>
                    <a:pt x="481" y="549"/>
                  </a:cubicBezTo>
                  <a:cubicBezTo>
                    <a:pt x="482" y="549"/>
                    <a:pt x="484" y="549"/>
                    <a:pt x="485" y="550"/>
                  </a:cubicBezTo>
                  <a:cubicBezTo>
                    <a:pt x="485" y="570"/>
                    <a:pt x="485" y="570"/>
                    <a:pt x="485" y="570"/>
                  </a:cubicBezTo>
                  <a:cubicBezTo>
                    <a:pt x="484" y="570"/>
                    <a:pt x="482" y="569"/>
                    <a:pt x="481" y="569"/>
                  </a:cubicBezTo>
                  <a:cubicBezTo>
                    <a:pt x="481" y="569"/>
                    <a:pt x="481" y="569"/>
                    <a:pt x="481" y="569"/>
                  </a:cubicBezTo>
                  <a:cubicBezTo>
                    <a:pt x="480" y="569"/>
                    <a:pt x="479" y="569"/>
                    <a:pt x="478" y="568"/>
                  </a:cubicBezTo>
                  <a:cubicBezTo>
                    <a:pt x="478" y="568"/>
                    <a:pt x="478" y="568"/>
                    <a:pt x="478" y="568"/>
                  </a:cubicBezTo>
                  <a:cubicBezTo>
                    <a:pt x="477" y="568"/>
                    <a:pt x="476" y="568"/>
                    <a:pt x="476" y="568"/>
                  </a:cubicBezTo>
                  <a:cubicBezTo>
                    <a:pt x="476" y="568"/>
                    <a:pt x="476" y="568"/>
                    <a:pt x="476" y="568"/>
                  </a:cubicBezTo>
                  <a:cubicBezTo>
                    <a:pt x="475" y="568"/>
                    <a:pt x="474" y="567"/>
                    <a:pt x="473" y="567"/>
                  </a:cubicBezTo>
                  <a:cubicBezTo>
                    <a:pt x="473" y="567"/>
                    <a:pt x="473" y="567"/>
                    <a:pt x="473" y="567"/>
                  </a:cubicBezTo>
                  <a:cubicBezTo>
                    <a:pt x="470" y="566"/>
                    <a:pt x="467" y="565"/>
                    <a:pt x="464" y="564"/>
                  </a:cubicBezTo>
                  <a:cubicBezTo>
                    <a:pt x="464" y="564"/>
                    <a:pt x="464" y="564"/>
                    <a:pt x="464" y="564"/>
                  </a:cubicBezTo>
                  <a:cubicBezTo>
                    <a:pt x="428" y="549"/>
                    <a:pt x="403" y="513"/>
                    <a:pt x="403" y="471"/>
                  </a:cubicBezTo>
                  <a:cubicBezTo>
                    <a:pt x="403" y="469"/>
                    <a:pt x="403" y="466"/>
                    <a:pt x="403" y="464"/>
                  </a:cubicBezTo>
                  <a:cubicBezTo>
                    <a:pt x="403" y="464"/>
                    <a:pt x="403" y="464"/>
                    <a:pt x="403" y="464"/>
                  </a:cubicBezTo>
                  <a:cubicBezTo>
                    <a:pt x="423" y="464"/>
                    <a:pt x="423" y="464"/>
                    <a:pt x="423" y="464"/>
                  </a:cubicBezTo>
                  <a:cubicBezTo>
                    <a:pt x="423" y="464"/>
                    <a:pt x="423" y="464"/>
                    <a:pt x="423" y="464"/>
                  </a:cubicBezTo>
                  <a:cubicBezTo>
                    <a:pt x="464" y="464"/>
                    <a:pt x="464" y="464"/>
                    <a:pt x="464" y="464"/>
                  </a:cubicBezTo>
                  <a:cubicBezTo>
                    <a:pt x="464" y="452"/>
                    <a:pt x="464" y="452"/>
                    <a:pt x="464" y="452"/>
                  </a:cubicBezTo>
                  <a:cubicBezTo>
                    <a:pt x="425" y="452"/>
                    <a:pt x="425" y="452"/>
                    <a:pt x="425" y="452"/>
                  </a:cubicBezTo>
                  <a:cubicBezTo>
                    <a:pt x="425" y="452"/>
                    <a:pt x="425" y="452"/>
                    <a:pt x="425" y="452"/>
                  </a:cubicBezTo>
                  <a:cubicBezTo>
                    <a:pt x="405" y="452"/>
                    <a:pt x="405" y="452"/>
                    <a:pt x="405" y="452"/>
                  </a:cubicBezTo>
                  <a:cubicBezTo>
                    <a:pt x="405" y="452"/>
                    <a:pt x="405" y="452"/>
                    <a:pt x="405" y="452"/>
                  </a:cubicBezTo>
                  <a:cubicBezTo>
                    <a:pt x="406" y="447"/>
                    <a:pt x="407" y="441"/>
                    <a:pt x="410" y="436"/>
                  </a:cubicBezTo>
                  <a:cubicBezTo>
                    <a:pt x="410" y="436"/>
                    <a:pt x="410" y="436"/>
                    <a:pt x="410" y="436"/>
                  </a:cubicBezTo>
                  <a:cubicBezTo>
                    <a:pt x="431" y="436"/>
                    <a:pt x="431" y="436"/>
                    <a:pt x="431" y="436"/>
                  </a:cubicBezTo>
                  <a:cubicBezTo>
                    <a:pt x="432" y="436"/>
                    <a:pt x="432" y="436"/>
                    <a:pt x="432" y="436"/>
                  </a:cubicBezTo>
                  <a:cubicBezTo>
                    <a:pt x="464" y="436"/>
                    <a:pt x="464" y="436"/>
                    <a:pt x="464" y="436"/>
                  </a:cubicBezTo>
                  <a:cubicBezTo>
                    <a:pt x="479" y="436"/>
                    <a:pt x="479" y="436"/>
                    <a:pt x="479" y="436"/>
                  </a:cubicBezTo>
                  <a:cubicBezTo>
                    <a:pt x="481" y="436"/>
                    <a:pt x="481" y="436"/>
                    <a:pt x="481" y="436"/>
                  </a:cubicBezTo>
                  <a:cubicBezTo>
                    <a:pt x="481" y="452"/>
                    <a:pt x="481" y="452"/>
                    <a:pt x="481" y="452"/>
                  </a:cubicBezTo>
                  <a:cubicBezTo>
                    <a:pt x="481" y="464"/>
                    <a:pt x="481" y="464"/>
                    <a:pt x="481" y="464"/>
                  </a:cubicBezTo>
                  <a:cubicBezTo>
                    <a:pt x="493" y="464"/>
                    <a:pt x="493" y="464"/>
                    <a:pt x="493" y="464"/>
                  </a:cubicBezTo>
                  <a:cubicBezTo>
                    <a:pt x="493" y="436"/>
                    <a:pt x="493" y="436"/>
                    <a:pt x="493" y="436"/>
                  </a:cubicBezTo>
                  <a:cubicBezTo>
                    <a:pt x="493" y="424"/>
                    <a:pt x="493" y="424"/>
                    <a:pt x="493" y="424"/>
                  </a:cubicBezTo>
                  <a:cubicBezTo>
                    <a:pt x="479" y="424"/>
                    <a:pt x="479" y="424"/>
                    <a:pt x="479" y="424"/>
                  </a:cubicBezTo>
                  <a:cubicBezTo>
                    <a:pt x="439" y="424"/>
                    <a:pt x="439" y="424"/>
                    <a:pt x="439" y="424"/>
                  </a:cubicBezTo>
                  <a:cubicBezTo>
                    <a:pt x="439" y="424"/>
                    <a:pt x="439" y="424"/>
                    <a:pt x="439" y="424"/>
                  </a:cubicBezTo>
                  <a:cubicBezTo>
                    <a:pt x="415" y="424"/>
                    <a:pt x="415" y="424"/>
                    <a:pt x="415" y="424"/>
                  </a:cubicBezTo>
                  <a:cubicBezTo>
                    <a:pt x="415" y="424"/>
                    <a:pt x="415" y="424"/>
                    <a:pt x="415" y="424"/>
                  </a:cubicBezTo>
                  <a:cubicBezTo>
                    <a:pt x="428" y="399"/>
                    <a:pt x="452" y="380"/>
                    <a:pt x="481" y="374"/>
                  </a:cubicBezTo>
                  <a:cubicBezTo>
                    <a:pt x="481" y="374"/>
                    <a:pt x="481" y="374"/>
                    <a:pt x="481" y="374"/>
                  </a:cubicBezTo>
                  <a:cubicBezTo>
                    <a:pt x="482" y="373"/>
                    <a:pt x="484" y="373"/>
                    <a:pt x="485" y="373"/>
                  </a:cubicBezTo>
                  <a:cubicBezTo>
                    <a:pt x="485" y="393"/>
                    <a:pt x="485" y="393"/>
                    <a:pt x="485" y="393"/>
                  </a:cubicBezTo>
                  <a:cubicBezTo>
                    <a:pt x="484" y="394"/>
                    <a:pt x="482" y="394"/>
                    <a:pt x="481" y="394"/>
                  </a:cubicBezTo>
                  <a:cubicBezTo>
                    <a:pt x="481" y="395"/>
                    <a:pt x="481" y="395"/>
                    <a:pt x="481" y="395"/>
                  </a:cubicBezTo>
                  <a:cubicBezTo>
                    <a:pt x="472" y="397"/>
                    <a:pt x="463" y="401"/>
                    <a:pt x="456" y="407"/>
                  </a:cubicBezTo>
                  <a:cubicBezTo>
                    <a:pt x="493" y="407"/>
                    <a:pt x="493" y="407"/>
                    <a:pt x="493" y="407"/>
                  </a:cubicBezTo>
                  <a:cubicBezTo>
                    <a:pt x="493" y="401"/>
                    <a:pt x="493" y="401"/>
                    <a:pt x="493" y="401"/>
                  </a:cubicBezTo>
                  <a:cubicBezTo>
                    <a:pt x="493" y="396"/>
                    <a:pt x="493" y="396"/>
                    <a:pt x="493" y="396"/>
                  </a:cubicBezTo>
                  <a:cubicBezTo>
                    <a:pt x="493" y="392"/>
                    <a:pt x="493" y="392"/>
                    <a:pt x="493" y="392"/>
                  </a:cubicBezTo>
                  <a:cubicBezTo>
                    <a:pt x="493" y="392"/>
                    <a:pt x="493" y="392"/>
                    <a:pt x="493" y="392"/>
                  </a:cubicBezTo>
                  <a:cubicBezTo>
                    <a:pt x="493" y="372"/>
                    <a:pt x="493" y="372"/>
                    <a:pt x="493" y="372"/>
                  </a:cubicBezTo>
                  <a:cubicBezTo>
                    <a:pt x="493" y="372"/>
                    <a:pt x="493" y="372"/>
                    <a:pt x="493" y="372"/>
                  </a:cubicBezTo>
                  <a:cubicBezTo>
                    <a:pt x="496" y="371"/>
                    <a:pt x="500" y="371"/>
                    <a:pt x="503" y="371"/>
                  </a:cubicBezTo>
                  <a:close/>
                  <a:moveTo>
                    <a:pt x="107" y="485"/>
                  </a:moveTo>
                  <a:cubicBezTo>
                    <a:pt x="116" y="485"/>
                    <a:pt x="122" y="491"/>
                    <a:pt x="122" y="500"/>
                  </a:cubicBezTo>
                  <a:cubicBezTo>
                    <a:pt x="122" y="508"/>
                    <a:pt x="116" y="515"/>
                    <a:pt x="107" y="515"/>
                  </a:cubicBezTo>
                  <a:cubicBezTo>
                    <a:pt x="99" y="515"/>
                    <a:pt x="92" y="508"/>
                    <a:pt x="92" y="500"/>
                  </a:cubicBezTo>
                  <a:cubicBezTo>
                    <a:pt x="92" y="491"/>
                    <a:pt x="99" y="485"/>
                    <a:pt x="107" y="485"/>
                  </a:cubicBezTo>
                  <a:close/>
                  <a:moveTo>
                    <a:pt x="899" y="485"/>
                  </a:moveTo>
                  <a:cubicBezTo>
                    <a:pt x="907" y="485"/>
                    <a:pt x="914" y="491"/>
                    <a:pt x="914" y="500"/>
                  </a:cubicBezTo>
                  <a:cubicBezTo>
                    <a:pt x="914" y="508"/>
                    <a:pt x="907" y="515"/>
                    <a:pt x="899" y="515"/>
                  </a:cubicBezTo>
                  <a:cubicBezTo>
                    <a:pt x="891" y="515"/>
                    <a:pt x="884" y="508"/>
                    <a:pt x="884" y="500"/>
                  </a:cubicBezTo>
                  <a:cubicBezTo>
                    <a:pt x="884" y="491"/>
                    <a:pt x="891" y="485"/>
                    <a:pt x="899" y="485"/>
                  </a:cubicBezTo>
                  <a:close/>
                  <a:moveTo>
                    <a:pt x="143" y="603"/>
                  </a:moveTo>
                  <a:cubicBezTo>
                    <a:pt x="145" y="603"/>
                    <a:pt x="145" y="603"/>
                    <a:pt x="145" y="603"/>
                  </a:cubicBezTo>
                  <a:cubicBezTo>
                    <a:pt x="153" y="628"/>
                    <a:pt x="153" y="628"/>
                    <a:pt x="153" y="628"/>
                  </a:cubicBezTo>
                  <a:cubicBezTo>
                    <a:pt x="151" y="629"/>
                    <a:pt x="151" y="629"/>
                    <a:pt x="151" y="629"/>
                  </a:cubicBezTo>
                  <a:cubicBezTo>
                    <a:pt x="151" y="627"/>
                    <a:pt x="151" y="627"/>
                    <a:pt x="151" y="627"/>
                  </a:cubicBezTo>
                  <a:cubicBezTo>
                    <a:pt x="150" y="624"/>
                    <a:pt x="149" y="623"/>
                    <a:pt x="147" y="622"/>
                  </a:cubicBezTo>
                  <a:cubicBezTo>
                    <a:pt x="146" y="622"/>
                    <a:pt x="143" y="622"/>
                    <a:pt x="140" y="623"/>
                  </a:cubicBezTo>
                  <a:cubicBezTo>
                    <a:pt x="110" y="633"/>
                    <a:pt x="110" y="633"/>
                    <a:pt x="110" y="633"/>
                  </a:cubicBezTo>
                  <a:cubicBezTo>
                    <a:pt x="106" y="634"/>
                    <a:pt x="102" y="635"/>
                    <a:pt x="99" y="635"/>
                  </a:cubicBezTo>
                  <a:cubicBezTo>
                    <a:pt x="96" y="635"/>
                    <a:pt x="93" y="634"/>
                    <a:pt x="90" y="632"/>
                  </a:cubicBezTo>
                  <a:cubicBezTo>
                    <a:pt x="87" y="630"/>
                    <a:pt x="85" y="628"/>
                    <a:pt x="84" y="624"/>
                  </a:cubicBezTo>
                  <a:cubicBezTo>
                    <a:pt x="83" y="622"/>
                    <a:pt x="83" y="619"/>
                    <a:pt x="84" y="617"/>
                  </a:cubicBezTo>
                  <a:cubicBezTo>
                    <a:pt x="85" y="615"/>
                    <a:pt x="86" y="614"/>
                    <a:pt x="88" y="613"/>
                  </a:cubicBezTo>
                  <a:cubicBezTo>
                    <a:pt x="89" y="613"/>
                    <a:pt x="91" y="613"/>
                    <a:pt x="92" y="613"/>
                  </a:cubicBezTo>
                  <a:cubicBezTo>
                    <a:pt x="93" y="614"/>
                    <a:pt x="94" y="615"/>
                    <a:pt x="94" y="616"/>
                  </a:cubicBezTo>
                  <a:cubicBezTo>
                    <a:pt x="94" y="617"/>
                    <a:pt x="94" y="618"/>
                    <a:pt x="94" y="619"/>
                  </a:cubicBezTo>
                  <a:cubicBezTo>
                    <a:pt x="94" y="620"/>
                    <a:pt x="92" y="621"/>
                    <a:pt x="90" y="623"/>
                  </a:cubicBezTo>
                  <a:cubicBezTo>
                    <a:pt x="89" y="625"/>
                    <a:pt x="88" y="626"/>
                    <a:pt x="88" y="627"/>
                  </a:cubicBezTo>
                  <a:cubicBezTo>
                    <a:pt x="89" y="628"/>
                    <a:pt x="89" y="628"/>
                    <a:pt x="91" y="629"/>
                  </a:cubicBezTo>
                  <a:cubicBezTo>
                    <a:pt x="92" y="629"/>
                    <a:pt x="94" y="629"/>
                    <a:pt x="96" y="628"/>
                  </a:cubicBezTo>
                  <a:cubicBezTo>
                    <a:pt x="137" y="615"/>
                    <a:pt x="137" y="615"/>
                    <a:pt x="137" y="615"/>
                  </a:cubicBezTo>
                  <a:cubicBezTo>
                    <a:pt x="140" y="614"/>
                    <a:pt x="142" y="613"/>
                    <a:pt x="143" y="612"/>
                  </a:cubicBezTo>
                  <a:cubicBezTo>
                    <a:pt x="143" y="612"/>
                    <a:pt x="144" y="611"/>
                    <a:pt x="144" y="610"/>
                  </a:cubicBezTo>
                  <a:cubicBezTo>
                    <a:pt x="144" y="608"/>
                    <a:pt x="144" y="607"/>
                    <a:pt x="144" y="605"/>
                  </a:cubicBezTo>
                  <a:cubicBezTo>
                    <a:pt x="143" y="603"/>
                    <a:pt x="143" y="603"/>
                    <a:pt x="143" y="603"/>
                  </a:cubicBezTo>
                  <a:close/>
                  <a:moveTo>
                    <a:pt x="113" y="691"/>
                  </a:moveTo>
                  <a:cubicBezTo>
                    <a:pt x="112" y="692"/>
                    <a:pt x="112" y="692"/>
                    <a:pt x="112" y="692"/>
                  </a:cubicBezTo>
                  <a:cubicBezTo>
                    <a:pt x="101" y="667"/>
                    <a:pt x="101" y="667"/>
                    <a:pt x="101" y="667"/>
                  </a:cubicBezTo>
                  <a:cubicBezTo>
                    <a:pt x="102" y="667"/>
                    <a:pt x="102" y="667"/>
                    <a:pt x="102" y="667"/>
                  </a:cubicBezTo>
                  <a:cubicBezTo>
                    <a:pt x="103" y="669"/>
                    <a:pt x="103" y="669"/>
                    <a:pt x="103" y="669"/>
                  </a:cubicBezTo>
                  <a:cubicBezTo>
                    <a:pt x="104" y="671"/>
                    <a:pt x="106" y="673"/>
                    <a:pt x="108" y="673"/>
                  </a:cubicBezTo>
                  <a:cubicBezTo>
                    <a:pt x="109" y="673"/>
                    <a:pt x="111" y="673"/>
                    <a:pt x="115" y="671"/>
                  </a:cubicBezTo>
                  <a:cubicBezTo>
                    <a:pt x="152" y="655"/>
                    <a:pt x="152" y="655"/>
                    <a:pt x="152" y="655"/>
                  </a:cubicBezTo>
                  <a:cubicBezTo>
                    <a:pt x="155" y="653"/>
                    <a:pt x="156" y="652"/>
                    <a:pt x="157" y="652"/>
                  </a:cubicBezTo>
                  <a:cubicBezTo>
                    <a:pt x="158" y="651"/>
                    <a:pt x="158" y="650"/>
                    <a:pt x="158" y="649"/>
                  </a:cubicBezTo>
                  <a:cubicBezTo>
                    <a:pt x="158" y="647"/>
                    <a:pt x="158" y="646"/>
                    <a:pt x="158" y="645"/>
                  </a:cubicBezTo>
                  <a:cubicBezTo>
                    <a:pt x="157" y="643"/>
                    <a:pt x="157" y="643"/>
                    <a:pt x="157" y="643"/>
                  </a:cubicBezTo>
                  <a:cubicBezTo>
                    <a:pt x="158" y="642"/>
                    <a:pt x="158" y="642"/>
                    <a:pt x="158" y="642"/>
                  </a:cubicBezTo>
                  <a:cubicBezTo>
                    <a:pt x="169" y="667"/>
                    <a:pt x="169" y="667"/>
                    <a:pt x="169" y="667"/>
                  </a:cubicBezTo>
                  <a:cubicBezTo>
                    <a:pt x="168" y="667"/>
                    <a:pt x="168" y="667"/>
                    <a:pt x="168" y="667"/>
                  </a:cubicBezTo>
                  <a:cubicBezTo>
                    <a:pt x="167" y="665"/>
                    <a:pt x="167" y="665"/>
                    <a:pt x="167" y="665"/>
                  </a:cubicBezTo>
                  <a:cubicBezTo>
                    <a:pt x="166" y="663"/>
                    <a:pt x="164" y="661"/>
                    <a:pt x="162" y="661"/>
                  </a:cubicBezTo>
                  <a:cubicBezTo>
                    <a:pt x="161" y="661"/>
                    <a:pt x="159" y="661"/>
                    <a:pt x="155" y="663"/>
                  </a:cubicBezTo>
                  <a:cubicBezTo>
                    <a:pt x="118" y="679"/>
                    <a:pt x="118" y="679"/>
                    <a:pt x="118" y="679"/>
                  </a:cubicBezTo>
                  <a:cubicBezTo>
                    <a:pt x="115" y="681"/>
                    <a:pt x="114" y="682"/>
                    <a:pt x="113" y="682"/>
                  </a:cubicBezTo>
                  <a:cubicBezTo>
                    <a:pt x="112" y="683"/>
                    <a:pt x="112" y="684"/>
                    <a:pt x="112" y="685"/>
                  </a:cubicBezTo>
                  <a:cubicBezTo>
                    <a:pt x="112" y="686"/>
                    <a:pt x="112" y="688"/>
                    <a:pt x="112" y="689"/>
                  </a:cubicBezTo>
                  <a:cubicBezTo>
                    <a:pt x="113" y="691"/>
                    <a:pt x="113" y="691"/>
                    <a:pt x="113" y="691"/>
                  </a:cubicBezTo>
                  <a:close/>
                  <a:moveTo>
                    <a:pt x="175" y="677"/>
                  </a:moveTo>
                  <a:cubicBezTo>
                    <a:pt x="184" y="691"/>
                    <a:pt x="184" y="691"/>
                    <a:pt x="184" y="691"/>
                  </a:cubicBezTo>
                  <a:cubicBezTo>
                    <a:pt x="164" y="749"/>
                    <a:pt x="164" y="749"/>
                    <a:pt x="164" y="749"/>
                  </a:cubicBezTo>
                  <a:cubicBezTo>
                    <a:pt x="195" y="729"/>
                    <a:pt x="195" y="729"/>
                    <a:pt x="195" y="729"/>
                  </a:cubicBezTo>
                  <a:cubicBezTo>
                    <a:pt x="198" y="727"/>
                    <a:pt x="200" y="726"/>
                    <a:pt x="200" y="724"/>
                  </a:cubicBezTo>
                  <a:cubicBezTo>
                    <a:pt x="201" y="723"/>
                    <a:pt x="200" y="721"/>
                    <a:pt x="199" y="719"/>
                  </a:cubicBezTo>
                  <a:cubicBezTo>
                    <a:pt x="198" y="717"/>
                    <a:pt x="198" y="717"/>
                    <a:pt x="198" y="717"/>
                  </a:cubicBezTo>
                  <a:cubicBezTo>
                    <a:pt x="199" y="716"/>
                    <a:pt x="199" y="716"/>
                    <a:pt x="199" y="716"/>
                  </a:cubicBezTo>
                  <a:cubicBezTo>
                    <a:pt x="211" y="735"/>
                    <a:pt x="211" y="735"/>
                    <a:pt x="211" y="735"/>
                  </a:cubicBezTo>
                  <a:cubicBezTo>
                    <a:pt x="209" y="735"/>
                    <a:pt x="209" y="735"/>
                    <a:pt x="209" y="735"/>
                  </a:cubicBezTo>
                  <a:cubicBezTo>
                    <a:pt x="208" y="734"/>
                    <a:pt x="208" y="734"/>
                    <a:pt x="208" y="734"/>
                  </a:cubicBezTo>
                  <a:cubicBezTo>
                    <a:pt x="207" y="731"/>
                    <a:pt x="205" y="730"/>
                    <a:pt x="203" y="730"/>
                  </a:cubicBezTo>
                  <a:cubicBezTo>
                    <a:pt x="202" y="730"/>
                    <a:pt x="200" y="731"/>
                    <a:pt x="197" y="733"/>
                  </a:cubicBezTo>
                  <a:cubicBezTo>
                    <a:pt x="152" y="761"/>
                    <a:pt x="152" y="761"/>
                    <a:pt x="152" y="761"/>
                  </a:cubicBezTo>
                  <a:cubicBezTo>
                    <a:pt x="151" y="759"/>
                    <a:pt x="151" y="759"/>
                    <a:pt x="151" y="759"/>
                  </a:cubicBezTo>
                  <a:cubicBezTo>
                    <a:pt x="172" y="697"/>
                    <a:pt x="172" y="697"/>
                    <a:pt x="172" y="697"/>
                  </a:cubicBezTo>
                  <a:cubicBezTo>
                    <a:pt x="139" y="718"/>
                    <a:pt x="139" y="718"/>
                    <a:pt x="139" y="718"/>
                  </a:cubicBezTo>
                  <a:cubicBezTo>
                    <a:pt x="136" y="720"/>
                    <a:pt x="134" y="722"/>
                    <a:pt x="134" y="723"/>
                  </a:cubicBezTo>
                  <a:cubicBezTo>
                    <a:pt x="133" y="725"/>
                    <a:pt x="134" y="726"/>
                    <a:pt x="135" y="728"/>
                  </a:cubicBezTo>
                  <a:cubicBezTo>
                    <a:pt x="136" y="730"/>
                    <a:pt x="136" y="730"/>
                    <a:pt x="136" y="730"/>
                  </a:cubicBezTo>
                  <a:cubicBezTo>
                    <a:pt x="135" y="731"/>
                    <a:pt x="135" y="731"/>
                    <a:pt x="135" y="731"/>
                  </a:cubicBezTo>
                  <a:cubicBezTo>
                    <a:pt x="123" y="713"/>
                    <a:pt x="123" y="713"/>
                    <a:pt x="123" y="713"/>
                  </a:cubicBezTo>
                  <a:cubicBezTo>
                    <a:pt x="125" y="712"/>
                    <a:pt x="125" y="712"/>
                    <a:pt x="125" y="712"/>
                  </a:cubicBezTo>
                  <a:cubicBezTo>
                    <a:pt x="126" y="714"/>
                    <a:pt x="126" y="714"/>
                    <a:pt x="126" y="714"/>
                  </a:cubicBezTo>
                  <a:cubicBezTo>
                    <a:pt x="127" y="716"/>
                    <a:pt x="129" y="717"/>
                    <a:pt x="131" y="717"/>
                  </a:cubicBezTo>
                  <a:cubicBezTo>
                    <a:pt x="132" y="717"/>
                    <a:pt x="134" y="716"/>
                    <a:pt x="137" y="715"/>
                  </a:cubicBezTo>
                  <a:cubicBezTo>
                    <a:pt x="174" y="691"/>
                    <a:pt x="174" y="691"/>
                    <a:pt x="174" y="691"/>
                  </a:cubicBezTo>
                  <a:cubicBezTo>
                    <a:pt x="175" y="689"/>
                    <a:pt x="175" y="687"/>
                    <a:pt x="175" y="686"/>
                  </a:cubicBezTo>
                  <a:cubicBezTo>
                    <a:pt x="176" y="684"/>
                    <a:pt x="175" y="683"/>
                    <a:pt x="175" y="681"/>
                  </a:cubicBezTo>
                  <a:cubicBezTo>
                    <a:pt x="175" y="680"/>
                    <a:pt x="174" y="679"/>
                    <a:pt x="173" y="677"/>
                  </a:cubicBezTo>
                  <a:cubicBezTo>
                    <a:pt x="175" y="677"/>
                    <a:pt x="175" y="677"/>
                    <a:pt x="175" y="677"/>
                  </a:cubicBezTo>
                  <a:close/>
                  <a:moveTo>
                    <a:pt x="216" y="799"/>
                  </a:moveTo>
                  <a:cubicBezTo>
                    <a:pt x="199" y="782"/>
                    <a:pt x="199" y="782"/>
                    <a:pt x="199" y="782"/>
                  </a:cubicBezTo>
                  <a:cubicBezTo>
                    <a:pt x="189" y="786"/>
                    <a:pt x="189" y="786"/>
                    <a:pt x="189" y="786"/>
                  </a:cubicBezTo>
                  <a:cubicBezTo>
                    <a:pt x="186" y="787"/>
                    <a:pt x="185" y="788"/>
                    <a:pt x="184" y="789"/>
                  </a:cubicBezTo>
                  <a:cubicBezTo>
                    <a:pt x="183" y="790"/>
                    <a:pt x="183" y="791"/>
                    <a:pt x="183" y="792"/>
                  </a:cubicBezTo>
                  <a:cubicBezTo>
                    <a:pt x="183" y="793"/>
                    <a:pt x="184" y="795"/>
                    <a:pt x="186" y="797"/>
                  </a:cubicBezTo>
                  <a:cubicBezTo>
                    <a:pt x="185" y="798"/>
                    <a:pt x="185" y="798"/>
                    <a:pt x="185" y="798"/>
                  </a:cubicBezTo>
                  <a:cubicBezTo>
                    <a:pt x="171" y="784"/>
                    <a:pt x="171" y="784"/>
                    <a:pt x="171" y="784"/>
                  </a:cubicBezTo>
                  <a:cubicBezTo>
                    <a:pt x="172" y="783"/>
                    <a:pt x="172" y="783"/>
                    <a:pt x="172" y="783"/>
                  </a:cubicBezTo>
                  <a:cubicBezTo>
                    <a:pt x="174" y="785"/>
                    <a:pt x="176" y="785"/>
                    <a:pt x="177" y="785"/>
                  </a:cubicBezTo>
                  <a:cubicBezTo>
                    <a:pt x="179" y="785"/>
                    <a:pt x="183" y="785"/>
                    <a:pt x="187" y="783"/>
                  </a:cubicBezTo>
                  <a:cubicBezTo>
                    <a:pt x="239" y="761"/>
                    <a:pt x="239" y="761"/>
                    <a:pt x="239" y="761"/>
                  </a:cubicBezTo>
                  <a:cubicBezTo>
                    <a:pt x="240" y="762"/>
                    <a:pt x="240" y="762"/>
                    <a:pt x="240" y="762"/>
                  </a:cubicBezTo>
                  <a:cubicBezTo>
                    <a:pt x="220" y="815"/>
                    <a:pt x="220" y="815"/>
                    <a:pt x="220" y="815"/>
                  </a:cubicBezTo>
                  <a:cubicBezTo>
                    <a:pt x="218" y="819"/>
                    <a:pt x="217" y="822"/>
                    <a:pt x="217" y="824"/>
                  </a:cubicBezTo>
                  <a:cubicBezTo>
                    <a:pt x="217" y="826"/>
                    <a:pt x="218" y="828"/>
                    <a:pt x="220" y="830"/>
                  </a:cubicBezTo>
                  <a:cubicBezTo>
                    <a:pt x="219" y="831"/>
                    <a:pt x="219" y="831"/>
                    <a:pt x="219" y="831"/>
                  </a:cubicBezTo>
                  <a:cubicBezTo>
                    <a:pt x="201" y="814"/>
                    <a:pt x="201" y="814"/>
                    <a:pt x="201" y="814"/>
                  </a:cubicBezTo>
                  <a:cubicBezTo>
                    <a:pt x="202" y="812"/>
                    <a:pt x="202" y="812"/>
                    <a:pt x="202" y="812"/>
                  </a:cubicBezTo>
                  <a:cubicBezTo>
                    <a:pt x="204" y="814"/>
                    <a:pt x="206" y="815"/>
                    <a:pt x="207" y="815"/>
                  </a:cubicBezTo>
                  <a:cubicBezTo>
                    <a:pt x="208" y="815"/>
                    <a:pt x="209" y="815"/>
                    <a:pt x="210" y="814"/>
                  </a:cubicBezTo>
                  <a:cubicBezTo>
                    <a:pt x="211" y="813"/>
                    <a:pt x="212" y="811"/>
                    <a:pt x="213" y="808"/>
                  </a:cubicBezTo>
                  <a:cubicBezTo>
                    <a:pt x="216" y="799"/>
                    <a:pt x="216" y="799"/>
                    <a:pt x="216" y="799"/>
                  </a:cubicBezTo>
                  <a:close/>
                  <a:moveTo>
                    <a:pt x="218" y="796"/>
                  </a:moveTo>
                  <a:cubicBezTo>
                    <a:pt x="228" y="770"/>
                    <a:pt x="228" y="770"/>
                    <a:pt x="228" y="770"/>
                  </a:cubicBezTo>
                  <a:cubicBezTo>
                    <a:pt x="202" y="781"/>
                    <a:pt x="202" y="781"/>
                    <a:pt x="202" y="781"/>
                  </a:cubicBezTo>
                  <a:cubicBezTo>
                    <a:pt x="218" y="796"/>
                    <a:pt x="218" y="796"/>
                    <a:pt x="218" y="796"/>
                  </a:cubicBezTo>
                  <a:close/>
                  <a:moveTo>
                    <a:pt x="267" y="791"/>
                  </a:moveTo>
                  <a:cubicBezTo>
                    <a:pt x="282" y="801"/>
                    <a:pt x="282" y="801"/>
                    <a:pt x="282" y="801"/>
                  </a:cubicBezTo>
                  <a:cubicBezTo>
                    <a:pt x="288" y="861"/>
                    <a:pt x="288" y="861"/>
                    <a:pt x="288" y="861"/>
                  </a:cubicBezTo>
                  <a:cubicBezTo>
                    <a:pt x="308" y="831"/>
                    <a:pt x="308" y="831"/>
                    <a:pt x="308" y="831"/>
                  </a:cubicBezTo>
                  <a:cubicBezTo>
                    <a:pt x="310" y="827"/>
                    <a:pt x="311" y="825"/>
                    <a:pt x="311" y="824"/>
                  </a:cubicBezTo>
                  <a:cubicBezTo>
                    <a:pt x="310" y="822"/>
                    <a:pt x="309" y="821"/>
                    <a:pt x="307" y="819"/>
                  </a:cubicBezTo>
                  <a:cubicBezTo>
                    <a:pt x="305" y="818"/>
                    <a:pt x="305" y="818"/>
                    <a:pt x="305" y="818"/>
                  </a:cubicBezTo>
                  <a:cubicBezTo>
                    <a:pt x="306" y="817"/>
                    <a:pt x="306" y="817"/>
                    <a:pt x="306" y="817"/>
                  </a:cubicBezTo>
                  <a:cubicBezTo>
                    <a:pt x="325" y="829"/>
                    <a:pt x="325" y="829"/>
                    <a:pt x="325" y="829"/>
                  </a:cubicBezTo>
                  <a:cubicBezTo>
                    <a:pt x="324" y="830"/>
                    <a:pt x="324" y="830"/>
                    <a:pt x="324" y="830"/>
                  </a:cubicBezTo>
                  <a:cubicBezTo>
                    <a:pt x="322" y="829"/>
                    <a:pt x="322" y="829"/>
                    <a:pt x="322" y="829"/>
                  </a:cubicBezTo>
                  <a:cubicBezTo>
                    <a:pt x="320" y="827"/>
                    <a:pt x="318" y="827"/>
                    <a:pt x="316" y="828"/>
                  </a:cubicBezTo>
                  <a:cubicBezTo>
                    <a:pt x="315" y="828"/>
                    <a:pt x="313" y="830"/>
                    <a:pt x="311" y="833"/>
                  </a:cubicBezTo>
                  <a:cubicBezTo>
                    <a:pt x="282" y="877"/>
                    <a:pt x="282" y="877"/>
                    <a:pt x="282" y="877"/>
                  </a:cubicBezTo>
                  <a:cubicBezTo>
                    <a:pt x="281" y="876"/>
                    <a:pt x="281" y="876"/>
                    <a:pt x="281" y="876"/>
                  </a:cubicBezTo>
                  <a:cubicBezTo>
                    <a:pt x="274" y="811"/>
                    <a:pt x="274" y="811"/>
                    <a:pt x="274" y="811"/>
                  </a:cubicBezTo>
                  <a:cubicBezTo>
                    <a:pt x="253" y="844"/>
                    <a:pt x="253" y="844"/>
                    <a:pt x="253" y="844"/>
                  </a:cubicBezTo>
                  <a:cubicBezTo>
                    <a:pt x="251" y="847"/>
                    <a:pt x="250" y="849"/>
                    <a:pt x="250" y="851"/>
                  </a:cubicBezTo>
                  <a:cubicBezTo>
                    <a:pt x="250" y="852"/>
                    <a:pt x="251" y="854"/>
                    <a:pt x="253" y="855"/>
                  </a:cubicBezTo>
                  <a:cubicBezTo>
                    <a:pt x="255" y="856"/>
                    <a:pt x="255" y="856"/>
                    <a:pt x="255" y="856"/>
                  </a:cubicBezTo>
                  <a:cubicBezTo>
                    <a:pt x="254" y="858"/>
                    <a:pt x="254" y="858"/>
                    <a:pt x="254" y="858"/>
                  </a:cubicBezTo>
                  <a:cubicBezTo>
                    <a:pt x="236" y="846"/>
                    <a:pt x="236" y="846"/>
                    <a:pt x="236" y="846"/>
                  </a:cubicBezTo>
                  <a:cubicBezTo>
                    <a:pt x="237" y="844"/>
                    <a:pt x="237" y="844"/>
                    <a:pt x="237" y="844"/>
                  </a:cubicBezTo>
                  <a:cubicBezTo>
                    <a:pt x="239" y="846"/>
                    <a:pt x="239" y="846"/>
                    <a:pt x="239" y="846"/>
                  </a:cubicBezTo>
                  <a:cubicBezTo>
                    <a:pt x="241" y="847"/>
                    <a:pt x="243" y="847"/>
                    <a:pt x="245" y="847"/>
                  </a:cubicBezTo>
                  <a:cubicBezTo>
                    <a:pt x="246" y="846"/>
                    <a:pt x="247" y="845"/>
                    <a:pt x="249" y="842"/>
                  </a:cubicBezTo>
                  <a:cubicBezTo>
                    <a:pt x="273" y="805"/>
                    <a:pt x="273" y="805"/>
                    <a:pt x="273" y="805"/>
                  </a:cubicBezTo>
                  <a:cubicBezTo>
                    <a:pt x="273" y="802"/>
                    <a:pt x="272" y="800"/>
                    <a:pt x="272" y="799"/>
                  </a:cubicBezTo>
                  <a:cubicBezTo>
                    <a:pt x="272" y="798"/>
                    <a:pt x="271" y="797"/>
                    <a:pt x="270" y="795"/>
                  </a:cubicBezTo>
                  <a:cubicBezTo>
                    <a:pt x="269" y="795"/>
                    <a:pt x="268" y="794"/>
                    <a:pt x="266" y="793"/>
                  </a:cubicBezTo>
                  <a:cubicBezTo>
                    <a:pt x="267" y="791"/>
                    <a:pt x="267" y="791"/>
                    <a:pt x="267" y="791"/>
                  </a:cubicBezTo>
                  <a:close/>
                  <a:moveTo>
                    <a:pt x="388" y="857"/>
                  </a:moveTo>
                  <a:cubicBezTo>
                    <a:pt x="389" y="855"/>
                    <a:pt x="389" y="855"/>
                    <a:pt x="389" y="855"/>
                  </a:cubicBezTo>
                  <a:cubicBezTo>
                    <a:pt x="410" y="862"/>
                    <a:pt x="410" y="862"/>
                    <a:pt x="410" y="862"/>
                  </a:cubicBezTo>
                  <a:cubicBezTo>
                    <a:pt x="409" y="864"/>
                    <a:pt x="409" y="864"/>
                    <a:pt x="409" y="864"/>
                  </a:cubicBezTo>
                  <a:cubicBezTo>
                    <a:pt x="407" y="863"/>
                    <a:pt x="407" y="863"/>
                    <a:pt x="407" y="863"/>
                  </a:cubicBezTo>
                  <a:cubicBezTo>
                    <a:pt x="405" y="862"/>
                    <a:pt x="402" y="863"/>
                    <a:pt x="400" y="864"/>
                  </a:cubicBezTo>
                  <a:cubicBezTo>
                    <a:pt x="400" y="865"/>
                    <a:pt x="399" y="867"/>
                    <a:pt x="397" y="870"/>
                  </a:cubicBezTo>
                  <a:cubicBezTo>
                    <a:pt x="389" y="894"/>
                    <a:pt x="389" y="894"/>
                    <a:pt x="389" y="894"/>
                  </a:cubicBezTo>
                  <a:cubicBezTo>
                    <a:pt x="387" y="900"/>
                    <a:pt x="385" y="905"/>
                    <a:pt x="383" y="908"/>
                  </a:cubicBezTo>
                  <a:cubicBezTo>
                    <a:pt x="380" y="910"/>
                    <a:pt x="377" y="912"/>
                    <a:pt x="373" y="914"/>
                  </a:cubicBezTo>
                  <a:cubicBezTo>
                    <a:pt x="368" y="915"/>
                    <a:pt x="363" y="914"/>
                    <a:pt x="357" y="912"/>
                  </a:cubicBezTo>
                  <a:cubicBezTo>
                    <a:pt x="351" y="910"/>
                    <a:pt x="346" y="907"/>
                    <a:pt x="344" y="904"/>
                  </a:cubicBezTo>
                  <a:cubicBezTo>
                    <a:pt x="341" y="900"/>
                    <a:pt x="340" y="897"/>
                    <a:pt x="340" y="892"/>
                  </a:cubicBezTo>
                  <a:cubicBezTo>
                    <a:pt x="340" y="889"/>
                    <a:pt x="341" y="884"/>
                    <a:pt x="343" y="877"/>
                  </a:cubicBezTo>
                  <a:cubicBezTo>
                    <a:pt x="351" y="854"/>
                    <a:pt x="351" y="854"/>
                    <a:pt x="351" y="854"/>
                  </a:cubicBezTo>
                  <a:cubicBezTo>
                    <a:pt x="353" y="850"/>
                    <a:pt x="353" y="848"/>
                    <a:pt x="352" y="846"/>
                  </a:cubicBezTo>
                  <a:cubicBezTo>
                    <a:pt x="352" y="845"/>
                    <a:pt x="350" y="844"/>
                    <a:pt x="348" y="843"/>
                  </a:cubicBezTo>
                  <a:cubicBezTo>
                    <a:pt x="346" y="842"/>
                    <a:pt x="346" y="842"/>
                    <a:pt x="346" y="842"/>
                  </a:cubicBezTo>
                  <a:cubicBezTo>
                    <a:pt x="346" y="840"/>
                    <a:pt x="346" y="840"/>
                    <a:pt x="346" y="840"/>
                  </a:cubicBezTo>
                  <a:cubicBezTo>
                    <a:pt x="372" y="849"/>
                    <a:pt x="372" y="849"/>
                    <a:pt x="372" y="849"/>
                  </a:cubicBezTo>
                  <a:cubicBezTo>
                    <a:pt x="371" y="851"/>
                    <a:pt x="371" y="851"/>
                    <a:pt x="371" y="851"/>
                  </a:cubicBezTo>
                  <a:cubicBezTo>
                    <a:pt x="369" y="850"/>
                    <a:pt x="369" y="850"/>
                    <a:pt x="369" y="850"/>
                  </a:cubicBezTo>
                  <a:cubicBezTo>
                    <a:pt x="367" y="849"/>
                    <a:pt x="365" y="849"/>
                    <a:pt x="363" y="851"/>
                  </a:cubicBezTo>
                  <a:cubicBezTo>
                    <a:pt x="362" y="851"/>
                    <a:pt x="361" y="853"/>
                    <a:pt x="360" y="857"/>
                  </a:cubicBezTo>
                  <a:cubicBezTo>
                    <a:pt x="351" y="883"/>
                    <a:pt x="351" y="883"/>
                    <a:pt x="351" y="883"/>
                  </a:cubicBezTo>
                  <a:cubicBezTo>
                    <a:pt x="350" y="885"/>
                    <a:pt x="349" y="888"/>
                    <a:pt x="349" y="891"/>
                  </a:cubicBezTo>
                  <a:cubicBezTo>
                    <a:pt x="348" y="894"/>
                    <a:pt x="348" y="897"/>
                    <a:pt x="349" y="899"/>
                  </a:cubicBezTo>
                  <a:cubicBezTo>
                    <a:pt x="349" y="901"/>
                    <a:pt x="350" y="903"/>
                    <a:pt x="352" y="904"/>
                  </a:cubicBezTo>
                  <a:cubicBezTo>
                    <a:pt x="354" y="906"/>
                    <a:pt x="356" y="908"/>
                    <a:pt x="359" y="909"/>
                  </a:cubicBezTo>
                  <a:cubicBezTo>
                    <a:pt x="363" y="910"/>
                    <a:pt x="367" y="910"/>
                    <a:pt x="370" y="910"/>
                  </a:cubicBezTo>
                  <a:cubicBezTo>
                    <a:pt x="374" y="909"/>
                    <a:pt x="377" y="908"/>
                    <a:pt x="379" y="905"/>
                  </a:cubicBezTo>
                  <a:cubicBezTo>
                    <a:pt x="381" y="903"/>
                    <a:pt x="383" y="899"/>
                    <a:pt x="385" y="893"/>
                  </a:cubicBezTo>
                  <a:cubicBezTo>
                    <a:pt x="394" y="868"/>
                    <a:pt x="394" y="868"/>
                    <a:pt x="394" y="868"/>
                  </a:cubicBezTo>
                  <a:cubicBezTo>
                    <a:pt x="395" y="865"/>
                    <a:pt x="395" y="862"/>
                    <a:pt x="395" y="861"/>
                  </a:cubicBezTo>
                  <a:cubicBezTo>
                    <a:pt x="394" y="859"/>
                    <a:pt x="393" y="858"/>
                    <a:pt x="390" y="857"/>
                  </a:cubicBezTo>
                  <a:cubicBezTo>
                    <a:pt x="388" y="857"/>
                    <a:pt x="388" y="857"/>
                    <a:pt x="388" y="857"/>
                  </a:cubicBezTo>
                  <a:close/>
                  <a:moveTo>
                    <a:pt x="417" y="864"/>
                  </a:moveTo>
                  <a:cubicBezTo>
                    <a:pt x="433" y="866"/>
                    <a:pt x="433" y="866"/>
                    <a:pt x="433" y="866"/>
                  </a:cubicBezTo>
                  <a:cubicBezTo>
                    <a:pt x="465" y="918"/>
                    <a:pt x="465" y="918"/>
                    <a:pt x="465" y="918"/>
                  </a:cubicBezTo>
                  <a:cubicBezTo>
                    <a:pt x="470" y="882"/>
                    <a:pt x="470" y="882"/>
                    <a:pt x="470" y="882"/>
                  </a:cubicBezTo>
                  <a:cubicBezTo>
                    <a:pt x="470" y="879"/>
                    <a:pt x="470" y="876"/>
                    <a:pt x="470" y="875"/>
                  </a:cubicBezTo>
                  <a:cubicBezTo>
                    <a:pt x="469" y="874"/>
                    <a:pt x="467" y="873"/>
                    <a:pt x="465" y="872"/>
                  </a:cubicBezTo>
                  <a:cubicBezTo>
                    <a:pt x="462" y="872"/>
                    <a:pt x="462" y="872"/>
                    <a:pt x="462" y="872"/>
                  </a:cubicBezTo>
                  <a:cubicBezTo>
                    <a:pt x="463" y="870"/>
                    <a:pt x="463" y="870"/>
                    <a:pt x="463" y="870"/>
                  </a:cubicBezTo>
                  <a:cubicBezTo>
                    <a:pt x="484" y="873"/>
                    <a:pt x="484" y="873"/>
                    <a:pt x="484" y="873"/>
                  </a:cubicBezTo>
                  <a:cubicBezTo>
                    <a:pt x="484" y="875"/>
                    <a:pt x="484" y="875"/>
                    <a:pt x="484" y="875"/>
                  </a:cubicBezTo>
                  <a:cubicBezTo>
                    <a:pt x="482" y="875"/>
                    <a:pt x="482" y="875"/>
                    <a:pt x="482" y="875"/>
                  </a:cubicBezTo>
                  <a:cubicBezTo>
                    <a:pt x="479" y="874"/>
                    <a:pt x="477" y="875"/>
                    <a:pt x="476" y="876"/>
                  </a:cubicBezTo>
                  <a:cubicBezTo>
                    <a:pt x="475" y="877"/>
                    <a:pt x="474" y="879"/>
                    <a:pt x="474" y="883"/>
                  </a:cubicBezTo>
                  <a:cubicBezTo>
                    <a:pt x="467" y="935"/>
                    <a:pt x="467" y="935"/>
                    <a:pt x="467" y="935"/>
                  </a:cubicBezTo>
                  <a:cubicBezTo>
                    <a:pt x="465" y="935"/>
                    <a:pt x="465" y="935"/>
                    <a:pt x="465" y="935"/>
                  </a:cubicBezTo>
                  <a:cubicBezTo>
                    <a:pt x="431" y="879"/>
                    <a:pt x="431" y="879"/>
                    <a:pt x="431" y="879"/>
                  </a:cubicBezTo>
                  <a:cubicBezTo>
                    <a:pt x="426" y="918"/>
                    <a:pt x="426" y="918"/>
                    <a:pt x="426" y="918"/>
                  </a:cubicBezTo>
                  <a:cubicBezTo>
                    <a:pt x="425" y="921"/>
                    <a:pt x="425" y="924"/>
                    <a:pt x="426" y="925"/>
                  </a:cubicBezTo>
                  <a:cubicBezTo>
                    <a:pt x="427" y="926"/>
                    <a:pt x="428" y="927"/>
                    <a:pt x="431" y="928"/>
                  </a:cubicBezTo>
                  <a:cubicBezTo>
                    <a:pt x="433" y="928"/>
                    <a:pt x="433" y="928"/>
                    <a:pt x="433" y="928"/>
                  </a:cubicBezTo>
                  <a:cubicBezTo>
                    <a:pt x="433" y="930"/>
                    <a:pt x="433" y="930"/>
                    <a:pt x="433" y="930"/>
                  </a:cubicBezTo>
                  <a:cubicBezTo>
                    <a:pt x="411" y="927"/>
                    <a:pt x="411" y="927"/>
                    <a:pt x="411" y="927"/>
                  </a:cubicBezTo>
                  <a:cubicBezTo>
                    <a:pt x="411" y="925"/>
                    <a:pt x="411" y="925"/>
                    <a:pt x="411" y="925"/>
                  </a:cubicBezTo>
                  <a:cubicBezTo>
                    <a:pt x="414" y="925"/>
                    <a:pt x="414" y="925"/>
                    <a:pt x="414" y="925"/>
                  </a:cubicBezTo>
                  <a:cubicBezTo>
                    <a:pt x="416" y="926"/>
                    <a:pt x="418" y="925"/>
                    <a:pt x="420" y="924"/>
                  </a:cubicBezTo>
                  <a:cubicBezTo>
                    <a:pt x="420" y="923"/>
                    <a:pt x="421" y="921"/>
                    <a:pt x="422" y="917"/>
                  </a:cubicBezTo>
                  <a:cubicBezTo>
                    <a:pt x="428" y="874"/>
                    <a:pt x="428" y="874"/>
                    <a:pt x="428" y="874"/>
                  </a:cubicBezTo>
                  <a:cubicBezTo>
                    <a:pt x="426" y="871"/>
                    <a:pt x="425" y="870"/>
                    <a:pt x="424" y="869"/>
                  </a:cubicBezTo>
                  <a:cubicBezTo>
                    <a:pt x="423" y="868"/>
                    <a:pt x="422" y="867"/>
                    <a:pt x="420" y="867"/>
                  </a:cubicBezTo>
                  <a:cubicBezTo>
                    <a:pt x="419" y="866"/>
                    <a:pt x="418" y="866"/>
                    <a:pt x="416" y="866"/>
                  </a:cubicBezTo>
                  <a:cubicBezTo>
                    <a:pt x="417" y="864"/>
                    <a:pt x="417" y="864"/>
                    <a:pt x="417" y="864"/>
                  </a:cubicBezTo>
                  <a:close/>
                  <a:moveTo>
                    <a:pt x="525" y="933"/>
                  </a:moveTo>
                  <a:cubicBezTo>
                    <a:pt x="525" y="935"/>
                    <a:pt x="525" y="935"/>
                    <a:pt x="525" y="935"/>
                  </a:cubicBezTo>
                  <a:cubicBezTo>
                    <a:pt x="498" y="936"/>
                    <a:pt x="498" y="936"/>
                    <a:pt x="498" y="936"/>
                  </a:cubicBezTo>
                  <a:cubicBezTo>
                    <a:pt x="498" y="934"/>
                    <a:pt x="498" y="934"/>
                    <a:pt x="498" y="934"/>
                  </a:cubicBezTo>
                  <a:cubicBezTo>
                    <a:pt x="500" y="934"/>
                    <a:pt x="500" y="934"/>
                    <a:pt x="500" y="934"/>
                  </a:cubicBezTo>
                  <a:cubicBezTo>
                    <a:pt x="503" y="934"/>
                    <a:pt x="504" y="933"/>
                    <a:pt x="506" y="931"/>
                  </a:cubicBezTo>
                  <a:cubicBezTo>
                    <a:pt x="506" y="930"/>
                    <a:pt x="507" y="928"/>
                    <a:pt x="506" y="924"/>
                  </a:cubicBezTo>
                  <a:cubicBezTo>
                    <a:pt x="505" y="884"/>
                    <a:pt x="505" y="884"/>
                    <a:pt x="505" y="884"/>
                  </a:cubicBezTo>
                  <a:cubicBezTo>
                    <a:pt x="505" y="880"/>
                    <a:pt x="505" y="878"/>
                    <a:pt x="504" y="877"/>
                  </a:cubicBezTo>
                  <a:cubicBezTo>
                    <a:pt x="504" y="877"/>
                    <a:pt x="503" y="876"/>
                    <a:pt x="502" y="875"/>
                  </a:cubicBezTo>
                  <a:cubicBezTo>
                    <a:pt x="501" y="875"/>
                    <a:pt x="499" y="874"/>
                    <a:pt x="498" y="875"/>
                  </a:cubicBezTo>
                  <a:cubicBezTo>
                    <a:pt x="496" y="875"/>
                    <a:pt x="496" y="875"/>
                    <a:pt x="496" y="875"/>
                  </a:cubicBezTo>
                  <a:cubicBezTo>
                    <a:pt x="496" y="873"/>
                    <a:pt x="496" y="873"/>
                    <a:pt x="496" y="873"/>
                  </a:cubicBezTo>
                  <a:cubicBezTo>
                    <a:pt x="523" y="872"/>
                    <a:pt x="523" y="872"/>
                    <a:pt x="523" y="872"/>
                  </a:cubicBezTo>
                  <a:cubicBezTo>
                    <a:pt x="523" y="874"/>
                    <a:pt x="523" y="874"/>
                    <a:pt x="523" y="874"/>
                  </a:cubicBezTo>
                  <a:cubicBezTo>
                    <a:pt x="520" y="874"/>
                    <a:pt x="520" y="874"/>
                    <a:pt x="520" y="874"/>
                  </a:cubicBezTo>
                  <a:cubicBezTo>
                    <a:pt x="518" y="874"/>
                    <a:pt x="516" y="875"/>
                    <a:pt x="515" y="876"/>
                  </a:cubicBezTo>
                  <a:cubicBezTo>
                    <a:pt x="514" y="877"/>
                    <a:pt x="514" y="880"/>
                    <a:pt x="514" y="883"/>
                  </a:cubicBezTo>
                  <a:cubicBezTo>
                    <a:pt x="515" y="924"/>
                    <a:pt x="515" y="924"/>
                    <a:pt x="515" y="924"/>
                  </a:cubicBezTo>
                  <a:cubicBezTo>
                    <a:pt x="515" y="927"/>
                    <a:pt x="516" y="929"/>
                    <a:pt x="516" y="930"/>
                  </a:cubicBezTo>
                  <a:cubicBezTo>
                    <a:pt x="516" y="931"/>
                    <a:pt x="517" y="932"/>
                    <a:pt x="518" y="932"/>
                  </a:cubicBezTo>
                  <a:cubicBezTo>
                    <a:pt x="520" y="933"/>
                    <a:pt x="521" y="933"/>
                    <a:pt x="522" y="933"/>
                  </a:cubicBezTo>
                  <a:cubicBezTo>
                    <a:pt x="525" y="933"/>
                    <a:pt x="525" y="933"/>
                    <a:pt x="525" y="933"/>
                  </a:cubicBezTo>
                  <a:close/>
                  <a:moveTo>
                    <a:pt x="601" y="861"/>
                  </a:moveTo>
                  <a:cubicBezTo>
                    <a:pt x="602" y="863"/>
                    <a:pt x="602" y="863"/>
                    <a:pt x="602" y="863"/>
                  </a:cubicBezTo>
                  <a:cubicBezTo>
                    <a:pt x="600" y="864"/>
                    <a:pt x="598" y="865"/>
                    <a:pt x="597" y="866"/>
                  </a:cubicBezTo>
                  <a:cubicBezTo>
                    <a:pt x="596" y="868"/>
                    <a:pt x="595" y="870"/>
                    <a:pt x="594" y="873"/>
                  </a:cubicBezTo>
                  <a:cubicBezTo>
                    <a:pt x="582" y="930"/>
                    <a:pt x="582" y="930"/>
                    <a:pt x="582" y="930"/>
                  </a:cubicBezTo>
                  <a:cubicBezTo>
                    <a:pt x="580" y="930"/>
                    <a:pt x="580" y="930"/>
                    <a:pt x="580" y="930"/>
                  </a:cubicBezTo>
                  <a:cubicBezTo>
                    <a:pt x="547" y="881"/>
                    <a:pt x="547" y="881"/>
                    <a:pt x="547" y="881"/>
                  </a:cubicBezTo>
                  <a:cubicBezTo>
                    <a:pt x="546" y="878"/>
                    <a:pt x="545" y="877"/>
                    <a:pt x="544" y="876"/>
                  </a:cubicBezTo>
                  <a:cubicBezTo>
                    <a:pt x="543" y="876"/>
                    <a:pt x="542" y="875"/>
                    <a:pt x="541" y="875"/>
                  </a:cubicBezTo>
                  <a:cubicBezTo>
                    <a:pt x="540" y="874"/>
                    <a:pt x="538" y="874"/>
                    <a:pt x="536" y="874"/>
                  </a:cubicBezTo>
                  <a:cubicBezTo>
                    <a:pt x="536" y="873"/>
                    <a:pt x="536" y="873"/>
                    <a:pt x="536" y="873"/>
                  </a:cubicBezTo>
                  <a:cubicBezTo>
                    <a:pt x="561" y="868"/>
                    <a:pt x="561" y="868"/>
                    <a:pt x="561" y="868"/>
                  </a:cubicBezTo>
                  <a:cubicBezTo>
                    <a:pt x="561" y="870"/>
                    <a:pt x="561" y="870"/>
                    <a:pt x="561" y="870"/>
                  </a:cubicBezTo>
                  <a:cubicBezTo>
                    <a:pt x="559" y="871"/>
                    <a:pt x="557" y="872"/>
                    <a:pt x="556" y="872"/>
                  </a:cubicBezTo>
                  <a:cubicBezTo>
                    <a:pt x="555" y="873"/>
                    <a:pt x="555" y="874"/>
                    <a:pt x="555" y="875"/>
                  </a:cubicBezTo>
                  <a:cubicBezTo>
                    <a:pt x="556" y="877"/>
                    <a:pt x="557" y="879"/>
                    <a:pt x="559" y="882"/>
                  </a:cubicBezTo>
                  <a:cubicBezTo>
                    <a:pt x="581" y="916"/>
                    <a:pt x="581" y="916"/>
                    <a:pt x="581" y="916"/>
                  </a:cubicBezTo>
                  <a:cubicBezTo>
                    <a:pt x="589" y="877"/>
                    <a:pt x="589" y="877"/>
                    <a:pt x="589" y="877"/>
                  </a:cubicBezTo>
                  <a:cubicBezTo>
                    <a:pt x="590" y="873"/>
                    <a:pt x="590" y="871"/>
                    <a:pt x="590" y="869"/>
                  </a:cubicBezTo>
                  <a:cubicBezTo>
                    <a:pt x="590" y="869"/>
                    <a:pt x="589" y="868"/>
                    <a:pt x="588" y="867"/>
                  </a:cubicBezTo>
                  <a:cubicBezTo>
                    <a:pt x="587" y="867"/>
                    <a:pt x="586" y="866"/>
                    <a:pt x="583" y="866"/>
                  </a:cubicBezTo>
                  <a:cubicBezTo>
                    <a:pt x="583" y="866"/>
                    <a:pt x="583" y="866"/>
                    <a:pt x="583" y="866"/>
                  </a:cubicBezTo>
                  <a:cubicBezTo>
                    <a:pt x="582" y="865"/>
                    <a:pt x="582" y="865"/>
                    <a:pt x="582" y="865"/>
                  </a:cubicBezTo>
                  <a:cubicBezTo>
                    <a:pt x="601" y="861"/>
                    <a:pt x="601" y="861"/>
                    <a:pt x="601" y="861"/>
                  </a:cubicBezTo>
                  <a:close/>
                  <a:moveTo>
                    <a:pt x="629" y="855"/>
                  </a:moveTo>
                  <a:cubicBezTo>
                    <a:pt x="638" y="878"/>
                    <a:pt x="638" y="878"/>
                    <a:pt x="638" y="878"/>
                  </a:cubicBezTo>
                  <a:cubicBezTo>
                    <a:pt x="651" y="873"/>
                    <a:pt x="651" y="873"/>
                    <a:pt x="651" y="873"/>
                  </a:cubicBezTo>
                  <a:cubicBezTo>
                    <a:pt x="654" y="872"/>
                    <a:pt x="656" y="870"/>
                    <a:pt x="657" y="869"/>
                  </a:cubicBezTo>
                  <a:cubicBezTo>
                    <a:pt x="658" y="867"/>
                    <a:pt x="658" y="864"/>
                    <a:pt x="656" y="861"/>
                  </a:cubicBezTo>
                  <a:cubicBezTo>
                    <a:pt x="658" y="860"/>
                    <a:pt x="658" y="860"/>
                    <a:pt x="658" y="860"/>
                  </a:cubicBezTo>
                  <a:cubicBezTo>
                    <a:pt x="666" y="881"/>
                    <a:pt x="666" y="881"/>
                    <a:pt x="666" y="881"/>
                  </a:cubicBezTo>
                  <a:cubicBezTo>
                    <a:pt x="665" y="881"/>
                    <a:pt x="665" y="881"/>
                    <a:pt x="665" y="881"/>
                  </a:cubicBezTo>
                  <a:cubicBezTo>
                    <a:pt x="663" y="878"/>
                    <a:pt x="662" y="877"/>
                    <a:pt x="661" y="876"/>
                  </a:cubicBezTo>
                  <a:cubicBezTo>
                    <a:pt x="660" y="875"/>
                    <a:pt x="659" y="875"/>
                    <a:pt x="658" y="875"/>
                  </a:cubicBezTo>
                  <a:cubicBezTo>
                    <a:pt x="656" y="875"/>
                    <a:pt x="654" y="875"/>
                    <a:pt x="652" y="876"/>
                  </a:cubicBezTo>
                  <a:cubicBezTo>
                    <a:pt x="639" y="881"/>
                    <a:pt x="639" y="881"/>
                    <a:pt x="639" y="881"/>
                  </a:cubicBezTo>
                  <a:cubicBezTo>
                    <a:pt x="647" y="901"/>
                    <a:pt x="647" y="901"/>
                    <a:pt x="647" y="901"/>
                  </a:cubicBezTo>
                  <a:cubicBezTo>
                    <a:pt x="648" y="903"/>
                    <a:pt x="649" y="905"/>
                    <a:pt x="649" y="905"/>
                  </a:cubicBezTo>
                  <a:cubicBezTo>
                    <a:pt x="650" y="906"/>
                    <a:pt x="650" y="906"/>
                    <a:pt x="651" y="906"/>
                  </a:cubicBezTo>
                  <a:cubicBezTo>
                    <a:pt x="652" y="906"/>
                    <a:pt x="653" y="906"/>
                    <a:pt x="654" y="905"/>
                  </a:cubicBezTo>
                  <a:cubicBezTo>
                    <a:pt x="664" y="901"/>
                    <a:pt x="664" y="901"/>
                    <a:pt x="664" y="901"/>
                  </a:cubicBezTo>
                  <a:cubicBezTo>
                    <a:pt x="668" y="900"/>
                    <a:pt x="670" y="899"/>
                    <a:pt x="671" y="898"/>
                  </a:cubicBezTo>
                  <a:cubicBezTo>
                    <a:pt x="672" y="897"/>
                    <a:pt x="674" y="895"/>
                    <a:pt x="674" y="893"/>
                  </a:cubicBezTo>
                  <a:cubicBezTo>
                    <a:pt x="675" y="891"/>
                    <a:pt x="676" y="887"/>
                    <a:pt x="677" y="883"/>
                  </a:cubicBezTo>
                  <a:cubicBezTo>
                    <a:pt x="678" y="882"/>
                    <a:pt x="678" y="882"/>
                    <a:pt x="678" y="882"/>
                  </a:cubicBezTo>
                  <a:cubicBezTo>
                    <a:pt x="679" y="899"/>
                    <a:pt x="679" y="899"/>
                    <a:pt x="679" y="899"/>
                  </a:cubicBezTo>
                  <a:cubicBezTo>
                    <a:pt x="634" y="917"/>
                    <a:pt x="634" y="917"/>
                    <a:pt x="634" y="917"/>
                  </a:cubicBezTo>
                  <a:cubicBezTo>
                    <a:pt x="634" y="915"/>
                    <a:pt x="634" y="915"/>
                    <a:pt x="634" y="915"/>
                  </a:cubicBezTo>
                  <a:cubicBezTo>
                    <a:pt x="636" y="915"/>
                    <a:pt x="636" y="915"/>
                    <a:pt x="636" y="915"/>
                  </a:cubicBezTo>
                  <a:cubicBezTo>
                    <a:pt x="637" y="914"/>
                    <a:pt x="638" y="913"/>
                    <a:pt x="639" y="912"/>
                  </a:cubicBezTo>
                  <a:cubicBezTo>
                    <a:pt x="640" y="911"/>
                    <a:pt x="640" y="910"/>
                    <a:pt x="640" y="909"/>
                  </a:cubicBezTo>
                  <a:cubicBezTo>
                    <a:pt x="640" y="908"/>
                    <a:pt x="640" y="906"/>
                    <a:pt x="638" y="903"/>
                  </a:cubicBezTo>
                  <a:cubicBezTo>
                    <a:pt x="623" y="866"/>
                    <a:pt x="623" y="866"/>
                    <a:pt x="623" y="866"/>
                  </a:cubicBezTo>
                  <a:cubicBezTo>
                    <a:pt x="622" y="862"/>
                    <a:pt x="620" y="860"/>
                    <a:pt x="619" y="859"/>
                  </a:cubicBezTo>
                  <a:cubicBezTo>
                    <a:pt x="618" y="858"/>
                    <a:pt x="616" y="859"/>
                    <a:pt x="613" y="859"/>
                  </a:cubicBezTo>
                  <a:cubicBezTo>
                    <a:pt x="611" y="860"/>
                    <a:pt x="611" y="860"/>
                    <a:pt x="611" y="860"/>
                  </a:cubicBezTo>
                  <a:cubicBezTo>
                    <a:pt x="611" y="859"/>
                    <a:pt x="611" y="859"/>
                    <a:pt x="611" y="859"/>
                  </a:cubicBezTo>
                  <a:cubicBezTo>
                    <a:pt x="656" y="841"/>
                    <a:pt x="656" y="841"/>
                    <a:pt x="656" y="841"/>
                  </a:cubicBezTo>
                  <a:cubicBezTo>
                    <a:pt x="661" y="853"/>
                    <a:pt x="661" y="853"/>
                    <a:pt x="661" y="853"/>
                  </a:cubicBezTo>
                  <a:cubicBezTo>
                    <a:pt x="660" y="854"/>
                    <a:pt x="660" y="854"/>
                    <a:pt x="660" y="854"/>
                  </a:cubicBezTo>
                  <a:cubicBezTo>
                    <a:pt x="658" y="851"/>
                    <a:pt x="656" y="849"/>
                    <a:pt x="655" y="848"/>
                  </a:cubicBezTo>
                  <a:cubicBezTo>
                    <a:pt x="654" y="847"/>
                    <a:pt x="653" y="847"/>
                    <a:pt x="651" y="847"/>
                  </a:cubicBezTo>
                  <a:cubicBezTo>
                    <a:pt x="650" y="847"/>
                    <a:pt x="647" y="848"/>
                    <a:pt x="645" y="849"/>
                  </a:cubicBezTo>
                  <a:cubicBezTo>
                    <a:pt x="629" y="855"/>
                    <a:pt x="629" y="855"/>
                    <a:pt x="629" y="855"/>
                  </a:cubicBezTo>
                  <a:close/>
                  <a:moveTo>
                    <a:pt x="757" y="853"/>
                  </a:moveTo>
                  <a:cubicBezTo>
                    <a:pt x="743" y="863"/>
                    <a:pt x="743" y="863"/>
                    <a:pt x="743" y="863"/>
                  </a:cubicBezTo>
                  <a:cubicBezTo>
                    <a:pt x="710" y="849"/>
                    <a:pt x="710" y="849"/>
                    <a:pt x="710" y="849"/>
                  </a:cubicBezTo>
                  <a:cubicBezTo>
                    <a:pt x="708" y="850"/>
                    <a:pt x="707" y="851"/>
                    <a:pt x="706" y="852"/>
                  </a:cubicBezTo>
                  <a:cubicBezTo>
                    <a:pt x="706" y="852"/>
                    <a:pt x="706" y="852"/>
                    <a:pt x="705" y="852"/>
                  </a:cubicBezTo>
                  <a:cubicBezTo>
                    <a:pt x="705" y="853"/>
                    <a:pt x="704" y="853"/>
                    <a:pt x="704" y="853"/>
                  </a:cubicBezTo>
                  <a:cubicBezTo>
                    <a:pt x="714" y="868"/>
                    <a:pt x="714" y="868"/>
                    <a:pt x="714" y="868"/>
                  </a:cubicBezTo>
                  <a:cubicBezTo>
                    <a:pt x="716" y="872"/>
                    <a:pt x="718" y="873"/>
                    <a:pt x="719" y="874"/>
                  </a:cubicBezTo>
                  <a:cubicBezTo>
                    <a:pt x="721" y="874"/>
                    <a:pt x="723" y="874"/>
                    <a:pt x="725" y="873"/>
                  </a:cubicBezTo>
                  <a:cubicBezTo>
                    <a:pt x="727" y="871"/>
                    <a:pt x="727" y="871"/>
                    <a:pt x="727" y="871"/>
                  </a:cubicBezTo>
                  <a:cubicBezTo>
                    <a:pt x="728" y="873"/>
                    <a:pt x="728" y="873"/>
                    <a:pt x="728" y="873"/>
                  </a:cubicBezTo>
                  <a:cubicBezTo>
                    <a:pt x="705" y="887"/>
                    <a:pt x="705" y="887"/>
                    <a:pt x="705" y="887"/>
                  </a:cubicBezTo>
                  <a:cubicBezTo>
                    <a:pt x="704" y="886"/>
                    <a:pt x="704" y="886"/>
                    <a:pt x="704" y="886"/>
                  </a:cubicBezTo>
                  <a:cubicBezTo>
                    <a:pt x="706" y="885"/>
                    <a:pt x="706" y="885"/>
                    <a:pt x="706" y="885"/>
                  </a:cubicBezTo>
                  <a:cubicBezTo>
                    <a:pt x="708" y="883"/>
                    <a:pt x="709" y="881"/>
                    <a:pt x="709" y="879"/>
                  </a:cubicBezTo>
                  <a:cubicBezTo>
                    <a:pt x="709" y="878"/>
                    <a:pt x="708" y="876"/>
                    <a:pt x="707" y="873"/>
                  </a:cubicBezTo>
                  <a:cubicBezTo>
                    <a:pt x="684" y="839"/>
                    <a:pt x="684" y="839"/>
                    <a:pt x="684" y="839"/>
                  </a:cubicBezTo>
                  <a:cubicBezTo>
                    <a:pt x="682" y="836"/>
                    <a:pt x="681" y="834"/>
                    <a:pt x="679" y="834"/>
                  </a:cubicBezTo>
                  <a:cubicBezTo>
                    <a:pt x="678" y="833"/>
                    <a:pt x="676" y="834"/>
                    <a:pt x="674" y="835"/>
                  </a:cubicBezTo>
                  <a:cubicBezTo>
                    <a:pt x="672" y="836"/>
                    <a:pt x="672" y="836"/>
                    <a:pt x="672" y="836"/>
                  </a:cubicBezTo>
                  <a:cubicBezTo>
                    <a:pt x="671" y="835"/>
                    <a:pt x="671" y="835"/>
                    <a:pt x="671" y="835"/>
                  </a:cubicBezTo>
                  <a:cubicBezTo>
                    <a:pt x="690" y="822"/>
                    <a:pt x="690" y="822"/>
                    <a:pt x="690" y="822"/>
                  </a:cubicBezTo>
                  <a:cubicBezTo>
                    <a:pt x="696" y="819"/>
                    <a:pt x="700" y="816"/>
                    <a:pt x="703" y="815"/>
                  </a:cubicBezTo>
                  <a:cubicBezTo>
                    <a:pt x="706" y="815"/>
                    <a:pt x="710" y="815"/>
                    <a:pt x="713" y="816"/>
                  </a:cubicBezTo>
                  <a:cubicBezTo>
                    <a:pt x="716" y="817"/>
                    <a:pt x="719" y="819"/>
                    <a:pt x="721" y="822"/>
                  </a:cubicBezTo>
                  <a:cubicBezTo>
                    <a:pt x="723" y="825"/>
                    <a:pt x="724" y="828"/>
                    <a:pt x="723" y="832"/>
                  </a:cubicBezTo>
                  <a:cubicBezTo>
                    <a:pt x="722" y="836"/>
                    <a:pt x="720" y="840"/>
                    <a:pt x="717" y="843"/>
                  </a:cubicBezTo>
                  <a:cubicBezTo>
                    <a:pt x="737" y="852"/>
                    <a:pt x="737" y="852"/>
                    <a:pt x="737" y="852"/>
                  </a:cubicBezTo>
                  <a:cubicBezTo>
                    <a:pt x="742" y="853"/>
                    <a:pt x="746" y="854"/>
                    <a:pt x="748" y="854"/>
                  </a:cubicBezTo>
                  <a:cubicBezTo>
                    <a:pt x="751" y="854"/>
                    <a:pt x="753" y="853"/>
                    <a:pt x="757" y="852"/>
                  </a:cubicBezTo>
                  <a:cubicBezTo>
                    <a:pt x="757" y="853"/>
                    <a:pt x="757" y="853"/>
                    <a:pt x="757" y="853"/>
                  </a:cubicBezTo>
                  <a:close/>
                  <a:moveTo>
                    <a:pt x="702" y="851"/>
                  </a:moveTo>
                  <a:cubicBezTo>
                    <a:pt x="703" y="850"/>
                    <a:pt x="703" y="850"/>
                    <a:pt x="704" y="850"/>
                  </a:cubicBezTo>
                  <a:cubicBezTo>
                    <a:pt x="704" y="850"/>
                    <a:pt x="704" y="849"/>
                    <a:pt x="705" y="849"/>
                  </a:cubicBezTo>
                  <a:cubicBezTo>
                    <a:pt x="710" y="846"/>
                    <a:pt x="713" y="842"/>
                    <a:pt x="714" y="839"/>
                  </a:cubicBezTo>
                  <a:cubicBezTo>
                    <a:pt x="715" y="835"/>
                    <a:pt x="714" y="831"/>
                    <a:pt x="712" y="828"/>
                  </a:cubicBezTo>
                  <a:cubicBezTo>
                    <a:pt x="710" y="824"/>
                    <a:pt x="707" y="822"/>
                    <a:pt x="704" y="822"/>
                  </a:cubicBezTo>
                  <a:cubicBezTo>
                    <a:pt x="701" y="821"/>
                    <a:pt x="697" y="822"/>
                    <a:pt x="694" y="824"/>
                  </a:cubicBezTo>
                  <a:cubicBezTo>
                    <a:pt x="692" y="825"/>
                    <a:pt x="690" y="827"/>
                    <a:pt x="688" y="829"/>
                  </a:cubicBezTo>
                  <a:cubicBezTo>
                    <a:pt x="702" y="851"/>
                    <a:pt x="702" y="851"/>
                    <a:pt x="702" y="851"/>
                  </a:cubicBezTo>
                  <a:close/>
                  <a:moveTo>
                    <a:pt x="762" y="766"/>
                  </a:moveTo>
                  <a:cubicBezTo>
                    <a:pt x="776" y="782"/>
                    <a:pt x="776" y="782"/>
                    <a:pt x="776" y="782"/>
                  </a:cubicBezTo>
                  <a:cubicBezTo>
                    <a:pt x="775" y="783"/>
                    <a:pt x="775" y="783"/>
                    <a:pt x="775" y="783"/>
                  </a:cubicBezTo>
                  <a:cubicBezTo>
                    <a:pt x="772" y="780"/>
                    <a:pt x="769" y="779"/>
                    <a:pt x="766" y="778"/>
                  </a:cubicBezTo>
                  <a:cubicBezTo>
                    <a:pt x="764" y="777"/>
                    <a:pt x="761" y="777"/>
                    <a:pt x="758" y="778"/>
                  </a:cubicBezTo>
                  <a:cubicBezTo>
                    <a:pt x="755" y="778"/>
                    <a:pt x="752" y="780"/>
                    <a:pt x="750" y="781"/>
                  </a:cubicBezTo>
                  <a:cubicBezTo>
                    <a:pt x="748" y="784"/>
                    <a:pt x="746" y="786"/>
                    <a:pt x="746" y="789"/>
                  </a:cubicBezTo>
                  <a:cubicBezTo>
                    <a:pt x="746" y="792"/>
                    <a:pt x="747" y="794"/>
                    <a:pt x="748" y="796"/>
                  </a:cubicBezTo>
                  <a:cubicBezTo>
                    <a:pt x="750" y="797"/>
                    <a:pt x="751" y="798"/>
                    <a:pt x="753" y="799"/>
                  </a:cubicBezTo>
                  <a:cubicBezTo>
                    <a:pt x="756" y="799"/>
                    <a:pt x="762" y="798"/>
                    <a:pt x="770" y="796"/>
                  </a:cubicBezTo>
                  <a:cubicBezTo>
                    <a:pt x="776" y="795"/>
                    <a:pt x="781" y="794"/>
                    <a:pt x="784" y="794"/>
                  </a:cubicBezTo>
                  <a:cubicBezTo>
                    <a:pt x="786" y="793"/>
                    <a:pt x="789" y="794"/>
                    <a:pt x="791" y="795"/>
                  </a:cubicBezTo>
                  <a:cubicBezTo>
                    <a:pt x="794" y="796"/>
                    <a:pt x="796" y="797"/>
                    <a:pt x="797" y="799"/>
                  </a:cubicBezTo>
                  <a:cubicBezTo>
                    <a:pt x="800" y="802"/>
                    <a:pt x="802" y="807"/>
                    <a:pt x="801" y="812"/>
                  </a:cubicBezTo>
                  <a:cubicBezTo>
                    <a:pt x="801" y="817"/>
                    <a:pt x="799" y="821"/>
                    <a:pt x="794" y="825"/>
                  </a:cubicBezTo>
                  <a:cubicBezTo>
                    <a:pt x="793" y="826"/>
                    <a:pt x="792" y="827"/>
                    <a:pt x="790" y="828"/>
                  </a:cubicBezTo>
                  <a:cubicBezTo>
                    <a:pt x="789" y="829"/>
                    <a:pt x="787" y="830"/>
                    <a:pt x="785" y="831"/>
                  </a:cubicBezTo>
                  <a:cubicBezTo>
                    <a:pt x="782" y="832"/>
                    <a:pt x="780" y="833"/>
                    <a:pt x="779" y="834"/>
                  </a:cubicBezTo>
                  <a:cubicBezTo>
                    <a:pt x="779" y="834"/>
                    <a:pt x="779" y="835"/>
                    <a:pt x="778" y="835"/>
                  </a:cubicBezTo>
                  <a:cubicBezTo>
                    <a:pt x="778" y="836"/>
                    <a:pt x="779" y="837"/>
                    <a:pt x="780" y="838"/>
                  </a:cubicBezTo>
                  <a:cubicBezTo>
                    <a:pt x="778" y="839"/>
                    <a:pt x="778" y="839"/>
                    <a:pt x="778" y="839"/>
                  </a:cubicBezTo>
                  <a:cubicBezTo>
                    <a:pt x="764" y="823"/>
                    <a:pt x="764" y="823"/>
                    <a:pt x="764" y="823"/>
                  </a:cubicBezTo>
                  <a:cubicBezTo>
                    <a:pt x="765" y="822"/>
                    <a:pt x="765" y="822"/>
                    <a:pt x="765" y="822"/>
                  </a:cubicBezTo>
                  <a:cubicBezTo>
                    <a:pt x="769" y="825"/>
                    <a:pt x="772" y="827"/>
                    <a:pt x="774" y="828"/>
                  </a:cubicBezTo>
                  <a:cubicBezTo>
                    <a:pt x="777" y="828"/>
                    <a:pt x="780" y="828"/>
                    <a:pt x="783" y="828"/>
                  </a:cubicBezTo>
                  <a:cubicBezTo>
                    <a:pt x="786" y="827"/>
                    <a:pt x="789" y="825"/>
                    <a:pt x="791" y="823"/>
                  </a:cubicBezTo>
                  <a:cubicBezTo>
                    <a:pt x="794" y="821"/>
                    <a:pt x="796" y="818"/>
                    <a:pt x="796" y="815"/>
                  </a:cubicBezTo>
                  <a:cubicBezTo>
                    <a:pt x="796" y="812"/>
                    <a:pt x="795" y="809"/>
                    <a:pt x="794" y="807"/>
                  </a:cubicBezTo>
                  <a:cubicBezTo>
                    <a:pt x="793" y="806"/>
                    <a:pt x="791" y="805"/>
                    <a:pt x="789" y="804"/>
                  </a:cubicBezTo>
                  <a:cubicBezTo>
                    <a:pt x="788" y="804"/>
                    <a:pt x="786" y="804"/>
                    <a:pt x="784" y="804"/>
                  </a:cubicBezTo>
                  <a:cubicBezTo>
                    <a:pt x="782" y="804"/>
                    <a:pt x="778" y="805"/>
                    <a:pt x="772" y="806"/>
                  </a:cubicBezTo>
                  <a:cubicBezTo>
                    <a:pt x="766" y="807"/>
                    <a:pt x="762" y="808"/>
                    <a:pt x="759" y="808"/>
                  </a:cubicBezTo>
                  <a:cubicBezTo>
                    <a:pt x="756" y="809"/>
                    <a:pt x="753" y="808"/>
                    <a:pt x="751" y="807"/>
                  </a:cubicBezTo>
                  <a:cubicBezTo>
                    <a:pt x="749" y="807"/>
                    <a:pt x="747" y="805"/>
                    <a:pt x="745" y="803"/>
                  </a:cubicBezTo>
                  <a:cubicBezTo>
                    <a:pt x="742" y="800"/>
                    <a:pt x="741" y="796"/>
                    <a:pt x="741" y="791"/>
                  </a:cubicBezTo>
                  <a:cubicBezTo>
                    <a:pt x="742" y="786"/>
                    <a:pt x="744" y="782"/>
                    <a:pt x="748" y="779"/>
                  </a:cubicBezTo>
                  <a:cubicBezTo>
                    <a:pt x="750" y="776"/>
                    <a:pt x="753" y="775"/>
                    <a:pt x="757" y="773"/>
                  </a:cubicBezTo>
                  <a:cubicBezTo>
                    <a:pt x="759" y="773"/>
                    <a:pt x="760" y="772"/>
                    <a:pt x="761" y="772"/>
                  </a:cubicBezTo>
                  <a:cubicBezTo>
                    <a:pt x="761" y="771"/>
                    <a:pt x="762" y="771"/>
                    <a:pt x="762" y="770"/>
                  </a:cubicBezTo>
                  <a:cubicBezTo>
                    <a:pt x="762" y="769"/>
                    <a:pt x="761" y="768"/>
                    <a:pt x="761" y="767"/>
                  </a:cubicBezTo>
                  <a:cubicBezTo>
                    <a:pt x="762" y="766"/>
                    <a:pt x="762" y="766"/>
                    <a:pt x="762" y="766"/>
                  </a:cubicBezTo>
                  <a:close/>
                  <a:moveTo>
                    <a:pt x="842" y="770"/>
                  </a:moveTo>
                  <a:cubicBezTo>
                    <a:pt x="844" y="771"/>
                    <a:pt x="844" y="771"/>
                    <a:pt x="844" y="771"/>
                  </a:cubicBezTo>
                  <a:cubicBezTo>
                    <a:pt x="826" y="792"/>
                    <a:pt x="826" y="792"/>
                    <a:pt x="826" y="792"/>
                  </a:cubicBezTo>
                  <a:cubicBezTo>
                    <a:pt x="825" y="791"/>
                    <a:pt x="825" y="791"/>
                    <a:pt x="825" y="791"/>
                  </a:cubicBezTo>
                  <a:cubicBezTo>
                    <a:pt x="826" y="789"/>
                    <a:pt x="826" y="789"/>
                    <a:pt x="826" y="789"/>
                  </a:cubicBezTo>
                  <a:cubicBezTo>
                    <a:pt x="828" y="787"/>
                    <a:pt x="828" y="785"/>
                    <a:pt x="828" y="783"/>
                  </a:cubicBezTo>
                  <a:cubicBezTo>
                    <a:pt x="828" y="782"/>
                    <a:pt x="826" y="780"/>
                    <a:pt x="823" y="778"/>
                  </a:cubicBezTo>
                  <a:cubicBezTo>
                    <a:pt x="793" y="751"/>
                    <a:pt x="793" y="751"/>
                    <a:pt x="793" y="751"/>
                  </a:cubicBezTo>
                  <a:cubicBezTo>
                    <a:pt x="790" y="749"/>
                    <a:pt x="789" y="748"/>
                    <a:pt x="788" y="747"/>
                  </a:cubicBezTo>
                  <a:cubicBezTo>
                    <a:pt x="787" y="747"/>
                    <a:pt x="786" y="747"/>
                    <a:pt x="785" y="747"/>
                  </a:cubicBezTo>
                  <a:cubicBezTo>
                    <a:pt x="783" y="748"/>
                    <a:pt x="782" y="749"/>
                    <a:pt x="781" y="750"/>
                  </a:cubicBezTo>
                  <a:cubicBezTo>
                    <a:pt x="780" y="752"/>
                    <a:pt x="780" y="752"/>
                    <a:pt x="780" y="752"/>
                  </a:cubicBezTo>
                  <a:cubicBezTo>
                    <a:pt x="778" y="750"/>
                    <a:pt x="778" y="750"/>
                    <a:pt x="778" y="750"/>
                  </a:cubicBezTo>
                  <a:cubicBezTo>
                    <a:pt x="796" y="730"/>
                    <a:pt x="796" y="730"/>
                    <a:pt x="796" y="730"/>
                  </a:cubicBezTo>
                  <a:cubicBezTo>
                    <a:pt x="797" y="731"/>
                    <a:pt x="797" y="731"/>
                    <a:pt x="797" y="731"/>
                  </a:cubicBezTo>
                  <a:cubicBezTo>
                    <a:pt x="796" y="733"/>
                    <a:pt x="796" y="733"/>
                    <a:pt x="796" y="733"/>
                  </a:cubicBezTo>
                  <a:cubicBezTo>
                    <a:pt x="794" y="735"/>
                    <a:pt x="794" y="737"/>
                    <a:pt x="794" y="739"/>
                  </a:cubicBezTo>
                  <a:cubicBezTo>
                    <a:pt x="794" y="740"/>
                    <a:pt x="796" y="742"/>
                    <a:pt x="799" y="744"/>
                  </a:cubicBezTo>
                  <a:cubicBezTo>
                    <a:pt x="829" y="771"/>
                    <a:pt x="829" y="771"/>
                    <a:pt x="829" y="771"/>
                  </a:cubicBezTo>
                  <a:cubicBezTo>
                    <a:pt x="832" y="773"/>
                    <a:pt x="833" y="774"/>
                    <a:pt x="834" y="775"/>
                  </a:cubicBezTo>
                  <a:cubicBezTo>
                    <a:pt x="835" y="775"/>
                    <a:pt x="836" y="775"/>
                    <a:pt x="837" y="774"/>
                  </a:cubicBezTo>
                  <a:cubicBezTo>
                    <a:pt x="839" y="774"/>
                    <a:pt x="840" y="773"/>
                    <a:pt x="841" y="772"/>
                  </a:cubicBezTo>
                  <a:cubicBezTo>
                    <a:pt x="842" y="770"/>
                    <a:pt x="842" y="770"/>
                    <a:pt x="842" y="770"/>
                  </a:cubicBezTo>
                  <a:close/>
                  <a:moveTo>
                    <a:pt x="833" y="676"/>
                  </a:moveTo>
                  <a:cubicBezTo>
                    <a:pt x="845" y="683"/>
                    <a:pt x="845" y="683"/>
                    <a:pt x="845" y="683"/>
                  </a:cubicBezTo>
                  <a:cubicBezTo>
                    <a:pt x="845" y="684"/>
                    <a:pt x="845" y="684"/>
                    <a:pt x="845" y="684"/>
                  </a:cubicBezTo>
                  <a:cubicBezTo>
                    <a:pt x="842" y="683"/>
                    <a:pt x="840" y="683"/>
                    <a:pt x="839" y="683"/>
                  </a:cubicBezTo>
                  <a:cubicBezTo>
                    <a:pt x="837" y="682"/>
                    <a:pt x="835" y="683"/>
                    <a:pt x="834" y="684"/>
                  </a:cubicBezTo>
                  <a:cubicBezTo>
                    <a:pt x="832" y="685"/>
                    <a:pt x="831" y="686"/>
                    <a:pt x="829" y="688"/>
                  </a:cubicBezTo>
                  <a:cubicBezTo>
                    <a:pt x="825" y="696"/>
                    <a:pt x="825" y="696"/>
                    <a:pt x="825" y="696"/>
                  </a:cubicBezTo>
                  <a:cubicBezTo>
                    <a:pt x="865" y="721"/>
                    <a:pt x="865" y="721"/>
                    <a:pt x="865" y="721"/>
                  </a:cubicBezTo>
                  <a:cubicBezTo>
                    <a:pt x="869" y="723"/>
                    <a:pt x="871" y="724"/>
                    <a:pt x="872" y="724"/>
                  </a:cubicBezTo>
                  <a:cubicBezTo>
                    <a:pt x="874" y="724"/>
                    <a:pt x="875" y="723"/>
                    <a:pt x="877" y="720"/>
                  </a:cubicBezTo>
                  <a:cubicBezTo>
                    <a:pt x="878" y="719"/>
                    <a:pt x="878" y="719"/>
                    <a:pt x="878" y="719"/>
                  </a:cubicBezTo>
                  <a:cubicBezTo>
                    <a:pt x="879" y="720"/>
                    <a:pt x="879" y="720"/>
                    <a:pt x="879" y="720"/>
                  </a:cubicBezTo>
                  <a:cubicBezTo>
                    <a:pt x="865" y="742"/>
                    <a:pt x="865" y="742"/>
                    <a:pt x="865" y="742"/>
                  </a:cubicBezTo>
                  <a:cubicBezTo>
                    <a:pt x="864" y="741"/>
                    <a:pt x="864" y="741"/>
                    <a:pt x="864" y="741"/>
                  </a:cubicBezTo>
                  <a:cubicBezTo>
                    <a:pt x="865" y="739"/>
                    <a:pt x="865" y="739"/>
                    <a:pt x="865" y="739"/>
                  </a:cubicBezTo>
                  <a:cubicBezTo>
                    <a:pt x="866" y="737"/>
                    <a:pt x="867" y="735"/>
                    <a:pt x="866" y="733"/>
                  </a:cubicBezTo>
                  <a:cubicBezTo>
                    <a:pt x="865" y="732"/>
                    <a:pt x="864" y="731"/>
                    <a:pt x="861" y="729"/>
                  </a:cubicBezTo>
                  <a:cubicBezTo>
                    <a:pt x="820" y="703"/>
                    <a:pt x="820" y="703"/>
                    <a:pt x="820" y="703"/>
                  </a:cubicBezTo>
                  <a:cubicBezTo>
                    <a:pt x="816" y="710"/>
                    <a:pt x="816" y="710"/>
                    <a:pt x="816" y="710"/>
                  </a:cubicBezTo>
                  <a:cubicBezTo>
                    <a:pt x="814" y="712"/>
                    <a:pt x="813" y="714"/>
                    <a:pt x="813" y="715"/>
                  </a:cubicBezTo>
                  <a:cubicBezTo>
                    <a:pt x="813" y="717"/>
                    <a:pt x="813" y="719"/>
                    <a:pt x="814" y="721"/>
                  </a:cubicBezTo>
                  <a:cubicBezTo>
                    <a:pt x="815" y="723"/>
                    <a:pt x="816" y="724"/>
                    <a:pt x="818" y="726"/>
                  </a:cubicBezTo>
                  <a:cubicBezTo>
                    <a:pt x="818" y="728"/>
                    <a:pt x="818" y="728"/>
                    <a:pt x="818" y="728"/>
                  </a:cubicBezTo>
                  <a:cubicBezTo>
                    <a:pt x="805" y="719"/>
                    <a:pt x="805" y="719"/>
                    <a:pt x="805" y="719"/>
                  </a:cubicBezTo>
                  <a:cubicBezTo>
                    <a:pt x="833" y="676"/>
                    <a:pt x="833" y="676"/>
                    <a:pt x="833" y="676"/>
                  </a:cubicBezTo>
                  <a:close/>
                  <a:moveTo>
                    <a:pt x="854" y="624"/>
                  </a:moveTo>
                  <a:cubicBezTo>
                    <a:pt x="862" y="604"/>
                    <a:pt x="862" y="604"/>
                    <a:pt x="862" y="604"/>
                  </a:cubicBezTo>
                  <a:cubicBezTo>
                    <a:pt x="864" y="604"/>
                    <a:pt x="864" y="604"/>
                    <a:pt x="864" y="604"/>
                  </a:cubicBezTo>
                  <a:cubicBezTo>
                    <a:pt x="863" y="606"/>
                    <a:pt x="863" y="606"/>
                    <a:pt x="863" y="606"/>
                  </a:cubicBezTo>
                  <a:cubicBezTo>
                    <a:pt x="863" y="606"/>
                    <a:pt x="863" y="608"/>
                    <a:pt x="863" y="609"/>
                  </a:cubicBezTo>
                  <a:cubicBezTo>
                    <a:pt x="863" y="611"/>
                    <a:pt x="864" y="613"/>
                    <a:pt x="864" y="614"/>
                  </a:cubicBezTo>
                  <a:cubicBezTo>
                    <a:pt x="865" y="616"/>
                    <a:pt x="867" y="618"/>
                    <a:pt x="869" y="621"/>
                  </a:cubicBezTo>
                  <a:cubicBezTo>
                    <a:pt x="886" y="644"/>
                    <a:pt x="886" y="644"/>
                    <a:pt x="886" y="644"/>
                  </a:cubicBezTo>
                  <a:cubicBezTo>
                    <a:pt x="900" y="649"/>
                    <a:pt x="900" y="649"/>
                    <a:pt x="900" y="649"/>
                  </a:cubicBezTo>
                  <a:cubicBezTo>
                    <a:pt x="904" y="651"/>
                    <a:pt x="906" y="651"/>
                    <a:pt x="907" y="651"/>
                  </a:cubicBezTo>
                  <a:cubicBezTo>
                    <a:pt x="909" y="650"/>
                    <a:pt x="910" y="649"/>
                    <a:pt x="911" y="646"/>
                  </a:cubicBezTo>
                  <a:cubicBezTo>
                    <a:pt x="912" y="644"/>
                    <a:pt x="912" y="644"/>
                    <a:pt x="912" y="644"/>
                  </a:cubicBezTo>
                  <a:cubicBezTo>
                    <a:pt x="914" y="645"/>
                    <a:pt x="914" y="645"/>
                    <a:pt x="914" y="645"/>
                  </a:cubicBezTo>
                  <a:cubicBezTo>
                    <a:pt x="904" y="670"/>
                    <a:pt x="904" y="670"/>
                    <a:pt x="904" y="670"/>
                  </a:cubicBezTo>
                  <a:cubicBezTo>
                    <a:pt x="902" y="669"/>
                    <a:pt x="902" y="669"/>
                    <a:pt x="902" y="669"/>
                  </a:cubicBezTo>
                  <a:cubicBezTo>
                    <a:pt x="903" y="667"/>
                    <a:pt x="903" y="667"/>
                    <a:pt x="903" y="667"/>
                  </a:cubicBezTo>
                  <a:cubicBezTo>
                    <a:pt x="904" y="665"/>
                    <a:pt x="904" y="663"/>
                    <a:pt x="903" y="661"/>
                  </a:cubicBezTo>
                  <a:cubicBezTo>
                    <a:pt x="902" y="660"/>
                    <a:pt x="900" y="659"/>
                    <a:pt x="897" y="658"/>
                  </a:cubicBezTo>
                  <a:cubicBezTo>
                    <a:pt x="883" y="652"/>
                    <a:pt x="883" y="652"/>
                    <a:pt x="883" y="652"/>
                  </a:cubicBezTo>
                  <a:cubicBezTo>
                    <a:pt x="852" y="659"/>
                    <a:pt x="852" y="659"/>
                    <a:pt x="852" y="659"/>
                  </a:cubicBezTo>
                  <a:cubicBezTo>
                    <a:pt x="849" y="660"/>
                    <a:pt x="847" y="660"/>
                    <a:pt x="846" y="661"/>
                  </a:cubicBezTo>
                  <a:cubicBezTo>
                    <a:pt x="845" y="661"/>
                    <a:pt x="843" y="662"/>
                    <a:pt x="841" y="664"/>
                  </a:cubicBezTo>
                  <a:cubicBezTo>
                    <a:pt x="841" y="664"/>
                    <a:pt x="840" y="665"/>
                    <a:pt x="840" y="666"/>
                  </a:cubicBezTo>
                  <a:cubicBezTo>
                    <a:pt x="838" y="666"/>
                    <a:pt x="838" y="666"/>
                    <a:pt x="838" y="666"/>
                  </a:cubicBezTo>
                  <a:cubicBezTo>
                    <a:pt x="848" y="641"/>
                    <a:pt x="848" y="641"/>
                    <a:pt x="848" y="641"/>
                  </a:cubicBezTo>
                  <a:cubicBezTo>
                    <a:pt x="850" y="641"/>
                    <a:pt x="850" y="641"/>
                    <a:pt x="850" y="641"/>
                  </a:cubicBezTo>
                  <a:cubicBezTo>
                    <a:pt x="849" y="643"/>
                    <a:pt x="849" y="643"/>
                    <a:pt x="849" y="643"/>
                  </a:cubicBezTo>
                  <a:cubicBezTo>
                    <a:pt x="849" y="644"/>
                    <a:pt x="848" y="645"/>
                    <a:pt x="849" y="647"/>
                  </a:cubicBezTo>
                  <a:cubicBezTo>
                    <a:pt x="849" y="648"/>
                    <a:pt x="850" y="649"/>
                    <a:pt x="851" y="649"/>
                  </a:cubicBezTo>
                  <a:cubicBezTo>
                    <a:pt x="852" y="650"/>
                    <a:pt x="854" y="650"/>
                    <a:pt x="857" y="649"/>
                  </a:cubicBezTo>
                  <a:cubicBezTo>
                    <a:pt x="881" y="644"/>
                    <a:pt x="881" y="644"/>
                    <a:pt x="881" y="644"/>
                  </a:cubicBezTo>
                  <a:cubicBezTo>
                    <a:pt x="867" y="626"/>
                    <a:pt x="867" y="626"/>
                    <a:pt x="867" y="626"/>
                  </a:cubicBezTo>
                  <a:cubicBezTo>
                    <a:pt x="865" y="623"/>
                    <a:pt x="864" y="621"/>
                    <a:pt x="862" y="621"/>
                  </a:cubicBezTo>
                  <a:cubicBezTo>
                    <a:pt x="861" y="620"/>
                    <a:pt x="861" y="620"/>
                    <a:pt x="860" y="620"/>
                  </a:cubicBezTo>
                  <a:cubicBezTo>
                    <a:pt x="859" y="621"/>
                    <a:pt x="858" y="621"/>
                    <a:pt x="858" y="622"/>
                  </a:cubicBezTo>
                  <a:cubicBezTo>
                    <a:pt x="857" y="622"/>
                    <a:pt x="856" y="623"/>
                    <a:pt x="856" y="625"/>
                  </a:cubicBezTo>
                  <a:cubicBezTo>
                    <a:pt x="854" y="624"/>
                    <a:pt x="854" y="624"/>
                    <a:pt x="854" y="624"/>
                  </a:cubicBezTo>
                  <a:close/>
                  <a:moveTo>
                    <a:pt x="783" y="308"/>
                  </a:moveTo>
                  <a:cubicBezTo>
                    <a:pt x="781" y="309"/>
                    <a:pt x="781" y="314"/>
                    <a:pt x="782" y="316"/>
                  </a:cubicBezTo>
                  <a:cubicBezTo>
                    <a:pt x="787" y="324"/>
                    <a:pt x="800" y="320"/>
                    <a:pt x="809" y="314"/>
                  </a:cubicBezTo>
                  <a:cubicBezTo>
                    <a:pt x="816" y="309"/>
                    <a:pt x="816" y="309"/>
                    <a:pt x="816" y="309"/>
                  </a:cubicBezTo>
                  <a:cubicBezTo>
                    <a:pt x="818" y="313"/>
                    <a:pt x="818" y="313"/>
                    <a:pt x="818" y="313"/>
                  </a:cubicBezTo>
                  <a:cubicBezTo>
                    <a:pt x="820" y="316"/>
                    <a:pt x="825" y="319"/>
                    <a:pt x="828" y="318"/>
                  </a:cubicBezTo>
                  <a:cubicBezTo>
                    <a:pt x="828" y="317"/>
                    <a:pt x="828" y="317"/>
                    <a:pt x="828" y="317"/>
                  </a:cubicBezTo>
                  <a:cubicBezTo>
                    <a:pt x="829" y="317"/>
                    <a:pt x="829" y="317"/>
                    <a:pt x="829" y="317"/>
                  </a:cubicBezTo>
                  <a:cubicBezTo>
                    <a:pt x="831" y="313"/>
                    <a:pt x="829" y="308"/>
                    <a:pt x="826" y="303"/>
                  </a:cubicBezTo>
                  <a:cubicBezTo>
                    <a:pt x="825" y="301"/>
                    <a:pt x="825" y="301"/>
                    <a:pt x="825" y="301"/>
                  </a:cubicBezTo>
                  <a:cubicBezTo>
                    <a:pt x="829" y="295"/>
                    <a:pt x="829" y="295"/>
                    <a:pt x="829" y="295"/>
                  </a:cubicBezTo>
                  <a:cubicBezTo>
                    <a:pt x="833" y="297"/>
                    <a:pt x="839" y="303"/>
                    <a:pt x="844" y="300"/>
                  </a:cubicBezTo>
                  <a:cubicBezTo>
                    <a:pt x="847" y="297"/>
                    <a:pt x="845" y="291"/>
                    <a:pt x="843" y="287"/>
                  </a:cubicBezTo>
                  <a:cubicBezTo>
                    <a:pt x="840" y="282"/>
                    <a:pt x="840" y="282"/>
                    <a:pt x="840" y="282"/>
                  </a:cubicBezTo>
                  <a:cubicBezTo>
                    <a:pt x="838" y="280"/>
                    <a:pt x="832" y="275"/>
                    <a:pt x="830" y="277"/>
                  </a:cubicBezTo>
                  <a:cubicBezTo>
                    <a:pt x="828" y="279"/>
                    <a:pt x="827" y="283"/>
                    <a:pt x="828" y="285"/>
                  </a:cubicBezTo>
                  <a:cubicBezTo>
                    <a:pt x="829" y="287"/>
                    <a:pt x="832" y="288"/>
                    <a:pt x="834" y="290"/>
                  </a:cubicBezTo>
                  <a:cubicBezTo>
                    <a:pt x="831" y="292"/>
                    <a:pt x="828" y="291"/>
                    <a:pt x="826" y="289"/>
                  </a:cubicBezTo>
                  <a:cubicBezTo>
                    <a:pt x="825" y="290"/>
                    <a:pt x="825" y="290"/>
                    <a:pt x="825" y="290"/>
                  </a:cubicBezTo>
                  <a:cubicBezTo>
                    <a:pt x="824" y="291"/>
                    <a:pt x="824" y="291"/>
                    <a:pt x="824" y="291"/>
                  </a:cubicBezTo>
                  <a:cubicBezTo>
                    <a:pt x="823" y="291"/>
                    <a:pt x="823" y="291"/>
                    <a:pt x="823" y="291"/>
                  </a:cubicBezTo>
                  <a:cubicBezTo>
                    <a:pt x="822" y="292"/>
                    <a:pt x="822" y="293"/>
                    <a:pt x="821" y="294"/>
                  </a:cubicBezTo>
                  <a:cubicBezTo>
                    <a:pt x="820" y="294"/>
                    <a:pt x="819" y="294"/>
                    <a:pt x="819" y="293"/>
                  </a:cubicBezTo>
                  <a:cubicBezTo>
                    <a:pt x="817" y="290"/>
                    <a:pt x="817" y="290"/>
                    <a:pt x="817" y="290"/>
                  </a:cubicBezTo>
                  <a:cubicBezTo>
                    <a:pt x="807" y="279"/>
                    <a:pt x="807" y="279"/>
                    <a:pt x="807" y="279"/>
                  </a:cubicBezTo>
                  <a:cubicBezTo>
                    <a:pt x="805" y="280"/>
                    <a:pt x="806" y="279"/>
                    <a:pt x="805" y="280"/>
                  </a:cubicBezTo>
                  <a:cubicBezTo>
                    <a:pt x="803" y="281"/>
                    <a:pt x="804" y="286"/>
                    <a:pt x="805" y="288"/>
                  </a:cubicBezTo>
                  <a:cubicBezTo>
                    <a:pt x="805" y="291"/>
                    <a:pt x="807" y="295"/>
                    <a:pt x="809" y="297"/>
                  </a:cubicBezTo>
                  <a:cubicBezTo>
                    <a:pt x="810" y="299"/>
                    <a:pt x="810" y="299"/>
                    <a:pt x="811" y="301"/>
                  </a:cubicBezTo>
                  <a:cubicBezTo>
                    <a:pt x="806" y="304"/>
                    <a:pt x="806" y="304"/>
                    <a:pt x="806" y="304"/>
                  </a:cubicBezTo>
                  <a:cubicBezTo>
                    <a:pt x="805" y="305"/>
                    <a:pt x="805" y="305"/>
                    <a:pt x="805" y="305"/>
                  </a:cubicBezTo>
                  <a:cubicBezTo>
                    <a:pt x="802" y="307"/>
                    <a:pt x="795" y="307"/>
                    <a:pt x="792" y="307"/>
                  </a:cubicBezTo>
                  <a:cubicBezTo>
                    <a:pt x="791" y="305"/>
                    <a:pt x="791" y="305"/>
                    <a:pt x="791" y="305"/>
                  </a:cubicBezTo>
                  <a:cubicBezTo>
                    <a:pt x="792" y="304"/>
                    <a:pt x="792" y="302"/>
                    <a:pt x="791" y="300"/>
                  </a:cubicBezTo>
                  <a:cubicBezTo>
                    <a:pt x="791" y="300"/>
                    <a:pt x="790" y="300"/>
                    <a:pt x="789" y="300"/>
                  </a:cubicBezTo>
                  <a:cubicBezTo>
                    <a:pt x="789" y="301"/>
                    <a:pt x="789" y="301"/>
                    <a:pt x="789" y="301"/>
                  </a:cubicBezTo>
                  <a:cubicBezTo>
                    <a:pt x="787" y="302"/>
                    <a:pt x="784" y="306"/>
                    <a:pt x="783" y="308"/>
                  </a:cubicBezTo>
                  <a:close/>
                  <a:moveTo>
                    <a:pt x="854" y="281"/>
                  </a:moveTo>
                  <a:cubicBezTo>
                    <a:pt x="850" y="275"/>
                    <a:pt x="850" y="275"/>
                    <a:pt x="850" y="275"/>
                  </a:cubicBezTo>
                  <a:cubicBezTo>
                    <a:pt x="852" y="274"/>
                    <a:pt x="850" y="274"/>
                    <a:pt x="853" y="276"/>
                  </a:cubicBezTo>
                  <a:cubicBezTo>
                    <a:pt x="854" y="275"/>
                    <a:pt x="854" y="275"/>
                    <a:pt x="854" y="275"/>
                  </a:cubicBezTo>
                  <a:cubicBezTo>
                    <a:pt x="854" y="275"/>
                    <a:pt x="854" y="275"/>
                    <a:pt x="854" y="275"/>
                  </a:cubicBezTo>
                  <a:cubicBezTo>
                    <a:pt x="855" y="274"/>
                    <a:pt x="855" y="274"/>
                    <a:pt x="855" y="274"/>
                  </a:cubicBezTo>
                  <a:cubicBezTo>
                    <a:pt x="859" y="274"/>
                    <a:pt x="859" y="274"/>
                    <a:pt x="859" y="274"/>
                  </a:cubicBezTo>
                  <a:cubicBezTo>
                    <a:pt x="860" y="273"/>
                    <a:pt x="860" y="273"/>
                    <a:pt x="860" y="273"/>
                  </a:cubicBezTo>
                  <a:cubicBezTo>
                    <a:pt x="862" y="272"/>
                    <a:pt x="862" y="272"/>
                    <a:pt x="862" y="272"/>
                  </a:cubicBezTo>
                  <a:cubicBezTo>
                    <a:pt x="863" y="272"/>
                    <a:pt x="863" y="272"/>
                    <a:pt x="863" y="272"/>
                  </a:cubicBezTo>
                  <a:cubicBezTo>
                    <a:pt x="864" y="270"/>
                    <a:pt x="864" y="270"/>
                    <a:pt x="864" y="270"/>
                  </a:cubicBezTo>
                  <a:cubicBezTo>
                    <a:pt x="865" y="269"/>
                    <a:pt x="865" y="269"/>
                    <a:pt x="865" y="269"/>
                  </a:cubicBezTo>
                  <a:cubicBezTo>
                    <a:pt x="865" y="268"/>
                    <a:pt x="874" y="262"/>
                    <a:pt x="875" y="262"/>
                  </a:cubicBezTo>
                  <a:cubicBezTo>
                    <a:pt x="876" y="261"/>
                    <a:pt x="876" y="261"/>
                    <a:pt x="876" y="261"/>
                  </a:cubicBezTo>
                  <a:cubicBezTo>
                    <a:pt x="877" y="262"/>
                    <a:pt x="878" y="263"/>
                    <a:pt x="879" y="264"/>
                  </a:cubicBezTo>
                  <a:cubicBezTo>
                    <a:pt x="880" y="265"/>
                    <a:pt x="881" y="264"/>
                    <a:pt x="881" y="265"/>
                  </a:cubicBezTo>
                  <a:cubicBezTo>
                    <a:pt x="884" y="269"/>
                    <a:pt x="884" y="269"/>
                    <a:pt x="884" y="269"/>
                  </a:cubicBezTo>
                  <a:cubicBezTo>
                    <a:pt x="885" y="271"/>
                    <a:pt x="884" y="271"/>
                    <a:pt x="883" y="272"/>
                  </a:cubicBezTo>
                  <a:cubicBezTo>
                    <a:pt x="880" y="269"/>
                    <a:pt x="877" y="269"/>
                    <a:pt x="873" y="270"/>
                  </a:cubicBezTo>
                  <a:cubicBezTo>
                    <a:pt x="872" y="270"/>
                    <a:pt x="872" y="270"/>
                    <a:pt x="872" y="270"/>
                  </a:cubicBezTo>
                  <a:cubicBezTo>
                    <a:pt x="871" y="271"/>
                    <a:pt x="871" y="271"/>
                    <a:pt x="871" y="271"/>
                  </a:cubicBezTo>
                  <a:cubicBezTo>
                    <a:pt x="869" y="273"/>
                    <a:pt x="868" y="278"/>
                    <a:pt x="866" y="280"/>
                  </a:cubicBezTo>
                  <a:cubicBezTo>
                    <a:pt x="866" y="280"/>
                    <a:pt x="858" y="277"/>
                    <a:pt x="856" y="278"/>
                  </a:cubicBezTo>
                  <a:cubicBezTo>
                    <a:pt x="856" y="278"/>
                    <a:pt x="856" y="278"/>
                    <a:pt x="856" y="278"/>
                  </a:cubicBezTo>
                  <a:cubicBezTo>
                    <a:pt x="854" y="279"/>
                    <a:pt x="855" y="280"/>
                    <a:pt x="856" y="282"/>
                  </a:cubicBezTo>
                  <a:cubicBezTo>
                    <a:pt x="860" y="282"/>
                    <a:pt x="861" y="283"/>
                    <a:pt x="864" y="284"/>
                  </a:cubicBezTo>
                  <a:cubicBezTo>
                    <a:pt x="867" y="286"/>
                    <a:pt x="870" y="284"/>
                    <a:pt x="872" y="288"/>
                  </a:cubicBezTo>
                  <a:cubicBezTo>
                    <a:pt x="873" y="288"/>
                    <a:pt x="876" y="289"/>
                    <a:pt x="878" y="289"/>
                  </a:cubicBezTo>
                  <a:cubicBezTo>
                    <a:pt x="880" y="289"/>
                    <a:pt x="882" y="289"/>
                    <a:pt x="884" y="288"/>
                  </a:cubicBezTo>
                  <a:cubicBezTo>
                    <a:pt x="885" y="288"/>
                    <a:pt x="885" y="288"/>
                    <a:pt x="885" y="288"/>
                  </a:cubicBezTo>
                  <a:cubicBezTo>
                    <a:pt x="886" y="287"/>
                    <a:pt x="886" y="287"/>
                    <a:pt x="886" y="287"/>
                  </a:cubicBezTo>
                  <a:cubicBezTo>
                    <a:pt x="887" y="287"/>
                    <a:pt x="887" y="287"/>
                    <a:pt x="887" y="287"/>
                  </a:cubicBezTo>
                  <a:cubicBezTo>
                    <a:pt x="888" y="285"/>
                    <a:pt x="888" y="285"/>
                    <a:pt x="887" y="282"/>
                  </a:cubicBezTo>
                  <a:cubicBezTo>
                    <a:pt x="890" y="280"/>
                    <a:pt x="890" y="280"/>
                    <a:pt x="890" y="280"/>
                  </a:cubicBezTo>
                  <a:cubicBezTo>
                    <a:pt x="895" y="280"/>
                    <a:pt x="896" y="283"/>
                    <a:pt x="902" y="283"/>
                  </a:cubicBezTo>
                  <a:cubicBezTo>
                    <a:pt x="903" y="282"/>
                    <a:pt x="903" y="282"/>
                    <a:pt x="903" y="282"/>
                  </a:cubicBezTo>
                  <a:cubicBezTo>
                    <a:pt x="903" y="282"/>
                    <a:pt x="903" y="282"/>
                    <a:pt x="903" y="282"/>
                  </a:cubicBezTo>
                  <a:cubicBezTo>
                    <a:pt x="903" y="280"/>
                    <a:pt x="903" y="278"/>
                    <a:pt x="902" y="276"/>
                  </a:cubicBezTo>
                  <a:cubicBezTo>
                    <a:pt x="903" y="275"/>
                    <a:pt x="903" y="273"/>
                    <a:pt x="904" y="273"/>
                  </a:cubicBezTo>
                  <a:cubicBezTo>
                    <a:pt x="905" y="272"/>
                    <a:pt x="905" y="272"/>
                    <a:pt x="905" y="272"/>
                  </a:cubicBezTo>
                  <a:cubicBezTo>
                    <a:pt x="910" y="269"/>
                    <a:pt x="909" y="267"/>
                    <a:pt x="909" y="263"/>
                  </a:cubicBezTo>
                  <a:cubicBezTo>
                    <a:pt x="907" y="261"/>
                    <a:pt x="903" y="259"/>
                    <a:pt x="901" y="260"/>
                  </a:cubicBezTo>
                  <a:cubicBezTo>
                    <a:pt x="899" y="261"/>
                    <a:pt x="899" y="262"/>
                    <a:pt x="896" y="264"/>
                  </a:cubicBezTo>
                  <a:cubicBezTo>
                    <a:pt x="895" y="265"/>
                    <a:pt x="895" y="265"/>
                    <a:pt x="895" y="265"/>
                  </a:cubicBezTo>
                  <a:cubicBezTo>
                    <a:pt x="892" y="267"/>
                    <a:pt x="887" y="258"/>
                    <a:pt x="882" y="258"/>
                  </a:cubicBezTo>
                  <a:cubicBezTo>
                    <a:pt x="882" y="257"/>
                    <a:pt x="882" y="256"/>
                    <a:pt x="883" y="255"/>
                  </a:cubicBezTo>
                  <a:cubicBezTo>
                    <a:pt x="886" y="253"/>
                    <a:pt x="886" y="253"/>
                    <a:pt x="886" y="253"/>
                  </a:cubicBezTo>
                  <a:cubicBezTo>
                    <a:pt x="887" y="252"/>
                    <a:pt x="887" y="252"/>
                    <a:pt x="887" y="252"/>
                  </a:cubicBezTo>
                  <a:cubicBezTo>
                    <a:pt x="889" y="249"/>
                    <a:pt x="891" y="246"/>
                    <a:pt x="888" y="242"/>
                  </a:cubicBezTo>
                  <a:cubicBezTo>
                    <a:pt x="889" y="241"/>
                    <a:pt x="889" y="241"/>
                    <a:pt x="889" y="241"/>
                  </a:cubicBezTo>
                  <a:cubicBezTo>
                    <a:pt x="887" y="240"/>
                    <a:pt x="885" y="239"/>
                    <a:pt x="883" y="240"/>
                  </a:cubicBezTo>
                  <a:cubicBezTo>
                    <a:pt x="881" y="242"/>
                    <a:pt x="880" y="243"/>
                    <a:pt x="878" y="244"/>
                  </a:cubicBezTo>
                  <a:cubicBezTo>
                    <a:pt x="877" y="246"/>
                    <a:pt x="875" y="246"/>
                    <a:pt x="873" y="247"/>
                  </a:cubicBezTo>
                  <a:cubicBezTo>
                    <a:pt x="872" y="248"/>
                    <a:pt x="872" y="248"/>
                    <a:pt x="872" y="248"/>
                  </a:cubicBezTo>
                  <a:cubicBezTo>
                    <a:pt x="870" y="249"/>
                    <a:pt x="870" y="249"/>
                    <a:pt x="868" y="250"/>
                  </a:cubicBezTo>
                  <a:cubicBezTo>
                    <a:pt x="867" y="251"/>
                    <a:pt x="867" y="252"/>
                    <a:pt x="865" y="253"/>
                  </a:cubicBezTo>
                  <a:cubicBezTo>
                    <a:pt x="862" y="255"/>
                    <a:pt x="862" y="255"/>
                    <a:pt x="862" y="255"/>
                  </a:cubicBezTo>
                  <a:cubicBezTo>
                    <a:pt x="856" y="260"/>
                    <a:pt x="856" y="260"/>
                    <a:pt x="856" y="260"/>
                  </a:cubicBezTo>
                  <a:cubicBezTo>
                    <a:pt x="853" y="262"/>
                    <a:pt x="850" y="262"/>
                    <a:pt x="847" y="264"/>
                  </a:cubicBezTo>
                  <a:cubicBezTo>
                    <a:pt x="846" y="265"/>
                    <a:pt x="846" y="266"/>
                    <a:pt x="845" y="266"/>
                  </a:cubicBezTo>
                  <a:cubicBezTo>
                    <a:pt x="845" y="266"/>
                    <a:pt x="844" y="267"/>
                    <a:pt x="843" y="267"/>
                  </a:cubicBezTo>
                  <a:cubicBezTo>
                    <a:pt x="841" y="265"/>
                    <a:pt x="841" y="266"/>
                    <a:pt x="839" y="263"/>
                  </a:cubicBezTo>
                  <a:cubicBezTo>
                    <a:pt x="840" y="263"/>
                    <a:pt x="840" y="263"/>
                    <a:pt x="840" y="263"/>
                  </a:cubicBezTo>
                  <a:cubicBezTo>
                    <a:pt x="842" y="265"/>
                    <a:pt x="842" y="263"/>
                    <a:pt x="844" y="264"/>
                  </a:cubicBezTo>
                  <a:cubicBezTo>
                    <a:pt x="848" y="262"/>
                    <a:pt x="848" y="262"/>
                    <a:pt x="848" y="262"/>
                  </a:cubicBezTo>
                  <a:cubicBezTo>
                    <a:pt x="862" y="253"/>
                    <a:pt x="862" y="253"/>
                    <a:pt x="862" y="253"/>
                  </a:cubicBezTo>
                  <a:cubicBezTo>
                    <a:pt x="864" y="252"/>
                    <a:pt x="865" y="250"/>
                    <a:pt x="866" y="249"/>
                  </a:cubicBezTo>
                  <a:cubicBezTo>
                    <a:pt x="867" y="248"/>
                    <a:pt x="867" y="248"/>
                    <a:pt x="867" y="248"/>
                  </a:cubicBezTo>
                  <a:cubicBezTo>
                    <a:pt x="871" y="246"/>
                    <a:pt x="871" y="246"/>
                    <a:pt x="871" y="246"/>
                  </a:cubicBezTo>
                  <a:cubicBezTo>
                    <a:pt x="871" y="245"/>
                    <a:pt x="871" y="245"/>
                    <a:pt x="871" y="245"/>
                  </a:cubicBezTo>
                  <a:cubicBezTo>
                    <a:pt x="874" y="241"/>
                    <a:pt x="874" y="239"/>
                    <a:pt x="875" y="236"/>
                  </a:cubicBezTo>
                  <a:cubicBezTo>
                    <a:pt x="875" y="235"/>
                    <a:pt x="875" y="235"/>
                    <a:pt x="875" y="235"/>
                  </a:cubicBezTo>
                  <a:cubicBezTo>
                    <a:pt x="873" y="232"/>
                    <a:pt x="869" y="233"/>
                    <a:pt x="866" y="233"/>
                  </a:cubicBezTo>
                  <a:cubicBezTo>
                    <a:pt x="866" y="234"/>
                    <a:pt x="866" y="234"/>
                    <a:pt x="866" y="234"/>
                  </a:cubicBezTo>
                  <a:cubicBezTo>
                    <a:pt x="861" y="237"/>
                    <a:pt x="861" y="237"/>
                    <a:pt x="861" y="237"/>
                  </a:cubicBezTo>
                  <a:cubicBezTo>
                    <a:pt x="852" y="242"/>
                    <a:pt x="852" y="242"/>
                    <a:pt x="852" y="242"/>
                  </a:cubicBezTo>
                  <a:cubicBezTo>
                    <a:pt x="852" y="243"/>
                    <a:pt x="852" y="243"/>
                    <a:pt x="852" y="243"/>
                  </a:cubicBezTo>
                  <a:cubicBezTo>
                    <a:pt x="851" y="243"/>
                    <a:pt x="851" y="243"/>
                    <a:pt x="851" y="243"/>
                  </a:cubicBezTo>
                  <a:cubicBezTo>
                    <a:pt x="850" y="245"/>
                    <a:pt x="849" y="246"/>
                    <a:pt x="847" y="247"/>
                  </a:cubicBezTo>
                  <a:cubicBezTo>
                    <a:pt x="843" y="250"/>
                    <a:pt x="843" y="250"/>
                    <a:pt x="843" y="250"/>
                  </a:cubicBezTo>
                  <a:cubicBezTo>
                    <a:pt x="842" y="251"/>
                    <a:pt x="839" y="254"/>
                    <a:pt x="838" y="255"/>
                  </a:cubicBezTo>
                  <a:cubicBezTo>
                    <a:pt x="837" y="257"/>
                    <a:pt x="838" y="258"/>
                    <a:pt x="837" y="260"/>
                  </a:cubicBezTo>
                  <a:cubicBezTo>
                    <a:pt x="834" y="257"/>
                    <a:pt x="827" y="253"/>
                    <a:pt x="827" y="253"/>
                  </a:cubicBezTo>
                  <a:cubicBezTo>
                    <a:pt x="826" y="252"/>
                    <a:pt x="826" y="252"/>
                    <a:pt x="826" y="252"/>
                  </a:cubicBezTo>
                  <a:cubicBezTo>
                    <a:pt x="826" y="250"/>
                    <a:pt x="826" y="250"/>
                    <a:pt x="826" y="250"/>
                  </a:cubicBezTo>
                  <a:cubicBezTo>
                    <a:pt x="826" y="249"/>
                    <a:pt x="826" y="249"/>
                    <a:pt x="826" y="249"/>
                  </a:cubicBezTo>
                  <a:cubicBezTo>
                    <a:pt x="824" y="246"/>
                    <a:pt x="812" y="246"/>
                    <a:pt x="809" y="248"/>
                  </a:cubicBezTo>
                  <a:cubicBezTo>
                    <a:pt x="806" y="250"/>
                    <a:pt x="806" y="250"/>
                    <a:pt x="806" y="250"/>
                  </a:cubicBezTo>
                  <a:cubicBezTo>
                    <a:pt x="806" y="250"/>
                    <a:pt x="806" y="250"/>
                    <a:pt x="806" y="250"/>
                  </a:cubicBezTo>
                  <a:cubicBezTo>
                    <a:pt x="804" y="256"/>
                    <a:pt x="804" y="256"/>
                    <a:pt x="804" y="256"/>
                  </a:cubicBezTo>
                  <a:cubicBezTo>
                    <a:pt x="804" y="257"/>
                    <a:pt x="804" y="258"/>
                    <a:pt x="805" y="259"/>
                  </a:cubicBezTo>
                  <a:cubicBezTo>
                    <a:pt x="806" y="261"/>
                    <a:pt x="806" y="261"/>
                    <a:pt x="806" y="261"/>
                  </a:cubicBezTo>
                  <a:cubicBezTo>
                    <a:pt x="807" y="262"/>
                    <a:pt x="807" y="262"/>
                    <a:pt x="807" y="262"/>
                  </a:cubicBezTo>
                  <a:cubicBezTo>
                    <a:pt x="809" y="263"/>
                    <a:pt x="811" y="264"/>
                    <a:pt x="813" y="264"/>
                  </a:cubicBezTo>
                  <a:cubicBezTo>
                    <a:pt x="814" y="263"/>
                    <a:pt x="814" y="263"/>
                    <a:pt x="814" y="263"/>
                  </a:cubicBezTo>
                  <a:cubicBezTo>
                    <a:pt x="815" y="263"/>
                    <a:pt x="815" y="263"/>
                    <a:pt x="815" y="263"/>
                  </a:cubicBezTo>
                  <a:cubicBezTo>
                    <a:pt x="816" y="262"/>
                    <a:pt x="816" y="262"/>
                    <a:pt x="816" y="262"/>
                  </a:cubicBezTo>
                  <a:cubicBezTo>
                    <a:pt x="817" y="261"/>
                    <a:pt x="817" y="260"/>
                    <a:pt x="818" y="259"/>
                  </a:cubicBezTo>
                  <a:cubicBezTo>
                    <a:pt x="820" y="258"/>
                    <a:pt x="820" y="258"/>
                    <a:pt x="820" y="258"/>
                  </a:cubicBezTo>
                  <a:cubicBezTo>
                    <a:pt x="821" y="257"/>
                    <a:pt x="821" y="257"/>
                    <a:pt x="821" y="257"/>
                  </a:cubicBezTo>
                  <a:cubicBezTo>
                    <a:pt x="822" y="257"/>
                    <a:pt x="826" y="257"/>
                    <a:pt x="827" y="259"/>
                  </a:cubicBezTo>
                  <a:cubicBezTo>
                    <a:pt x="828" y="261"/>
                    <a:pt x="828" y="261"/>
                    <a:pt x="828" y="261"/>
                  </a:cubicBezTo>
                  <a:cubicBezTo>
                    <a:pt x="842" y="280"/>
                    <a:pt x="842" y="280"/>
                    <a:pt x="842" y="280"/>
                  </a:cubicBezTo>
                  <a:cubicBezTo>
                    <a:pt x="850" y="293"/>
                    <a:pt x="850" y="293"/>
                    <a:pt x="850" y="293"/>
                  </a:cubicBezTo>
                  <a:cubicBezTo>
                    <a:pt x="856" y="302"/>
                    <a:pt x="856" y="302"/>
                    <a:pt x="856" y="302"/>
                  </a:cubicBezTo>
                  <a:cubicBezTo>
                    <a:pt x="856" y="302"/>
                    <a:pt x="856" y="303"/>
                    <a:pt x="856" y="304"/>
                  </a:cubicBezTo>
                  <a:cubicBezTo>
                    <a:pt x="851" y="306"/>
                    <a:pt x="851" y="306"/>
                    <a:pt x="851" y="306"/>
                  </a:cubicBezTo>
                  <a:cubicBezTo>
                    <a:pt x="853" y="308"/>
                    <a:pt x="854" y="308"/>
                    <a:pt x="856" y="310"/>
                  </a:cubicBezTo>
                  <a:cubicBezTo>
                    <a:pt x="857" y="311"/>
                    <a:pt x="857" y="313"/>
                    <a:pt x="858" y="315"/>
                  </a:cubicBezTo>
                  <a:cubicBezTo>
                    <a:pt x="860" y="318"/>
                    <a:pt x="863" y="320"/>
                    <a:pt x="866" y="318"/>
                  </a:cubicBezTo>
                  <a:cubicBezTo>
                    <a:pt x="869" y="316"/>
                    <a:pt x="867" y="311"/>
                    <a:pt x="867" y="308"/>
                  </a:cubicBezTo>
                  <a:cubicBezTo>
                    <a:pt x="867" y="306"/>
                    <a:pt x="866" y="301"/>
                    <a:pt x="865" y="298"/>
                  </a:cubicBezTo>
                  <a:cubicBezTo>
                    <a:pt x="862" y="294"/>
                    <a:pt x="862" y="294"/>
                    <a:pt x="862" y="294"/>
                  </a:cubicBezTo>
                  <a:cubicBezTo>
                    <a:pt x="854" y="281"/>
                    <a:pt x="854" y="281"/>
                    <a:pt x="854" y="281"/>
                  </a:cubicBezTo>
                  <a:close/>
                  <a:moveTo>
                    <a:pt x="608" y="140"/>
                  </a:moveTo>
                  <a:cubicBezTo>
                    <a:pt x="606" y="142"/>
                    <a:pt x="606" y="143"/>
                    <a:pt x="603" y="143"/>
                  </a:cubicBezTo>
                  <a:cubicBezTo>
                    <a:pt x="601" y="145"/>
                    <a:pt x="600" y="144"/>
                    <a:pt x="598" y="147"/>
                  </a:cubicBezTo>
                  <a:cubicBezTo>
                    <a:pt x="596" y="146"/>
                    <a:pt x="596" y="146"/>
                    <a:pt x="596" y="146"/>
                  </a:cubicBezTo>
                  <a:cubicBezTo>
                    <a:pt x="595" y="147"/>
                    <a:pt x="592" y="150"/>
                    <a:pt x="592" y="150"/>
                  </a:cubicBezTo>
                  <a:cubicBezTo>
                    <a:pt x="591" y="150"/>
                    <a:pt x="591" y="150"/>
                    <a:pt x="589" y="150"/>
                  </a:cubicBezTo>
                  <a:cubicBezTo>
                    <a:pt x="589" y="151"/>
                    <a:pt x="589" y="151"/>
                    <a:pt x="587" y="152"/>
                  </a:cubicBezTo>
                  <a:cubicBezTo>
                    <a:pt x="582" y="154"/>
                    <a:pt x="584" y="154"/>
                    <a:pt x="578" y="155"/>
                  </a:cubicBezTo>
                  <a:cubicBezTo>
                    <a:pt x="577" y="157"/>
                    <a:pt x="577" y="157"/>
                    <a:pt x="577" y="157"/>
                  </a:cubicBezTo>
                  <a:cubicBezTo>
                    <a:pt x="579" y="158"/>
                    <a:pt x="579" y="158"/>
                    <a:pt x="579" y="158"/>
                  </a:cubicBezTo>
                  <a:cubicBezTo>
                    <a:pt x="580" y="158"/>
                    <a:pt x="580" y="158"/>
                    <a:pt x="580" y="158"/>
                  </a:cubicBezTo>
                  <a:cubicBezTo>
                    <a:pt x="586" y="160"/>
                    <a:pt x="590" y="157"/>
                    <a:pt x="595" y="157"/>
                  </a:cubicBezTo>
                  <a:cubicBezTo>
                    <a:pt x="600" y="157"/>
                    <a:pt x="598" y="158"/>
                    <a:pt x="602" y="156"/>
                  </a:cubicBezTo>
                  <a:cubicBezTo>
                    <a:pt x="605" y="154"/>
                    <a:pt x="606" y="154"/>
                    <a:pt x="609" y="153"/>
                  </a:cubicBezTo>
                  <a:cubicBezTo>
                    <a:pt x="616" y="151"/>
                    <a:pt x="615" y="150"/>
                    <a:pt x="621" y="146"/>
                  </a:cubicBezTo>
                  <a:cubicBezTo>
                    <a:pt x="625" y="142"/>
                    <a:pt x="628" y="139"/>
                    <a:pt x="631" y="136"/>
                  </a:cubicBezTo>
                  <a:cubicBezTo>
                    <a:pt x="633" y="134"/>
                    <a:pt x="634" y="130"/>
                    <a:pt x="636" y="131"/>
                  </a:cubicBezTo>
                  <a:cubicBezTo>
                    <a:pt x="637" y="131"/>
                    <a:pt x="637" y="136"/>
                    <a:pt x="637" y="137"/>
                  </a:cubicBezTo>
                  <a:cubicBezTo>
                    <a:pt x="637" y="138"/>
                    <a:pt x="637" y="138"/>
                    <a:pt x="637" y="138"/>
                  </a:cubicBezTo>
                  <a:cubicBezTo>
                    <a:pt x="637" y="138"/>
                    <a:pt x="639" y="149"/>
                    <a:pt x="639" y="150"/>
                  </a:cubicBezTo>
                  <a:cubicBezTo>
                    <a:pt x="639" y="153"/>
                    <a:pt x="639" y="154"/>
                    <a:pt x="640" y="156"/>
                  </a:cubicBezTo>
                  <a:cubicBezTo>
                    <a:pt x="641" y="159"/>
                    <a:pt x="642" y="160"/>
                    <a:pt x="642" y="162"/>
                  </a:cubicBezTo>
                  <a:cubicBezTo>
                    <a:pt x="642" y="168"/>
                    <a:pt x="644" y="170"/>
                    <a:pt x="647" y="173"/>
                  </a:cubicBezTo>
                  <a:cubicBezTo>
                    <a:pt x="649" y="175"/>
                    <a:pt x="655" y="181"/>
                    <a:pt x="657" y="182"/>
                  </a:cubicBezTo>
                  <a:cubicBezTo>
                    <a:pt x="661" y="183"/>
                    <a:pt x="665" y="184"/>
                    <a:pt x="667" y="182"/>
                  </a:cubicBezTo>
                  <a:cubicBezTo>
                    <a:pt x="668" y="177"/>
                    <a:pt x="667" y="177"/>
                    <a:pt x="664" y="174"/>
                  </a:cubicBezTo>
                  <a:cubicBezTo>
                    <a:pt x="662" y="172"/>
                    <a:pt x="663" y="170"/>
                    <a:pt x="661" y="167"/>
                  </a:cubicBezTo>
                  <a:cubicBezTo>
                    <a:pt x="656" y="161"/>
                    <a:pt x="655" y="159"/>
                    <a:pt x="653" y="153"/>
                  </a:cubicBezTo>
                  <a:cubicBezTo>
                    <a:pt x="651" y="148"/>
                    <a:pt x="650" y="142"/>
                    <a:pt x="647" y="138"/>
                  </a:cubicBezTo>
                  <a:cubicBezTo>
                    <a:pt x="646" y="135"/>
                    <a:pt x="646" y="133"/>
                    <a:pt x="646" y="129"/>
                  </a:cubicBezTo>
                  <a:cubicBezTo>
                    <a:pt x="646" y="128"/>
                    <a:pt x="646" y="126"/>
                    <a:pt x="645" y="125"/>
                  </a:cubicBezTo>
                  <a:cubicBezTo>
                    <a:pt x="644" y="122"/>
                    <a:pt x="643" y="124"/>
                    <a:pt x="644" y="121"/>
                  </a:cubicBezTo>
                  <a:cubicBezTo>
                    <a:pt x="652" y="123"/>
                    <a:pt x="652" y="123"/>
                    <a:pt x="652" y="123"/>
                  </a:cubicBezTo>
                  <a:cubicBezTo>
                    <a:pt x="654" y="124"/>
                    <a:pt x="654" y="124"/>
                    <a:pt x="654" y="124"/>
                  </a:cubicBezTo>
                  <a:cubicBezTo>
                    <a:pt x="660" y="126"/>
                    <a:pt x="665" y="126"/>
                    <a:pt x="668" y="123"/>
                  </a:cubicBezTo>
                  <a:cubicBezTo>
                    <a:pt x="669" y="122"/>
                    <a:pt x="669" y="122"/>
                    <a:pt x="669" y="122"/>
                  </a:cubicBezTo>
                  <a:cubicBezTo>
                    <a:pt x="670" y="117"/>
                    <a:pt x="670" y="114"/>
                    <a:pt x="665" y="112"/>
                  </a:cubicBezTo>
                  <a:cubicBezTo>
                    <a:pt x="662" y="111"/>
                    <a:pt x="662" y="111"/>
                    <a:pt x="662" y="111"/>
                  </a:cubicBezTo>
                  <a:cubicBezTo>
                    <a:pt x="659" y="110"/>
                    <a:pt x="659" y="111"/>
                    <a:pt x="656" y="110"/>
                  </a:cubicBezTo>
                  <a:cubicBezTo>
                    <a:pt x="650" y="108"/>
                    <a:pt x="650" y="108"/>
                    <a:pt x="650" y="108"/>
                  </a:cubicBezTo>
                  <a:cubicBezTo>
                    <a:pt x="654" y="100"/>
                    <a:pt x="654" y="100"/>
                    <a:pt x="654" y="100"/>
                  </a:cubicBezTo>
                  <a:cubicBezTo>
                    <a:pt x="656" y="91"/>
                    <a:pt x="656" y="91"/>
                    <a:pt x="656" y="91"/>
                  </a:cubicBezTo>
                  <a:cubicBezTo>
                    <a:pt x="659" y="84"/>
                    <a:pt x="659" y="84"/>
                    <a:pt x="659" y="84"/>
                  </a:cubicBezTo>
                  <a:cubicBezTo>
                    <a:pt x="660" y="83"/>
                    <a:pt x="658" y="80"/>
                    <a:pt x="657" y="79"/>
                  </a:cubicBezTo>
                  <a:cubicBezTo>
                    <a:pt x="653" y="79"/>
                    <a:pt x="653" y="79"/>
                    <a:pt x="653" y="79"/>
                  </a:cubicBezTo>
                  <a:cubicBezTo>
                    <a:pt x="652" y="80"/>
                    <a:pt x="651" y="81"/>
                    <a:pt x="651" y="84"/>
                  </a:cubicBezTo>
                  <a:cubicBezTo>
                    <a:pt x="650" y="84"/>
                    <a:pt x="650" y="84"/>
                    <a:pt x="650" y="84"/>
                  </a:cubicBezTo>
                  <a:cubicBezTo>
                    <a:pt x="649" y="88"/>
                    <a:pt x="647" y="88"/>
                    <a:pt x="647" y="91"/>
                  </a:cubicBezTo>
                  <a:cubicBezTo>
                    <a:pt x="646" y="94"/>
                    <a:pt x="646" y="94"/>
                    <a:pt x="646" y="94"/>
                  </a:cubicBezTo>
                  <a:cubicBezTo>
                    <a:pt x="641" y="105"/>
                    <a:pt x="641" y="105"/>
                    <a:pt x="641" y="105"/>
                  </a:cubicBezTo>
                  <a:cubicBezTo>
                    <a:pt x="640" y="104"/>
                    <a:pt x="640" y="105"/>
                    <a:pt x="638" y="104"/>
                  </a:cubicBezTo>
                  <a:cubicBezTo>
                    <a:pt x="638" y="104"/>
                    <a:pt x="638" y="104"/>
                    <a:pt x="638" y="104"/>
                  </a:cubicBezTo>
                  <a:cubicBezTo>
                    <a:pt x="634" y="103"/>
                    <a:pt x="632" y="104"/>
                    <a:pt x="631" y="104"/>
                  </a:cubicBezTo>
                  <a:cubicBezTo>
                    <a:pt x="631" y="104"/>
                    <a:pt x="631" y="104"/>
                    <a:pt x="631" y="104"/>
                  </a:cubicBezTo>
                  <a:cubicBezTo>
                    <a:pt x="628" y="103"/>
                    <a:pt x="628" y="102"/>
                    <a:pt x="626" y="101"/>
                  </a:cubicBezTo>
                  <a:cubicBezTo>
                    <a:pt x="625" y="101"/>
                    <a:pt x="620" y="104"/>
                    <a:pt x="618" y="105"/>
                  </a:cubicBezTo>
                  <a:cubicBezTo>
                    <a:pt x="618" y="106"/>
                    <a:pt x="618" y="106"/>
                    <a:pt x="618" y="106"/>
                  </a:cubicBezTo>
                  <a:cubicBezTo>
                    <a:pt x="617" y="109"/>
                    <a:pt x="620" y="113"/>
                    <a:pt x="622" y="115"/>
                  </a:cubicBezTo>
                  <a:cubicBezTo>
                    <a:pt x="623" y="115"/>
                    <a:pt x="623" y="115"/>
                    <a:pt x="623" y="115"/>
                  </a:cubicBezTo>
                  <a:cubicBezTo>
                    <a:pt x="624" y="116"/>
                    <a:pt x="624" y="116"/>
                    <a:pt x="624" y="116"/>
                  </a:cubicBezTo>
                  <a:cubicBezTo>
                    <a:pt x="628" y="117"/>
                    <a:pt x="629" y="116"/>
                    <a:pt x="632" y="117"/>
                  </a:cubicBezTo>
                  <a:cubicBezTo>
                    <a:pt x="631" y="118"/>
                    <a:pt x="632" y="116"/>
                    <a:pt x="631" y="118"/>
                  </a:cubicBezTo>
                  <a:cubicBezTo>
                    <a:pt x="631" y="120"/>
                    <a:pt x="627" y="123"/>
                    <a:pt x="626" y="125"/>
                  </a:cubicBezTo>
                  <a:cubicBezTo>
                    <a:pt x="624" y="127"/>
                    <a:pt x="623" y="129"/>
                    <a:pt x="621" y="131"/>
                  </a:cubicBezTo>
                  <a:cubicBezTo>
                    <a:pt x="618" y="134"/>
                    <a:pt x="616" y="134"/>
                    <a:pt x="614" y="135"/>
                  </a:cubicBezTo>
                  <a:cubicBezTo>
                    <a:pt x="611" y="138"/>
                    <a:pt x="613" y="139"/>
                    <a:pt x="608" y="140"/>
                  </a:cubicBezTo>
                  <a:close/>
                  <a:moveTo>
                    <a:pt x="356" y="137"/>
                  </a:moveTo>
                  <a:cubicBezTo>
                    <a:pt x="355" y="135"/>
                    <a:pt x="355" y="135"/>
                    <a:pt x="355" y="135"/>
                  </a:cubicBezTo>
                  <a:cubicBezTo>
                    <a:pt x="354" y="132"/>
                    <a:pt x="350" y="135"/>
                    <a:pt x="348" y="132"/>
                  </a:cubicBezTo>
                  <a:cubicBezTo>
                    <a:pt x="353" y="130"/>
                    <a:pt x="353" y="130"/>
                    <a:pt x="353" y="130"/>
                  </a:cubicBezTo>
                  <a:cubicBezTo>
                    <a:pt x="354" y="131"/>
                    <a:pt x="354" y="131"/>
                    <a:pt x="354" y="131"/>
                  </a:cubicBezTo>
                  <a:cubicBezTo>
                    <a:pt x="355" y="130"/>
                    <a:pt x="355" y="130"/>
                    <a:pt x="355" y="130"/>
                  </a:cubicBezTo>
                  <a:cubicBezTo>
                    <a:pt x="356" y="130"/>
                    <a:pt x="356" y="129"/>
                    <a:pt x="356" y="129"/>
                  </a:cubicBezTo>
                  <a:cubicBezTo>
                    <a:pt x="357" y="129"/>
                    <a:pt x="358" y="129"/>
                    <a:pt x="359" y="130"/>
                  </a:cubicBezTo>
                  <a:cubicBezTo>
                    <a:pt x="359" y="131"/>
                    <a:pt x="359" y="131"/>
                    <a:pt x="359" y="131"/>
                  </a:cubicBezTo>
                  <a:cubicBezTo>
                    <a:pt x="359" y="134"/>
                    <a:pt x="359" y="136"/>
                    <a:pt x="357" y="137"/>
                  </a:cubicBezTo>
                  <a:cubicBezTo>
                    <a:pt x="358" y="138"/>
                    <a:pt x="358" y="140"/>
                    <a:pt x="357" y="140"/>
                  </a:cubicBezTo>
                  <a:cubicBezTo>
                    <a:pt x="356" y="141"/>
                    <a:pt x="356" y="140"/>
                    <a:pt x="356" y="140"/>
                  </a:cubicBezTo>
                  <a:cubicBezTo>
                    <a:pt x="355" y="139"/>
                    <a:pt x="357" y="138"/>
                    <a:pt x="356" y="137"/>
                  </a:cubicBezTo>
                  <a:close/>
                  <a:moveTo>
                    <a:pt x="340" y="139"/>
                  </a:moveTo>
                  <a:cubicBezTo>
                    <a:pt x="340" y="138"/>
                    <a:pt x="341" y="138"/>
                    <a:pt x="342" y="137"/>
                  </a:cubicBezTo>
                  <a:cubicBezTo>
                    <a:pt x="343" y="137"/>
                    <a:pt x="344" y="138"/>
                    <a:pt x="344" y="139"/>
                  </a:cubicBezTo>
                  <a:cubicBezTo>
                    <a:pt x="345" y="141"/>
                    <a:pt x="347" y="143"/>
                    <a:pt x="349" y="143"/>
                  </a:cubicBezTo>
                  <a:cubicBezTo>
                    <a:pt x="350" y="146"/>
                    <a:pt x="347" y="145"/>
                    <a:pt x="348" y="148"/>
                  </a:cubicBezTo>
                  <a:cubicBezTo>
                    <a:pt x="348" y="148"/>
                    <a:pt x="348" y="148"/>
                    <a:pt x="348" y="148"/>
                  </a:cubicBezTo>
                  <a:cubicBezTo>
                    <a:pt x="349" y="149"/>
                    <a:pt x="349" y="149"/>
                    <a:pt x="349" y="149"/>
                  </a:cubicBezTo>
                  <a:cubicBezTo>
                    <a:pt x="353" y="152"/>
                    <a:pt x="353" y="152"/>
                    <a:pt x="353" y="152"/>
                  </a:cubicBezTo>
                  <a:cubicBezTo>
                    <a:pt x="354" y="152"/>
                    <a:pt x="352" y="153"/>
                    <a:pt x="354" y="152"/>
                  </a:cubicBezTo>
                  <a:cubicBezTo>
                    <a:pt x="356" y="152"/>
                    <a:pt x="356" y="152"/>
                    <a:pt x="356" y="152"/>
                  </a:cubicBezTo>
                  <a:cubicBezTo>
                    <a:pt x="358" y="150"/>
                    <a:pt x="358" y="150"/>
                    <a:pt x="360" y="148"/>
                  </a:cubicBezTo>
                  <a:cubicBezTo>
                    <a:pt x="362" y="148"/>
                    <a:pt x="362" y="148"/>
                    <a:pt x="362" y="148"/>
                  </a:cubicBezTo>
                  <a:cubicBezTo>
                    <a:pt x="363" y="150"/>
                    <a:pt x="363" y="150"/>
                    <a:pt x="363" y="150"/>
                  </a:cubicBezTo>
                  <a:cubicBezTo>
                    <a:pt x="361" y="152"/>
                    <a:pt x="358" y="155"/>
                    <a:pt x="356" y="156"/>
                  </a:cubicBezTo>
                  <a:cubicBezTo>
                    <a:pt x="356" y="156"/>
                    <a:pt x="356" y="156"/>
                    <a:pt x="356" y="156"/>
                  </a:cubicBezTo>
                  <a:cubicBezTo>
                    <a:pt x="354" y="157"/>
                    <a:pt x="353" y="157"/>
                    <a:pt x="353" y="158"/>
                  </a:cubicBezTo>
                  <a:cubicBezTo>
                    <a:pt x="353" y="160"/>
                    <a:pt x="352" y="158"/>
                    <a:pt x="353" y="160"/>
                  </a:cubicBezTo>
                  <a:cubicBezTo>
                    <a:pt x="353" y="161"/>
                    <a:pt x="353" y="161"/>
                    <a:pt x="353" y="161"/>
                  </a:cubicBezTo>
                  <a:cubicBezTo>
                    <a:pt x="354" y="162"/>
                    <a:pt x="358" y="162"/>
                    <a:pt x="360" y="162"/>
                  </a:cubicBezTo>
                  <a:cubicBezTo>
                    <a:pt x="366" y="159"/>
                    <a:pt x="366" y="159"/>
                    <a:pt x="366" y="159"/>
                  </a:cubicBezTo>
                  <a:cubicBezTo>
                    <a:pt x="367" y="160"/>
                    <a:pt x="367" y="160"/>
                    <a:pt x="367" y="161"/>
                  </a:cubicBezTo>
                  <a:cubicBezTo>
                    <a:pt x="371" y="169"/>
                    <a:pt x="371" y="169"/>
                    <a:pt x="371" y="169"/>
                  </a:cubicBezTo>
                  <a:cubicBezTo>
                    <a:pt x="372" y="168"/>
                    <a:pt x="372" y="169"/>
                    <a:pt x="373" y="168"/>
                  </a:cubicBezTo>
                  <a:cubicBezTo>
                    <a:pt x="374" y="168"/>
                    <a:pt x="375" y="161"/>
                    <a:pt x="376" y="160"/>
                  </a:cubicBezTo>
                  <a:cubicBezTo>
                    <a:pt x="375" y="159"/>
                    <a:pt x="375" y="159"/>
                    <a:pt x="375" y="159"/>
                  </a:cubicBezTo>
                  <a:cubicBezTo>
                    <a:pt x="375" y="158"/>
                    <a:pt x="375" y="158"/>
                    <a:pt x="375" y="158"/>
                  </a:cubicBezTo>
                  <a:cubicBezTo>
                    <a:pt x="375" y="154"/>
                    <a:pt x="375" y="154"/>
                    <a:pt x="375" y="154"/>
                  </a:cubicBezTo>
                  <a:cubicBezTo>
                    <a:pt x="376" y="154"/>
                    <a:pt x="376" y="154"/>
                    <a:pt x="376" y="154"/>
                  </a:cubicBezTo>
                  <a:cubicBezTo>
                    <a:pt x="378" y="153"/>
                    <a:pt x="378" y="153"/>
                    <a:pt x="378" y="153"/>
                  </a:cubicBezTo>
                  <a:cubicBezTo>
                    <a:pt x="379" y="153"/>
                    <a:pt x="379" y="151"/>
                    <a:pt x="379" y="150"/>
                  </a:cubicBezTo>
                  <a:cubicBezTo>
                    <a:pt x="378" y="148"/>
                    <a:pt x="378" y="148"/>
                    <a:pt x="378" y="148"/>
                  </a:cubicBezTo>
                  <a:cubicBezTo>
                    <a:pt x="377" y="148"/>
                    <a:pt x="373" y="147"/>
                    <a:pt x="371" y="148"/>
                  </a:cubicBezTo>
                  <a:cubicBezTo>
                    <a:pt x="369" y="145"/>
                    <a:pt x="369" y="145"/>
                    <a:pt x="369" y="145"/>
                  </a:cubicBezTo>
                  <a:cubicBezTo>
                    <a:pt x="370" y="143"/>
                    <a:pt x="370" y="143"/>
                    <a:pt x="371" y="141"/>
                  </a:cubicBezTo>
                  <a:cubicBezTo>
                    <a:pt x="373" y="140"/>
                    <a:pt x="373" y="140"/>
                    <a:pt x="373" y="140"/>
                  </a:cubicBezTo>
                  <a:cubicBezTo>
                    <a:pt x="374" y="139"/>
                    <a:pt x="374" y="139"/>
                    <a:pt x="374" y="139"/>
                  </a:cubicBezTo>
                  <a:cubicBezTo>
                    <a:pt x="372" y="137"/>
                    <a:pt x="367" y="137"/>
                    <a:pt x="366" y="135"/>
                  </a:cubicBezTo>
                  <a:cubicBezTo>
                    <a:pt x="365" y="134"/>
                    <a:pt x="368" y="132"/>
                    <a:pt x="368" y="129"/>
                  </a:cubicBezTo>
                  <a:cubicBezTo>
                    <a:pt x="368" y="128"/>
                    <a:pt x="368" y="125"/>
                    <a:pt x="368" y="124"/>
                  </a:cubicBezTo>
                  <a:cubicBezTo>
                    <a:pt x="372" y="122"/>
                    <a:pt x="382" y="112"/>
                    <a:pt x="385" y="121"/>
                  </a:cubicBezTo>
                  <a:cubicBezTo>
                    <a:pt x="387" y="127"/>
                    <a:pt x="387" y="127"/>
                    <a:pt x="387" y="127"/>
                  </a:cubicBezTo>
                  <a:cubicBezTo>
                    <a:pt x="391" y="135"/>
                    <a:pt x="391" y="135"/>
                    <a:pt x="391" y="135"/>
                  </a:cubicBezTo>
                  <a:cubicBezTo>
                    <a:pt x="391" y="136"/>
                    <a:pt x="391" y="136"/>
                    <a:pt x="391" y="136"/>
                  </a:cubicBezTo>
                  <a:cubicBezTo>
                    <a:pt x="391" y="137"/>
                    <a:pt x="391" y="139"/>
                    <a:pt x="391" y="140"/>
                  </a:cubicBezTo>
                  <a:cubicBezTo>
                    <a:pt x="393" y="144"/>
                    <a:pt x="394" y="142"/>
                    <a:pt x="395" y="147"/>
                  </a:cubicBezTo>
                  <a:cubicBezTo>
                    <a:pt x="396" y="150"/>
                    <a:pt x="396" y="152"/>
                    <a:pt x="396" y="155"/>
                  </a:cubicBezTo>
                  <a:cubicBezTo>
                    <a:pt x="395" y="156"/>
                    <a:pt x="395" y="156"/>
                    <a:pt x="395" y="156"/>
                  </a:cubicBezTo>
                  <a:cubicBezTo>
                    <a:pt x="394" y="157"/>
                    <a:pt x="394" y="157"/>
                    <a:pt x="394" y="157"/>
                  </a:cubicBezTo>
                  <a:cubicBezTo>
                    <a:pt x="391" y="158"/>
                    <a:pt x="391" y="158"/>
                    <a:pt x="391" y="158"/>
                  </a:cubicBezTo>
                  <a:cubicBezTo>
                    <a:pt x="390" y="158"/>
                    <a:pt x="390" y="159"/>
                    <a:pt x="390" y="159"/>
                  </a:cubicBezTo>
                  <a:cubicBezTo>
                    <a:pt x="392" y="163"/>
                    <a:pt x="395" y="164"/>
                    <a:pt x="396" y="165"/>
                  </a:cubicBezTo>
                  <a:cubicBezTo>
                    <a:pt x="396" y="165"/>
                    <a:pt x="396" y="165"/>
                    <a:pt x="396" y="165"/>
                  </a:cubicBezTo>
                  <a:cubicBezTo>
                    <a:pt x="396" y="166"/>
                    <a:pt x="396" y="166"/>
                    <a:pt x="396" y="166"/>
                  </a:cubicBezTo>
                  <a:cubicBezTo>
                    <a:pt x="398" y="167"/>
                    <a:pt x="401" y="169"/>
                    <a:pt x="403" y="168"/>
                  </a:cubicBezTo>
                  <a:cubicBezTo>
                    <a:pt x="405" y="167"/>
                    <a:pt x="405" y="167"/>
                    <a:pt x="405" y="167"/>
                  </a:cubicBezTo>
                  <a:cubicBezTo>
                    <a:pt x="406" y="167"/>
                    <a:pt x="406" y="167"/>
                    <a:pt x="406" y="167"/>
                  </a:cubicBezTo>
                  <a:cubicBezTo>
                    <a:pt x="410" y="162"/>
                    <a:pt x="409" y="160"/>
                    <a:pt x="409" y="153"/>
                  </a:cubicBezTo>
                  <a:cubicBezTo>
                    <a:pt x="409" y="149"/>
                    <a:pt x="410" y="144"/>
                    <a:pt x="407" y="138"/>
                  </a:cubicBezTo>
                  <a:cubicBezTo>
                    <a:pt x="406" y="136"/>
                    <a:pt x="406" y="136"/>
                    <a:pt x="406" y="136"/>
                  </a:cubicBezTo>
                  <a:cubicBezTo>
                    <a:pt x="404" y="133"/>
                    <a:pt x="404" y="129"/>
                    <a:pt x="402" y="126"/>
                  </a:cubicBezTo>
                  <a:cubicBezTo>
                    <a:pt x="401" y="121"/>
                    <a:pt x="400" y="120"/>
                    <a:pt x="398" y="115"/>
                  </a:cubicBezTo>
                  <a:cubicBezTo>
                    <a:pt x="395" y="109"/>
                    <a:pt x="395" y="109"/>
                    <a:pt x="395" y="109"/>
                  </a:cubicBezTo>
                  <a:cubicBezTo>
                    <a:pt x="392" y="103"/>
                    <a:pt x="385" y="104"/>
                    <a:pt x="379" y="107"/>
                  </a:cubicBezTo>
                  <a:cubicBezTo>
                    <a:pt x="368" y="113"/>
                    <a:pt x="368" y="113"/>
                    <a:pt x="368" y="113"/>
                  </a:cubicBezTo>
                  <a:cubicBezTo>
                    <a:pt x="363" y="115"/>
                    <a:pt x="359" y="119"/>
                    <a:pt x="352" y="122"/>
                  </a:cubicBezTo>
                  <a:cubicBezTo>
                    <a:pt x="344" y="126"/>
                    <a:pt x="344" y="126"/>
                    <a:pt x="344" y="126"/>
                  </a:cubicBezTo>
                  <a:cubicBezTo>
                    <a:pt x="344" y="124"/>
                    <a:pt x="346" y="119"/>
                    <a:pt x="347" y="118"/>
                  </a:cubicBezTo>
                  <a:cubicBezTo>
                    <a:pt x="346" y="117"/>
                    <a:pt x="346" y="117"/>
                    <a:pt x="346" y="117"/>
                  </a:cubicBezTo>
                  <a:cubicBezTo>
                    <a:pt x="347" y="113"/>
                    <a:pt x="347" y="113"/>
                    <a:pt x="347" y="113"/>
                  </a:cubicBezTo>
                  <a:cubicBezTo>
                    <a:pt x="348" y="112"/>
                    <a:pt x="348" y="112"/>
                    <a:pt x="348" y="112"/>
                  </a:cubicBezTo>
                  <a:cubicBezTo>
                    <a:pt x="353" y="110"/>
                    <a:pt x="353" y="110"/>
                    <a:pt x="353" y="110"/>
                  </a:cubicBezTo>
                  <a:cubicBezTo>
                    <a:pt x="354" y="110"/>
                    <a:pt x="354" y="110"/>
                    <a:pt x="354" y="110"/>
                  </a:cubicBezTo>
                  <a:cubicBezTo>
                    <a:pt x="358" y="105"/>
                    <a:pt x="358" y="105"/>
                    <a:pt x="358" y="105"/>
                  </a:cubicBezTo>
                  <a:cubicBezTo>
                    <a:pt x="359" y="105"/>
                    <a:pt x="359" y="105"/>
                    <a:pt x="359" y="105"/>
                  </a:cubicBezTo>
                  <a:cubicBezTo>
                    <a:pt x="361" y="104"/>
                    <a:pt x="361" y="104"/>
                    <a:pt x="361" y="104"/>
                  </a:cubicBezTo>
                  <a:cubicBezTo>
                    <a:pt x="362" y="103"/>
                    <a:pt x="364" y="99"/>
                    <a:pt x="363" y="98"/>
                  </a:cubicBezTo>
                  <a:cubicBezTo>
                    <a:pt x="362" y="95"/>
                    <a:pt x="360" y="94"/>
                    <a:pt x="357" y="94"/>
                  </a:cubicBezTo>
                  <a:cubicBezTo>
                    <a:pt x="356" y="94"/>
                    <a:pt x="356" y="94"/>
                    <a:pt x="356" y="94"/>
                  </a:cubicBezTo>
                  <a:cubicBezTo>
                    <a:pt x="353" y="96"/>
                    <a:pt x="353" y="96"/>
                    <a:pt x="353" y="96"/>
                  </a:cubicBezTo>
                  <a:cubicBezTo>
                    <a:pt x="351" y="97"/>
                    <a:pt x="352" y="93"/>
                    <a:pt x="350" y="94"/>
                  </a:cubicBezTo>
                  <a:cubicBezTo>
                    <a:pt x="349" y="94"/>
                    <a:pt x="349" y="94"/>
                    <a:pt x="348" y="95"/>
                  </a:cubicBezTo>
                  <a:cubicBezTo>
                    <a:pt x="348" y="99"/>
                    <a:pt x="348" y="99"/>
                    <a:pt x="348" y="99"/>
                  </a:cubicBezTo>
                  <a:cubicBezTo>
                    <a:pt x="347" y="99"/>
                    <a:pt x="347" y="100"/>
                    <a:pt x="346" y="98"/>
                  </a:cubicBezTo>
                  <a:cubicBezTo>
                    <a:pt x="346" y="98"/>
                    <a:pt x="346" y="98"/>
                    <a:pt x="346" y="98"/>
                  </a:cubicBezTo>
                  <a:cubicBezTo>
                    <a:pt x="345" y="95"/>
                    <a:pt x="346" y="95"/>
                    <a:pt x="345" y="92"/>
                  </a:cubicBezTo>
                  <a:cubicBezTo>
                    <a:pt x="340" y="82"/>
                    <a:pt x="340" y="82"/>
                    <a:pt x="340" y="82"/>
                  </a:cubicBezTo>
                  <a:cubicBezTo>
                    <a:pt x="340" y="82"/>
                    <a:pt x="340" y="82"/>
                    <a:pt x="340" y="82"/>
                  </a:cubicBezTo>
                  <a:cubicBezTo>
                    <a:pt x="337" y="79"/>
                    <a:pt x="335" y="79"/>
                    <a:pt x="332" y="79"/>
                  </a:cubicBezTo>
                  <a:cubicBezTo>
                    <a:pt x="329" y="81"/>
                    <a:pt x="330" y="81"/>
                    <a:pt x="328" y="82"/>
                  </a:cubicBezTo>
                  <a:cubicBezTo>
                    <a:pt x="329" y="85"/>
                    <a:pt x="329" y="86"/>
                    <a:pt x="330" y="88"/>
                  </a:cubicBezTo>
                  <a:cubicBezTo>
                    <a:pt x="332" y="93"/>
                    <a:pt x="332" y="93"/>
                    <a:pt x="332" y="93"/>
                  </a:cubicBezTo>
                  <a:cubicBezTo>
                    <a:pt x="333" y="95"/>
                    <a:pt x="333" y="98"/>
                    <a:pt x="333" y="100"/>
                  </a:cubicBezTo>
                  <a:cubicBezTo>
                    <a:pt x="333" y="101"/>
                    <a:pt x="333" y="101"/>
                    <a:pt x="333" y="101"/>
                  </a:cubicBezTo>
                  <a:cubicBezTo>
                    <a:pt x="334" y="103"/>
                    <a:pt x="334" y="103"/>
                    <a:pt x="334" y="103"/>
                  </a:cubicBezTo>
                  <a:cubicBezTo>
                    <a:pt x="335" y="104"/>
                    <a:pt x="335" y="104"/>
                    <a:pt x="335" y="104"/>
                  </a:cubicBezTo>
                  <a:cubicBezTo>
                    <a:pt x="335" y="105"/>
                    <a:pt x="335" y="107"/>
                    <a:pt x="334" y="107"/>
                  </a:cubicBezTo>
                  <a:cubicBezTo>
                    <a:pt x="328" y="110"/>
                    <a:pt x="328" y="110"/>
                    <a:pt x="328" y="110"/>
                  </a:cubicBezTo>
                  <a:cubicBezTo>
                    <a:pt x="328" y="110"/>
                    <a:pt x="328" y="110"/>
                    <a:pt x="328" y="110"/>
                  </a:cubicBezTo>
                  <a:cubicBezTo>
                    <a:pt x="327" y="111"/>
                    <a:pt x="326" y="112"/>
                    <a:pt x="326" y="113"/>
                  </a:cubicBezTo>
                  <a:cubicBezTo>
                    <a:pt x="327" y="115"/>
                    <a:pt x="327" y="115"/>
                    <a:pt x="327" y="115"/>
                  </a:cubicBezTo>
                  <a:cubicBezTo>
                    <a:pt x="328" y="117"/>
                    <a:pt x="335" y="117"/>
                    <a:pt x="336" y="118"/>
                  </a:cubicBezTo>
                  <a:cubicBezTo>
                    <a:pt x="337" y="122"/>
                    <a:pt x="335" y="139"/>
                    <a:pt x="333" y="140"/>
                  </a:cubicBezTo>
                  <a:cubicBezTo>
                    <a:pt x="332" y="140"/>
                    <a:pt x="332" y="140"/>
                    <a:pt x="331" y="139"/>
                  </a:cubicBezTo>
                  <a:cubicBezTo>
                    <a:pt x="331" y="139"/>
                    <a:pt x="331" y="139"/>
                    <a:pt x="331" y="139"/>
                  </a:cubicBezTo>
                  <a:cubicBezTo>
                    <a:pt x="331" y="137"/>
                    <a:pt x="330" y="137"/>
                    <a:pt x="329" y="138"/>
                  </a:cubicBezTo>
                  <a:cubicBezTo>
                    <a:pt x="328" y="138"/>
                    <a:pt x="328" y="138"/>
                    <a:pt x="328" y="138"/>
                  </a:cubicBezTo>
                  <a:cubicBezTo>
                    <a:pt x="326" y="139"/>
                    <a:pt x="326" y="148"/>
                    <a:pt x="328" y="152"/>
                  </a:cubicBezTo>
                  <a:cubicBezTo>
                    <a:pt x="330" y="156"/>
                    <a:pt x="329" y="160"/>
                    <a:pt x="330" y="164"/>
                  </a:cubicBezTo>
                  <a:cubicBezTo>
                    <a:pt x="334" y="174"/>
                    <a:pt x="334" y="174"/>
                    <a:pt x="334" y="174"/>
                  </a:cubicBezTo>
                  <a:cubicBezTo>
                    <a:pt x="336" y="177"/>
                    <a:pt x="336" y="177"/>
                    <a:pt x="336" y="177"/>
                  </a:cubicBezTo>
                  <a:cubicBezTo>
                    <a:pt x="340" y="188"/>
                    <a:pt x="340" y="188"/>
                    <a:pt x="340" y="188"/>
                  </a:cubicBezTo>
                  <a:cubicBezTo>
                    <a:pt x="342" y="192"/>
                    <a:pt x="346" y="193"/>
                    <a:pt x="347" y="195"/>
                  </a:cubicBezTo>
                  <a:cubicBezTo>
                    <a:pt x="349" y="194"/>
                    <a:pt x="349" y="194"/>
                    <a:pt x="349" y="194"/>
                  </a:cubicBezTo>
                  <a:cubicBezTo>
                    <a:pt x="354" y="192"/>
                    <a:pt x="353" y="186"/>
                    <a:pt x="351" y="181"/>
                  </a:cubicBezTo>
                  <a:cubicBezTo>
                    <a:pt x="343" y="164"/>
                    <a:pt x="343" y="164"/>
                    <a:pt x="343" y="164"/>
                  </a:cubicBezTo>
                  <a:cubicBezTo>
                    <a:pt x="338" y="153"/>
                    <a:pt x="338" y="153"/>
                    <a:pt x="338" y="153"/>
                  </a:cubicBezTo>
                  <a:cubicBezTo>
                    <a:pt x="334" y="143"/>
                    <a:pt x="334" y="143"/>
                    <a:pt x="334" y="143"/>
                  </a:cubicBezTo>
                  <a:cubicBezTo>
                    <a:pt x="335" y="142"/>
                    <a:pt x="335" y="142"/>
                    <a:pt x="335" y="142"/>
                  </a:cubicBezTo>
                  <a:cubicBezTo>
                    <a:pt x="337" y="141"/>
                    <a:pt x="337" y="140"/>
                    <a:pt x="340" y="139"/>
                  </a:cubicBezTo>
                  <a:close/>
                  <a:moveTo>
                    <a:pt x="154" y="281"/>
                  </a:moveTo>
                  <a:cubicBezTo>
                    <a:pt x="155" y="281"/>
                    <a:pt x="155" y="281"/>
                    <a:pt x="155" y="281"/>
                  </a:cubicBezTo>
                  <a:cubicBezTo>
                    <a:pt x="165" y="282"/>
                    <a:pt x="165" y="282"/>
                    <a:pt x="165" y="282"/>
                  </a:cubicBezTo>
                  <a:cubicBezTo>
                    <a:pt x="166" y="282"/>
                    <a:pt x="165" y="283"/>
                    <a:pt x="167" y="281"/>
                  </a:cubicBezTo>
                  <a:cubicBezTo>
                    <a:pt x="167" y="280"/>
                    <a:pt x="167" y="280"/>
                    <a:pt x="167" y="280"/>
                  </a:cubicBezTo>
                  <a:cubicBezTo>
                    <a:pt x="167" y="278"/>
                    <a:pt x="168" y="273"/>
                    <a:pt x="165" y="271"/>
                  </a:cubicBezTo>
                  <a:cubicBezTo>
                    <a:pt x="162" y="269"/>
                    <a:pt x="159" y="272"/>
                    <a:pt x="157" y="272"/>
                  </a:cubicBezTo>
                  <a:cubicBezTo>
                    <a:pt x="156" y="274"/>
                    <a:pt x="155" y="274"/>
                    <a:pt x="154" y="276"/>
                  </a:cubicBezTo>
                  <a:cubicBezTo>
                    <a:pt x="154" y="276"/>
                    <a:pt x="154" y="276"/>
                    <a:pt x="154" y="276"/>
                  </a:cubicBezTo>
                  <a:cubicBezTo>
                    <a:pt x="153" y="277"/>
                    <a:pt x="153" y="277"/>
                    <a:pt x="153" y="277"/>
                  </a:cubicBezTo>
                  <a:cubicBezTo>
                    <a:pt x="153" y="279"/>
                    <a:pt x="153" y="279"/>
                    <a:pt x="153" y="279"/>
                  </a:cubicBezTo>
                  <a:cubicBezTo>
                    <a:pt x="154" y="281"/>
                    <a:pt x="154" y="281"/>
                    <a:pt x="154" y="281"/>
                  </a:cubicBezTo>
                  <a:close/>
                  <a:moveTo>
                    <a:pt x="145" y="231"/>
                  </a:moveTo>
                  <a:cubicBezTo>
                    <a:pt x="146" y="229"/>
                    <a:pt x="146" y="229"/>
                    <a:pt x="146" y="229"/>
                  </a:cubicBezTo>
                  <a:cubicBezTo>
                    <a:pt x="151" y="233"/>
                    <a:pt x="151" y="233"/>
                    <a:pt x="151" y="233"/>
                  </a:cubicBezTo>
                  <a:cubicBezTo>
                    <a:pt x="154" y="235"/>
                    <a:pt x="155" y="237"/>
                    <a:pt x="157" y="239"/>
                  </a:cubicBezTo>
                  <a:cubicBezTo>
                    <a:pt x="160" y="243"/>
                    <a:pt x="159" y="241"/>
                    <a:pt x="158" y="245"/>
                  </a:cubicBezTo>
                  <a:cubicBezTo>
                    <a:pt x="156" y="244"/>
                    <a:pt x="156" y="244"/>
                    <a:pt x="156" y="244"/>
                  </a:cubicBezTo>
                  <a:cubicBezTo>
                    <a:pt x="154" y="242"/>
                    <a:pt x="154" y="241"/>
                    <a:pt x="152" y="240"/>
                  </a:cubicBezTo>
                  <a:cubicBezTo>
                    <a:pt x="152" y="240"/>
                    <a:pt x="150" y="239"/>
                    <a:pt x="149" y="239"/>
                  </a:cubicBezTo>
                  <a:cubicBezTo>
                    <a:pt x="146" y="240"/>
                    <a:pt x="146" y="240"/>
                    <a:pt x="146" y="240"/>
                  </a:cubicBezTo>
                  <a:cubicBezTo>
                    <a:pt x="145" y="241"/>
                    <a:pt x="145" y="241"/>
                    <a:pt x="145" y="241"/>
                  </a:cubicBezTo>
                  <a:cubicBezTo>
                    <a:pt x="145" y="242"/>
                    <a:pt x="145" y="243"/>
                    <a:pt x="145" y="245"/>
                  </a:cubicBezTo>
                  <a:cubicBezTo>
                    <a:pt x="151" y="249"/>
                    <a:pt x="151" y="249"/>
                    <a:pt x="151" y="249"/>
                  </a:cubicBezTo>
                  <a:cubicBezTo>
                    <a:pt x="151" y="249"/>
                    <a:pt x="152" y="252"/>
                    <a:pt x="153" y="254"/>
                  </a:cubicBezTo>
                  <a:cubicBezTo>
                    <a:pt x="154" y="254"/>
                    <a:pt x="154" y="254"/>
                    <a:pt x="154" y="254"/>
                  </a:cubicBezTo>
                  <a:cubicBezTo>
                    <a:pt x="155" y="255"/>
                    <a:pt x="155" y="255"/>
                    <a:pt x="155" y="255"/>
                  </a:cubicBezTo>
                  <a:cubicBezTo>
                    <a:pt x="157" y="256"/>
                    <a:pt x="157" y="257"/>
                    <a:pt x="158" y="258"/>
                  </a:cubicBezTo>
                  <a:cubicBezTo>
                    <a:pt x="160" y="258"/>
                    <a:pt x="159" y="258"/>
                    <a:pt x="161" y="257"/>
                  </a:cubicBezTo>
                  <a:cubicBezTo>
                    <a:pt x="162" y="256"/>
                    <a:pt x="162" y="256"/>
                    <a:pt x="162" y="256"/>
                  </a:cubicBezTo>
                  <a:cubicBezTo>
                    <a:pt x="165" y="250"/>
                    <a:pt x="165" y="250"/>
                    <a:pt x="165" y="250"/>
                  </a:cubicBezTo>
                  <a:cubicBezTo>
                    <a:pt x="169" y="253"/>
                    <a:pt x="169" y="257"/>
                    <a:pt x="170" y="260"/>
                  </a:cubicBezTo>
                  <a:cubicBezTo>
                    <a:pt x="174" y="264"/>
                    <a:pt x="174" y="264"/>
                    <a:pt x="174" y="264"/>
                  </a:cubicBezTo>
                  <a:cubicBezTo>
                    <a:pt x="174" y="264"/>
                    <a:pt x="175" y="264"/>
                    <a:pt x="175" y="264"/>
                  </a:cubicBezTo>
                  <a:cubicBezTo>
                    <a:pt x="176" y="262"/>
                    <a:pt x="176" y="262"/>
                    <a:pt x="176" y="262"/>
                  </a:cubicBezTo>
                  <a:cubicBezTo>
                    <a:pt x="178" y="260"/>
                    <a:pt x="177" y="256"/>
                    <a:pt x="178" y="252"/>
                  </a:cubicBezTo>
                  <a:cubicBezTo>
                    <a:pt x="181" y="253"/>
                    <a:pt x="187" y="254"/>
                    <a:pt x="189" y="252"/>
                  </a:cubicBezTo>
                  <a:cubicBezTo>
                    <a:pt x="196" y="244"/>
                    <a:pt x="196" y="244"/>
                    <a:pt x="196" y="244"/>
                  </a:cubicBezTo>
                  <a:cubicBezTo>
                    <a:pt x="197" y="241"/>
                    <a:pt x="197" y="241"/>
                    <a:pt x="197" y="241"/>
                  </a:cubicBezTo>
                  <a:cubicBezTo>
                    <a:pt x="200" y="237"/>
                    <a:pt x="199" y="232"/>
                    <a:pt x="197" y="228"/>
                  </a:cubicBezTo>
                  <a:cubicBezTo>
                    <a:pt x="193" y="228"/>
                    <a:pt x="194" y="228"/>
                    <a:pt x="190" y="229"/>
                  </a:cubicBezTo>
                  <a:cubicBezTo>
                    <a:pt x="189" y="229"/>
                    <a:pt x="189" y="229"/>
                    <a:pt x="189" y="229"/>
                  </a:cubicBezTo>
                  <a:cubicBezTo>
                    <a:pt x="188" y="228"/>
                    <a:pt x="186" y="227"/>
                    <a:pt x="185" y="228"/>
                  </a:cubicBezTo>
                  <a:cubicBezTo>
                    <a:pt x="184" y="230"/>
                    <a:pt x="188" y="233"/>
                    <a:pt x="188" y="237"/>
                  </a:cubicBezTo>
                  <a:cubicBezTo>
                    <a:pt x="187" y="238"/>
                    <a:pt x="187" y="238"/>
                    <a:pt x="187" y="238"/>
                  </a:cubicBezTo>
                  <a:cubicBezTo>
                    <a:pt x="185" y="241"/>
                    <a:pt x="185" y="241"/>
                    <a:pt x="185" y="241"/>
                  </a:cubicBezTo>
                  <a:cubicBezTo>
                    <a:pt x="183" y="244"/>
                    <a:pt x="183" y="244"/>
                    <a:pt x="183" y="244"/>
                  </a:cubicBezTo>
                  <a:cubicBezTo>
                    <a:pt x="180" y="242"/>
                    <a:pt x="178" y="244"/>
                    <a:pt x="173" y="240"/>
                  </a:cubicBezTo>
                  <a:cubicBezTo>
                    <a:pt x="172" y="240"/>
                    <a:pt x="172" y="240"/>
                    <a:pt x="172" y="240"/>
                  </a:cubicBezTo>
                  <a:cubicBezTo>
                    <a:pt x="170" y="239"/>
                    <a:pt x="172" y="230"/>
                    <a:pt x="174" y="228"/>
                  </a:cubicBezTo>
                  <a:cubicBezTo>
                    <a:pt x="172" y="227"/>
                    <a:pt x="173" y="227"/>
                    <a:pt x="171" y="226"/>
                  </a:cubicBezTo>
                  <a:cubicBezTo>
                    <a:pt x="169" y="224"/>
                    <a:pt x="163" y="226"/>
                    <a:pt x="160" y="225"/>
                  </a:cubicBezTo>
                  <a:cubicBezTo>
                    <a:pt x="159" y="226"/>
                    <a:pt x="159" y="226"/>
                    <a:pt x="159" y="226"/>
                  </a:cubicBezTo>
                  <a:cubicBezTo>
                    <a:pt x="163" y="231"/>
                    <a:pt x="163" y="231"/>
                    <a:pt x="163" y="231"/>
                  </a:cubicBezTo>
                  <a:cubicBezTo>
                    <a:pt x="163" y="231"/>
                    <a:pt x="163" y="231"/>
                    <a:pt x="163" y="231"/>
                  </a:cubicBezTo>
                  <a:cubicBezTo>
                    <a:pt x="161" y="230"/>
                    <a:pt x="161" y="230"/>
                    <a:pt x="161" y="230"/>
                  </a:cubicBezTo>
                  <a:cubicBezTo>
                    <a:pt x="155" y="224"/>
                    <a:pt x="155" y="224"/>
                    <a:pt x="155" y="224"/>
                  </a:cubicBezTo>
                  <a:cubicBezTo>
                    <a:pt x="154" y="224"/>
                    <a:pt x="154" y="224"/>
                    <a:pt x="154" y="224"/>
                  </a:cubicBezTo>
                  <a:cubicBezTo>
                    <a:pt x="153" y="224"/>
                    <a:pt x="152" y="224"/>
                    <a:pt x="151" y="223"/>
                  </a:cubicBezTo>
                  <a:cubicBezTo>
                    <a:pt x="150" y="222"/>
                    <a:pt x="151" y="219"/>
                    <a:pt x="152" y="218"/>
                  </a:cubicBezTo>
                  <a:cubicBezTo>
                    <a:pt x="153" y="218"/>
                    <a:pt x="152" y="214"/>
                    <a:pt x="151" y="213"/>
                  </a:cubicBezTo>
                  <a:cubicBezTo>
                    <a:pt x="150" y="212"/>
                    <a:pt x="149" y="212"/>
                    <a:pt x="147" y="211"/>
                  </a:cubicBezTo>
                  <a:cubicBezTo>
                    <a:pt x="143" y="216"/>
                    <a:pt x="143" y="216"/>
                    <a:pt x="143" y="216"/>
                  </a:cubicBezTo>
                  <a:cubicBezTo>
                    <a:pt x="138" y="222"/>
                    <a:pt x="138" y="222"/>
                    <a:pt x="138" y="222"/>
                  </a:cubicBezTo>
                  <a:cubicBezTo>
                    <a:pt x="138" y="223"/>
                    <a:pt x="139" y="224"/>
                    <a:pt x="139" y="225"/>
                  </a:cubicBezTo>
                  <a:cubicBezTo>
                    <a:pt x="138" y="226"/>
                    <a:pt x="138" y="226"/>
                    <a:pt x="138" y="226"/>
                  </a:cubicBezTo>
                  <a:cubicBezTo>
                    <a:pt x="136" y="230"/>
                    <a:pt x="136" y="230"/>
                    <a:pt x="136" y="230"/>
                  </a:cubicBezTo>
                  <a:cubicBezTo>
                    <a:pt x="136" y="230"/>
                    <a:pt x="136" y="230"/>
                    <a:pt x="136" y="230"/>
                  </a:cubicBezTo>
                  <a:cubicBezTo>
                    <a:pt x="133" y="235"/>
                    <a:pt x="133" y="235"/>
                    <a:pt x="133" y="235"/>
                  </a:cubicBezTo>
                  <a:cubicBezTo>
                    <a:pt x="131" y="236"/>
                    <a:pt x="132" y="236"/>
                    <a:pt x="131" y="238"/>
                  </a:cubicBezTo>
                  <a:cubicBezTo>
                    <a:pt x="137" y="242"/>
                    <a:pt x="141" y="237"/>
                    <a:pt x="145" y="231"/>
                  </a:cubicBezTo>
                  <a:close/>
                  <a:moveTo>
                    <a:pt x="137" y="272"/>
                  </a:moveTo>
                  <a:cubicBezTo>
                    <a:pt x="137" y="271"/>
                    <a:pt x="137" y="270"/>
                    <a:pt x="138" y="268"/>
                  </a:cubicBezTo>
                  <a:cubicBezTo>
                    <a:pt x="141" y="270"/>
                    <a:pt x="141" y="270"/>
                    <a:pt x="141" y="270"/>
                  </a:cubicBezTo>
                  <a:cubicBezTo>
                    <a:pt x="143" y="272"/>
                    <a:pt x="140" y="278"/>
                    <a:pt x="139" y="280"/>
                  </a:cubicBezTo>
                  <a:cubicBezTo>
                    <a:pt x="139" y="280"/>
                    <a:pt x="139" y="280"/>
                    <a:pt x="139" y="281"/>
                  </a:cubicBezTo>
                  <a:cubicBezTo>
                    <a:pt x="136" y="280"/>
                    <a:pt x="136" y="280"/>
                    <a:pt x="136" y="280"/>
                  </a:cubicBezTo>
                  <a:cubicBezTo>
                    <a:pt x="133" y="276"/>
                    <a:pt x="133" y="276"/>
                    <a:pt x="133" y="276"/>
                  </a:cubicBezTo>
                  <a:cubicBezTo>
                    <a:pt x="135" y="276"/>
                    <a:pt x="134" y="277"/>
                    <a:pt x="135" y="275"/>
                  </a:cubicBezTo>
                  <a:cubicBezTo>
                    <a:pt x="136" y="273"/>
                    <a:pt x="136" y="273"/>
                    <a:pt x="136" y="273"/>
                  </a:cubicBezTo>
                  <a:cubicBezTo>
                    <a:pt x="137" y="272"/>
                    <a:pt x="137" y="272"/>
                    <a:pt x="137" y="272"/>
                  </a:cubicBezTo>
                  <a:close/>
                  <a:moveTo>
                    <a:pt x="164" y="288"/>
                  </a:moveTo>
                  <a:cubicBezTo>
                    <a:pt x="161" y="284"/>
                    <a:pt x="161" y="284"/>
                    <a:pt x="161" y="284"/>
                  </a:cubicBezTo>
                  <a:cubicBezTo>
                    <a:pt x="158" y="284"/>
                    <a:pt x="158" y="284"/>
                    <a:pt x="158" y="284"/>
                  </a:cubicBezTo>
                  <a:cubicBezTo>
                    <a:pt x="156" y="287"/>
                    <a:pt x="158" y="290"/>
                    <a:pt x="156" y="293"/>
                  </a:cubicBezTo>
                  <a:cubicBezTo>
                    <a:pt x="145" y="286"/>
                    <a:pt x="145" y="286"/>
                    <a:pt x="145" y="286"/>
                  </a:cubicBezTo>
                  <a:cubicBezTo>
                    <a:pt x="147" y="283"/>
                    <a:pt x="148" y="284"/>
                    <a:pt x="150" y="281"/>
                  </a:cubicBezTo>
                  <a:cubicBezTo>
                    <a:pt x="150" y="281"/>
                    <a:pt x="151" y="275"/>
                    <a:pt x="152" y="274"/>
                  </a:cubicBezTo>
                  <a:cubicBezTo>
                    <a:pt x="152" y="272"/>
                    <a:pt x="152" y="270"/>
                    <a:pt x="151" y="268"/>
                  </a:cubicBezTo>
                  <a:cubicBezTo>
                    <a:pt x="150" y="267"/>
                    <a:pt x="150" y="267"/>
                    <a:pt x="150" y="267"/>
                  </a:cubicBezTo>
                  <a:cubicBezTo>
                    <a:pt x="149" y="265"/>
                    <a:pt x="149" y="263"/>
                    <a:pt x="148" y="261"/>
                  </a:cubicBezTo>
                  <a:cubicBezTo>
                    <a:pt x="146" y="259"/>
                    <a:pt x="145" y="258"/>
                    <a:pt x="143" y="256"/>
                  </a:cubicBezTo>
                  <a:cubicBezTo>
                    <a:pt x="142" y="255"/>
                    <a:pt x="142" y="255"/>
                    <a:pt x="142" y="255"/>
                  </a:cubicBezTo>
                  <a:cubicBezTo>
                    <a:pt x="139" y="253"/>
                    <a:pt x="139" y="253"/>
                    <a:pt x="139" y="253"/>
                  </a:cubicBezTo>
                  <a:cubicBezTo>
                    <a:pt x="132" y="249"/>
                    <a:pt x="132" y="249"/>
                    <a:pt x="132" y="249"/>
                  </a:cubicBezTo>
                  <a:cubicBezTo>
                    <a:pt x="127" y="245"/>
                    <a:pt x="127" y="245"/>
                    <a:pt x="127" y="245"/>
                  </a:cubicBezTo>
                  <a:cubicBezTo>
                    <a:pt x="126" y="245"/>
                    <a:pt x="126" y="245"/>
                    <a:pt x="126" y="245"/>
                  </a:cubicBezTo>
                  <a:cubicBezTo>
                    <a:pt x="123" y="244"/>
                    <a:pt x="123" y="244"/>
                    <a:pt x="120" y="246"/>
                  </a:cubicBezTo>
                  <a:cubicBezTo>
                    <a:pt x="119" y="246"/>
                    <a:pt x="119" y="246"/>
                    <a:pt x="119" y="246"/>
                  </a:cubicBezTo>
                  <a:cubicBezTo>
                    <a:pt x="116" y="251"/>
                    <a:pt x="116" y="251"/>
                    <a:pt x="116" y="251"/>
                  </a:cubicBezTo>
                  <a:cubicBezTo>
                    <a:pt x="116" y="252"/>
                    <a:pt x="116" y="252"/>
                    <a:pt x="116" y="252"/>
                  </a:cubicBezTo>
                  <a:cubicBezTo>
                    <a:pt x="115" y="254"/>
                    <a:pt x="115" y="257"/>
                    <a:pt x="113" y="259"/>
                  </a:cubicBezTo>
                  <a:cubicBezTo>
                    <a:pt x="109" y="266"/>
                    <a:pt x="109" y="266"/>
                    <a:pt x="109" y="266"/>
                  </a:cubicBezTo>
                  <a:cubicBezTo>
                    <a:pt x="106" y="271"/>
                    <a:pt x="106" y="271"/>
                    <a:pt x="106" y="271"/>
                  </a:cubicBezTo>
                  <a:cubicBezTo>
                    <a:pt x="106" y="271"/>
                    <a:pt x="106" y="271"/>
                    <a:pt x="106" y="271"/>
                  </a:cubicBezTo>
                  <a:cubicBezTo>
                    <a:pt x="106" y="273"/>
                    <a:pt x="106" y="273"/>
                    <a:pt x="106" y="273"/>
                  </a:cubicBezTo>
                  <a:cubicBezTo>
                    <a:pt x="108" y="275"/>
                    <a:pt x="108" y="275"/>
                    <a:pt x="108" y="275"/>
                  </a:cubicBezTo>
                  <a:cubicBezTo>
                    <a:pt x="110" y="276"/>
                    <a:pt x="111" y="275"/>
                    <a:pt x="113" y="276"/>
                  </a:cubicBezTo>
                  <a:cubicBezTo>
                    <a:pt x="116" y="272"/>
                    <a:pt x="116" y="272"/>
                    <a:pt x="116" y="272"/>
                  </a:cubicBezTo>
                  <a:cubicBezTo>
                    <a:pt x="116" y="272"/>
                    <a:pt x="116" y="272"/>
                    <a:pt x="116" y="272"/>
                  </a:cubicBezTo>
                  <a:cubicBezTo>
                    <a:pt x="117" y="271"/>
                    <a:pt x="117" y="271"/>
                    <a:pt x="117" y="271"/>
                  </a:cubicBezTo>
                  <a:cubicBezTo>
                    <a:pt x="118" y="270"/>
                    <a:pt x="122" y="268"/>
                    <a:pt x="123" y="267"/>
                  </a:cubicBezTo>
                  <a:cubicBezTo>
                    <a:pt x="127" y="260"/>
                    <a:pt x="127" y="260"/>
                    <a:pt x="127" y="260"/>
                  </a:cubicBezTo>
                  <a:cubicBezTo>
                    <a:pt x="130" y="263"/>
                    <a:pt x="130" y="263"/>
                    <a:pt x="130" y="263"/>
                  </a:cubicBezTo>
                  <a:cubicBezTo>
                    <a:pt x="130" y="264"/>
                    <a:pt x="130" y="264"/>
                    <a:pt x="130" y="264"/>
                  </a:cubicBezTo>
                  <a:cubicBezTo>
                    <a:pt x="129" y="265"/>
                    <a:pt x="129" y="265"/>
                    <a:pt x="129" y="265"/>
                  </a:cubicBezTo>
                  <a:cubicBezTo>
                    <a:pt x="126" y="272"/>
                    <a:pt x="126" y="272"/>
                    <a:pt x="126" y="272"/>
                  </a:cubicBezTo>
                  <a:cubicBezTo>
                    <a:pt x="125" y="273"/>
                    <a:pt x="124" y="273"/>
                    <a:pt x="123" y="273"/>
                  </a:cubicBezTo>
                  <a:cubicBezTo>
                    <a:pt x="122" y="273"/>
                    <a:pt x="122" y="273"/>
                    <a:pt x="122" y="273"/>
                  </a:cubicBezTo>
                  <a:cubicBezTo>
                    <a:pt x="121" y="272"/>
                    <a:pt x="121" y="272"/>
                    <a:pt x="121" y="272"/>
                  </a:cubicBezTo>
                  <a:cubicBezTo>
                    <a:pt x="119" y="272"/>
                    <a:pt x="119" y="272"/>
                    <a:pt x="117" y="274"/>
                  </a:cubicBezTo>
                  <a:cubicBezTo>
                    <a:pt x="116" y="276"/>
                    <a:pt x="116" y="276"/>
                    <a:pt x="116" y="276"/>
                  </a:cubicBezTo>
                  <a:cubicBezTo>
                    <a:pt x="119" y="277"/>
                    <a:pt x="119" y="277"/>
                    <a:pt x="119" y="277"/>
                  </a:cubicBezTo>
                  <a:cubicBezTo>
                    <a:pt x="120" y="277"/>
                    <a:pt x="120" y="277"/>
                    <a:pt x="120" y="277"/>
                  </a:cubicBezTo>
                  <a:cubicBezTo>
                    <a:pt x="129" y="283"/>
                    <a:pt x="129" y="283"/>
                    <a:pt x="129" y="283"/>
                  </a:cubicBezTo>
                  <a:cubicBezTo>
                    <a:pt x="142" y="294"/>
                    <a:pt x="142" y="294"/>
                    <a:pt x="142" y="294"/>
                  </a:cubicBezTo>
                  <a:cubicBezTo>
                    <a:pt x="147" y="297"/>
                    <a:pt x="147" y="297"/>
                    <a:pt x="147" y="297"/>
                  </a:cubicBezTo>
                  <a:cubicBezTo>
                    <a:pt x="150" y="298"/>
                    <a:pt x="150" y="298"/>
                    <a:pt x="150" y="298"/>
                  </a:cubicBezTo>
                  <a:cubicBezTo>
                    <a:pt x="155" y="305"/>
                    <a:pt x="155" y="305"/>
                    <a:pt x="155" y="305"/>
                  </a:cubicBezTo>
                  <a:cubicBezTo>
                    <a:pt x="156" y="305"/>
                    <a:pt x="156" y="305"/>
                    <a:pt x="156" y="305"/>
                  </a:cubicBezTo>
                  <a:cubicBezTo>
                    <a:pt x="158" y="307"/>
                    <a:pt x="158" y="307"/>
                    <a:pt x="158" y="307"/>
                  </a:cubicBezTo>
                  <a:cubicBezTo>
                    <a:pt x="159" y="307"/>
                    <a:pt x="159" y="307"/>
                    <a:pt x="159" y="307"/>
                  </a:cubicBezTo>
                  <a:cubicBezTo>
                    <a:pt x="161" y="308"/>
                    <a:pt x="166" y="308"/>
                    <a:pt x="168" y="305"/>
                  </a:cubicBezTo>
                  <a:cubicBezTo>
                    <a:pt x="169" y="303"/>
                    <a:pt x="167" y="299"/>
                    <a:pt x="166" y="296"/>
                  </a:cubicBezTo>
                  <a:cubicBezTo>
                    <a:pt x="165" y="293"/>
                    <a:pt x="165" y="290"/>
                    <a:pt x="164" y="288"/>
                  </a:cubicBezTo>
                  <a:close/>
                  <a:moveTo>
                    <a:pt x="212" y="289"/>
                  </a:moveTo>
                  <a:cubicBezTo>
                    <a:pt x="212" y="288"/>
                    <a:pt x="212" y="288"/>
                    <a:pt x="212" y="288"/>
                  </a:cubicBezTo>
                  <a:cubicBezTo>
                    <a:pt x="208" y="287"/>
                    <a:pt x="208" y="287"/>
                    <a:pt x="208" y="287"/>
                  </a:cubicBezTo>
                  <a:cubicBezTo>
                    <a:pt x="208" y="288"/>
                    <a:pt x="208" y="288"/>
                    <a:pt x="208" y="288"/>
                  </a:cubicBezTo>
                  <a:cubicBezTo>
                    <a:pt x="204" y="292"/>
                    <a:pt x="204" y="292"/>
                    <a:pt x="204" y="292"/>
                  </a:cubicBezTo>
                  <a:cubicBezTo>
                    <a:pt x="203" y="293"/>
                    <a:pt x="203" y="293"/>
                    <a:pt x="203" y="293"/>
                  </a:cubicBezTo>
                  <a:cubicBezTo>
                    <a:pt x="203" y="294"/>
                    <a:pt x="203" y="294"/>
                    <a:pt x="203" y="294"/>
                  </a:cubicBezTo>
                  <a:cubicBezTo>
                    <a:pt x="203" y="296"/>
                    <a:pt x="203" y="296"/>
                    <a:pt x="202" y="298"/>
                  </a:cubicBezTo>
                  <a:cubicBezTo>
                    <a:pt x="200" y="298"/>
                    <a:pt x="200" y="298"/>
                    <a:pt x="198" y="297"/>
                  </a:cubicBezTo>
                  <a:cubicBezTo>
                    <a:pt x="194" y="294"/>
                    <a:pt x="194" y="294"/>
                    <a:pt x="194" y="294"/>
                  </a:cubicBezTo>
                  <a:cubicBezTo>
                    <a:pt x="195" y="293"/>
                    <a:pt x="195" y="293"/>
                    <a:pt x="197" y="294"/>
                  </a:cubicBezTo>
                  <a:cubicBezTo>
                    <a:pt x="197" y="294"/>
                    <a:pt x="197" y="294"/>
                    <a:pt x="197" y="294"/>
                  </a:cubicBezTo>
                  <a:cubicBezTo>
                    <a:pt x="198" y="295"/>
                    <a:pt x="198" y="295"/>
                    <a:pt x="198" y="295"/>
                  </a:cubicBezTo>
                  <a:cubicBezTo>
                    <a:pt x="200" y="295"/>
                    <a:pt x="200" y="295"/>
                    <a:pt x="200" y="295"/>
                  </a:cubicBezTo>
                  <a:cubicBezTo>
                    <a:pt x="202" y="292"/>
                    <a:pt x="202" y="292"/>
                    <a:pt x="202" y="292"/>
                  </a:cubicBezTo>
                  <a:cubicBezTo>
                    <a:pt x="201" y="290"/>
                    <a:pt x="201" y="290"/>
                    <a:pt x="201" y="290"/>
                  </a:cubicBezTo>
                  <a:cubicBezTo>
                    <a:pt x="202" y="290"/>
                    <a:pt x="202" y="290"/>
                    <a:pt x="202" y="290"/>
                  </a:cubicBezTo>
                  <a:cubicBezTo>
                    <a:pt x="202" y="289"/>
                    <a:pt x="202" y="289"/>
                    <a:pt x="202" y="289"/>
                  </a:cubicBezTo>
                  <a:cubicBezTo>
                    <a:pt x="203" y="288"/>
                    <a:pt x="203" y="288"/>
                    <a:pt x="203" y="288"/>
                  </a:cubicBezTo>
                  <a:cubicBezTo>
                    <a:pt x="202" y="281"/>
                    <a:pt x="202" y="281"/>
                    <a:pt x="202" y="281"/>
                  </a:cubicBezTo>
                  <a:cubicBezTo>
                    <a:pt x="200" y="279"/>
                    <a:pt x="200" y="279"/>
                    <a:pt x="200" y="279"/>
                  </a:cubicBezTo>
                  <a:cubicBezTo>
                    <a:pt x="198" y="278"/>
                    <a:pt x="198" y="279"/>
                    <a:pt x="196" y="278"/>
                  </a:cubicBezTo>
                  <a:cubicBezTo>
                    <a:pt x="195" y="281"/>
                    <a:pt x="195" y="281"/>
                    <a:pt x="195" y="281"/>
                  </a:cubicBezTo>
                  <a:cubicBezTo>
                    <a:pt x="195" y="282"/>
                    <a:pt x="194" y="286"/>
                    <a:pt x="193" y="287"/>
                  </a:cubicBezTo>
                  <a:cubicBezTo>
                    <a:pt x="192" y="288"/>
                    <a:pt x="192" y="288"/>
                    <a:pt x="192" y="288"/>
                  </a:cubicBezTo>
                  <a:cubicBezTo>
                    <a:pt x="192" y="289"/>
                    <a:pt x="192" y="289"/>
                    <a:pt x="192" y="289"/>
                  </a:cubicBezTo>
                  <a:cubicBezTo>
                    <a:pt x="191" y="291"/>
                    <a:pt x="191" y="291"/>
                    <a:pt x="191" y="291"/>
                  </a:cubicBezTo>
                  <a:cubicBezTo>
                    <a:pt x="191" y="292"/>
                    <a:pt x="191" y="292"/>
                    <a:pt x="191" y="292"/>
                  </a:cubicBezTo>
                  <a:cubicBezTo>
                    <a:pt x="190" y="293"/>
                    <a:pt x="190" y="293"/>
                    <a:pt x="189" y="293"/>
                  </a:cubicBezTo>
                  <a:cubicBezTo>
                    <a:pt x="181" y="288"/>
                    <a:pt x="181" y="288"/>
                    <a:pt x="181" y="288"/>
                  </a:cubicBezTo>
                  <a:cubicBezTo>
                    <a:pt x="179" y="287"/>
                    <a:pt x="179" y="287"/>
                    <a:pt x="179" y="287"/>
                  </a:cubicBezTo>
                  <a:cubicBezTo>
                    <a:pt x="181" y="284"/>
                    <a:pt x="181" y="284"/>
                    <a:pt x="181" y="284"/>
                  </a:cubicBezTo>
                  <a:cubicBezTo>
                    <a:pt x="182" y="283"/>
                    <a:pt x="184" y="282"/>
                    <a:pt x="185" y="282"/>
                  </a:cubicBezTo>
                  <a:cubicBezTo>
                    <a:pt x="190" y="274"/>
                    <a:pt x="190" y="274"/>
                    <a:pt x="190" y="274"/>
                  </a:cubicBezTo>
                  <a:cubicBezTo>
                    <a:pt x="192" y="273"/>
                    <a:pt x="192" y="272"/>
                    <a:pt x="194" y="273"/>
                  </a:cubicBezTo>
                  <a:cubicBezTo>
                    <a:pt x="206" y="279"/>
                    <a:pt x="206" y="279"/>
                    <a:pt x="206" y="279"/>
                  </a:cubicBezTo>
                  <a:cubicBezTo>
                    <a:pt x="207" y="279"/>
                    <a:pt x="208" y="282"/>
                    <a:pt x="210" y="283"/>
                  </a:cubicBezTo>
                  <a:cubicBezTo>
                    <a:pt x="213" y="285"/>
                    <a:pt x="213" y="285"/>
                    <a:pt x="213" y="285"/>
                  </a:cubicBezTo>
                  <a:cubicBezTo>
                    <a:pt x="214" y="285"/>
                    <a:pt x="214" y="285"/>
                    <a:pt x="214" y="285"/>
                  </a:cubicBezTo>
                  <a:cubicBezTo>
                    <a:pt x="217" y="285"/>
                    <a:pt x="217" y="285"/>
                    <a:pt x="217" y="285"/>
                  </a:cubicBezTo>
                  <a:cubicBezTo>
                    <a:pt x="218" y="284"/>
                    <a:pt x="218" y="284"/>
                    <a:pt x="218" y="284"/>
                  </a:cubicBezTo>
                  <a:cubicBezTo>
                    <a:pt x="220" y="280"/>
                    <a:pt x="218" y="273"/>
                    <a:pt x="214" y="270"/>
                  </a:cubicBezTo>
                  <a:cubicBezTo>
                    <a:pt x="209" y="267"/>
                    <a:pt x="209" y="267"/>
                    <a:pt x="209" y="267"/>
                  </a:cubicBezTo>
                  <a:cubicBezTo>
                    <a:pt x="207" y="266"/>
                    <a:pt x="208" y="265"/>
                    <a:pt x="205" y="263"/>
                  </a:cubicBezTo>
                  <a:cubicBezTo>
                    <a:pt x="201" y="261"/>
                    <a:pt x="201" y="261"/>
                    <a:pt x="201" y="261"/>
                  </a:cubicBezTo>
                  <a:cubicBezTo>
                    <a:pt x="201" y="260"/>
                    <a:pt x="201" y="260"/>
                    <a:pt x="201" y="260"/>
                  </a:cubicBezTo>
                  <a:cubicBezTo>
                    <a:pt x="198" y="260"/>
                    <a:pt x="198" y="260"/>
                    <a:pt x="198" y="260"/>
                  </a:cubicBezTo>
                  <a:cubicBezTo>
                    <a:pt x="197" y="259"/>
                    <a:pt x="197" y="259"/>
                    <a:pt x="197" y="259"/>
                  </a:cubicBezTo>
                  <a:cubicBezTo>
                    <a:pt x="194" y="258"/>
                    <a:pt x="194" y="258"/>
                    <a:pt x="194" y="258"/>
                  </a:cubicBezTo>
                  <a:cubicBezTo>
                    <a:pt x="192" y="259"/>
                    <a:pt x="192" y="259"/>
                    <a:pt x="192" y="259"/>
                  </a:cubicBezTo>
                  <a:cubicBezTo>
                    <a:pt x="191" y="260"/>
                    <a:pt x="191" y="260"/>
                    <a:pt x="191" y="260"/>
                  </a:cubicBezTo>
                  <a:cubicBezTo>
                    <a:pt x="190" y="262"/>
                    <a:pt x="187" y="263"/>
                    <a:pt x="186" y="266"/>
                  </a:cubicBezTo>
                  <a:cubicBezTo>
                    <a:pt x="180" y="275"/>
                    <a:pt x="180" y="275"/>
                    <a:pt x="180" y="275"/>
                  </a:cubicBezTo>
                  <a:cubicBezTo>
                    <a:pt x="177" y="279"/>
                    <a:pt x="177" y="279"/>
                    <a:pt x="177" y="279"/>
                  </a:cubicBezTo>
                  <a:cubicBezTo>
                    <a:pt x="177" y="280"/>
                    <a:pt x="177" y="280"/>
                    <a:pt x="177" y="280"/>
                  </a:cubicBezTo>
                  <a:cubicBezTo>
                    <a:pt x="176" y="284"/>
                    <a:pt x="176" y="284"/>
                    <a:pt x="176" y="284"/>
                  </a:cubicBezTo>
                  <a:cubicBezTo>
                    <a:pt x="176" y="284"/>
                    <a:pt x="176" y="284"/>
                    <a:pt x="176" y="284"/>
                  </a:cubicBezTo>
                  <a:cubicBezTo>
                    <a:pt x="175" y="286"/>
                    <a:pt x="174" y="286"/>
                    <a:pt x="174" y="287"/>
                  </a:cubicBezTo>
                  <a:cubicBezTo>
                    <a:pt x="173" y="289"/>
                    <a:pt x="173" y="289"/>
                    <a:pt x="173" y="289"/>
                  </a:cubicBezTo>
                  <a:cubicBezTo>
                    <a:pt x="174" y="290"/>
                    <a:pt x="174" y="290"/>
                    <a:pt x="174" y="290"/>
                  </a:cubicBezTo>
                  <a:cubicBezTo>
                    <a:pt x="175" y="291"/>
                    <a:pt x="175" y="291"/>
                    <a:pt x="175" y="291"/>
                  </a:cubicBezTo>
                  <a:cubicBezTo>
                    <a:pt x="176" y="291"/>
                    <a:pt x="176" y="291"/>
                    <a:pt x="176" y="291"/>
                  </a:cubicBezTo>
                  <a:cubicBezTo>
                    <a:pt x="178" y="295"/>
                    <a:pt x="178" y="295"/>
                    <a:pt x="178" y="295"/>
                  </a:cubicBezTo>
                  <a:cubicBezTo>
                    <a:pt x="179" y="296"/>
                    <a:pt x="179" y="296"/>
                    <a:pt x="179" y="296"/>
                  </a:cubicBezTo>
                  <a:cubicBezTo>
                    <a:pt x="189" y="305"/>
                    <a:pt x="189" y="305"/>
                    <a:pt x="189" y="305"/>
                  </a:cubicBezTo>
                  <a:cubicBezTo>
                    <a:pt x="194" y="308"/>
                    <a:pt x="194" y="308"/>
                    <a:pt x="194" y="308"/>
                  </a:cubicBezTo>
                  <a:cubicBezTo>
                    <a:pt x="197" y="310"/>
                    <a:pt x="197" y="308"/>
                    <a:pt x="200" y="310"/>
                  </a:cubicBezTo>
                  <a:cubicBezTo>
                    <a:pt x="202" y="310"/>
                    <a:pt x="203" y="310"/>
                    <a:pt x="204" y="309"/>
                  </a:cubicBezTo>
                  <a:cubicBezTo>
                    <a:pt x="207" y="305"/>
                    <a:pt x="207" y="305"/>
                    <a:pt x="207" y="305"/>
                  </a:cubicBezTo>
                  <a:cubicBezTo>
                    <a:pt x="207" y="304"/>
                    <a:pt x="206" y="303"/>
                    <a:pt x="207" y="302"/>
                  </a:cubicBezTo>
                  <a:cubicBezTo>
                    <a:pt x="209" y="299"/>
                    <a:pt x="209" y="299"/>
                    <a:pt x="209" y="299"/>
                  </a:cubicBezTo>
                  <a:cubicBezTo>
                    <a:pt x="211" y="295"/>
                    <a:pt x="210" y="292"/>
                    <a:pt x="211" y="291"/>
                  </a:cubicBezTo>
                  <a:cubicBezTo>
                    <a:pt x="211" y="291"/>
                    <a:pt x="211" y="291"/>
                    <a:pt x="211" y="291"/>
                  </a:cubicBezTo>
                  <a:cubicBezTo>
                    <a:pt x="212" y="290"/>
                    <a:pt x="212" y="290"/>
                    <a:pt x="212" y="289"/>
                  </a:cubicBezTo>
                  <a:close/>
                  <a:moveTo>
                    <a:pt x="240" y="290"/>
                  </a:moveTo>
                  <a:cubicBezTo>
                    <a:pt x="240" y="288"/>
                    <a:pt x="242" y="280"/>
                    <a:pt x="240" y="279"/>
                  </a:cubicBezTo>
                  <a:cubicBezTo>
                    <a:pt x="238" y="278"/>
                    <a:pt x="231" y="283"/>
                    <a:pt x="230" y="285"/>
                  </a:cubicBezTo>
                  <a:cubicBezTo>
                    <a:pt x="228" y="290"/>
                    <a:pt x="228" y="290"/>
                    <a:pt x="228" y="290"/>
                  </a:cubicBezTo>
                  <a:cubicBezTo>
                    <a:pt x="227" y="292"/>
                    <a:pt x="225" y="292"/>
                    <a:pt x="224" y="296"/>
                  </a:cubicBezTo>
                  <a:cubicBezTo>
                    <a:pt x="223" y="298"/>
                    <a:pt x="222" y="300"/>
                    <a:pt x="220" y="302"/>
                  </a:cubicBezTo>
                  <a:cubicBezTo>
                    <a:pt x="211" y="315"/>
                    <a:pt x="211" y="315"/>
                    <a:pt x="211" y="315"/>
                  </a:cubicBezTo>
                  <a:cubicBezTo>
                    <a:pt x="208" y="320"/>
                    <a:pt x="208" y="320"/>
                    <a:pt x="208" y="320"/>
                  </a:cubicBezTo>
                  <a:cubicBezTo>
                    <a:pt x="207" y="320"/>
                    <a:pt x="207" y="320"/>
                    <a:pt x="207" y="320"/>
                  </a:cubicBezTo>
                  <a:cubicBezTo>
                    <a:pt x="206" y="325"/>
                    <a:pt x="206" y="325"/>
                    <a:pt x="206" y="325"/>
                  </a:cubicBezTo>
                  <a:cubicBezTo>
                    <a:pt x="207" y="326"/>
                    <a:pt x="207" y="326"/>
                    <a:pt x="207" y="326"/>
                  </a:cubicBezTo>
                  <a:cubicBezTo>
                    <a:pt x="208" y="326"/>
                    <a:pt x="208" y="326"/>
                    <a:pt x="208" y="326"/>
                  </a:cubicBezTo>
                  <a:cubicBezTo>
                    <a:pt x="210" y="328"/>
                    <a:pt x="219" y="325"/>
                    <a:pt x="220" y="324"/>
                  </a:cubicBezTo>
                  <a:cubicBezTo>
                    <a:pt x="220" y="323"/>
                    <a:pt x="220" y="323"/>
                    <a:pt x="220" y="323"/>
                  </a:cubicBezTo>
                  <a:cubicBezTo>
                    <a:pt x="221" y="322"/>
                    <a:pt x="219" y="322"/>
                    <a:pt x="220" y="320"/>
                  </a:cubicBezTo>
                  <a:cubicBezTo>
                    <a:pt x="221" y="319"/>
                    <a:pt x="221" y="319"/>
                    <a:pt x="221" y="319"/>
                  </a:cubicBezTo>
                  <a:cubicBezTo>
                    <a:pt x="223" y="317"/>
                    <a:pt x="226" y="311"/>
                    <a:pt x="227" y="310"/>
                  </a:cubicBezTo>
                  <a:cubicBezTo>
                    <a:pt x="232" y="303"/>
                    <a:pt x="232" y="303"/>
                    <a:pt x="232" y="303"/>
                  </a:cubicBezTo>
                  <a:cubicBezTo>
                    <a:pt x="233" y="303"/>
                    <a:pt x="233" y="303"/>
                    <a:pt x="233" y="303"/>
                  </a:cubicBezTo>
                  <a:cubicBezTo>
                    <a:pt x="233" y="300"/>
                    <a:pt x="233" y="300"/>
                    <a:pt x="233" y="300"/>
                  </a:cubicBezTo>
                  <a:cubicBezTo>
                    <a:pt x="234" y="299"/>
                    <a:pt x="234" y="299"/>
                    <a:pt x="234" y="299"/>
                  </a:cubicBezTo>
                  <a:cubicBezTo>
                    <a:pt x="239" y="291"/>
                    <a:pt x="239" y="291"/>
                    <a:pt x="239" y="291"/>
                  </a:cubicBezTo>
                  <a:cubicBezTo>
                    <a:pt x="240" y="290"/>
                    <a:pt x="240" y="290"/>
                    <a:pt x="240" y="290"/>
                  </a:cubicBezTo>
                  <a:close/>
                  <a:moveTo>
                    <a:pt x="502" y="12"/>
                  </a:moveTo>
                  <a:cubicBezTo>
                    <a:pt x="772" y="12"/>
                    <a:pt x="990" y="230"/>
                    <a:pt x="990" y="500"/>
                  </a:cubicBezTo>
                  <a:cubicBezTo>
                    <a:pt x="990" y="770"/>
                    <a:pt x="772" y="989"/>
                    <a:pt x="502" y="989"/>
                  </a:cubicBezTo>
                  <a:cubicBezTo>
                    <a:pt x="232" y="989"/>
                    <a:pt x="13" y="770"/>
                    <a:pt x="13" y="500"/>
                  </a:cubicBezTo>
                  <a:cubicBezTo>
                    <a:pt x="13" y="230"/>
                    <a:pt x="232" y="12"/>
                    <a:pt x="502" y="12"/>
                  </a:cubicBezTo>
                  <a:close/>
                  <a:moveTo>
                    <a:pt x="502" y="22"/>
                  </a:moveTo>
                  <a:cubicBezTo>
                    <a:pt x="766" y="22"/>
                    <a:pt x="980" y="236"/>
                    <a:pt x="980" y="500"/>
                  </a:cubicBezTo>
                  <a:cubicBezTo>
                    <a:pt x="980" y="764"/>
                    <a:pt x="766" y="978"/>
                    <a:pt x="502" y="978"/>
                  </a:cubicBezTo>
                  <a:cubicBezTo>
                    <a:pt x="238" y="978"/>
                    <a:pt x="24" y="764"/>
                    <a:pt x="24" y="500"/>
                  </a:cubicBezTo>
                  <a:cubicBezTo>
                    <a:pt x="24" y="236"/>
                    <a:pt x="238" y="22"/>
                    <a:pt x="502" y="22"/>
                  </a:cubicBezTo>
                  <a:close/>
                  <a:moveTo>
                    <a:pt x="502" y="182"/>
                  </a:moveTo>
                  <a:cubicBezTo>
                    <a:pt x="677" y="182"/>
                    <a:pt x="820" y="325"/>
                    <a:pt x="820" y="500"/>
                  </a:cubicBezTo>
                  <a:cubicBezTo>
                    <a:pt x="820" y="676"/>
                    <a:pt x="677" y="818"/>
                    <a:pt x="502" y="818"/>
                  </a:cubicBezTo>
                  <a:cubicBezTo>
                    <a:pt x="326" y="818"/>
                    <a:pt x="184" y="676"/>
                    <a:pt x="184" y="500"/>
                  </a:cubicBezTo>
                  <a:cubicBezTo>
                    <a:pt x="184" y="325"/>
                    <a:pt x="326" y="182"/>
                    <a:pt x="502" y="182"/>
                  </a:cubicBezTo>
                  <a:close/>
                </a:path>
              </a:pathLst>
            </a:custGeom>
            <a:solidFill>
              <a:srgbClr val="035C6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6" name="任意多边形: 形状 75">
            <a:extLst>
              <a:ext uri="{FF2B5EF4-FFF2-40B4-BE49-F238E27FC236}">
                <a16:creationId xmlns="" xmlns:a16="http://schemas.microsoft.com/office/drawing/2014/main" id="{716F21BD-04C9-495F-82AE-0FD354E4A712}"/>
              </a:ext>
            </a:extLst>
          </p:cNvPr>
          <p:cNvSpPr/>
          <p:nvPr/>
        </p:nvSpPr>
        <p:spPr>
          <a:xfrm>
            <a:off x="461538" y="0"/>
            <a:ext cx="1084794" cy="228600"/>
          </a:xfrm>
          <a:custGeom>
            <a:avLst/>
            <a:gdLst>
              <a:gd name="connsiteX0" fmla="*/ 0 w 1084794"/>
              <a:gd name="connsiteY0" fmla="*/ 0 h 228600"/>
              <a:gd name="connsiteX1" fmla="*/ 1084794 w 1084794"/>
              <a:gd name="connsiteY1" fmla="*/ 0 h 228600"/>
              <a:gd name="connsiteX2" fmla="*/ 1079866 w 1084794"/>
              <a:gd name="connsiteY2" fmla="*/ 5974 h 228600"/>
              <a:gd name="connsiteX3" fmla="*/ 542397 w 1084794"/>
              <a:gd name="connsiteY3" fmla="*/ 228600 h 228600"/>
              <a:gd name="connsiteX4" fmla="*/ 4929 w 1084794"/>
              <a:gd name="connsiteY4" fmla="*/ 5974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794" h="228600">
                <a:moveTo>
                  <a:pt x="0" y="0"/>
                </a:moveTo>
                <a:lnTo>
                  <a:pt x="1084794" y="0"/>
                </a:lnTo>
                <a:lnTo>
                  <a:pt x="1079866" y="5974"/>
                </a:lnTo>
                <a:cubicBezTo>
                  <a:pt x="942316" y="143524"/>
                  <a:pt x="752292" y="228600"/>
                  <a:pt x="542397" y="228600"/>
                </a:cubicBezTo>
                <a:cubicBezTo>
                  <a:pt x="332503" y="228600"/>
                  <a:pt x="142479" y="143524"/>
                  <a:pt x="4929" y="5974"/>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7" name="矩形 76">
            <a:extLst>
              <a:ext uri="{FF2B5EF4-FFF2-40B4-BE49-F238E27FC236}">
                <a16:creationId xmlns="" xmlns:a16="http://schemas.microsoft.com/office/drawing/2014/main" id="{1E80D873-B7A7-4114-AF8C-C8D49BE7FEC5}"/>
              </a:ext>
            </a:extLst>
          </p:cNvPr>
          <p:cNvSpPr/>
          <p:nvPr/>
        </p:nvSpPr>
        <p:spPr>
          <a:xfrm>
            <a:off x="531160" y="754143"/>
            <a:ext cx="9755760" cy="43088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2200" b="1" spc="100" dirty="0">
                <a:latin typeface="+mj-ea"/>
                <a:ea typeface="+mj-ea"/>
              </a:rPr>
              <a:t>输入您的标题</a:t>
            </a:r>
            <a:endParaRPr kumimoji="0" lang="zh-CN" altLang="en-US" sz="2200" b="1" i="0" u="none" strike="noStrike" kern="1200" cap="none" spc="100" normalizeH="0" baseline="0" noProof="0" dirty="0">
              <a:ln>
                <a:noFill/>
              </a:ln>
              <a:effectLst/>
              <a:uLnTx/>
              <a:uFillTx/>
              <a:latin typeface="+mj-ea"/>
              <a:ea typeface="+mj-ea"/>
              <a:cs typeface="+mn-cs"/>
            </a:endParaRPr>
          </a:p>
        </p:txBody>
      </p:sp>
      <p:grpSp>
        <p:nvGrpSpPr>
          <p:cNvPr id="78" name="组合 77">
            <a:extLst>
              <a:ext uri="{FF2B5EF4-FFF2-40B4-BE49-F238E27FC236}">
                <a16:creationId xmlns="" xmlns:a16="http://schemas.microsoft.com/office/drawing/2014/main" id="{B3A7D153-5D61-4951-A796-51520404ABCD}"/>
              </a:ext>
            </a:extLst>
          </p:cNvPr>
          <p:cNvGrpSpPr/>
          <p:nvPr/>
        </p:nvGrpSpPr>
        <p:grpSpPr>
          <a:xfrm rot="10800000">
            <a:off x="320000" y="856059"/>
            <a:ext cx="224869" cy="238023"/>
            <a:chOff x="2899687" y="872728"/>
            <a:chExt cx="224869" cy="238023"/>
          </a:xfrm>
        </p:grpSpPr>
        <p:sp>
          <p:nvSpPr>
            <p:cNvPr id="79" name="椭圆 78">
              <a:extLst>
                <a:ext uri="{FF2B5EF4-FFF2-40B4-BE49-F238E27FC236}">
                  <a16:creationId xmlns="" xmlns:a16="http://schemas.microsoft.com/office/drawing/2014/main" id="{D3EA02FD-1ABE-4DC8-847F-84BAC2D8AD27}"/>
                </a:ext>
              </a:extLst>
            </p:cNvPr>
            <p:cNvSpPr/>
            <p:nvPr/>
          </p:nvSpPr>
          <p:spPr>
            <a:xfrm>
              <a:off x="2959324" y="945519"/>
              <a:ext cx="165232" cy="1652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a:extLst>
                <a:ext uri="{FF2B5EF4-FFF2-40B4-BE49-F238E27FC236}">
                  <a16:creationId xmlns="" xmlns:a16="http://schemas.microsoft.com/office/drawing/2014/main" id="{6D4A9D5D-F511-4953-87F7-BB3BB3C8F35F}"/>
                </a:ext>
              </a:extLst>
            </p:cNvPr>
            <p:cNvSpPr/>
            <p:nvPr/>
          </p:nvSpPr>
          <p:spPr>
            <a:xfrm>
              <a:off x="2899687" y="872728"/>
              <a:ext cx="84796" cy="84796"/>
            </a:xfrm>
            <a:prstGeom prst="ellipse">
              <a:avLst/>
            </a:prstGeom>
            <a:solidFill>
              <a:schemeClr val="bg1"/>
            </a:solidFill>
            <a:ln>
              <a:solidFill>
                <a:srgbClr val="035C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椭圆 44">
            <a:extLst>
              <a:ext uri="{FF2B5EF4-FFF2-40B4-BE49-F238E27FC236}">
                <a16:creationId xmlns="" xmlns:a16="http://schemas.microsoft.com/office/drawing/2014/main" id="{910C8BDB-D9BD-494C-B2B5-2AF0936022AD}"/>
              </a:ext>
            </a:extLst>
          </p:cNvPr>
          <p:cNvSpPr/>
          <p:nvPr/>
        </p:nvSpPr>
        <p:spPr>
          <a:xfrm>
            <a:off x="1604963" y="3952876"/>
            <a:ext cx="676275" cy="676275"/>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altLang="zh-CN" sz="2800" spc="80" dirty="0">
                <a:solidFill>
                  <a:schemeClr val="bg1"/>
                </a:solidFill>
                <a:latin typeface="Bahnschrift SemiBold Condensed" panose="020B0502040204020203" pitchFamily="34" charset="0"/>
              </a:rPr>
              <a:t>01</a:t>
            </a:r>
            <a:endParaRPr lang="zh-CN" altLang="en-US" sz="2800" spc="80" dirty="0">
              <a:solidFill>
                <a:schemeClr val="bg1"/>
              </a:solidFill>
              <a:latin typeface="Bahnschrift SemiBold Condensed" panose="020B0502040204020203" pitchFamily="34" charset="0"/>
            </a:endParaRPr>
          </a:p>
        </p:txBody>
      </p:sp>
      <p:sp>
        <p:nvSpPr>
          <p:cNvPr id="47" name="矩形 46">
            <a:extLst>
              <a:ext uri="{FF2B5EF4-FFF2-40B4-BE49-F238E27FC236}">
                <a16:creationId xmlns="" xmlns:a16="http://schemas.microsoft.com/office/drawing/2014/main" id="{40CF3A5D-F67D-4005-B4F1-F7382FA4F037}"/>
              </a:ext>
            </a:extLst>
          </p:cNvPr>
          <p:cNvSpPr/>
          <p:nvPr/>
        </p:nvSpPr>
        <p:spPr>
          <a:xfrm>
            <a:off x="1233948" y="4732253"/>
            <a:ext cx="1595309" cy="430887"/>
          </a:xfrm>
          <a:prstGeom prst="rect">
            <a:avLst/>
          </a:prstGeom>
        </p:spPr>
        <p:txBody>
          <a:bodyPr wrap="non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200" b="1" i="0" u="none" strike="noStrike" kern="1200" cap="none" spc="0" normalizeH="0" baseline="0" noProof="0" dirty="0">
                <a:ln>
                  <a:noFill/>
                </a:ln>
                <a:effectLst/>
                <a:uLnTx/>
                <a:uFillTx/>
                <a:latin typeface="+mj-ea"/>
                <a:ea typeface="+mj-ea"/>
                <a:cs typeface="+mn-cs"/>
              </a:rPr>
              <a:t>输入关键词</a:t>
            </a:r>
          </a:p>
        </p:txBody>
      </p:sp>
      <p:sp>
        <p:nvSpPr>
          <p:cNvPr id="49" name="矩形 48">
            <a:extLst>
              <a:ext uri="{FF2B5EF4-FFF2-40B4-BE49-F238E27FC236}">
                <a16:creationId xmlns="" xmlns:a16="http://schemas.microsoft.com/office/drawing/2014/main" id="{729EB2D5-4C2C-44CB-A22A-B1DC6FC1161F}"/>
              </a:ext>
            </a:extLst>
          </p:cNvPr>
          <p:cNvSpPr/>
          <p:nvPr/>
        </p:nvSpPr>
        <p:spPr>
          <a:xfrm>
            <a:off x="1233947" y="5184464"/>
            <a:ext cx="2404603" cy="644535"/>
          </a:xfrm>
          <a:prstGeom prst="rect">
            <a:avLst/>
          </a:prstGeom>
        </p:spPr>
        <p:txBody>
          <a:bodyPr wrap="square">
            <a:spAutoFit/>
          </a:bodyPr>
          <a:lstStyle/>
          <a:p>
            <a:pPr>
              <a:lnSpc>
                <a:spcPct val="125000"/>
              </a:lnSpc>
              <a:defRPr/>
            </a:pPr>
            <a:r>
              <a:rPr lang="zh-CN" altLang="en-US" sz="1500" dirty="0">
                <a:latin typeface="+mn-ea"/>
              </a:rPr>
              <a:t>输入与标题相关的描述，</a:t>
            </a:r>
            <a:endParaRPr lang="en-US" altLang="zh-CN" sz="1500" dirty="0">
              <a:latin typeface="+mn-ea"/>
            </a:endParaRPr>
          </a:p>
          <a:p>
            <a:pPr>
              <a:lnSpc>
                <a:spcPct val="125000"/>
              </a:lnSpc>
              <a:defRPr/>
            </a:pPr>
            <a:r>
              <a:rPr lang="zh-CN" altLang="en-US" sz="1500" dirty="0">
                <a:latin typeface="+mn-ea"/>
              </a:rPr>
              <a:t>字体建议为微软雅黑。</a:t>
            </a:r>
          </a:p>
        </p:txBody>
      </p:sp>
      <p:sp>
        <p:nvSpPr>
          <p:cNvPr id="86" name="椭圆 85">
            <a:extLst>
              <a:ext uri="{FF2B5EF4-FFF2-40B4-BE49-F238E27FC236}">
                <a16:creationId xmlns="" xmlns:a16="http://schemas.microsoft.com/office/drawing/2014/main" id="{0A996FC9-0C89-4D25-BC98-9C7FBA879C7B}"/>
              </a:ext>
            </a:extLst>
          </p:cNvPr>
          <p:cNvSpPr/>
          <p:nvPr/>
        </p:nvSpPr>
        <p:spPr>
          <a:xfrm>
            <a:off x="4171951" y="3952876"/>
            <a:ext cx="676275" cy="676275"/>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altLang="zh-CN" sz="2800" spc="80" dirty="0">
                <a:solidFill>
                  <a:schemeClr val="bg1"/>
                </a:solidFill>
                <a:latin typeface="Bahnschrift SemiBold Condensed" panose="020B0502040204020203" pitchFamily="34" charset="0"/>
              </a:rPr>
              <a:t>01</a:t>
            </a:r>
            <a:endParaRPr lang="zh-CN" altLang="en-US" sz="2800" spc="80" dirty="0">
              <a:solidFill>
                <a:schemeClr val="bg1"/>
              </a:solidFill>
              <a:latin typeface="Bahnschrift SemiBold Condensed" panose="020B0502040204020203" pitchFamily="34" charset="0"/>
            </a:endParaRPr>
          </a:p>
        </p:txBody>
      </p:sp>
      <p:sp>
        <p:nvSpPr>
          <p:cNvPr id="87" name="矩形 86">
            <a:extLst>
              <a:ext uri="{FF2B5EF4-FFF2-40B4-BE49-F238E27FC236}">
                <a16:creationId xmlns="" xmlns:a16="http://schemas.microsoft.com/office/drawing/2014/main" id="{B38204E2-1E12-44D9-98E7-FB3589D88984}"/>
              </a:ext>
            </a:extLst>
          </p:cNvPr>
          <p:cNvSpPr/>
          <p:nvPr/>
        </p:nvSpPr>
        <p:spPr>
          <a:xfrm>
            <a:off x="3800936" y="4732253"/>
            <a:ext cx="1595309" cy="430887"/>
          </a:xfrm>
          <a:prstGeom prst="rect">
            <a:avLst/>
          </a:prstGeom>
        </p:spPr>
        <p:txBody>
          <a:bodyPr wrap="non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200" b="1" i="0" u="none" strike="noStrike" kern="1200" cap="none" spc="0" normalizeH="0" baseline="0" noProof="0" dirty="0">
                <a:ln>
                  <a:noFill/>
                </a:ln>
                <a:effectLst/>
                <a:uLnTx/>
                <a:uFillTx/>
                <a:latin typeface="+mj-ea"/>
                <a:ea typeface="+mj-ea"/>
                <a:cs typeface="+mn-cs"/>
              </a:rPr>
              <a:t>输入关键词</a:t>
            </a:r>
          </a:p>
        </p:txBody>
      </p:sp>
      <p:sp>
        <p:nvSpPr>
          <p:cNvPr id="88" name="矩形 87">
            <a:extLst>
              <a:ext uri="{FF2B5EF4-FFF2-40B4-BE49-F238E27FC236}">
                <a16:creationId xmlns="" xmlns:a16="http://schemas.microsoft.com/office/drawing/2014/main" id="{201DDBE7-D7EA-401C-B083-0BF73FC6DF2C}"/>
              </a:ext>
            </a:extLst>
          </p:cNvPr>
          <p:cNvSpPr/>
          <p:nvPr/>
        </p:nvSpPr>
        <p:spPr>
          <a:xfrm>
            <a:off x="3800935" y="5184464"/>
            <a:ext cx="2404603" cy="644535"/>
          </a:xfrm>
          <a:prstGeom prst="rect">
            <a:avLst/>
          </a:prstGeom>
        </p:spPr>
        <p:txBody>
          <a:bodyPr wrap="square">
            <a:spAutoFit/>
          </a:bodyPr>
          <a:lstStyle/>
          <a:p>
            <a:pPr>
              <a:lnSpc>
                <a:spcPct val="125000"/>
              </a:lnSpc>
              <a:defRPr/>
            </a:pPr>
            <a:r>
              <a:rPr lang="zh-CN" altLang="en-US" sz="1500" dirty="0">
                <a:latin typeface="+mn-ea"/>
              </a:rPr>
              <a:t>输入与标题相关的描述，</a:t>
            </a:r>
            <a:endParaRPr lang="en-US" altLang="zh-CN" sz="1500" dirty="0">
              <a:latin typeface="+mn-ea"/>
            </a:endParaRPr>
          </a:p>
          <a:p>
            <a:pPr>
              <a:lnSpc>
                <a:spcPct val="125000"/>
              </a:lnSpc>
              <a:defRPr/>
            </a:pPr>
            <a:r>
              <a:rPr lang="zh-CN" altLang="en-US" sz="1500" dirty="0">
                <a:latin typeface="+mn-ea"/>
              </a:rPr>
              <a:t>字体建议为微软雅黑。</a:t>
            </a:r>
          </a:p>
        </p:txBody>
      </p:sp>
      <p:sp>
        <p:nvSpPr>
          <p:cNvPr id="89" name="椭圆 88">
            <a:extLst>
              <a:ext uri="{FF2B5EF4-FFF2-40B4-BE49-F238E27FC236}">
                <a16:creationId xmlns="" xmlns:a16="http://schemas.microsoft.com/office/drawing/2014/main" id="{CF457A3B-B1E3-49A0-B38C-76006C8FFDF1}"/>
              </a:ext>
            </a:extLst>
          </p:cNvPr>
          <p:cNvSpPr/>
          <p:nvPr/>
        </p:nvSpPr>
        <p:spPr>
          <a:xfrm>
            <a:off x="6738939" y="3952876"/>
            <a:ext cx="676275" cy="676275"/>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altLang="zh-CN" sz="2800" spc="80" dirty="0">
                <a:solidFill>
                  <a:schemeClr val="bg1"/>
                </a:solidFill>
                <a:latin typeface="Bahnschrift SemiBold Condensed" panose="020B0502040204020203" pitchFamily="34" charset="0"/>
              </a:rPr>
              <a:t>01</a:t>
            </a:r>
            <a:endParaRPr lang="zh-CN" altLang="en-US" sz="2800" spc="80" dirty="0">
              <a:solidFill>
                <a:schemeClr val="bg1"/>
              </a:solidFill>
              <a:latin typeface="Bahnschrift SemiBold Condensed" panose="020B0502040204020203" pitchFamily="34" charset="0"/>
            </a:endParaRPr>
          </a:p>
        </p:txBody>
      </p:sp>
      <p:sp>
        <p:nvSpPr>
          <p:cNvPr id="90" name="矩形 89">
            <a:extLst>
              <a:ext uri="{FF2B5EF4-FFF2-40B4-BE49-F238E27FC236}">
                <a16:creationId xmlns="" xmlns:a16="http://schemas.microsoft.com/office/drawing/2014/main" id="{73DAE10A-3C0B-4C64-B212-223711C86576}"/>
              </a:ext>
            </a:extLst>
          </p:cNvPr>
          <p:cNvSpPr/>
          <p:nvPr/>
        </p:nvSpPr>
        <p:spPr>
          <a:xfrm>
            <a:off x="6367924" y="4732253"/>
            <a:ext cx="1595309" cy="430887"/>
          </a:xfrm>
          <a:prstGeom prst="rect">
            <a:avLst/>
          </a:prstGeom>
        </p:spPr>
        <p:txBody>
          <a:bodyPr wrap="non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200" b="1" i="0" u="none" strike="noStrike" kern="1200" cap="none" spc="0" normalizeH="0" baseline="0" noProof="0" dirty="0">
                <a:ln>
                  <a:noFill/>
                </a:ln>
                <a:effectLst/>
                <a:uLnTx/>
                <a:uFillTx/>
                <a:latin typeface="+mj-ea"/>
                <a:ea typeface="+mj-ea"/>
                <a:cs typeface="+mn-cs"/>
              </a:rPr>
              <a:t>输入关键词</a:t>
            </a:r>
          </a:p>
        </p:txBody>
      </p:sp>
      <p:sp>
        <p:nvSpPr>
          <p:cNvPr id="91" name="矩形 90">
            <a:extLst>
              <a:ext uri="{FF2B5EF4-FFF2-40B4-BE49-F238E27FC236}">
                <a16:creationId xmlns="" xmlns:a16="http://schemas.microsoft.com/office/drawing/2014/main" id="{380D8D1C-E36D-4985-84C7-0EC4E5741372}"/>
              </a:ext>
            </a:extLst>
          </p:cNvPr>
          <p:cNvSpPr/>
          <p:nvPr/>
        </p:nvSpPr>
        <p:spPr>
          <a:xfrm>
            <a:off x="6367923" y="5184464"/>
            <a:ext cx="2404603" cy="644535"/>
          </a:xfrm>
          <a:prstGeom prst="rect">
            <a:avLst/>
          </a:prstGeom>
        </p:spPr>
        <p:txBody>
          <a:bodyPr wrap="square">
            <a:spAutoFit/>
          </a:bodyPr>
          <a:lstStyle/>
          <a:p>
            <a:pPr>
              <a:lnSpc>
                <a:spcPct val="125000"/>
              </a:lnSpc>
              <a:defRPr/>
            </a:pPr>
            <a:r>
              <a:rPr lang="zh-CN" altLang="en-US" sz="1500" dirty="0">
                <a:latin typeface="+mn-ea"/>
              </a:rPr>
              <a:t>输入与标题相关的描述，</a:t>
            </a:r>
            <a:endParaRPr lang="en-US" altLang="zh-CN" sz="1500" dirty="0">
              <a:latin typeface="+mn-ea"/>
            </a:endParaRPr>
          </a:p>
          <a:p>
            <a:pPr>
              <a:lnSpc>
                <a:spcPct val="125000"/>
              </a:lnSpc>
              <a:defRPr/>
            </a:pPr>
            <a:r>
              <a:rPr lang="zh-CN" altLang="en-US" sz="1500" dirty="0">
                <a:latin typeface="+mn-ea"/>
              </a:rPr>
              <a:t>字体建议为微软雅黑。</a:t>
            </a:r>
          </a:p>
        </p:txBody>
      </p:sp>
      <p:sp>
        <p:nvSpPr>
          <p:cNvPr id="92" name="椭圆 91">
            <a:extLst>
              <a:ext uri="{FF2B5EF4-FFF2-40B4-BE49-F238E27FC236}">
                <a16:creationId xmlns="" xmlns:a16="http://schemas.microsoft.com/office/drawing/2014/main" id="{A554D429-71D3-4074-A3BC-A2B48EE20881}"/>
              </a:ext>
            </a:extLst>
          </p:cNvPr>
          <p:cNvSpPr/>
          <p:nvPr/>
        </p:nvSpPr>
        <p:spPr>
          <a:xfrm>
            <a:off x="9305927" y="3952876"/>
            <a:ext cx="676275" cy="676275"/>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altLang="zh-CN" sz="2800" spc="80" dirty="0">
                <a:solidFill>
                  <a:schemeClr val="bg1"/>
                </a:solidFill>
                <a:latin typeface="Bahnschrift SemiBold Condensed" panose="020B0502040204020203" pitchFamily="34" charset="0"/>
              </a:rPr>
              <a:t>01</a:t>
            </a:r>
            <a:endParaRPr lang="zh-CN" altLang="en-US" sz="2800" spc="80" dirty="0">
              <a:solidFill>
                <a:schemeClr val="bg1"/>
              </a:solidFill>
              <a:latin typeface="Bahnschrift SemiBold Condensed" panose="020B0502040204020203" pitchFamily="34" charset="0"/>
            </a:endParaRPr>
          </a:p>
        </p:txBody>
      </p:sp>
      <p:sp>
        <p:nvSpPr>
          <p:cNvPr id="93" name="矩形 92">
            <a:extLst>
              <a:ext uri="{FF2B5EF4-FFF2-40B4-BE49-F238E27FC236}">
                <a16:creationId xmlns="" xmlns:a16="http://schemas.microsoft.com/office/drawing/2014/main" id="{ABFD1E5A-0D32-477E-8677-1AA75A51D63A}"/>
              </a:ext>
            </a:extLst>
          </p:cNvPr>
          <p:cNvSpPr/>
          <p:nvPr/>
        </p:nvSpPr>
        <p:spPr>
          <a:xfrm>
            <a:off x="8934912" y="4732253"/>
            <a:ext cx="1595309" cy="430887"/>
          </a:xfrm>
          <a:prstGeom prst="rect">
            <a:avLst/>
          </a:prstGeom>
        </p:spPr>
        <p:txBody>
          <a:bodyPr wrap="non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200" b="1" i="0" u="none" strike="noStrike" kern="1200" cap="none" spc="0" normalizeH="0" baseline="0" noProof="0" dirty="0">
                <a:ln>
                  <a:noFill/>
                </a:ln>
                <a:effectLst/>
                <a:uLnTx/>
                <a:uFillTx/>
                <a:latin typeface="+mj-ea"/>
                <a:ea typeface="+mj-ea"/>
                <a:cs typeface="+mn-cs"/>
              </a:rPr>
              <a:t>输入关键词</a:t>
            </a:r>
          </a:p>
        </p:txBody>
      </p:sp>
      <p:sp>
        <p:nvSpPr>
          <p:cNvPr id="94" name="矩形 93">
            <a:extLst>
              <a:ext uri="{FF2B5EF4-FFF2-40B4-BE49-F238E27FC236}">
                <a16:creationId xmlns="" xmlns:a16="http://schemas.microsoft.com/office/drawing/2014/main" id="{F1B342DE-7272-45BF-99EF-E65CB76B5B29}"/>
              </a:ext>
            </a:extLst>
          </p:cNvPr>
          <p:cNvSpPr/>
          <p:nvPr/>
        </p:nvSpPr>
        <p:spPr>
          <a:xfrm>
            <a:off x="8934911" y="5184464"/>
            <a:ext cx="2404603" cy="644535"/>
          </a:xfrm>
          <a:prstGeom prst="rect">
            <a:avLst/>
          </a:prstGeom>
        </p:spPr>
        <p:txBody>
          <a:bodyPr wrap="square">
            <a:spAutoFit/>
          </a:bodyPr>
          <a:lstStyle/>
          <a:p>
            <a:pPr>
              <a:lnSpc>
                <a:spcPct val="125000"/>
              </a:lnSpc>
              <a:defRPr/>
            </a:pPr>
            <a:r>
              <a:rPr lang="zh-CN" altLang="en-US" sz="1500" dirty="0">
                <a:latin typeface="+mn-ea"/>
              </a:rPr>
              <a:t>输入与标题相关的描述，</a:t>
            </a:r>
            <a:endParaRPr lang="en-US" altLang="zh-CN" sz="1500" dirty="0">
              <a:latin typeface="+mn-ea"/>
            </a:endParaRPr>
          </a:p>
          <a:p>
            <a:pPr>
              <a:lnSpc>
                <a:spcPct val="125000"/>
              </a:lnSpc>
              <a:defRPr/>
            </a:pPr>
            <a:r>
              <a:rPr lang="zh-CN" altLang="en-US" sz="1500" dirty="0">
                <a:latin typeface="+mn-ea"/>
              </a:rPr>
              <a:t>字体建议为微软雅黑。</a:t>
            </a:r>
          </a:p>
        </p:txBody>
      </p:sp>
    </p:spTree>
    <p:extLst>
      <p:ext uri="{BB962C8B-B14F-4D97-AF65-F5344CB8AC3E}">
        <p14:creationId xmlns:p14="http://schemas.microsoft.com/office/powerpoint/2010/main" xmlns="" val="18921875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a:extLst>
              <a:ext uri="{FF2B5EF4-FFF2-40B4-BE49-F238E27FC236}">
                <a16:creationId xmlns="" xmlns:a16="http://schemas.microsoft.com/office/drawing/2014/main" id="{A17AA66F-2ED1-49A9-ADA7-7EC6DFB6DCFD}"/>
              </a:ext>
            </a:extLst>
          </p:cNvPr>
          <p:cNvGrpSpPr/>
          <p:nvPr/>
        </p:nvGrpSpPr>
        <p:grpSpPr>
          <a:xfrm>
            <a:off x="618914" y="309469"/>
            <a:ext cx="4369799" cy="215444"/>
            <a:chOff x="253154" y="301849"/>
            <a:chExt cx="4369799" cy="215444"/>
          </a:xfrm>
        </p:grpSpPr>
        <p:sp>
          <p:nvSpPr>
            <p:cNvPr id="53" name="TextBox 29">
              <a:extLst>
                <a:ext uri="{FF2B5EF4-FFF2-40B4-BE49-F238E27FC236}">
                  <a16:creationId xmlns="" xmlns:a16="http://schemas.microsoft.com/office/drawing/2014/main" id="{63ED1FB0-B019-4D13-93FE-F157646783F9}"/>
                </a:ext>
              </a:extLst>
            </p:cNvPr>
            <p:cNvSpPr txBox="1"/>
            <p:nvPr/>
          </p:nvSpPr>
          <p:spPr>
            <a:xfrm>
              <a:off x="253154" y="301849"/>
              <a:ext cx="718145" cy="215444"/>
            </a:xfrm>
            <a:prstGeom prst="rect">
              <a:avLst/>
            </a:prstGeom>
            <a:noFill/>
          </p:spPr>
          <p:txBody>
            <a:bodyPr wrap="none" lIns="0" tIns="0" rIns="0" bIns="0" rtlCol="0">
              <a:spAutoFit/>
            </a:bodyPr>
            <a:lstStyle/>
            <a:p>
              <a:pPr algn="ctr"/>
              <a:r>
                <a:rPr lang="zh-CN" altLang="en-US" sz="1400" b="1" dirty="0">
                  <a:solidFill>
                    <a:schemeClr val="accent1"/>
                  </a:solidFill>
                  <a:latin typeface="+mj-ea"/>
                  <a:ea typeface="+mj-ea"/>
                </a:rPr>
                <a:t>论文摘要</a:t>
              </a:r>
            </a:p>
          </p:txBody>
        </p:sp>
        <p:sp>
          <p:nvSpPr>
            <p:cNvPr id="55" name="TextBox 32">
              <a:extLst>
                <a:ext uri="{FF2B5EF4-FFF2-40B4-BE49-F238E27FC236}">
                  <a16:creationId xmlns="" xmlns:a16="http://schemas.microsoft.com/office/drawing/2014/main" id="{71B1B2FE-7393-4FDE-9EA2-CD6C51349C03}"/>
                </a:ext>
              </a:extLst>
            </p:cNvPr>
            <p:cNvSpPr txBox="1"/>
            <p:nvPr/>
          </p:nvSpPr>
          <p:spPr>
            <a:xfrm>
              <a:off x="1173281" y="301849"/>
              <a:ext cx="718145"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选题背景</a:t>
              </a:r>
            </a:p>
          </p:txBody>
        </p:sp>
        <p:sp>
          <p:nvSpPr>
            <p:cNvPr id="57" name="TextBox 33">
              <a:extLst>
                <a:ext uri="{FF2B5EF4-FFF2-40B4-BE49-F238E27FC236}">
                  <a16:creationId xmlns="" xmlns:a16="http://schemas.microsoft.com/office/drawing/2014/main" id="{81A39BFD-39D2-4435-B837-6449E6774206}"/>
                </a:ext>
              </a:extLst>
            </p:cNvPr>
            <p:cNvSpPr txBox="1"/>
            <p:nvPr/>
          </p:nvSpPr>
          <p:spPr>
            <a:xfrm>
              <a:off x="2984681" y="301849"/>
              <a:ext cx="718145"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关键技术</a:t>
              </a:r>
            </a:p>
          </p:txBody>
        </p:sp>
        <p:sp>
          <p:nvSpPr>
            <p:cNvPr id="58" name="TextBox 34">
              <a:extLst>
                <a:ext uri="{FF2B5EF4-FFF2-40B4-BE49-F238E27FC236}">
                  <a16:creationId xmlns="" xmlns:a16="http://schemas.microsoft.com/office/drawing/2014/main" id="{D7879D44-465F-4047-96C1-A88D1B66C601}"/>
                </a:ext>
              </a:extLst>
            </p:cNvPr>
            <p:cNvSpPr txBox="1"/>
            <p:nvPr/>
          </p:nvSpPr>
          <p:spPr>
            <a:xfrm>
              <a:off x="3885572" y="301849"/>
              <a:ext cx="737381"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论文总结</a:t>
              </a:r>
            </a:p>
          </p:txBody>
        </p:sp>
        <p:sp>
          <p:nvSpPr>
            <p:cNvPr id="59" name="TextBox 36">
              <a:extLst>
                <a:ext uri="{FF2B5EF4-FFF2-40B4-BE49-F238E27FC236}">
                  <a16:creationId xmlns="" xmlns:a16="http://schemas.microsoft.com/office/drawing/2014/main" id="{9B932520-875F-4414-AA0A-7D6F7B746C5B}"/>
                </a:ext>
              </a:extLst>
            </p:cNvPr>
            <p:cNvSpPr txBox="1"/>
            <p:nvPr/>
          </p:nvSpPr>
          <p:spPr>
            <a:xfrm>
              <a:off x="2074172" y="301849"/>
              <a:ext cx="718145"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研究方法</a:t>
              </a:r>
            </a:p>
          </p:txBody>
        </p:sp>
      </p:grpSp>
      <p:grpSp>
        <p:nvGrpSpPr>
          <p:cNvPr id="60" name="Group 4">
            <a:extLst>
              <a:ext uri="{FF2B5EF4-FFF2-40B4-BE49-F238E27FC236}">
                <a16:creationId xmlns="" xmlns:a16="http://schemas.microsoft.com/office/drawing/2014/main" id="{3C00D875-C36F-41A7-824F-E0FF92A76E78}"/>
              </a:ext>
            </a:extLst>
          </p:cNvPr>
          <p:cNvGrpSpPr>
            <a:grpSpLocks noChangeAspect="1"/>
          </p:cNvGrpSpPr>
          <p:nvPr/>
        </p:nvGrpSpPr>
        <p:grpSpPr bwMode="auto">
          <a:xfrm>
            <a:off x="10749148" y="148469"/>
            <a:ext cx="1167606" cy="401979"/>
            <a:chOff x="1446" y="1587"/>
            <a:chExt cx="4752" cy="1636"/>
          </a:xfrm>
        </p:grpSpPr>
        <p:sp>
          <p:nvSpPr>
            <p:cNvPr id="61" name="AutoShape 3">
              <a:extLst>
                <a:ext uri="{FF2B5EF4-FFF2-40B4-BE49-F238E27FC236}">
                  <a16:creationId xmlns="" xmlns:a16="http://schemas.microsoft.com/office/drawing/2014/main" id="{C5873C3A-5C29-4396-B92E-6BFF896D98E6}"/>
                </a:ext>
              </a:extLst>
            </p:cNvPr>
            <p:cNvSpPr>
              <a:spLocks noChangeAspect="1" noChangeArrowheads="1" noTextEdit="1"/>
            </p:cNvSpPr>
            <p:nvPr/>
          </p:nvSpPr>
          <p:spPr bwMode="auto">
            <a:xfrm>
              <a:off x="1446" y="1587"/>
              <a:ext cx="4752" cy="16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5">
              <a:extLst>
                <a:ext uri="{FF2B5EF4-FFF2-40B4-BE49-F238E27FC236}">
                  <a16:creationId xmlns="" xmlns:a16="http://schemas.microsoft.com/office/drawing/2014/main" id="{91C1F904-30C6-4A43-A95A-D33BF4862622}"/>
                </a:ext>
              </a:extLst>
            </p:cNvPr>
            <p:cNvSpPr>
              <a:spLocks noEditPoints="1"/>
            </p:cNvSpPr>
            <p:nvPr/>
          </p:nvSpPr>
          <p:spPr bwMode="auto">
            <a:xfrm>
              <a:off x="3502" y="1864"/>
              <a:ext cx="2678" cy="815"/>
            </a:xfrm>
            <a:custGeom>
              <a:avLst/>
              <a:gdLst>
                <a:gd name="T0" fmla="*/ 1502 w 1638"/>
                <a:gd name="T1" fmla="*/ 336 h 498"/>
                <a:gd name="T2" fmla="*/ 1469 w 1638"/>
                <a:gd name="T3" fmla="*/ 319 h 498"/>
                <a:gd name="T4" fmla="*/ 1475 w 1638"/>
                <a:gd name="T5" fmla="*/ 399 h 498"/>
                <a:gd name="T6" fmla="*/ 215 w 1638"/>
                <a:gd name="T7" fmla="*/ 452 h 498"/>
                <a:gd name="T8" fmla="*/ 78 w 1638"/>
                <a:gd name="T9" fmla="*/ 498 h 498"/>
                <a:gd name="T10" fmla="*/ 221 w 1638"/>
                <a:gd name="T11" fmla="*/ 491 h 498"/>
                <a:gd name="T12" fmla="*/ 115 w 1638"/>
                <a:gd name="T13" fmla="*/ 360 h 498"/>
                <a:gd name="T14" fmla="*/ 172 w 1638"/>
                <a:gd name="T15" fmla="*/ 358 h 498"/>
                <a:gd name="T16" fmla="*/ 107 w 1638"/>
                <a:gd name="T17" fmla="*/ 309 h 498"/>
                <a:gd name="T18" fmla="*/ 188 w 1638"/>
                <a:gd name="T19" fmla="*/ 410 h 498"/>
                <a:gd name="T20" fmla="*/ 217 w 1638"/>
                <a:gd name="T21" fmla="*/ 281 h 498"/>
                <a:gd name="T22" fmla="*/ 87 w 1638"/>
                <a:gd name="T23" fmla="*/ 290 h 498"/>
                <a:gd name="T24" fmla="*/ 119 w 1638"/>
                <a:gd name="T25" fmla="*/ 414 h 498"/>
                <a:gd name="T26" fmla="*/ 41 w 1638"/>
                <a:gd name="T27" fmla="*/ 154 h 498"/>
                <a:gd name="T28" fmla="*/ 65 w 1638"/>
                <a:gd name="T29" fmla="*/ 199 h 498"/>
                <a:gd name="T30" fmla="*/ 128 w 1638"/>
                <a:gd name="T31" fmla="*/ 54 h 498"/>
                <a:gd name="T32" fmla="*/ 0 w 1638"/>
                <a:gd name="T33" fmla="*/ 60 h 498"/>
                <a:gd name="T34" fmla="*/ 42 w 1638"/>
                <a:gd name="T35" fmla="*/ 108 h 498"/>
                <a:gd name="T36" fmla="*/ 13 w 1638"/>
                <a:gd name="T37" fmla="*/ 223 h 498"/>
                <a:gd name="T38" fmla="*/ 213 w 1638"/>
                <a:gd name="T39" fmla="*/ 82 h 498"/>
                <a:gd name="T40" fmla="*/ 165 w 1638"/>
                <a:gd name="T41" fmla="*/ 136 h 498"/>
                <a:gd name="T42" fmla="*/ 169 w 1638"/>
                <a:gd name="T43" fmla="*/ 242 h 498"/>
                <a:gd name="T44" fmla="*/ 275 w 1638"/>
                <a:gd name="T45" fmla="*/ 225 h 498"/>
                <a:gd name="T46" fmla="*/ 246 w 1638"/>
                <a:gd name="T47" fmla="*/ 137 h 498"/>
                <a:gd name="T48" fmla="*/ 221 w 1638"/>
                <a:gd name="T49" fmla="*/ 44 h 498"/>
                <a:gd name="T50" fmla="*/ 94 w 1638"/>
                <a:gd name="T51" fmla="*/ 247 h 498"/>
                <a:gd name="T52" fmla="*/ 564 w 1638"/>
                <a:gd name="T53" fmla="*/ 299 h 498"/>
                <a:gd name="T54" fmla="*/ 562 w 1638"/>
                <a:gd name="T55" fmla="*/ 314 h 498"/>
                <a:gd name="T56" fmla="*/ 529 w 1638"/>
                <a:gd name="T57" fmla="*/ 347 h 498"/>
                <a:gd name="T58" fmla="*/ 518 w 1638"/>
                <a:gd name="T59" fmla="*/ 377 h 498"/>
                <a:gd name="T60" fmla="*/ 605 w 1638"/>
                <a:gd name="T61" fmla="*/ 388 h 498"/>
                <a:gd name="T62" fmla="*/ 616 w 1638"/>
                <a:gd name="T63" fmla="*/ 293 h 498"/>
                <a:gd name="T64" fmla="*/ 665 w 1638"/>
                <a:gd name="T65" fmla="*/ 425 h 498"/>
                <a:gd name="T66" fmla="*/ 735 w 1638"/>
                <a:gd name="T67" fmla="*/ 382 h 498"/>
                <a:gd name="T68" fmla="*/ 562 w 1638"/>
                <a:gd name="T69" fmla="*/ 217 h 498"/>
                <a:gd name="T70" fmla="*/ 629 w 1638"/>
                <a:gd name="T71" fmla="*/ 156 h 498"/>
                <a:gd name="T72" fmla="*/ 570 w 1638"/>
                <a:gd name="T73" fmla="*/ 65 h 498"/>
                <a:gd name="T74" fmla="*/ 509 w 1638"/>
                <a:gd name="T75" fmla="*/ 165 h 498"/>
                <a:gd name="T76" fmla="*/ 436 w 1638"/>
                <a:gd name="T77" fmla="*/ 353 h 498"/>
                <a:gd name="T78" fmla="*/ 484 w 1638"/>
                <a:gd name="T79" fmla="*/ 286 h 498"/>
                <a:gd name="T80" fmla="*/ 879 w 1638"/>
                <a:gd name="T81" fmla="*/ 477 h 498"/>
                <a:gd name="T82" fmla="*/ 1066 w 1638"/>
                <a:gd name="T83" fmla="*/ 339 h 498"/>
                <a:gd name="T84" fmla="*/ 1105 w 1638"/>
                <a:gd name="T85" fmla="*/ 327 h 498"/>
                <a:gd name="T86" fmla="*/ 1103 w 1638"/>
                <a:gd name="T87" fmla="*/ 218 h 498"/>
                <a:gd name="T88" fmla="*/ 1048 w 1638"/>
                <a:gd name="T89" fmla="*/ 174 h 498"/>
                <a:gd name="T90" fmla="*/ 992 w 1638"/>
                <a:gd name="T91" fmla="*/ 276 h 498"/>
                <a:gd name="T92" fmla="*/ 1480 w 1638"/>
                <a:gd name="T93" fmla="*/ 198 h 498"/>
                <a:gd name="T94" fmla="*/ 1484 w 1638"/>
                <a:gd name="T95" fmla="*/ 104 h 498"/>
                <a:gd name="T96" fmla="*/ 1495 w 1638"/>
                <a:gd name="T97" fmla="*/ 193 h 498"/>
                <a:gd name="T98" fmla="*/ 1569 w 1638"/>
                <a:gd name="T99" fmla="*/ 105 h 498"/>
                <a:gd name="T100" fmla="*/ 1532 w 1638"/>
                <a:gd name="T101" fmla="*/ 40 h 498"/>
                <a:gd name="T102" fmla="*/ 1434 w 1638"/>
                <a:gd name="T103" fmla="*/ 78 h 498"/>
                <a:gd name="T104" fmla="*/ 1415 w 1638"/>
                <a:gd name="T105" fmla="*/ 211 h 498"/>
                <a:gd name="T106" fmla="*/ 1376 w 1638"/>
                <a:gd name="T107" fmla="*/ 70 h 498"/>
                <a:gd name="T108" fmla="*/ 1358 w 1638"/>
                <a:gd name="T109" fmla="*/ 232 h 498"/>
                <a:gd name="T110" fmla="*/ 1346 w 1638"/>
                <a:gd name="T111" fmla="*/ 314 h 498"/>
                <a:gd name="T112" fmla="*/ 1473 w 1638"/>
                <a:gd name="T113" fmla="*/ 239 h 498"/>
                <a:gd name="T114" fmla="*/ 1555 w 1638"/>
                <a:gd name="T115" fmla="*/ 206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8" h="498">
                  <a:moveTo>
                    <a:pt x="1439" y="479"/>
                  </a:moveTo>
                  <a:cubicBezTo>
                    <a:pt x="1441" y="486"/>
                    <a:pt x="1453" y="497"/>
                    <a:pt x="1462" y="497"/>
                  </a:cubicBezTo>
                  <a:cubicBezTo>
                    <a:pt x="1498" y="497"/>
                    <a:pt x="1514" y="450"/>
                    <a:pt x="1512" y="410"/>
                  </a:cubicBezTo>
                  <a:cubicBezTo>
                    <a:pt x="1509" y="380"/>
                    <a:pt x="1509" y="380"/>
                    <a:pt x="1509" y="380"/>
                  </a:cubicBezTo>
                  <a:cubicBezTo>
                    <a:pt x="1525" y="380"/>
                    <a:pt x="1525" y="380"/>
                    <a:pt x="1525" y="380"/>
                  </a:cubicBezTo>
                  <a:cubicBezTo>
                    <a:pt x="1539" y="380"/>
                    <a:pt x="1560" y="371"/>
                    <a:pt x="1560" y="360"/>
                  </a:cubicBezTo>
                  <a:cubicBezTo>
                    <a:pt x="1560" y="358"/>
                    <a:pt x="1560" y="358"/>
                    <a:pt x="1560" y="358"/>
                  </a:cubicBezTo>
                  <a:cubicBezTo>
                    <a:pt x="1560" y="354"/>
                    <a:pt x="1560" y="354"/>
                    <a:pt x="1560" y="354"/>
                  </a:cubicBezTo>
                  <a:cubicBezTo>
                    <a:pt x="1553" y="341"/>
                    <a:pt x="1531" y="336"/>
                    <a:pt x="1512" y="336"/>
                  </a:cubicBezTo>
                  <a:cubicBezTo>
                    <a:pt x="1502" y="336"/>
                    <a:pt x="1502" y="336"/>
                    <a:pt x="1502" y="336"/>
                  </a:cubicBezTo>
                  <a:cubicBezTo>
                    <a:pt x="1491" y="310"/>
                    <a:pt x="1491" y="310"/>
                    <a:pt x="1491" y="310"/>
                  </a:cubicBezTo>
                  <a:cubicBezTo>
                    <a:pt x="1506" y="302"/>
                    <a:pt x="1536" y="295"/>
                    <a:pt x="1536" y="275"/>
                  </a:cubicBezTo>
                  <a:cubicBezTo>
                    <a:pt x="1536" y="260"/>
                    <a:pt x="1513" y="252"/>
                    <a:pt x="1497" y="252"/>
                  </a:cubicBezTo>
                  <a:cubicBezTo>
                    <a:pt x="1475" y="252"/>
                    <a:pt x="1475" y="252"/>
                    <a:pt x="1475" y="252"/>
                  </a:cubicBezTo>
                  <a:cubicBezTo>
                    <a:pt x="1464" y="252"/>
                    <a:pt x="1439" y="260"/>
                    <a:pt x="1439" y="271"/>
                  </a:cubicBezTo>
                  <a:cubicBezTo>
                    <a:pt x="1439" y="281"/>
                    <a:pt x="1451" y="293"/>
                    <a:pt x="1458" y="293"/>
                  </a:cubicBezTo>
                  <a:cubicBezTo>
                    <a:pt x="1469" y="293"/>
                    <a:pt x="1479" y="286"/>
                    <a:pt x="1488" y="286"/>
                  </a:cubicBezTo>
                  <a:cubicBezTo>
                    <a:pt x="1487" y="298"/>
                    <a:pt x="1478" y="303"/>
                    <a:pt x="1469" y="308"/>
                  </a:cubicBezTo>
                  <a:cubicBezTo>
                    <a:pt x="1469" y="312"/>
                    <a:pt x="1469" y="312"/>
                    <a:pt x="1469" y="312"/>
                  </a:cubicBezTo>
                  <a:cubicBezTo>
                    <a:pt x="1469" y="319"/>
                    <a:pt x="1469" y="319"/>
                    <a:pt x="1469" y="319"/>
                  </a:cubicBezTo>
                  <a:cubicBezTo>
                    <a:pt x="1469" y="323"/>
                    <a:pt x="1469" y="323"/>
                    <a:pt x="1469" y="323"/>
                  </a:cubicBezTo>
                  <a:cubicBezTo>
                    <a:pt x="1471" y="326"/>
                    <a:pt x="1473" y="328"/>
                    <a:pt x="1473" y="334"/>
                  </a:cubicBezTo>
                  <a:cubicBezTo>
                    <a:pt x="1473" y="337"/>
                    <a:pt x="1470" y="338"/>
                    <a:pt x="1467" y="338"/>
                  </a:cubicBezTo>
                  <a:cubicBezTo>
                    <a:pt x="1454" y="338"/>
                    <a:pt x="1454" y="338"/>
                    <a:pt x="1454" y="338"/>
                  </a:cubicBezTo>
                  <a:cubicBezTo>
                    <a:pt x="1400" y="346"/>
                    <a:pt x="1400" y="346"/>
                    <a:pt x="1400" y="346"/>
                  </a:cubicBezTo>
                  <a:cubicBezTo>
                    <a:pt x="1398" y="353"/>
                    <a:pt x="1397" y="348"/>
                    <a:pt x="1397" y="354"/>
                  </a:cubicBezTo>
                  <a:cubicBezTo>
                    <a:pt x="1397" y="361"/>
                    <a:pt x="1415" y="370"/>
                    <a:pt x="1422" y="372"/>
                  </a:cubicBezTo>
                  <a:cubicBezTo>
                    <a:pt x="1432" y="375"/>
                    <a:pt x="1448" y="377"/>
                    <a:pt x="1460" y="377"/>
                  </a:cubicBezTo>
                  <a:cubicBezTo>
                    <a:pt x="1466" y="377"/>
                    <a:pt x="1467" y="378"/>
                    <a:pt x="1473" y="379"/>
                  </a:cubicBezTo>
                  <a:cubicBezTo>
                    <a:pt x="1475" y="399"/>
                    <a:pt x="1475" y="399"/>
                    <a:pt x="1475" y="399"/>
                  </a:cubicBezTo>
                  <a:cubicBezTo>
                    <a:pt x="1475" y="405"/>
                    <a:pt x="1475" y="405"/>
                    <a:pt x="1475" y="405"/>
                  </a:cubicBezTo>
                  <a:cubicBezTo>
                    <a:pt x="1475" y="418"/>
                    <a:pt x="1462" y="441"/>
                    <a:pt x="1456" y="449"/>
                  </a:cubicBezTo>
                  <a:cubicBezTo>
                    <a:pt x="1447" y="447"/>
                    <a:pt x="1447" y="447"/>
                    <a:pt x="1447" y="447"/>
                  </a:cubicBezTo>
                  <a:cubicBezTo>
                    <a:pt x="1444" y="444"/>
                    <a:pt x="1440" y="438"/>
                    <a:pt x="1434" y="438"/>
                  </a:cubicBezTo>
                  <a:cubicBezTo>
                    <a:pt x="1431" y="438"/>
                    <a:pt x="1430" y="441"/>
                    <a:pt x="1430" y="444"/>
                  </a:cubicBezTo>
                  <a:cubicBezTo>
                    <a:pt x="1430" y="445"/>
                    <a:pt x="1430" y="445"/>
                    <a:pt x="1430" y="445"/>
                  </a:cubicBezTo>
                  <a:cubicBezTo>
                    <a:pt x="1430" y="455"/>
                    <a:pt x="1437" y="470"/>
                    <a:pt x="1439" y="479"/>
                  </a:cubicBezTo>
                  <a:close/>
                  <a:moveTo>
                    <a:pt x="221" y="491"/>
                  </a:moveTo>
                  <a:cubicBezTo>
                    <a:pt x="229" y="486"/>
                    <a:pt x="254" y="477"/>
                    <a:pt x="254" y="466"/>
                  </a:cubicBezTo>
                  <a:cubicBezTo>
                    <a:pt x="254" y="460"/>
                    <a:pt x="224" y="450"/>
                    <a:pt x="215" y="452"/>
                  </a:cubicBezTo>
                  <a:cubicBezTo>
                    <a:pt x="199" y="454"/>
                    <a:pt x="199" y="454"/>
                    <a:pt x="199" y="454"/>
                  </a:cubicBezTo>
                  <a:cubicBezTo>
                    <a:pt x="187" y="455"/>
                    <a:pt x="186" y="450"/>
                    <a:pt x="172" y="453"/>
                  </a:cubicBezTo>
                  <a:cubicBezTo>
                    <a:pt x="164" y="454"/>
                    <a:pt x="153" y="456"/>
                    <a:pt x="145" y="455"/>
                  </a:cubicBezTo>
                  <a:cubicBezTo>
                    <a:pt x="87" y="453"/>
                    <a:pt x="87" y="453"/>
                    <a:pt x="87" y="453"/>
                  </a:cubicBezTo>
                  <a:cubicBezTo>
                    <a:pt x="67" y="453"/>
                    <a:pt x="67" y="453"/>
                    <a:pt x="67" y="453"/>
                  </a:cubicBezTo>
                  <a:cubicBezTo>
                    <a:pt x="63" y="453"/>
                    <a:pt x="63" y="453"/>
                    <a:pt x="63" y="453"/>
                  </a:cubicBezTo>
                  <a:cubicBezTo>
                    <a:pt x="48" y="459"/>
                    <a:pt x="48" y="459"/>
                    <a:pt x="48" y="459"/>
                  </a:cubicBezTo>
                  <a:cubicBezTo>
                    <a:pt x="46" y="465"/>
                    <a:pt x="46" y="465"/>
                    <a:pt x="46" y="465"/>
                  </a:cubicBezTo>
                  <a:cubicBezTo>
                    <a:pt x="46" y="468"/>
                    <a:pt x="46" y="468"/>
                    <a:pt x="46" y="468"/>
                  </a:cubicBezTo>
                  <a:cubicBezTo>
                    <a:pt x="46" y="479"/>
                    <a:pt x="72" y="498"/>
                    <a:pt x="78" y="498"/>
                  </a:cubicBezTo>
                  <a:cubicBezTo>
                    <a:pt x="80" y="498"/>
                    <a:pt x="80" y="498"/>
                    <a:pt x="80" y="498"/>
                  </a:cubicBezTo>
                  <a:cubicBezTo>
                    <a:pt x="86" y="498"/>
                    <a:pt x="84" y="492"/>
                    <a:pt x="91" y="492"/>
                  </a:cubicBezTo>
                  <a:cubicBezTo>
                    <a:pt x="94" y="492"/>
                    <a:pt x="94" y="492"/>
                    <a:pt x="94" y="492"/>
                  </a:cubicBezTo>
                  <a:cubicBezTo>
                    <a:pt x="105" y="492"/>
                    <a:pt x="130" y="490"/>
                    <a:pt x="135" y="491"/>
                  </a:cubicBezTo>
                  <a:cubicBezTo>
                    <a:pt x="165" y="494"/>
                    <a:pt x="165" y="494"/>
                    <a:pt x="165" y="494"/>
                  </a:cubicBezTo>
                  <a:cubicBezTo>
                    <a:pt x="169" y="494"/>
                    <a:pt x="169" y="494"/>
                    <a:pt x="169" y="494"/>
                  </a:cubicBezTo>
                  <a:cubicBezTo>
                    <a:pt x="176" y="490"/>
                    <a:pt x="176" y="490"/>
                    <a:pt x="176" y="490"/>
                  </a:cubicBezTo>
                  <a:cubicBezTo>
                    <a:pt x="180" y="491"/>
                    <a:pt x="180" y="491"/>
                    <a:pt x="180" y="491"/>
                  </a:cubicBezTo>
                  <a:cubicBezTo>
                    <a:pt x="217" y="491"/>
                    <a:pt x="217" y="491"/>
                    <a:pt x="217" y="491"/>
                  </a:cubicBezTo>
                  <a:cubicBezTo>
                    <a:pt x="221" y="491"/>
                    <a:pt x="221" y="491"/>
                    <a:pt x="221" y="491"/>
                  </a:cubicBezTo>
                  <a:close/>
                  <a:moveTo>
                    <a:pt x="169" y="403"/>
                  </a:moveTo>
                  <a:cubicBezTo>
                    <a:pt x="171" y="400"/>
                    <a:pt x="171" y="400"/>
                    <a:pt x="171" y="400"/>
                  </a:cubicBezTo>
                  <a:cubicBezTo>
                    <a:pt x="165" y="388"/>
                    <a:pt x="165" y="388"/>
                    <a:pt x="165" y="388"/>
                  </a:cubicBezTo>
                  <a:cubicBezTo>
                    <a:pt x="161" y="388"/>
                    <a:pt x="161" y="388"/>
                    <a:pt x="161" y="388"/>
                  </a:cubicBezTo>
                  <a:cubicBezTo>
                    <a:pt x="145" y="386"/>
                    <a:pt x="145" y="386"/>
                    <a:pt x="145" y="386"/>
                  </a:cubicBezTo>
                  <a:cubicBezTo>
                    <a:pt x="137" y="387"/>
                    <a:pt x="137" y="387"/>
                    <a:pt x="137" y="387"/>
                  </a:cubicBezTo>
                  <a:cubicBezTo>
                    <a:pt x="133" y="387"/>
                    <a:pt x="133" y="387"/>
                    <a:pt x="133" y="387"/>
                  </a:cubicBezTo>
                  <a:cubicBezTo>
                    <a:pt x="128" y="389"/>
                    <a:pt x="127" y="392"/>
                    <a:pt x="119" y="392"/>
                  </a:cubicBezTo>
                  <a:cubicBezTo>
                    <a:pt x="117" y="386"/>
                    <a:pt x="115" y="386"/>
                    <a:pt x="115" y="379"/>
                  </a:cubicBezTo>
                  <a:cubicBezTo>
                    <a:pt x="115" y="360"/>
                    <a:pt x="115" y="360"/>
                    <a:pt x="115" y="360"/>
                  </a:cubicBezTo>
                  <a:cubicBezTo>
                    <a:pt x="120" y="361"/>
                    <a:pt x="122" y="360"/>
                    <a:pt x="122" y="366"/>
                  </a:cubicBezTo>
                  <a:cubicBezTo>
                    <a:pt x="122" y="370"/>
                    <a:pt x="122" y="370"/>
                    <a:pt x="122" y="370"/>
                  </a:cubicBezTo>
                  <a:cubicBezTo>
                    <a:pt x="122" y="373"/>
                    <a:pt x="122" y="373"/>
                    <a:pt x="122" y="373"/>
                  </a:cubicBezTo>
                  <a:cubicBezTo>
                    <a:pt x="124" y="379"/>
                    <a:pt x="124" y="379"/>
                    <a:pt x="124" y="379"/>
                  </a:cubicBezTo>
                  <a:cubicBezTo>
                    <a:pt x="139" y="379"/>
                    <a:pt x="139" y="379"/>
                    <a:pt x="139" y="379"/>
                  </a:cubicBezTo>
                  <a:cubicBezTo>
                    <a:pt x="141" y="373"/>
                    <a:pt x="141" y="373"/>
                    <a:pt x="141" y="373"/>
                  </a:cubicBezTo>
                  <a:cubicBezTo>
                    <a:pt x="145" y="373"/>
                    <a:pt x="145" y="373"/>
                    <a:pt x="145" y="373"/>
                  </a:cubicBezTo>
                  <a:cubicBezTo>
                    <a:pt x="148" y="373"/>
                    <a:pt x="148" y="373"/>
                    <a:pt x="148" y="373"/>
                  </a:cubicBezTo>
                  <a:cubicBezTo>
                    <a:pt x="152" y="373"/>
                    <a:pt x="152" y="373"/>
                    <a:pt x="152" y="373"/>
                  </a:cubicBezTo>
                  <a:cubicBezTo>
                    <a:pt x="172" y="358"/>
                    <a:pt x="172" y="358"/>
                    <a:pt x="172" y="358"/>
                  </a:cubicBezTo>
                  <a:cubicBezTo>
                    <a:pt x="172" y="347"/>
                    <a:pt x="172" y="347"/>
                    <a:pt x="172" y="347"/>
                  </a:cubicBezTo>
                  <a:cubicBezTo>
                    <a:pt x="172" y="341"/>
                    <a:pt x="170" y="341"/>
                    <a:pt x="169" y="334"/>
                  </a:cubicBezTo>
                  <a:cubicBezTo>
                    <a:pt x="158" y="334"/>
                    <a:pt x="158" y="334"/>
                    <a:pt x="158" y="334"/>
                  </a:cubicBezTo>
                  <a:cubicBezTo>
                    <a:pt x="152" y="337"/>
                    <a:pt x="141" y="342"/>
                    <a:pt x="133" y="342"/>
                  </a:cubicBezTo>
                  <a:cubicBezTo>
                    <a:pt x="130" y="342"/>
                    <a:pt x="130" y="342"/>
                    <a:pt x="130" y="342"/>
                  </a:cubicBezTo>
                  <a:cubicBezTo>
                    <a:pt x="126" y="342"/>
                    <a:pt x="126" y="342"/>
                    <a:pt x="126" y="342"/>
                  </a:cubicBezTo>
                  <a:cubicBezTo>
                    <a:pt x="119" y="346"/>
                    <a:pt x="119" y="346"/>
                    <a:pt x="119" y="346"/>
                  </a:cubicBezTo>
                  <a:cubicBezTo>
                    <a:pt x="115" y="346"/>
                    <a:pt x="115" y="346"/>
                    <a:pt x="115" y="346"/>
                  </a:cubicBezTo>
                  <a:cubicBezTo>
                    <a:pt x="110" y="346"/>
                    <a:pt x="110" y="344"/>
                    <a:pt x="109" y="340"/>
                  </a:cubicBezTo>
                  <a:cubicBezTo>
                    <a:pt x="107" y="309"/>
                    <a:pt x="107" y="309"/>
                    <a:pt x="107" y="309"/>
                  </a:cubicBezTo>
                  <a:cubicBezTo>
                    <a:pt x="107" y="301"/>
                    <a:pt x="107" y="301"/>
                    <a:pt x="107" y="301"/>
                  </a:cubicBezTo>
                  <a:cubicBezTo>
                    <a:pt x="120" y="301"/>
                    <a:pt x="120" y="301"/>
                    <a:pt x="120" y="301"/>
                  </a:cubicBezTo>
                  <a:cubicBezTo>
                    <a:pt x="126" y="301"/>
                    <a:pt x="131" y="304"/>
                    <a:pt x="135" y="307"/>
                  </a:cubicBezTo>
                  <a:cubicBezTo>
                    <a:pt x="169" y="307"/>
                    <a:pt x="169" y="307"/>
                    <a:pt x="169" y="307"/>
                  </a:cubicBezTo>
                  <a:cubicBezTo>
                    <a:pt x="174" y="309"/>
                    <a:pt x="177" y="309"/>
                    <a:pt x="178" y="316"/>
                  </a:cubicBezTo>
                  <a:cubicBezTo>
                    <a:pt x="186" y="364"/>
                    <a:pt x="186" y="364"/>
                    <a:pt x="186" y="364"/>
                  </a:cubicBezTo>
                  <a:cubicBezTo>
                    <a:pt x="186" y="367"/>
                    <a:pt x="182" y="378"/>
                    <a:pt x="182" y="387"/>
                  </a:cubicBezTo>
                  <a:cubicBezTo>
                    <a:pt x="182" y="398"/>
                    <a:pt x="182" y="398"/>
                    <a:pt x="182" y="398"/>
                  </a:cubicBezTo>
                  <a:cubicBezTo>
                    <a:pt x="182" y="401"/>
                    <a:pt x="182" y="401"/>
                    <a:pt x="184" y="403"/>
                  </a:cubicBezTo>
                  <a:cubicBezTo>
                    <a:pt x="188" y="410"/>
                    <a:pt x="188" y="410"/>
                    <a:pt x="188" y="410"/>
                  </a:cubicBezTo>
                  <a:cubicBezTo>
                    <a:pt x="195" y="411"/>
                    <a:pt x="195" y="411"/>
                    <a:pt x="195" y="411"/>
                  </a:cubicBezTo>
                  <a:cubicBezTo>
                    <a:pt x="212" y="411"/>
                    <a:pt x="228" y="388"/>
                    <a:pt x="228" y="370"/>
                  </a:cubicBezTo>
                  <a:cubicBezTo>
                    <a:pt x="228" y="351"/>
                    <a:pt x="228" y="351"/>
                    <a:pt x="228" y="351"/>
                  </a:cubicBezTo>
                  <a:cubicBezTo>
                    <a:pt x="228" y="341"/>
                    <a:pt x="232" y="341"/>
                    <a:pt x="232" y="331"/>
                  </a:cubicBezTo>
                  <a:cubicBezTo>
                    <a:pt x="232" y="314"/>
                    <a:pt x="232" y="314"/>
                    <a:pt x="232" y="314"/>
                  </a:cubicBezTo>
                  <a:cubicBezTo>
                    <a:pt x="232" y="310"/>
                    <a:pt x="232" y="310"/>
                    <a:pt x="232" y="310"/>
                  </a:cubicBezTo>
                  <a:cubicBezTo>
                    <a:pt x="228" y="303"/>
                    <a:pt x="228" y="303"/>
                    <a:pt x="228" y="303"/>
                  </a:cubicBezTo>
                  <a:cubicBezTo>
                    <a:pt x="228" y="299"/>
                    <a:pt x="228" y="299"/>
                    <a:pt x="228" y="299"/>
                  </a:cubicBezTo>
                  <a:cubicBezTo>
                    <a:pt x="226" y="284"/>
                    <a:pt x="226" y="284"/>
                    <a:pt x="226" y="284"/>
                  </a:cubicBezTo>
                  <a:cubicBezTo>
                    <a:pt x="217" y="281"/>
                    <a:pt x="217" y="281"/>
                    <a:pt x="217" y="281"/>
                  </a:cubicBezTo>
                  <a:cubicBezTo>
                    <a:pt x="213" y="281"/>
                    <a:pt x="213" y="281"/>
                    <a:pt x="213" y="281"/>
                  </a:cubicBezTo>
                  <a:cubicBezTo>
                    <a:pt x="204" y="281"/>
                    <a:pt x="196" y="276"/>
                    <a:pt x="184" y="277"/>
                  </a:cubicBezTo>
                  <a:cubicBezTo>
                    <a:pt x="146" y="279"/>
                    <a:pt x="146" y="279"/>
                    <a:pt x="146" y="279"/>
                  </a:cubicBezTo>
                  <a:cubicBezTo>
                    <a:pt x="126" y="279"/>
                    <a:pt x="126" y="279"/>
                    <a:pt x="126" y="279"/>
                  </a:cubicBezTo>
                  <a:cubicBezTo>
                    <a:pt x="122" y="279"/>
                    <a:pt x="122" y="279"/>
                    <a:pt x="122" y="279"/>
                  </a:cubicBezTo>
                  <a:cubicBezTo>
                    <a:pt x="111" y="284"/>
                    <a:pt x="111" y="284"/>
                    <a:pt x="111" y="284"/>
                  </a:cubicBezTo>
                  <a:cubicBezTo>
                    <a:pt x="107" y="284"/>
                    <a:pt x="107" y="284"/>
                    <a:pt x="107" y="284"/>
                  </a:cubicBezTo>
                  <a:cubicBezTo>
                    <a:pt x="102" y="284"/>
                    <a:pt x="101" y="283"/>
                    <a:pt x="96" y="282"/>
                  </a:cubicBezTo>
                  <a:cubicBezTo>
                    <a:pt x="87" y="286"/>
                    <a:pt x="87" y="286"/>
                    <a:pt x="87" y="286"/>
                  </a:cubicBezTo>
                  <a:cubicBezTo>
                    <a:pt x="87" y="290"/>
                    <a:pt x="87" y="290"/>
                    <a:pt x="87" y="290"/>
                  </a:cubicBezTo>
                  <a:cubicBezTo>
                    <a:pt x="87" y="295"/>
                    <a:pt x="87" y="295"/>
                    <a:pt x="87" y="295"/>
                  </a:cubicBezTo>
                  <a:cubicBezTo>
                    <a:pt x="87" y="299"/>
                    <a:pt x="87" y="299"/>
                    <a:pt x="87" y="299"/>
                  </a:cubicBezTo>
                  <a:cubicBezTo>
                    <a:pt x="79" y="312"/>
                    <a:pt x="79" y="312"/>
                    <a:pt x="79" y="312"/>
                  </a:cubicBezTo>
                  <a:cubicBezTo>
                    <a:pt x="80" y="316"/>
                    <a:pt x="80" y="316"/>
                    <a:pt x="80" y="316"/>
                  </a:cubicBezTo>
                  <a:cubicBezTo>
                    <a:pt x="73" y="366"/>
                    <a:pt x="73" y="366"/>
                    <a:pt x="73" y="366"/>
                  </a:cubicBezTo>
                  <a:cubicBezTo>
                    <a:pt x="74" y="387"/>
                    <a:pt x="74" y="387"/>
                    <a:pt x="74" y="387"/>
                  </a:cubicBezTo>
                  <a:cubicBezTo>
                    <a:pt x="74" y="399"/>
                    <a:pt x="79" y="399"/>
                    <a:pt x="80" y="411"/>
                  </a:cubicBezTo>
                  <a:cubicBezTo>
                    <a:pt x="84" y="414"/>
                    <a:pt x="86" y="419"/>
                    <a:pt x="93" y="420"/>
                  </a:cubicBezTo>
                  <a:cubicBezTo>
                    <a:pt x="107" y="422"/>
                    <a:pt x="107" y="422"/>
                    <a:pt x="107" y="422"/>
                  </a:cubicBezTo>
                  <a:cubicBezTo>
                    <a:pt x="112" y="419"/>
                    <a:pt x="114" y="414"/>
                    <a:pt x="119" y="414"/>
                  </a:cubicBezTo>
                  <a:cubicBezTo>
                    <a:pt x="130" y="414"/>
                    <a:pt x="130" y="414"/>
                    <a:pt x="130" y="414"/>
                  </a:cubicBezTo>
                  <a:cubicBezTo>
                    <a:pt x="148" y="414"/>
                    <a:pt x="153" y="405"/>
                    <a:pt x="158" y="405"/>
                  </a:cubicBezTo>
                  <a:cubicBezTo>
                    <a:pt x="159" y="405"/>
                    <a:pt x="159" y="405"/>
                    <a:pt x="159" y="405"/>
                  </a:cubicBezTo>
                  <a:cubicBezTo>
                    <a:pt x="164" y="405"/>
                    <a:pt x="165" y="404"/>
                    <a:pt x="169" y="403"/>
                  </a:cubicBezTo>
                  <a:close/>
                  <a:moveTo>
                    <a:pt x="65" y="141"/>
                  </a:moveTo>
                  <a:cubicBezTo>
                    <a:pt x="70" y="138"/>
                    <a:pt x="71" y="138"/>
                    <a:pt x="80" y="138"/>
                  </a:cubicBezTo>
                  <a:cubicBezTo>
                    <a:pt x="80" y="151"/>
                    <a:pt x="80" y="151"/>
                    <a:pt x="80" y="151"/>
                  </a:cubicBezTo>
                  <a:cubicBezTo>
                    <a:pt x="80" y="160"/>
                    <a:pt x="57" y="164"/>
                    <a:pt x="48" y="164"/>
                  </a:cubicBezTo>
                  <a:cubicBezTo>
                    <a:pt x="44" y="164"/>
                    <a:pt x="45" y="164"/>
                    <a:pt x="42" y="165"/>
                  </a:cubicBezTo>
                  <a:cubicBezTo>
                    <a:pt x="41" y="154"/>
                    <a:pt x="41" y="154"/>
                    <a:pt x="41" y="154"/>
                  </a:cubicBezTo>
                  <a:cubicBezTo>
                    <a:pt x="46" y="139"/>
                    <a:pt x="46" y="139"/>
                    <a:pt x="46" y="139"/>
                  </a:cubicBezTo>
                  <a:cubicBezTo>
                    <a:pt x="51" y="142"/>
                    <a:pt x="45" y="141"/>
                    <a:pt x="52" y="141"/>
                  </a:cubicBezTo>
                  <a:cubicBezTo>
                    <a:pt x="61" y="141"/>
                    <a:pt x="61" y="141"/>
                    <a:pt x="61" y="141"/>
                  </a:cubicBezTo>
                  <a:cubicBezTo>
                    <a:pt x="65" y="141"/>
                    <a:pt x="65" y="141"/>
                    <a:pt x="65" y="141"/>
                  </a:cubicBezTo>
                  <a:close/>
                  <a:moveTo>
                    <a:pt x="74" y="255"/>
                  </a:moveTo>
                  <a:cubicBezTo>
                    <a:pt x="78" y="238"/>
                    <a:pt x="78" y="238"/>
                    <a:pt x="78" y="238"/>
                  </a:cubicBezTo>
                  <a:cubicBezTo>
                    <a:pt x="71" y="229"/>
                    <a:pt x="71" y="229"/>
                    <a:pt x="71" y="229"/>
                  </a:cubicBezTo>
                  <a:cubicBezTo>
                    <a:pt x="58" y="230"/>
                    <a:pt x="54" y="241"/>
                    <a:pt x="41" y="242"/>
                  </a:cubicBezTo>
                  <a:cubicBezTo>
                    <a:pt x="41" y="195"/>
                    <a:pt x="41" y="195"/>
                    <a:pt x="41" y="195"/>
                  </a:cubicBezTo>
                  <a:cubicBezTo>
                    <a:pt x="54" y="195"/>
                    <a:pt x="54" y="199"/>
                    <a:pt x="65" y="199"/>
                  </a:cubicBezTo>
                  <a:cubicBezTo>
                    <a:pt x="65" y="199"/>
                    <a:pt x="85" y="192"/>
                    <a:pt x="90" y="190"/>
                  </a:cubicBezTo>
                  <a:cubicBezTo>
                    <a:pt x="99" y="187"/>
                    <a:pt x="102" y="183"/>
                    <a:pt x="107" y="177"/>
                  </a:cubicBezTo>
                  <a:cubicBezTo>
                    <a:pt x="107" y="171"/>
                    <a:pt x="107" y="171"/>
                    <a:pt x="107" y="171"/>
                  </a:cubicBezTo>
                  <a:cubicBezTo>
                    <a:pt x="112" y="162"/>
                    <a:pt x="118" y="160"/>
                    <a:pt x="120" y="152"/>
                  </a:cubicBezTo>
                  <a:cubicBezTo>
                    <a:pt x="123" y="141"/>
                    <a:pt x="123" y="137"/>
                    <a:pt x="128" y="128"/>
                  </a:cubicBezTo>
                  <a:cubicBezTo>
                    <a:pt x="128" y="125"/>
                    <a:pt x="128" y="125"/>
                    <a:pt x="128" y="125"/>
                  </a:cubicBezTo>
                  <a:cubicBezTo>
                    <a:pt x="128" y="112"/>
                    <a:pt x="128" y="112"/>
                    <a:pt x="128" y="112"/>
                  </a:cubicBezTo>
                  <a:cubicBezTo>
                    <a:pt x="126" y="80"/>
                    <a:pt x="126" y="80"/>
                    <a:pt x="126" y="80"/>
                  </a:cubicBezTo>
                  <a:cubicBezTo>
                    <a:pt x="128" y="58"/>
                    <a:pt x="128" y="58"/>
                    <a:pt x="128" y="58"/>
                  </a:cubicBezTo>
                  <a:cubicBezTo>
                    <a:pt x="128" y="54"/>
                    <a:pt x="128" y="54"/>
                    <a:pt x="128" y="54"/>
                  </a:cubicBezTo>
                  <a:cubicBezTo>
                    <a:pt x="122" y="43"/>
                    <a:pt x="123" y="41"/>
                    <a:pt x="111" y="35"/>
                  </a:cubicBezTo>
                  <a:cubicBezTo>
                    <a:pt x="107" y="35"/>
                    <a:pt x="107" y="35"/>
                    <a:pt x="107" y="35"/>
                  </a:cubicBezTo>
                  <a:cubicBezTo>
                    <a:pt x="89" y="35"/>
                    <a:pt x="89" y="35"/>
                    <a:pt x="89" y="35"/>
                  </a:cubicBezTo>
                  <a:cubicBezTo>
                    <a:pt x="85" y="35"/>
                    <a:pt x="85" y="35"/>
                    <a:pt x="85" y="35"/>
                  </a:cubicBezTo>
                  <a:cubicBezTo>
                    <a:pt x="79" y="39"/>
                    <a:pt x="67" y="45"/>
                    <a:pt x="57" y="45"/>
                  </a:cubicBezTo>
                  <a:cubicBezTo>
                    <a:pt x="28" y="45"/>
                    <a:pt x="28" y="45"/>
                    <a:pt x="28" y="45"/>
                  </a:cubicBezTo>
                  <a:cubicBezTo>
                    <a:pt x="9" y="46"/>
                    <a:pt x="9" y="46"/>
                    <a:pt x="9" y="46"/>
                  </a:cubicBezTo>
                  <a:cubicBezTo>
                    <a:pt x="5" y="47"/>
                    <a:pt x="5" y="47"/>
                    <a:pt x="5" y="47"/>
                  </a:cubicBezTo>
                  <a:cubicBezTo>
                    <a:pt x="0" y="49"/>
                    <a:pt x="0" y="49"/>
                    <a:pt x="0" y="49"/>
                  </a:cubicBezTo>
                  <a:cubicBezTo>
                    <a:pt x="0" y="60"/>
                    <a:pt x="0" y="60"/>
                    <a:pt x="0" y="60"/>
                  </a:cubicBezTo>
                  <a:cubicBezTo>
                    <a:pt x="0" y="67"/>
                    <a:pt x="4" y="69"/>
                    <a:pt x="5" y="76"/>
                  </a:cubicBezTo>
                  <a:cubicBezTo>
                    <a:pt x="22" y="79"/>
                    <a:pt x="22" y="79"/>
                    <a:pt x="22" y="79"/>
                  </a:cubicBezTo>
                  <a:cubicBezTo>
                    <a:pt x="26" y="78"/>
                    <a:pt x="26" y="78"/>
                    <a:pt x="26" y="78"/>
                  </a:cubicBezTo>
                  <a:cubicBezTo>
                    <a:pt x="29" y="78"/>
                    <a:pt x="29" y="78"/>
                    <a:pt x="29" y="78"/>
                  </a:cubicBezTo>
                  <a:cubicBezTo>
                    <a:pt x="35" y="81"/>
                    <a:pt x="48" y="90"/>
                    <a:pt x="55" y="89"/>
                  </a:cubicBezTo>
                  <a:cubicBezTo>
                    <a:pt x="81" y="87"/>
                    <a:pt x="81" y="87"/>
                    <a:pt x="81" y="87"/>
                  </a:cubicBezTo>
                  <a:cubicBezTo>
                    <a:pt x="81" y="102"/>
                    <a:pt x="81" y="102"/>
                    <a:pt x="81" y="102"/>
                  </a:cubicBezTo>
                  <a:cubicBezTo>
                    <a:pt x="76" y="104"/>
                    <a:pt x="76" y="104"/>
                    <a:pt x="76" y="104"/>
                  </a:cubicBezTo>
                  <a:cubicBezTo>
                    <a:pt x="72" y="104"/>
                    <a:pt x="72" y="104"/>
                    <a:pt x="72" y="104"/>
                  </a:cubicBezTo>
                  <a:cubicBezTo>
                    <a:pt x="42" y="108"/>
                    <a:pt x="42" y="108"/>
                    <a:pt x="42" y="108"/>
                  </a:cubicBezTo>
                  <a:cubicBezTo>
                    <a:pt x="38" y="108"/>
                    <a:pt x="35" y="104"/>
                    <a:pt x="35" y="100"/>
                  </a:cubicBezTo>
                  <a:cubicBezTo>
                    <a:pt x="35" y="99"/>
                    <a:pt x="35" y="99"/>
                    <a:pt x="35" y="99"/>
                  </a:cubicBezTo>
                  <a:cubicBezTo>
                    <a:pt x="35" y="95"/>
                    <a:pt x="35" y="95"/>
                    <a:pt x="35" y="95"/>
                  </a:cubicBezTo>
                  <a:cubicBezTo>
                    <a:pt x="31" y="87"/>
                    <a:pt x="29" y="86"/>
                    <a:pt x="18" y="86"/>
                  </a:cubicBezTo>
                  <a:cubicBezTo>
                    <a:pt x="13" y="86"/>
                    <a:pt x="13" y="86"/>
                    <a:pt x="13" y="86"/>
                  </a:cubicBezTo>
                  <a:cubicBezTo>
                    <a:pt x="16" y="97"/>
                    <a:pt x="16" y="97"/>
                    <a:pt x="16" y="97"/>
                  </a:cubicBezTo>
                  <a:cubicBezTo>
                    <a:pt x="16" y="100"/>
                    <a:pt x="16" y="100"/>
                    <a:pt x="16" y="100"/>
                  </a:cubicBezTo>
                  <a:cubicBezTo>
                    <a:pt x="16" y="141"/>
                    <a:pt x="16" y="141"/>
                    <a:pt x="16" y="141"/>
                  </a:cubicBezTo>
                  <a:cubicBezTo>
                    <a:pt x="12" y="203"/>
                    <a:pt x="12" y="203"/>
                    <a:pt x="12" y="203"/>
                  </a:cubicBezTo>
                  <a:cubicBezTo>
                    <a:pt x="13" y="223"/>
                    <a:pt x="13" y="223"/>
                    <a:pt x="13" y="223"/>
                  </a:cubicBezTo>
                  <a:cubicBezTo>
                    <a:pt x="14" y="236"/>
                    <a:pt x="14" y="236"/>
                    <a:pt x="14" y="236"/>
                  </a:cubicBezTo>
                  <a:cubicBezTo>
                    <a:pt x="4" y="262"/>
                    <a:pt x="4" y="262"/>
                    <a:pt x="4" y="262"/>
                  </a:cubicBezTo>
                  <a:cubicBezTo>
                    <a:pt x="3" y="266"/>
                    <a:pt x="3" y="266"/>
                    <a:pt x="3" y="266"/>
                  </a:cubicBezTo>
                  <a:cubicBezTo>
                    <a:pt x="3" y="275"/>
                    <a:pt x="3" y="275"/>
                    <a:pt x="3" y="275"/>
                  </a:cubicBezTo>
                  <a:cubicBezTo>
                    <a:pt x="3" y="279"/>
                    <a:pt x="3" y="279"/>
                    <a:pt x="3" y="279"/>
                  </a:cubicBezTo>
                  <a:cubicBezTo>
                    <a:pt x="8" y="287"/>
                    <a:pt x="17" y="303"/>
                    <a:pt x="28" y="303"/>
                  </a:cubicBezTo>
                  <a:cubicBezTo>
                    <a:pt x="38" y="303"/>
                    <a:pt x="48" y="288"/>
                    <a:pt x="53" y="280"/>
                  </a:cubicBezTo>
                  <a:cubicBezTo>
                    <a:pt x="60" y="269"/>
                    <a:pt x="68" y="263"/>
                    <a:pt x="74" y="255"/>
                  </a:cubicBezTo>
                  <a:close/>
                  <a:moveTo>
                    <a:pt x="208" y="82"/>
                  </a:moveTo>
                  <a:cubicBezTo>
                    <a:pt x="213" y="82"/>
                    <a:pt x="213" y="82"/>
                    <a:pt x="213" y="82"/>
                  </a:cubicBezTo>
                  <a:cubicBezTo>
                    <a:pt x="213" y="104"/>
                    <a:pt x="213" y="104"/>
                    <a:pt x="213" y="104"/>
                  </a:cubicBezTo>
                  <a:cubicBezTo>
                    <a:pt x="213" y="116"/>
                    <a:pt x="210" y="125"/>
                    <a:pt x="208" y="134"/>
                  </a:cubicBezTo>
                  <a:cubicBezTo>
                    <a:pt x="203" y="153"/>
                    <a:pt x="205" y="144"/>
                    <a:pt x="191" y="151"/>
                  </a:cubicBezTo>
                  <a:cubicBezTo>
                    <a:pt x="191" y="141"/>
                    <a:pt x="191" y="141"/>
                    <a:pt x="191" y="141"/>
                  </a:cubicBezTo>
                  <a:cubicBezTo>
                    <a:pt x="191" y="132"/>
                    <a:pt x="195" y="131"/>
                    <a:pt x="195" y="123"/>
                  </a:cubicBezTo>
                  <a:cubicBezTo>
                    <a:pt x="195" y="120"/>
                    <a:pt x="192" y="113"/>
                    <a:pt x="191" y="110"/>
                  </a:cubicBezTo>
                  <a:cubicBezTo>
                    <a:pt x="182" y="104"/>
                    <a:pt x="182" y="104"/>
                    <a:pt x="182" y="104"/>
                  </a:cubicBezTo>
                  <a:cubicBezTo>
                    <a:pt x="178" y="104"/>
                    <a:pt x="178" y="104"/>
                    <a:pt x="178" y="104"/>
                  </a:cubicBezTo>
                  <a:cubicBezTo>
                    <a:pt x="173" y="104"/>
                    <a:pt x="171" y="108"/>
                    <a:pt x="165" y="110"/>
                  </a:cubicBezTo>
                  <a:cubicBezTo>
                    <a:pt x="165" y="136"/>
                    <a:pt x="165" y="136"/>
                    <a:pt x="165" y="136"/>
                  </a:cubicBezTo>
                  <a:cubicBezTo>
                    <a:pt x="165" y="139"/>
                    <a:pt x="157" y="147"/>
                    <a:pt x="154" y="152"/>
                  </a:cubicBezTo>
                  <a:cubicBezTo>
                    <a:pt x="154" y="156"/>
                    <a:pt x="154" y="156"/>
                    <a:pt x="154" y="156"/>
                  </a:cubicBezTo>
                  <a:cubicBezTo>
                    <a:pt x="154" y="164"/>
                    <a:pt x="154" y="164"/>
                    <a:pt x="154" y="164"/>
                  </a:cubicBezTo>
                  <a:cubicBezTo>
                    <a:pt x="154" y="169"/>
                    <a:pt x="153" y="170"/>
                    <a:pt x="152" y="175"/>
                  </a:cubicBezTo>
                  <a:cubicBezTo>
                    <a:pt x="156" y="183"/>
                    <a:pt x="153" y="180"/>
                    <a:pt x="161" y="184"/>
                  </a:cubicBezTo>
                  <a:cubicBezTo>
                    <a:pt x="167" y="184"/>
                    <a:pt x="167" y="184"/>
                    <a:pt x="167" y="184"/>
                  </a:cubicBezTo>
                  <a:cubicBezTo>
                    <a:pt x="191" y="180"/>
                    <a:pt x="191" y="180"/>
                    <a:pt x="191" y="180"/>
                  </a:cubicBezTo>
                  <a:cubicBezTo>
                    <a:pt x="189" y="201"/>
                    <a:pt x="177" y="207"/>
                    <a:pt x="169" y="217"/>
                  </a:cubicBezTo>
                  <a:cubicBezTo>
                    <a:pt x="167" y="236"/>
                    <a:pt x="167" y="236"/>
                    <a:pt x="167" y="236"/>
                  </a:cubicBezTo>
                  <a:cubicBezTo>
                    <a:pt x="167" y="236"/>
                    <a:pt x="168" y="240"/>
                    <a:pt x="169" y="242"/>
                  </a:cubicBezTo>
                  <a:cubicBezTo>
                    <a:pt x="176" y="242"/>
                    <a:pt x="176" y="242"/>
                    <a:pt x="176" y="242"/>
                  </a:cubicBezTo>
                  <a:cubicBezTo>
                    <a:pt x="185" y="242"/>
                    <a:pt x="198" y="229"/>
                    <a:pt x="210" y="227"/>
                  </a:cubicBezTo>
                  <a:cubicBezTo>
                    <a:pt x="212" y="236"/>
                    <a:pt x="222" y="257"/>
                    <a:pt x="232" y="258"/>
                  </a:cubicBezTo>
                  <a:cubicBezTo>
                    <a:pt x="273" y="263"/>
                    <a:pt x="273" y="263"/>
                    <a:pt x="273" y="263"/>
                  </a:cubicBezTo>
                  <a:cubicBezTo>
                    <a:pt x="282" y="262"/>
                    <a:pt x="282" y="262"/>
                    <a:pt x="282" y="262"/>
                  </a:cubicBezTo>
                  <a:cubicBezTo>
                    <a:pt x="299" y="262"/>
                    <a:pt x="314" y="246"/>
                    <a:pt x="321" y="236"/>
                  </a:cubicBezTo>
                  <a:cubicBezTo>
                    <a:pt x="315" y="222"/>
                    <a:pt x="317" y="224"/>
                    <a:pt x="304" y="216"/>
                  </a:cubicBezTo>
                  <a:cubicBezTo>
                    <a:pt x="304" y="212"/>
                    <a:pt x="304" y="212"/>
                    <a:pt x="304" y="212"/>
                  </a:cubicBezTo>
                  <a:cubicBezTo>
                    <a:pt x="304" y="207"/>
                    <a:pt x="301" y="199"/>
                    <a:pt x="297" y="199"/>
                  </a:cubicBezTo>
                  <a:cubicBezTo>
                    <a:pt x="290" y="199"/>
                    <a:pt x="289" y="217"/>
                    <a:pt x="275" y="225"/>
                  </a:cubicBezTo>
                  <a:cubicBezTo>
                    <a:pt x="271" y="225"/>
                    <a:pt x="271" y="225"/>
                    <a:pt x="271" y="225"/>
                  </a:cubicBezTo>
                  <a:cubicBezTo>
                    <a:pt x="258" y="226"/>
                    <a:pt x="258" y="226"/>
                    <a:pt x="258" y="226"/>
                  </a:cubicBezTo>
                  <a:cubicBezTo>
                    <a:pt x="247" y="224"/>
                    <a:pt x="247" y="224"/>
                    <a:pt x="247" y="224"/>
                  </a:cubicBezTo>
                  <a:cubicBezTo>
                    <a:pt x="243" y="210"/>
                    <a:pt x="236" y="208"/>
                    <a:pt x="236" y="186"/>
                  </a:cubicBezTo>
                  <a:cubicBezTo>
                    <a:pt x="236" y="184"/>
                    <a:pt x="236" y="184"/>
                    <a:pt x="236" y="184"/>
                  </a:cubicBezTo>
                  <a:cubicBezTo>
                    <a:pt x="236" y="174"/>
                    <a:pt x="265" y="164"/>
                    <a:pt x="275" y="164"/>
                  </a:cubicBezTo>
                  <a:cubicBezTo>
                    <a:pt x="275" y="156"/>
                    <a:pt x="276" y="159"/>
                    <a:pt x="276" y="152"/>
                  </a:cubicBezTo>
                  <a:cubicBezTo>
                    <a:pt x="276" y="142"/>
                    <a:pt x="259" y="128"/>
                    <a:pt x="256" y="117"/>
                  </a:cubicBezTo>
                  <a:cubicBezTo>
                    <a:pt x="250" y="117"/>
                    <a:pt x="250" y="117"/>
                    <a:pt x="250" y="117"/>
                  </a:cubicBezTo>
                  <a:cubicBezTo>
                    <a:pt x="246" y="137"/>
                    <a:pt x="246" y="137"/>
                    <a:pt x="246" y="137"/>
                  </a:cubicBezTo>
                  <a:cubicBezTo>
                    <a:pt x="243" y="138"/>
                    <a:pt x="243" y="138"/>
                    <a:pt x="243" y="138"/>
                  </a:cubicBezTo>
                  <a:cubicBezTo>
                    <a:pt x="243" y="130"/>
                    <a:pt x="243" y="130"/>
                    <a:pt x="243" y="130"/>
                  </a:cubicBezTo>
                  <a:cubicBezTo>
                    <a:pt x="247" y="99"/>
                    <a:pt x="247" y="99"/>
                    <a:pt x="247" y="99"/>
                  </a:cubicBezTo>
                  <a:cubicBezTo>
                    <a:pt x="247" y="95"/>
                    <a:pt x="247" y="95"/>
                    <a:pt x="247" y="95"/>
                  </a:cubicBezTo>
                  <a:cubicBezTo>
                    <a:pt x="245" y="91"/>
                    <a:pt x="243" y="89"/>
                    <a:pt x="243" y="84"/>
                  </a:cubicBezTo>
                  <a:cubicBezTo>
                    <a:pt x="243" y="80"/>
                    <a:pt x="255" y="78"/>
                    <a:pt x="260" y="78"/>
                  </a:cubicBezTo>
                  <a:cubicBezTo>
                    <a:pt x="263" y="78"/>
                    <a:pt x="275" y="70"/>
                    <a:pt x="275" y="65"/>
                  </a:cubicBezTo>
                  <a:cubicBezTo>
                    <a:pt x="275" y="57"/>
                    <a:pt x="272" y="55"/>
                    <a:pt x="271" y="48"/>
                  </a:cubicBezTo>
                  <a:cubicBezTo>
                    <a:pt x="247" y="46"/>
                    <a:pt x="247" y="46"/>
                    <a:pt x="247" y="46"/>
                  </a:cubicBezTo>
                  <a:cubicBezTo>
                    <a:pt x="221" y="44"/>
                    <a:pt x="221" y="44"/>
                    <a:pt x="221" y="44"/>
                  </a:cubicBezTo>
                  <a:cubicBezTo>
                    <a:pt x="218" y="44"/>
                    <a:pt x="214" y="50"/>
                    <a:pt x="213" y="52"/>
                  </a:cubicBezTo>
                  <a:cubicBezTo>
                    <a:pt x="210" y="52"/>
                    <a:pt x="210" y="52"/>
                    <a:pt x="210" y="52"/>
                  </a:cubicBezTo>
                  <a:cubicBezTo>
                    <a:pt x="193" y="54"/>
                    <a:pt x="193" y="54"/>
                    <a:pt x="193" y="54"/>
                  </a:cubicBezTo>
                  <a:cubicBezTo>
                    <a:pt x="191" y="54"/>
                    <a:pt x="191" y="54"/>
                    <a:pt x="191" y="54"/>
                  </a:cubicBezTo>
                  <a:cubicBezTo>
                    <a:pt x="171" y="52"/>
                    <a:pt x="171" y="52"/>
                    <a:pt x="171" y="52"/>
                  </a:cubicBezTo>
                  <a:cubicBezTo>
                    <a:pt x="164" y="51"/>
                    <a:pt x="165" y="53"/>
                    <a:pt x="158" y="54"/>
                  </a:cubicBezTo>
                  <a:cubicBezTo>
                    <a:pt x="158" y="81"/>
                    <a:pt x="180" y="82"/>
                    <a:pt x="208" y="82"/>
                  </a:cubicBezTo>
                  <a:close/>
                  <a:moveTo>
                    <a:pt x="76" y="212"/>
                  </a:moveTo>
                  <a:cubicBezTo>
                    <a:pt x="76" y="216"/>
                    <a:pt x="76" y="216"/>
                    <a:pt x="76" y="216"/>
                  </a:cubicBezTo>
                  <a:cubicBezTo>
                    <a:pt x="94" y="247"/>
                    <a:pt x="94" y="247"/>
                    <a:pt x="94" y="247"/>
                  </a:cubicBezTo>
                  <a:cubicBezTo>
                    <a:pt x="96" y="249"/>
                    <a:pt x="92" y="249"/>
                    <a:pt x="100" y="249"/>
                  </a:cubicBezTo>
                  <a:cubicBezTo>
                    <a:pt x="104" y="249"/>
                    <a:pt x="104" y="249"/>
                    <a:pt x="104" y="249"/>
                  </a:cubicBezTo>
                  <a:cubicBezTo>
                    <a:pt x="111" y="245"/>
                    <a:pt x="126" y="237"/>
                    <a:pt x="126" y="227"/>
                  </a:cubicBezTo>
                  <a:cubicBezTo>
                    <a:pt x="126" y="214"/>
                    <a:pt x="112" y="210"/>
                    <a:pt x="107" y="204"/>
                  </a:cubicBezTo>
                  <a:cubicBezTo>
                    <a:pt x="99" y="204"/>
                    <a:pt x="98" y="201"/>
                    <a:pt x="89" y="201"/>
                  </a:cubicBezTo>
                  <a:cubicBezTo>
                    <a:pt x="87" y="201"/>
                    <a:pt x="87" y="201"/>
                    <a:pt x="87" y="201"/>
                  </a:cubicBezTo>
                  <a:cubicBezTo>
                    <a:pt x="83" y="201"/>
                    <a:pt x="83" y="201"/>
                    <a:pt x="83" y="201"/>
                  </a:cubicBezTo>
                  <a:cubicBezTo>
                    <a:pt x="76" y="205"/>
                    <a:pt x="76" y="205"/>
                    <a:pt x="76" y="205"/>
                  </a:cubicBezTo>
                  <a:cubicBezTo>
                    <a:pt x="76" y="212"/>
                    <a:pt x="76" y="212"/>
                    <a:pt x="76" y="212"/>
                  </a:cubicBezTo>
                  <a:close/>
                  <a:moveTo>
                    <a:pt x="564" y="299"/>
                  </a:moveTo>
                  <a:cubicBezTo>
                    <a:pt x="564" y="293"/>
                    <a:pt x="564" y="293"/>
                    <a:pt x="564" y="293"/>
                  </a:cubicBezTo>
                  <a:cubicBezTo>
                    <a:pt x="564" y="282"/>
                    <a:pt x="547" y="285"/>
                    <a:pt x="546" y="271"/>
                  </a:cubicBezTo>
                  <a:cubicBezTo>
                    <a:pt x="566" y="271"/>
                    <a:pt x="566" y="271"/>
                    <a:pt x="566" y="271"/>
                  </a:cubicBezTo>
                  <a:cubicBezTo>
                    <a:pt x="566" y="275"/>
                    <a:pt x="566" y="275"/>
                    <a:pt x="566" y="275"/>
                  </a:cubicBezTo>
                  <a:cubicBezTo>
                    <a:pt x="572" y="275"/>
                    <a:pt x="572" y="275"/>
                    <a:pt x="572" y="275"/>
                  </a:cubicBezTo>
                  <a:cubicBezTo>
                    <a:pt x="575" y="275"/>
                    <a:pt x="575" y="274"/>
                    <a:pt x="577" y="273"/>
                  </a:cubicBezTo>
                  <a:cubicBezTo>
                    <a:pt x="580" y="277"/>
                    <a:pt x="583" y="278"/>
                    <a:pt x="583" y="282"/>
                  </a:cubicBezTo>
                  <a:cubicBezTo>
                    <a:pt x="583" y="286"/>
                    <a:pt x="583" y="286"/>
                    <a:pt x="583" y="286"/>
                  </a:cubicBezTo>
                  <a:cubicBezTo>
                    <a:pt x="579" y="293"/>
                    <a:pt x="577" y="300"/>
                    <a:pt x="568" y="303"/>
                  </a:cubicBezTo>
                  <a:cubicBezTo>
                    <a:pt x="568" y="307"/>
                    <a:pt x="566" y="314"/>
                    <a:pt x="562" y="314"/>
                  </a:cubicBezTo>
                  <a:cubicBezTo>
                    <a:pt x="560" y="314"/>
                    <a:pt x="559" y="311"/>
                    <a:pt x="559" y="308"/>
                  </a:cubicBezTo>
                  <a:cubicBezTo>
                    <a:pt x="559" y="304"/>
                    <a:pt x="564" y="305"/>
                    <a:pt x="564" y="299"/>
                  </a:cubicBezTo>
                  <a:close/>
                  <a:moveTo>
                    <a:pt x="505" y="282"/>
                  </a:moveTo>
                  <a:cubicBezTo>
                    <a:pt x="508" y="280"/>
                    <a:pt x="511" y="278"/>
                    <a:pt x="516" y="278"/>
                  </a:cubicBezTo>
                  <a:cubicBezTo>
                    <a:pt x="520" y="278"/>
                    <a:pt x="521" y="284"/>
                    <a:pt x="522" y="288"/>
                  </a:cubicBezTo>
                  <a:cubicBezTo>
                    <a:pt x="522" y="298"/>
                    <a:pt x="525" y="307"/>
                    <a:pt x="533" y="310"/>
                  </a:cubicBezTo>
                  <a:cubicBezTo>
                    <a:pt x="530" y="321"/>
                    <a:pt x="520" y="315"/>
                    <a:pt x="520" y="325"/>
                  </a:cubicBezTo>
                  <a:cubicBezTo>
                    <a:pt x="520" y="327"/>
                    <a:pt x="520" y="327"/>
                    <a:pt x="520" y="327"/>
                  </a:cubicBezTo>
                  <a:cubicBezTo>
                    <a:pt x="520" y="330"/>
                    <a:pt x="520" y="330"/>
                    <a:pt x="520" y="330"/>
                  </a:cubicBezTo>
                  <a:cubicBezTo>
                    <a:pt x="529" y="347"/>
                    <a:pt x="529" y="347"/>
                    <a:pt x="529" y="347"/>
                  </a:cubicBezTo>
                  <a:cubicBezTo>
                    <a:pt x="534" y="350"/>
                    <a:pt x="527" y="349"/>
                    <a:pt x="535" y="349"/>
                  </a:cubicBezTo>
                  <a:cubicBezTo>
                    <a:pt x="540" y="349"/>
                    <a:pt x="540" y="349"/>
                    <a:pt x="540" y="349"/>
                  </a:cubicBezTo>
                  <a:cubicBezTo>
                    <a:pt x="550" y="349"/>
                    <a:pt x="550" y="345"/>
                    <a:pt x="561" y="345"/>
                  </a:cubicBezTo>
                  <a:cubicBezTo>
                    <a:pt x="566" y="345"/>
                    <a:pt x="566" y="345"/>
                    <a:pt x="566" y="345"/>
                  </a:cubicBezTo>
                  <a:cubicBezTo>
                    <a:pt x="568" y="356"/>
                    <a:pt x="568" y="356"/>
                    <a:pt x="568" y="356"/>
                  </a:cubicBezTo>
                  <a:cubicBezTo>
                    <a:pt x="560" y="358"/>
                    <a:pt x="543" y="364"/>
                    <a:pt x="536" y="364"/>
                  </a:cubicBezTo>
                  <a:cubicBezTo>
                    <a:pt x="535" y="364"/>
                    <a:pt x="535" y="364"/>
                    <a:pt x="535" y="364"/>
                  </a:cubicBezTo>
                  <a:cubicBezTo>
                    <a:pt x="528" y="364"/>
                    <a:pt x="524" y="365"/>
                    <a:pt x="520" y="368"/>
                  </a:cubicBezTo>
                  <a:cubicBezTo>
                    <a:pt x="517" y="373"/>
                    <a:pt x="518" y="366"/>
                    <a:pt x="518" y="373"/>
                  </a:cubicBezTo>
                  <a:cubicBezTo>
                    <a:pt x="518" y="377"/>
                    <a:pt x="518" y="377"/>
                    <a:pt x="518" y="377"/>
                  </a:cubicBezTo>
                  <a:cubicBezTo>
                    <a:pt x="518" y="383"/>
                    <a:pt x="532" y="390"/>
                    <a:pt x="538" y="390"/>
                  </a:cubicBezTo>
                  <a:cubicBezTo>
                    <a:pt x="564" y="390"/>
                    <a:pt x="564" y="390"/>
                    <a:pt x="564" y="390"/>
                  </a:cubicBezTo>
                  <a:cubicBezTo>
                    <a:pt x="565" y="394"/>
                    <a:pt x="566" y="394"/>
                    <a:pt x="566" y="399"/>
                  </a:cubicBezTo>
                  <a:cubicBezTo>
                    <a:pt x="566" y="431"/>
                    <a:pt x="566" y="431"/>
                    <a:pt x="566" y="431"/>
                  </a:cubicBezTo>
                  <a:cubicBezTo>
                    <a:pt x="571" y="432"/>
                    <a:pt x="569" y="433"/>
                    <a:pt x="574" y="433"/>
                  </a:cubicBezTo>
                  <a:cubicBezTo>
                    <a:pt x="576" y="433"/>
                    <a:pt x="594" y="410"/>
                    <a:pt x="596" y="407"/>
                  </a:cubicBezTo>
                  <a:cubicBezTo>
                    <a:pt x="596" y="403"/>
                    <a:pt x="596" y="403"/>
                    <a:pt x="596" y="403"/>
                  </a:cubicBezTo>
                  <a:cubicBezTo>
                    <a:pt x="596" y="399"/>
                    <a:pt x="596" y="399"/>
                    <a:pt x="596" y="399"/>
                  </a:cubicBezTo>
                  <a:cubicBezTo>
                    <a:pt x="602" y="388"/>
                    <a:pt x="602" y="388"/>
                    <a:pt x="602" y="388"/>
                  </a:cubicBezTo>
                  <a:cubicBezTo>
                    <a:pt x="605" y="388"/>
                    <a:pt x="605" y="388"/>
                    <a:pt x="605" y="388"/>
                  </a:cubicBezTo>
                  <a:cubicBezTo>
                    <a:pt x="613" y="388"/>
                    <a:pt x="613" y="388"/>
                    <a:pt x="613" y="388"/>
                  </a:cubicBezTo>
                  <a:cubicBezTo>
                    <a:pt x="618" y="388"/>
                    <a:pt x="622" y="382"/>
                    <a:pt x="624" y="379"/>
                  </a:cubicBezTo>
                  <a:cubicBezTo>
                    <a:pt x="624" y="371"/>
                    <a:pt x="624" y="371"/>
                    <a:pt x="624" y="371"/>
                  </a:cubicBezTo>
                  <a:cubicBezTo>
                    <a:pt x="618" y="368"/>
                    <a:pt x="606" y="361"/>
                    <a:pt x="600" y="360"/>
                  </a:cubicBezTo>
                  <a:cubicBezTo>
                    <a:pt x="596" y="345"/>
                    <a:pt x="596" y="345"/>
                    <a:pt x="596" y="345"/>
                  </a:cubicBezTo>
                  <a:cubicBezTo>
                    <a:pt x="602" y="342"/>
                    <a:pt x="601" y="341"/>
                    <a:pt x="607" y="338"/>
                  </a:cubicBezTo>
                  <a:cubicBezTo>
                    <a:pt x="618" y="338"/>
                    <a:pt x="618" y="338"/>
                    <a:pt x="618" y="338"/>
                  </a:cubicBezTo>
                  <a:cubicBezTo>
                    <a:pt x="620" y="334"/>
                    <a:pt x="620" y="334"/>
                    <a:pt x="620" y="334"/>
                  </a:cubicBezTo>
                  <a:cubicBezTo>
                    <a:pt x="617" y="322"/>
                    <a:pt x="600" y="318"/>
                    <a:pt x="600" y="308"/>
                  </a:cubicBezTo>
                  <a:cubicBezTo>
                    <a:pt x="600" y="305"/>
                    <a:pt x="612" y="299"/>
                    <a:pt x="616" y="293"/>
                  </a:cubicBezTo>
                  <a:cubicBezTo>
                    <a:pt x="620" y="287"/>
                    <a:pt x="622" y="279"/>
                    <a:pt x="626" y="273"/>
                  </a:cubicBezTo>
                  <a:cubicBezTo>
                    <a:pt x="642" y="272"/>
                    <a:pt x="690" y="255"/>
                    <a:pt x="687" y="290"/>
                  </a:cubicBezTo>
                  <a:cubicBezTo>
                    <a:pt x="685" y="314"/>
                    <a:pt x="685" y="314"/>
                    <a:pt x="685" y="314"/>
                  </a:cubicBezTo>
                  <a:cubicBezTo>
                    <a:pt x="685" y="347"/>
                    <a:pt x="685" y="347"/>
                    <a:pt x="685" y="347"/>
                  </a:cubicBezTo>
                  <a:cubicBezTo>
                    <a:pt x="685" y="351"/>
                    <a:pt x="685" y="351"/>
                    <a:pt x="685" y="351"/>
                  </a:cubicBezTo>
                  <a:cubicBezTo>
                    <a:pt x="684" y="353"/>
                    <a:pt x="680" y="361"/>
                    <a:pt x="680" y="364"/>
                  </a:cubicBezTo>
                  <a:cubicBezTo>
                    <a:pt x="680" y="379"/>
                    <a:pt x="685" y="375"/>
                    <a:pt x="681" y="395"/>
                  </a:cubicBezTo>
                  <a:cubicBezTo>
                    <a:pt x="679" y="404"/>
                    <a:pt x="676" y="413"/>
                    <a:pt x="674" y="423"/>
                  </a:cubicBezTo>
                  <a:cubicBezTo>
                    <a:pt x="668" y="425"/>
                    <a:pt x="668" y="425"/>
                    <a:pt x="668" y="425"/>
                  </a:cubicBezTo>
                  <a:cubicBezTo>
                    <a:pt x="665" y="425"/>
                    <a:pt x="665" y="425"/>
                    <a:pt x="665" y="425"/>
                  </a:cubicBezTo>
                  <a:cubicBezTo>
                    <a:pt x="652" y="425"/>
                    <a:pt x="652" y="425"/>
                    <a:pt x="652" y="425"/>
                  </a:cubicBezTo>
                  <a:cubicBezTo>
                    <a:pt x="649" y="425"/>
                    <a:pt x="646" y="426"/>
                    <a:pt x="646" y="429"/>
                  </a:cubicBezTo>
                  <a:cubicBezTo>
                    <a:pt x="646" y="442"/>
                    <a:pt x="657" y="450"/>
                    <a:pt x="657" y="455"/>
                  </a:cubicBezTo>
                  <a:cubicBezTo>
                    <a:pt x="657" y="457"/>
                    <a:pt x="657" y="457"/>
                    <a:pt x="657" y="457"/>
                  </a:cubicBezTo>
                  <a:cubicBezTo>
                    <a:pt x="657" y="461"/>
                    <a:pt x="657" y="461"/>
                    <a:pt x="657" y="461"/>
                  </a:cubicBezTo>
                  <a:cubicBezTo>
                    <a:pt x="660" y="466"/>
                    <a:pt x="669" y="477"/>
                    <a:pt x="676" y="477"/>
                  </a:cubicBezTo>
                  <a:cubicBezTo>
                    <a:pt x="685" y="477"/>
                    <a:pt x="685" y="477"/>
                    <a:pt x="685" y="477"/>
                  </a:cubicBezTo>
                  <a:cubicBezTo>
                    <a:pt x="689" y="477"/>
                    <a:pt x="689" y="477"/>
                    <a:pt x="689" y="477"/>
                  </a:cubicBezTo>
                  <a:cubicBezTo>
                    <a:pt x="709" y="467"/>
                    <a:pt x="710" y="459"/>
                    <a:pt x="719" y="437"/>
                  </a:cubicBezTo>
                  <a:cubicBezTo>
                    <a:pt x="725" y="420"/>
                    <a:pt x="735" y="406"/>
                    <a:pt x="735" y="382"/>
                  </a:cubicBezTo>
                  <a:cubicBezTo>
                    <a:pt x="735" y="375"/>
                    <a:pt x="735" y="375"/>
                    <a:pt x="735" y="375"/>
                  </a:cubicBezTo>
                  <a:cubicBezTo>
                    <a:pt x="735" y="360"/>
                    <a:pt x="737" y="347"/>
                    <a:pt x="739" y="332"/>
                  </a:cubicBezTo>
                  <a:cubicBezTo>
                    <a:pt x="741" y="315"/>
                    <a:pt x="739" y="309"/>
                    <a:pt x="739" y="290"/>
                  </a:cubicBezTo>
                  <a:cubicBezTo>
                    <a:pt x="739" y="264"/>
                    <a:pt x="739" y="264"/>
                    <a:pt x="739" y="264"/>
                  </a:cubicBezTo>
                  <a:cubicBezTo>
                    <a:pt x="739" y="240"/>
                    <a:pt x="713" y="233"/>
                    <a:pt x="689" y="234"/>
                  </a:cubicBezTo>
                  <a:cubicBezTo>
                    <a:pt x="642" y="236"/>
                    <a:pt x="642" y="236"/>
                    <a:pt x="642" y="236"/>
                  </a:cubicBezTo>
                  <a:cubicBezTo>
                    <a:pt x="620" y="237"/>
                    <a:pt x="602" y="243"/>
                    <a:pt x="574" y="243"/>
                  </a:cubicBezTo>
                  <a:cubicBezTo>
                    <a:pt x="540" y="245"/>
                    <a:pt x="540" y="245"/>
                    <a:pt x="540" y="245"/>
                  </a:cubicBezTo>
                  <a:cubicBezTo>
                    <a:pt x="542" y="237"/>
                    <a:pt x="556" y="225"/>
                    <a:pt x="562" y="221"/>
                  </a:cubicBezTo>
                  <a:cubicBezTo>
                    <a:pt x="562" y="217"/>
                    <a:pt x="562" y="217"/>
                    <a:pt x="562" y="217"/>
                  </a:cubicBezTo>
                  <a:cubicBezTo>
                    <a:pt x="572" y="204"/>
                    <a:pt x="572" y="204"/>
                    <a:pt x="572" y="204"/>
                  </a:cubicBezTo>
                  <a:cubicBezTo>
                    <a:pt x="575" y="204"/>
                    <a:pt x="575" y="204"/>
                    <a:pt x="575" y="204"/>
                  </a:cubicBezTo>
                  <a:cubicBezTo>
                    <a:pt x="596" y="204"/>
                    <a:pt x="596" y="204"/>
                    <a:pt x="596" y="204"/>
                  </a:cubicBezTo>
                  <a:cubicBezTo>
                    <a:pt x="600" y="204"/>
                    <a:pt x="600" y="204"/>
                    <a:pt x="600" y="204"/>
                  </a:cubicBezTo>
                  <a:cubicBezTo>
                    <a:pt x="620" y="195"/>
                    <a:pt x="620" y="195"/>
                    <a:pt x="620" y="195"/>
                  </a:cubicBezTo>
                  <a:cubicBezTo>
                    <a:pt x="624" y="195"/>
                    <a:pt x="624" y="195"/>
                    <a:pt x="624" y="195"/>
                  </a:cubicBezTo>
                  <a:cubicBezTo>
                    <a:pt x="633" y="195"/>
                    <a:pt x="633" y="195"/>
                    <a:pt x="633" y="195"/>
                  </a:cubicBezTo>
                  <a:cubicBezTo>
                    <a:pt x="638" y="195"/>
                    <a:pt x="648" y="184"/>
                    <a:pt x="648" y="180"/>
                  </a:cubicBezTo>
                  <a:cubicBezTo>
                    <a:pt x="648" y="166"/>
                    <a:pt x="642" y="161"/>
                    <a:pt x="633" y="156"/>
                  </a:cubicBezTo>
                  <a:cubicBezTo>
                    <a:pt x="629" y="156"/>
                    <a:pt x="629" y="156"/>
                    <a:pt x="629" y="156"/>
                  </a:cubicBezTo>
                  <a:cubicBezTo>
                    <a:pt x="618" y="156"/>
                    <a:pt x="618" y="156"/>
                    <a:pt x="618" y="156"/>
                  </a:cubicBezTo>
                  <a:cubicBezTo>
                    <a:pt x="609" y="156"/>
                    <a:pt x="616" y="145"/>
                    <a:pt x="609" y="145"/>
                  </a:cubicBezTo>
                  <a:cubicBezTo>
                    <a:pt x="605" y="145"/>
                    <a:pt x="606" y="145"/>
                    <a:pt x="601" y="147"/>
                  </a:cubicBezTo>
                  <a:cubicBezTo>
                    <a:pt x="595" y="159"/>
                    <a:pt x="595" y="159"/>
                    <a:pt x="595" y="159"/>
                  </a:cubicBezTo>
                  <a:cubicBezTo>
                    <a:pt x="592" y="158"/>
                    <a:pt x="590" y="159"/>
                    <a:pt x="590" y="154"/>
                  </a:cubicBezTo>
                  <a:cubicBezTo>
                    <a:pt x="590" y="152"/>
                    <a:pt x="590" y="152"/>
                    <a:pt x="590" y="152"/>
                  </a:cubicBezTo>
                  <a:cubicBezTo>
                    <a:pt x="590" y="142"/>
                    <a:pt x="594" y="142"/>
                    <a:pt x="594" y="132"/>
                  </a:cubicBezTo>
                  <a:cubicBezTo>
                    <a:pt x="594" y="91"/>
                    <a:pt x="594" y="91"/>
                    <a:pt x="594" y="91"/>
                  </a:cubicBezTo>
                  <a:cubicBezTo>
                    <a:pt x="594" y="87"/>
                    <a:pt x="594" y="87"/>
                    <a:pt x="594" y="87"/>
                  </a:cubicBezTo>
                  <a:cubicBezTo>
                    <a:pt x="587" y="75"/>
                    <a:pt x="581" y="72"/>
                    <a:pt x="570" y="65"/>
                  </a:cubicBezTo>
                  <a:cubicBezTo>
                    <a:pt x="559" y="67"/>
                    <a:pt x="561" y="70"/>
                    <a:pt x="553" y="72"/>
                  </a:cubicBezTo>
                  <a:cubicBezTo>
                    <a:pt x="552" y="81"/>
                    <a:pt x="549" y="84"/>
                    <a:pt x="549" y="95"/>
                  </a:cubicBezTo>
                  <a:cubicBezTo>
                    <a:pt x="549" y="115"/>
                    <a:pt x="549" y="115"/>
                    <a:pt x="549" y="115"/>
                  </a:cubicBezTo>
                  <a:cubicBezTo>
                    <a:pt x="549" y="123"/>
                    <a:pt x="545" y="134"/>
                    <a:pt x="542" y="139"/>
                  </a:cubicBezTo>
                  <a:cubicBezTo>
                    <a:pt x="542" y="143"/>
                    <a:pt x="542" y="143"/>
                    <a:pt x="542" y="143"/>
                  </a:cubicBezTo>
                  <a:cubicBezTo>
                    <a:pt x="542" y="152"/>
                    <a:pt x="542" y="152"/>
                    <a:pt x="542" y="152"/>
                  </a:cubicBezTo>
                  <a:cubicBezTo>
                    <a:pt x="542" y="156"/>
                    <a:pt x="542" y="156"/>
                    <a:pt x="542" y="156"/>
                  </a:cubicBezTo>
                  <a:cubicBezTo>
                    <a:pt x="540" y="160"/>
                    <a:pt x="539" y="165"/>
                    <a:pt x="533" y="165"/>
                  </a:cubicBezTo>
                  <a:cubicBezTo>
                    <a:pt x="512" y="165"/>
                    <a:pt x="512" y="165"/>
                    <a:pt x="512" y="165"/>
                  </a:cubicBezTo>
                  <a:cubicBezTo>
                    <a:pt x="509" y="165"/>
                    <a:pt x="509" y="165"/>
                    <a:pt x="509" y="165"/>
                  </a:cubicBezTo>
                  <a:cubicBezTo>
                    <a:pt x="505" y="167"/>
                    <a:pt x="499" y="168"/>
                    <a:pt x="499" y="174"/>
                  </a:cubicBezTo>
                  <a:cubicBezTo>
                    <a:pt x="499" y="180"/>
                    <a:pt x="499" y="180"/>
                    <a:pt x="499" y="180"/>
                  </a:cubicBezTo>
                  <a:cubicBezTo>
                    <a:pt x="499" y="189"/>
                    <a:pt x="523" y="200"/>
                    <a:pt x="523" y="206"/>
                  </a:cubicBezTo>
                  <a:cubicBezTo>
                    <a:pt x="523" y="222"/>
                    <a:pt x="491" y="275"/>
                    <a:pt x="481" y="275"/>
                  </a:cubicBezTo>
                  <a:cubicBezTo>
                    <a:pt x="478" y="275"/>
                    <a:pt x="477" y="272"/>
                    <a:pt x="477" y="269"/>
                  </a:cubicBezTo>
                  <a:cubicBezTo>
                    <a:pt x="477" y="267"/>
                    <a:pt x="477" y="267"/>
                    <a:pt x="477" y="267"/>
                  </a:cubicBezTo>
                  <a:cubicBezTo>
                    <a:pt x="477" y="263"/>
                    <a:pt x="476" y="262"/>
                    <a:pt x="471" y="262"/>
                  </a:cubicBezTo>
                  <a:cubicBezTo>
                    <a:pt x="468" y="262"/>
                    <a:pt x="468" y="262"/>
                    <a:pt x="468" y="262"/>
                  </a:cubicBezTo>
                  <a:cubicBezTo>
                    <a:pt x="457" y="262"/>
                    <a:pt x="445" y="292"/>
                    <a:pt x="445" y="306"/>
                  </a:cubicBezTo>
                  <a:cubicBezTo>
                    <a:pt x="445" y="323"/>
                    <a:pt x="437" y="338"/>
                    <a:pt x="436" y="353"/>
                  </a:cubicBezTo>
                  <a:cubicBezTo>
                    <a:pt x="434" y="394"/>
                    <a:pt x="434" y="394"/>
                    <a:pt x="434" y="394"/>
                  </a:cubicBezTo>
                  <a:cubicBezTo>
                    <a:pt x="434" y="407"/>
                    <a:pt x="434" y="407"/>
                    <a:pt x="434" y="407"/>
                  </a:cubicBezTo>
                  <a:cubicBezTo>
                    <a:pt x="432" y="451"/>
                    <a:pt x="432" y="451"/>
                    <a:pt x="432" y="451"/>
                  </a:cubicBezTo>
                  <a:cubicBezTo>
                    <a:pt x="432" y="464"/>
                    <a:pt x="443" y="475"/>
                    <a:pt x="445" y="485"/>
                  </a:cubicBezTo>
                  <a:cubicBezTo>
                    <a:pt x="453" y="485"/>
                    <a:pt x="453" y="485"/>
                    <a:pt x="453" y="485"/>
                  </a:cubicBezTo>
                  <a:cubicBezTo>
                    <a:pt x="474" y="485"/>
                    <a:pt x="479" y="462"/>
                    <a:pt x="479" y="440"/>
                  </a:cubicBezTo>
                  <a:cubicBezTo>
                    <a:pt x="479" y="371"/>
                    <a:pt x="479" y="371"/>
                    <a:pt x="479" y="371"/>
                  </a:cubicBezTo>
                  <a:cubicBezTo>
                    <a:pt x="478" y="329"/>
                    <a:pt x="478" y="329"/>
                    <a:pt x="478" y="329"/>
                  </a:cubicBezTo>
                  <a:cubicBezTo>
                    <a:pt x="479" y="286"/>
                    <a:pt x="479" y="286"/>
                    <a:pt x="479" y="286"/>
                  </a:cubicBezTo>
                  <a:cubicBezTo>
                    <a:pt x="484" y="286"/>
                    <a:pt x="484" y="286"/>
                    <a:pt x="484" y="286"/>
                  </a:cubicBezTo>
                  <a:cubicBezTo>
                    <a:pt x="495" y="286"/>
                    <a:pt x="494" y="282"/>
                    <a:pt x="505" y="282"/>
                  </a:cubicBezTo>
                  <a:close/>
                  <a:moveTo>
                    <a:pt x="968" y="380"/>
                  </a:moveTo>
                  <a:cubicBezTo>
                    <a:pt x="961" y="390"/>
                    <a:pt x="963" y="393"/>
                    <a:pt x="953" y="399"/>
                  </a:cubicBezTo>
                  <a:cubicBezTo>
                    <a:pt x="947" y="408"/>
                    <a:pt x="944" y="405"/>
                    <a:pt x="938" y="417"/>
                  </a:cubicBezTo>
                  <a:cubicBezTo>
                    <a:pt x="931" y="417"/>
                    <a:pt x="931" y="417"/>
                    <a:pt x="931" y="417"/>
                  </a:cubicBezTo>
                  <a:cubicBezTo>
                    <a:pt x="930" y="419"/>
                    <a:pt x="924" y="434"/>
                    <a:pt x="923" y="435"/>
                  </a:cubicBezTo>
                  <a:cubicBezTo>
                    <a:pt x="921" y="436"/>
                    <a:pt x="917" y="436"/>
                    <a:pt x="913" y="439"/>
                  </a:cubicBezTo>
                  <a:cubicBezTo>
                    <a:pt x="912" y="441"/>
                    <a:pt x="911" y="443"/>
                    <a:pt x="908" y="446"/>
                  </a:cubicBezTo>
                  <a:cubicBezTo>
                    <a:pt x="892" y="462"/>
                    <a:pt x="900" y="458"/>
                    <a:pt x="879" y="469"/>
                  </a:cubicBezTo>
                  <a:cubicBezTo>
                    <a:pt x="879" y="477"/>
                    <a:pt x="879" y="477"/>
                    <a:pt x="879" y="477"/>
                  </a:cubicBezTo>
                  <a:cubicBezTo>
                    <a:pt x="884" y="478"/>
                    <a:pt x="884" y="478"/>
                    <a:pt x="884" y="478"/>
                  </a:cubicBezTo>
                  <a:cubicBezTo>
                    <a:pt x="888" y="478"/>
                    <a:pt x="888" y="478"/>
                    <a:pt x="888" y="478"/>
                  </a:cubicBezTo>
                  <a:cubicBezTo>
                    <a:pt x="914" y="478"/>
                    <a:pt x="923" y="463"/>
                    <a:pt x="941" y="457"/>
                  </a:cubicBezTo>
                  <a:cubicBezTo>
                    <a:pt x="958" y="452"/>
                    <a:pt x="953" y="455"/>
                    <a:pt x="965" y="444"/>
                  </a:cubicBezTo>
                  <a:cubicBezTo>
                    <a:pt x="972" y="436"/>
                    <a:pt x="978" y="434"/>
                    <a:pt x="986" y="428"/>
                  </a:cubicBezTo>
                  <a:cubicBezTo>
                    <a:pt x="1008" y="411"/>
                    <a:pt x="1005" y="410"/>
                    <a:pt x="1019" y="387"/>
                  </a:cubicBezTo>
                  <a:cubicBezTo>
                    <a:pt x="1029" y="370"/>
                    <a:pt x="1037" y="356"/>
                    <a:pt x="1046" y="339"/>
                  </a:cubicBezTo>
                  <a:cubicBezTo>
                    <a:pt x="1049" y="332"/>
                    <a:pt x="1048" y="317"/>
                    <a:pt x="1057" y="317"/>
                  </a:cubicBezTo>
                  <a:cubicBezTo>
                    <a:pt x="1060" y="317"/>
                    <a:pt x="1064" y="332"/>
                    <a:pt x="1066" y="335"/>
                  </a:cubicBezTo>
                  <a:cubicBezTo>
                    <a:pt x="1066" y="339"/>
                    <a:pt x="1066" y="339"/>
                    <a:pt x="1066" y="339"/>
                  </a:cubicBezTo>
                  <a:cubicBezTo>
                    <a:pt x="1068" y="341"/>
                    <a:pt x="1087" y="376"/>
                    <a:pt x="1089" y="381"/>
                  </a:cubicBezTo>
                  <a:cubicBezTo>
                    <a:pt x="1095" y="392"/>
                    <a:pt x="1095" y="393"/>
                    <a:pt x="1102" y="402"/>
                  </a:cubicBezTo>
                  <a:cubicBezTo>
                    <a:pt x="1107" y="408"/>
                    <a:pt x="1112" y="413"/>
                    <a:pt x="1114" y="421"/>
                  </a:cubicBezTo>
                  <a:cubicBezTo>
                    <a:pt x="1121" y="440"/>
                    <a:pt x="1129" y="445"/>
                    <a:pt x="1146" y="454"/>
                  </a:cubicBezTo>
                  <a:cubicBezTo>
                    <a:pt x="1153" y="458"/>
                    <a:pt x="1184" y="473"/>
                    <a:pt x="1193" y="473"/>
                  </a:cubicBezTo>
                  <a:cubicBezTo>
                    <a:pt x="1207" y="473"/>
                    <a:pt x="1222" y="471"/>
                    <a:pt x="1228" y="462"/>
                  </a:cubicBezTo>
                  <a:cubicBezTo>
                    <a:pt x="1224" y="444"/>
                    <a:pt x="1222" y="445"/>
                    <a:pt x="1208" y="437"/>
                  </a:cubicBezTo>
                  <a:cubicBezTo>
                    <a:pt x="1198" y="431"/>
                    <a:pt x="1198" y="424"/>
                    <a:pt x="1186" y="416"/>
                  </a:cubicBezTo>
                  <a:cubicBezTo>
                    <a:pt x="1165" y="401"/>
                    <a:pt x="1159" y="395"/>
                    <a:pt x="1143" y="374"/>
                  </a:cubicBezTo>
                  <a:cubicBezTo>
                    <a:pt x="1131" y="358"/>
                    <a:pt x="1119" y="341"/>
                    <a:pt x="1105" y="327"/>
                  </a:cubicBezTo>
                  <a:cubicBezTo>
                    <a:pt x="1096" y="318"/>
                    <a:pt x="1095" y="310"/>
                    <a:pt x="1090" y="299"/>
                  </a:cubicBezTo>
                  <a:cubicBezTo>
                    <a:pt x="1088" y="294"/>
                    <a:pt x="1085" y="288"/>
                    <a:pt x="1082" y="284"/>
                  </a:cubicBezTo>
                  <a:cubicBezTo>
                    <a:pt x="1077" y="276"/>
                    <a:pt x="1075" y="282"/>
                    <a:pt x="1074" y="272"/>
                  </a:cubicBezTo>
                  <a:cubicBezTo>
                    <a:pt x="1103" y="270"/>
                    <a:pt x="1103" y="270"/>
                    <a:pt x="1103" y="270"/>
                  </a:cubicBezTo>
                  <a:cubicBezTo>
                    <a:pt x="1113" y="270"/>
                    <a:pt x="1113" y="270"/>
                    <a:pt x="1113" y="270"/>
                  </a:cubicBezTo>
                  <a:cubicBezTo>
                    <a:pt x="1135" y="270"/>
                    <a:pt x="1155" y="265"/>
                    <a:pt x="1163" y="250"/>
                  </a:cubicBezTo>
                  <a:cubicBezTo>
                    <a:pt x="1163" y="246"/>
                    <a:pt x="1163" y="246"/>
                    <a:pt x="1163" y="246"/>
                  </a:cubicBezTo>
                  <a:cubicBezTo>
                    <a:pt x="1163" y="228"/>
                    <a:pt x="1157" y="215"/>
                    <a:pt x="1139" y="215"/>
                  </a:cubicBezTo>
                  <a:cubicBezTo>
                    <a:pt x="1124" y="215"/>
                    <a:pt x="1124" y="215"/>
                    <a:pt x="1124" y="215"/>
                  </a:cubicBezTo>
                  <a:cubicBezTo>
                    <a:pt x="1114" y="215"/>
                    <a:pt x="1114" y="218"/>
                    <a:pt x="1103" y="218"/>
                  </a:cubicBezTo>
                  <a:cubicBezTo>
                    <a:pt x="1081" y="218"/>
                    <a:pt x="1081" y="218"/>
                    <a:pt x="1081" y="218"/>
                  </a:cubicBezTo>
                  <a:cubicBezTo>
                    <a:pt x="1083" y="185"/>
                    <a:pt x="1083" y="185"/>
                    <a:pt x="1083" y="185"/>
                  </a:cubicBezTo>
                  <a:cubicBezTo>
                    <a:pt x="1083" y="150"/>
                    <a:pt x="1083" y="150"/>
                    <a:pt x="1083" y="150"/>
                  </a:cubicBezTo>
                  <a:cubicBezTo>
                    <a:pt x="1085" y="124"/>
                    <a:pt x="1085" y="124"/>
                    <a:pt x="1085" y="124"/>
                  </a:cubicBezTo>
                  <a:cubicBezTo>
                    <a:pt x="1085" y="116"/>
                    <a:pt x="1076" y="110"/>
                    <a:pt x="1070" y="109"/>
                  </a:cubicBezTo>
                  <a:cubicBezTo>
                    <a:pt x="1057" y="111"/>
                    <a:pt x="1057" y="111"/>
                    <a:pt x="1057" y="111"/>
                  </a:cubicBezTo>
                  <a:cubicBezTo>
                    <a:pt x="1055" y="118"/>
                    <a:pt x="1053" y="122"/>
                    <a:pt x="1053" y="131"/>
                  </a:cubicBezTo>
                  <a:cubicBezTo>
                    <a:pt x="1053" y="133"/>
                    <a:pt x="1053" y="133"/>
                    <a:pt x="1053" y="133"/>
                  </a:cubicBezTo>
                  <a:cubicBezTo>
                    <a:pt x="1053" y="147"/>
                    <a:pt x="1048" y="151"/>
                    <a:pt x="1048" y="163"/>
                  </a:cubicBezTo>
                  <a:cubicBezTo>
                    <a:pt x="1048" y="174"/>
                    <a:pt x="1048" y="174"/>
                    <a:pt x="1048" y="174"/>
                  </a:cubicBezTo>
                  <a:cubicBezTo>
                    <a:pt x="1045" y="217"/>
                    <a:pt x="1045" y="217"/>
                    <a:pt x="1045" y="217"/>
                  </a:cubicBezTo>
                  <a:cubicBezTo>
                    <a:pt x="1040" y="217"/>
                    <a:pt x="1039" y="218"/>
                    <a:pt x="1033" y="218"/>
                  </a:cubicBezTo>
                  <a:cubicBezTo>
                    <a:pt x="1031" y="218"/>
                    <a:pt x="1031" y="218"/>
                    <a:pt x="1031" y="218"/>
                  </a:cubicBezTo>
                  <a:cubicBezTo>
                    <a:pt x="1018" y="218"/>
                    <a:pt x="1013" y="226"/>
                    <a:pt x="1009" y="226"/>
                  </a:cubicBezTo>
                  <a:cubicBezTo>
                    <a:pt x="1007" y="226"/>
                    <a:pt x="1007" y="226"/>
                    <a:pt x="1007" y="226"/>
                  </a:cubicBezTo>
                  <a:cubicBezTo>
                    <a:pt x="997" y="226"/>
                    <a:pt x="996" y="222"/>
                    <a:pt x="988" y="222"/>
                  </a:cubicBezTo>
                  <a:cubicBezTo>
                    <a:pt x="983" y="222"/>
                    <a:pt x="967" y="238"/>
                    <a:pt x="964" y="244"/>
                  </a:cubicBezTo>
                  <a:cubicBezTo>
                    <a:pt x="964" y="248"/>
                    <a:pt x="964" y="248"/>
                    <a:pt x="964" y="248"/>
                  </a:cubicBezTo>
                  <a:cubicBezTo>
                    <a:pt x="964" y="261"/>
                    <a:pt x="979" y="271"/>
                    <a:pt x="988" y="276"/>
                  </a:cubicBezTo>
                  <a:cubicBezTo>
                    <a:pt x="992" y="276"/>
                    <a:pt x="992" y="276"/>
                    <a:pt x="992" y="276"/>
                  </a:cubicBezTo>
                  <a:cubicBezTo>
                    <a:pt x="996" y="276"/>
                    <a:pt x="996" y="276"/>
                    <a:pt x="996" y="276"/>
                  </a:cubicBezTo>
                  <a:cubicBezTo>
                    <a:pt x="1010" y="276"/>
                    <a:pt x="1014" y="270"/>
                    <a:pt x="1027" y="270"/>
                  </a:cubicBezTo>
                  <a:cubicBezTo>
                    <a:pt x="1025" y="275"/>
                    <a:pt x="1025" y="269"/>
                    <a:pt x="1025" y="276"/>
                  </a:cubicBezTo>
                  <a:cubicBezTo>
                    <a:pt x="1025" y="284"/>
                    <a:pt x="1017" y="299"/>
                    <a:pt x="1014" y="306"/>
                  </a:cubicBezTo>
                  <a:cubicBezTo>
                    <a:pt x="1009" y="316"/>
                    <a:pt x="1007" y="324"/>
                    <a:pt x="1003" y="335"/>
                  </a:cubicBezTo>
                  <a:cubicBezTo>
                    <a:pt x="998" y="349"/>
                    <a:pt x="987" y="349"/>
                    <a:pt x="983" y="357"/>
                  </a:cubicBezTo>
                  <a:cubicBezTo>
                    <a:pt x="976" y="369"/>
                    <a:pt x="982" y="371"/>
                    <a:pt x="968" y="380"/>
                  </a:cubicBezTo>
                  <a:close/>
                  <a:moveTo>
                    <a:pt x="1499" y="206"/>
                  </a:moveTo>
                  <a:cubicBezTo>
                    <a:pt x="1475" y="206"/>
                    <a:pt x="1475" y="206"/>
                    <a:pt x="1475" y="206"/>
                  </a:cubicBezTo>
                  <a:cubicBezTo>
                    <a:pt x="1476" y="197"/>
                    <a:pt x="1472" y="203"/>
                    <a:pt x="1480" y="198"/>
                  </a:cubicBezTo>
                  <a:cubicBezTo>
                    <a:pt x="1480" y="195"/>
                    <a:pt x="1480" y="195"/>
                    <a:pt x="1480" y="195"/>
                  </a:cubicBezTo>
                  <a:cubicBezTo>
                    <a:pt x="1480" y="193"/>
                    <a:pt x="1480" y="193"/>
                    <a:pt x="1480" y="193"/>
                  </a:cubicBezTo>
                  <a:cubicBezTo>
                    <a:pt x="1480" y="189"/>
                    <a:pt x="1480" y="189"/>
                    <a:pt x="1480" y="189"/>
                  </a:cubicBezTo>
                  <a:cubicBezTo>
                    <a:pt x="1488" y="176"/>
                    <a:pt x="1488" y="176"/>
                    <a:pt x="1488" y="176"/>
                  </a:cubicBezTo>
                  <a:cubicBezTo>
                    <a:pt x="1488" y="172"/>
                    <a:pt x="1488" y="172"/>
                    <a:pt x="1488" y="172"/>
                  </a:cubicBezTo>
                  <a:cubicBezTo>
                    <a:pt x="1488" y="163"/>
                    <a:pt x="1488" y="163"/>
                    <a:pt x="1488" y="163"/>
                  </a:cubicBezTo>
                  <a:cubicBezTo>
                    <a:pt x="1488" y="159"/>
                    <a:pt x="1488" y="159"/>
                    <a:pt x="1488" y="159"/>
                  </a:cubicBezTo>
                  <a:cubicBezTo>
                    <a:pt x="1484" y="152"/>
                    <a:pt x="1484" y="152"/>
                    <a:pt x="1484" y="152"/>
                  </a:cubicBezTo>
                  <a:cubicBezTo>
                    <a:pt x="1484" y="146"/>
                    <a:pt x="1484" y="146"/>
                    <a:pt x="1484" y="146"/>
                  </a:cubicBezTo>
                  <a:cubicBezTo>
                    <a:pt x="1481" y="144"/>
                    <a:pt x="1481" y="104"/>
                    <a:pt x="1484" y="104"/>
                  </a:cubicBezTo>
                  <a:cubicBezTo>
                    <a:pt x="1484" y="96"/>
                    <a:pt x="1484" y="96"/>
                    <a:pt x="1484" y="96"/>
                  </a:cubicBezTo>
                  <a:cubicBezTo>
                    <a:pt x="1487" y="95"/>
                    <a:pt x="1493" y="95"/>
                    <a:pt x="1496" y="94"/>
                  </a:cubicBezTo>
                  <a:cubicBezTo>
                    <a:pt x="1502" y="92"/>
                    <a:pt x="1501" y="89"/>
                    <a:pt x="1506" y="89"/>
                  </a:cubicBezTo>
                  <a:cubicBezTo>
                    <a:pt x="1523" y="89"/>
                    <a:pt x="1523" y="89"/>
                    <a:pt x="1523" y="89"/>
                  </a:cubicBezTo>
                  <a:cubicBezTo>
                    <a:pt x="1529" y="89"/>
                    <a:pt x="1530" y="92"/>
                    <a:pt x="1530" y="98"/>
                  </a:cubicBezTo>
                  <a:cubicBezTo>
                    <a:pt x="1514" y="102"/>
                    <a:pt x="1510" y="111"/>
                    <a:pt x="1502" y="124"/>
                  </a:cubicBezTo>
                  <a:cubicBezTo>
                    <a:pt x="1502" y="128"/>
                    <a:pt x="1502" y="128"/>
                    <a:pt x="1502" y="128"/>
                  </a:cubicBezTo>
                  <a:cubicBezTo>
                    <a:pt x="1502" y="133"/>
                    <a:pt x="1502" y="133"/>
                    <a:pt x="1502" y="133"/>
                  </a:cubicBezTo>
                  <a:cubicBezTo>
                    <a:pt x="1507" y="142"/>
                    <a:pt x="1519" y="156"/>
                    <a:pt x="1519" y="165"/>
                  </a:cubicBezTo>
                  <a:cubicBezTo>
                    <a:pt x="1519" y="167"/>
                    <a:pt x="1495" y="184"/>
                    <a:pt x="1495" y="193"/>
                  </a:cubicBezTo>
                  <a:cubicBezTo>
                    <a:pt x="1495" y="195"/>
                    <a:pt x="1495" y="195"/>
                    <a:pt x="1495" y="195"/>
                  </a:cubicBezTo>
                  <a:cubicBezTo>
                    <a:pt x="1495" y="201"/>
                    <a:pt x="1500" y="200"/>
                    <a:pt x="1506" y="200"/>
                  </a:cubicBezTo>
                  <a:cubicBezTo>
                    <a:pt x="1514" y="188"/>
                    <a:pt x="1519" y="188"/>
                    <a:pt x="1530" y="180"/>
                  </a:cubicBezTo>
                  <a:cubicBezTo>
                    <a:pt x="1540" y="173"/>
                    <a:pt x="1542" y="163"/>
                    <a:pt x="1556" y="163"/>
                  </a:cubicBezTo>
                  <a:cubicBezTo>
                    <a:pt x="1559" y="159"/>
                    <a:pt x="1566" y="154"/>
                    <a:pt x="1572" y="147"/>
                  </a:cubicBezTo>
                  <a:cubicBezTo>
                    <a:pt x="1577" y="140"/>
                    <a:pt x="1579" y="135"/>
                    <a:pt x="1582" y="128"/>
                  </a:cubicBezTo>
                  <a:cubicBezTo>
                    <a:pt x="1582" y="124"/>
                    <a:pt x="1582" y="124"/>
                    <a:pt x="1582" y="124"/>
                  </a:cubicBezTo>
                  <a:cubicBezTo>
                    <a:pt x="1582" y="118"/>
                    <a:pt x="1582" y="118"/>
                    <a:pt x="1582" y="118"/>
                  </a:cubicBezTo>
                  <a:cubicBezTo>
                    <a:pt x="1582" y="115"/>
                    <a:pt x="1582" y="115"/>
                    <a:pt x="1582" y="115"/>
                  </a:cubicBezTo>
                  <a:cubicBezTo>
                    <a:pt x="1579" y="108"/>
                    <a:pt x="1579" y="106"/>
                    <a:pt x="1569" y="105"/>
                  </a:cubicBezTo>
                  <a:cubicBezTo>
                    <a:pt x="1567" y="91"/>
                    <a:pt x="1567" y="91"/>
                    <a:pt x="1567" y="91"/>
                  </a:cubicBezTo>
                  <a:cubicBezTo>
                    <a:pt x="1578" y="75"/>
                    <a:pt x="1590" y="81"/>
                    <a:pt x="1601" y="61"/>
                  </a:cubicBezTo>
                  <a:cubicBezTo>
                    <a:pt x="1601" y="57"/>
                    <a:pt x="1601" y="57"/>
                    <a:pt x="1601" y="57"/>
                  </a:cubicBezTo>
                  <a:cubicBezTo>
                    <a:pt x="1601" y="53"/>
                    <a:pt x="1601" y="53"/>
                    <a:pt x="1601" y="53"/>
                  </a:cubicBezTo>
                  <a:cubicBezTo>
                    <a:pt x="1595" y="50"/>
                    <a:pt x="1589" y="46"/>
                    <a:pt x="1581" y="46"/>
                  </a:cubicBezTo>
                  <a:cubicBezTo>
                    <a:pt x="1578" y="42"/>
                    <a:pt x="1573" y="39"/>
                    <a:pt x="1573" y="35"/>
                  </a:cubicBezTo>
                  <a:cubicBezTo>
                    <a:pt x="1573" y="29"/>
                    <a:pt x="1573" y="29"/>
                    <a:pt x="1573" y="29"/>
                  </a:cubicBezTo>
                  <a:cubicBezTo>
                    <a:pt x="1573" y="9"/>
                    <a:pt x="1566" y="7"/>
                    <a:pt x="1553" y="0"/>
                  </a:cubicBezTo>
                  <a:cubicBezTo>
                    <a:pt x="1545" y="1"/>
                    <a:pt x="1528" y="8"/>
                    <a:pt x="1528" y="16"/>
                  </a:cubicBezTo>
                  <a:cubicBezTo>
                    <a:pt x="1528" y="26"/>
                    <a:pt x="1532" y="29"/>
                    <a:pt x="1532" y="40"/>
                  </a:cubicBezTo>
                  <a:cubicBezTo>
                    <a:pt x="1532" y="46"/>
                    <a:pt x="1532" y="46"/>
                    <a:pt x="1532" y="46"/>
                  </a:cubicBezTo>
                  <a:cubicBezTo>
                    <a:pt x="1532" y="58"/>
                    <a:pt x="1495" y="59"/>
                    <a:pt x="1486" y="72"/>
                  </a:cubicBezTo>
                  <a:cubicBezTo>
                    <a:pt x="1482" y="70"/>
                    <a:pt x="1476" y="69"/>
                    <a:pt x="1476" y="63"/>
                  </a:cubicBezTo>
                  <a:cubicBezTo>
                    <a:pt x="1476" y="48"/>
                    <a:pt x="1476" y="48"/>
                    <a:pt x="1476" y="48"/>
                  </a:cubicBezTo>
                  <a:cubicBezTo>
                    <a:pt x="1476" y="44"/>
                    <a:pt x="1476" y="44"/>
                    <a:pt x="1476" y="44"/>
                  </a:cubicBezTo>
                  <a:cubicBezTo>
                    <a:pt x="1471" y="33"/>
                    <a:pt x="1465" y="22"/>
                    <a:pt x="1449" y="22"/>
                  </a:cubicBezTo>
                  <a:cubicBezTo>
                    <a:pt x="1445" y="18"/>
                    <a:pt x="1445" y="18"/>
                    <a:pt x="1445" y="18"/>
                  </a:cubicBezTo>
                  <a:cubicBezTo>
                    <a:pt x="1440" y="21"/>
                    <a:pt x="1432" y="25"/>
                    <a:pt x="1432" y="33"/>
                  </a:cubicBezTo>
                  <a:cubicBezTo>
                    <a:pt x="1432" y="42"/>
                    <a:pt x="1433" y="48"/>
                    <a:pt x="1435" y="56"/>
                  </a:cubicBezTo>
                  <a:cubicBezTo>
                    <a:pt x="1437" y="65"/>
                    <a:pt x="1434" y="69"/>
                    <a:pt x="1434" y="78"/>
                  </a:cubicBezTo>
                  <a:cubicBezTo>
                    <a:pt x="1434" y="83"/>
                    <a:pt x="1434" y="83"/>
                    <a:pt x="1434" y="83"/>
                  </a:cubicBezTo>
                  <a:cubicBezTo>
                    <a:pt x="1434" y="92"/>
                    <a:pt x="1431" y="92"/>
                    <a:pt x="1432" y="100"/>
                  </a:cubicBezTo>
                  <a:cubicBezTo>
                    <a:pt x="1433" y="105"/>
                    <a:pt x="1436" y="106"/>
                    <a:pt x="1436" y="115"/>
                  </a:cubicBezTo>
                  <a:cubicBezTo>
                    <a:pt x="1436" y="128"/>
                    <a:pt x="1436" y="128"/>
                    <a:pt x="1436" y="128"/>
                  </a:cubicBezTo>
                  <a:cubicBezTo>
                    <a:pt x="1437" y="156"/>
                    <a:pt x="1437" y="156"/>
                    <a:pt x="1437" y="156"/>
                  </a:cubicBezTo>
                  <a:cubicBezTo>
                    <a:pt x="1439" y="170"/>
                    <a:pt x="1432" y="179"/>
                    <a:pt x="1432" y="193"/>
                  </a:cubicBezTo>
                  <a:cubicBezTo>
                    <a:pt x="1432" y="198"/>
                    <a:pt x="1436" y="199"/>
                    <a:pt x="1436" y="204"/>
                  </a:cubicBezTo>
                  <a:cubicBezTo>
                    <a:pt x="1436" y="204"/>
                    <a:pt x="1434" y="207"/>
                    <a:pt x="1434" y="210"/>
                  </a:cubicBezTo>
                  <a:cubicBezTo>
                    <a:pt x="1425" y="212"/>
                    <a:pt x="1426" y="215"/>
                    <a:pt x="1415" y="215"/>
                  </a:cubicBezTo>
                  <a:cubicBezTo>
                    <a:pt x="1415" y="211"/>
                    <a:pt x="1415" y="211"/>
                    <a:pt x="1415" y="211"/>
                  </a:cubicBezTo>
                  <a:cubicBezTo>
                    <a:pt x="1425" y="209"/>
                    <a:pt x="1419" y="207"/>
                    <a:pt x="1426" y="202"/>
                  </a:cubicBezTo>
                  <a:cubicBezTo>
                    <a:pt x="1429" y="185"/>
                    <a:pt x="1429" y="185"/>
                    <a:pt x="1429" y="185"/>
                  </a:cubicBezTo>
                  <a:cubicBezTo>
                    <a:pt x="1429" y="122"/>
                    <a:pt x="1429" y="122"/>
                    <a:pt x="1429" y="122"/>
                  </a:cubicBezTo>
                  <a:cubicBezTo>
                    <a:pt x="1430" y="114"/>
                    <a:pt x="1427" y="109"/>
                    <a:pt x="1424" y="104"/>
                  </a:cubicBezTo>
                  <a:cubicBezTo>
                    <a:pt x="1424" y="100"/>
                    <a:pt x="1424" y="100"/>
                    <a:pt x="1424" y="100"/>
                  </a:cubicBezTo>
                  <a:cubicBezTo>
                    <a:pt x="1424" y="83"/>
                    <a:pt x="1424" y="83"/>
                    <a:pt x="1424" y="83"/>
                  </a:cubicBezTo>
                  <a:cubicBezTo>
                    <a:pt x="1424" y="79"/>
                    <a:pt x="1424" y="79"/>
                    <a:pt x="1424" y="79"/>
                  </a:cubicBezTo>
                  <a:cubicBezTo>
                    <a:pt x="1416" y="64"/>
                    <a:pt x="1408" y="60"/>
                    <a:pt x="1402" y="48"/>
                  </a:cubicBezTo>
                  <a:cubicBezTo>
                    <a:pt x="1398" y="48"/>
                    <a:pt x="1398" y="48"/>
                    <a:pt x="1398" y="48"/>
                  </a:cubicBezTo>
                  <a:cubicBezTo>
                    <a:pt x="1387" y="48"/>
                    <a:pt x="1380" y="62"/>
                    <a:pt x="1376" y="70"/>
                  </a:cubicBezTo>
                  <a:cubicBezTo>
                    <a:pt x="1376" y="74"/>
                    <a:pt x="1376" y="74"/>
                    <a:pt x="1376" y="74"/>
                  </a:cubicBezTo>
                  <a:cubicBezTo>
                    <a:pt x="1376" y="96"/>
                    <a:pt x="1376" y="96"/>
                    <a:pt x="1376" y="96"/>
                  </a:cubicBezTo>
                  <a:cubicBezTo>
                    <a:pt x="1377" y="133"/>
                    <a:pt x="1377" y="133"/>
                    <a:pt x="1377" y="133"/>
                  </a:cubicBezTo>
                  <a:cubicBezTo>
                    <a:pt x="1376" y="135"/>
                    <a:pt x="1376" y="135"/>
                    <a:pt x="1376" y="135"/>
                  </a:cubicBezTo>
                  <a:cubicBezTo>
                    <a:pt x="1376" y="139"/>
                    <a:pt x="1376" y="139"/>
                    <a:pt x="1376" y="139"/>
                  </a:cubicBezTo>
                  <a:cubicBezTo>
                    <a:pt x="1379" y="144"/>
                    <a:pt x="1382" y="149"/>
                    <a:pt x="1382" y="157"/>
                  </a:cubicBezTo>
                  <a:cubicBezTo>
                    <a:pt x="1382" y="178"/>
                    <a:pt x="1382" y="178"/>
                    <a:pt x="1382" y="178"/>
                  </a:cubicBezTo>
                  <a:cubicBezTo>
                    <a:pt x="1382" y="182"/>
                    <a:pt x="1386" y="198"/>
                    <a:pt x="1387" y="202"/>
                  </a:cubicBezTo>
                  <a:cubicBezTo>
                    <a:pt x="1391" y="211"/>
                    <a:pt x="1397" y="208"/>
                    <a:pt x="1402" y="215"/>
                  </a:cubicBezTo>
                  <a:cubicBezTo>
                    <a:pt x="1385" y="216"/>
                    <a:pt x="1358" y="232"/>
                    <a:pt x="1358" y="232"/>
                  </a:cubicBezTo>
                  <a:cubicBezTo>
                    <a:pt x="1354" y="232"/>
                    <a:pt x="1354" y="232"/>
                    <a:pt x="1354" y="232"/>
                  </a:cubicBezTo>
                  <a:cubicBezTo>
                    <a:pt x="1346" y="228"/>
                    <a:pt x="1346" y="228"/>
                    <a:pt x="1346" y="228"/>
                  </a:cubicBezTo>
                  <a:cubicBezTo>
                    <a:pt x="1343" y="228"/>
                    <a:pt x="1343" y="228"/>
                    <a:pt x="1343" y="228"/>
                  </a:cubicBezTo>
                  <a:cubicBezTo>
                    <a:pt x="1331" y="228"/>
                    <a:pt x="1307" y="264"/>
                    <a:pt x="1307" y="278"/>
                  </a:cubicBezTo>
                  <a:cubicBezTo>
                    <a:pt x="1307" y="289"/>
                    <a:pt x="1307" y="289"/>
                    <a:pt x="1307" y="289"/>
                  </a:cubicBezTo>
                  <a:cubicBezTo>
                    <a:pt x="1307" y="293"/>
                    <a:pt x="1307" y="293"/>
                    <a:pt x="1307" y="293"/>
                  </a:cubicBezTo>
                  <a:cubicBezTo>
                    <a:pt x="1321" y="311"/>
                    <a:pt x="1321" y="311"/>
                    <a:pt x="1321" y="311"/>
                  </a:cubicBezTo>
                  <a:cubicBezTo>
                    <a:pt x="1326" y="312"/>
                    <a:pt x="1327" y="314"/>
                    <a:pt x="1333" y="314"/>
                  </a:cubicBezTo>
                  <a:cubicBezTo>
                    <a:pt x="1343" y="314"/>
                    <a:pt x="1343" y="314"/>
                    <a:pt x="1343" y="314"/>
                  </a:cubicBezTo>
                  <a:cubicBezTo>
                    <a:pt x="1346" y="314"/>
                    <a:pt x="1346" y="314"/>
                    <a:pt x="1346" y="314"/>
                  </a:cubicBezTo>
                  <a:cubicBezTo>
                    <a:pt x="1355" y="309"/>
                    <a:pt x="1361" y="305"/>
                    <a:pt x="1365" y="297"/>
                  </a:cubicBezTo>
                  <a:cubicBezTo>
                    <a:pt x="1365" y="293"/>
                    <a:pt x="1365" y="293"/>
                    <a:pt x="1365" y="293"/>
                  </a:cubicBezTo>
                  <a:cubicBezTo>
                    <a:pt x="1365" y="288"/>
                    <a:pt x="1365" y="288"/>
                    <a:pt x="1365" y="288"/>
                  </a:cubicBezTo>
                  <a:cubicBezTo>
                    <a:pt x="1365" y="284"/>
                    <a:pt x="1365" y="284"/>
                    <a:pt x="1365" y="284"/>
                  </a:cubicBezTo>
                  <a:cubicBezTo>
                    <a:pt x="1363" y="281"/>
                    <a:pt x="1359" y="275"/>
                    <a:pt x="1359" y="273"/>
                  </a:cubicBezTo>
                  <a:cubicBezTo>
                    <a:pt x="1359" y="263"/>
                    <a:pt x="1359" y="263"/>
                    <a:pt x="1359" y="263"/>
                  </a:cubicBezTo>
                  <a:cubicBezTo>
                    <a:pt x="1359" y="260"/>
                    <a:pt x="1359" y="260"/>
                    <a:pt x="1359" y="260"/>
                  </a:cubicBezTo>
                  <a:cubicBezTo>
                    <a:pt x="1362" y="255"/>
                    <a:pt x="1370" y="245"/>
                    <a:pt x="1376" y="245"/>
                  </a:cubicBezTo>
                  <a:cubicBezTo>
                    <a:pt x="1387" y="245"/>
                    <a:pt x="1387" y="245"/>
                    <a:pt x="1387" y="245"/>
                  </a:cubicBezTo>
                  <a:cubicBezTo>
                    <a:pt x="1473" y="239"/>
                    <a:pt x="1473" y="239"/>
                    <a:pt x="1473" y="239"/>
                  </a:cubicBezTo>
                  <a:cubicBezTo>
                    <a:pt x="1528" y="239"/>
                    <a:pt x="1528" y="239"/>
                    <a:pt x="1528" y="239"/>
                  </a:cubicBezTo>
                  <a:cubicBezTo>
                    <a:pt x="1567" y="241"/>
                    <a:pt x="1567" y="241"/>
                    <a:pt x="1567" y="241"/>
                  </a:cubicBezTo>
                  <a:cubicBezTo>
                    <a:pt x="1570" y="241"/>
                    <a:pt x="1573" y="242"/>
                    <a:pt x="1573" y="245"/>
                  </a:cubicBezTo>
                  <a:cubicBezTo>
                    <a:pt x="1571" y="263"/>
                    <a:pt x="1571" y="263"/>
                    <a:pt x="1571" y="263"/>
                  </a:cubicBezTo>
                  <a:cubicBezTo>
                    <a:pt x="1582" y="263"/>
                    <a:pt x="1585" y="260"/>
                    <a:pt x="1592" y="256"/>
                  </a:cubicBezTo>
                  <a:cubicBezTo>
                    <a:pt x="1599" y="258"/>
                    <a:pt x="1606" y="260"/>
                    <a:pt x="1614" y="260"/>
                  </a:cubicBezTo>
                  <a:cubicBezTo>
                    <a:pt x="1626" y="260"/>
                    <a:pt x="1638" y="254"/>
                    <a:pt x="1638" y="241"/>
                  </a:cubicBezTo>
                  <a:cubicBezTo>
                    <a:pt x="1638" y="228"/>
                    <a:pt x="1618" y="226"/>
                    <a:pt x="1609" y="220"/>
                  </a:cubicBezTo>
                  <a:cubicBezTo>
                    <a:pt x="1601" y="215"/>
                    <a:pt x="1585" y="206"/>
                    <a:pt x="1573" y="206"/>
                  </a:cubicBezTo>
                  <a:cubicBezTo>
                    <a:pt x="1555" y="206"/>
                    <a:pt x="1555" y="206"/>
                    <a:pt x="1555" y="206"/>
                  </a:cubicBezTo>
                  <a:cubicBezTo>
                    <a:pt x="1499" y="206"/>
                    <a:pt x="1499" y="206"/>
                    <a:pt x="1499" y="206"/>
                  </a:cubicBezTo>
                  <a:close/>
                </a:path>
              </a:pathLst>
            </a:custGeom>
            <a:solidFill>
              <a:srgbClr val="2D2A2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6">
              <a:extLst>
                <a:ext uri="{FF2B5EF4-FFF2-40B4-BE49-F238E27FC236}">
                  <a16:creationId xmlns="" xmlns:a16="http://schemas.microsoft.com/office/drawing/2014/main" id="{0E255724-912B-494F-9461-C25E04D2D31D}"/>
                </a:ext>
              </a:extLst>
            </p:cNvPr>
            <p:cNvSpPr>
              <a:spLocks noEditPoints="1"/>
            </p:cNvSpPr>
            <p:nvPr/>
          </p:nvSpPr>
          <p:spPr bwMode="auto">
            <a:xfrm>
              <a:off x="3476" y="2807"/>
              <a:ext cx="2724" cy="190"/>
            </a:xfrm>
            <a:custGeom>
              <a:avLst/>
              <a:gdLst>
                <a:gd name="T0" fmla="*/ 45 w 1666"/>
                <a:gd name="T1" fmla="*/ 76 h 116"/>
                <a:gd name="T2" fmla="*/ 13 w 1666"/>
                <a:gd name="T3" fmla="*/ 96 h 116"/>
                <a:gd name="T4" fmla="*/ 18 w 1666"/>
                <a:gd name="T5" fmla="*/ 6 h 116"/>
                <a:gd name="T6" fmla="*/ 90 w 1666"/>
                <a:gd name="T7" fmla="*/ 94 h 116"/>
                <a:gd name="T8" fmla="*/ 121 w 1666"/>
                <a:gd name="T9" fmla="*/ 6 h 116"/>
                <a:gd name="T10" fmla="*/ 121 w 1666"/>
                <a:gd name="T11" fmla="*/ 110 h 116"/>
                <a:gd name="T12" fmla="*/ 213 w 1666"/>
                <a:gd name="T13" fmla="*/ 3 h 116"/>
                <a:gd name="T14" fmla="*/ 161 w 1666"/>
                <a:gd name="T15" fmla="*/ 26 h 116"/>
                <a:gd name="T16" fmla="*/ 142 w 1666"/>
                <a:gd name="T17" fmla="*/ 110 h 116"/>
                <a:gd name="T18" fmla="*/ 339 w 1666"/>
                <a:gd name="T19" fmla="*/ 76 h 116"/>
                <a:gd name="T20" fmla="*/ 264 w 1666"/>
                <a:gd name="T21" fmla="*/ 110 h 116"/>
                <a:gd name="T22" fmla="*/ 381 w 1666"/>
                <a:gd name="T23" fmla="*/ 113 h 116"/>
                <a:gd name="T24" fmla="*/ 318 w 1666"/>
                <a:gd name="T25" fmla="*/ 26 h 116"/>
                <a:gd name="T26" fmla="*/ 474 w 1666"/>
                <a:gd name="T27" fmla="*/ 6 h 116"/>
                <a:gd name="T28" fmla="*/ 493 w 1666"/>
                <a:gd name="T29" fmla="*/ 115 h 116"/>
                <a:gd name="T30" fmla="*/ 395 w 1666"/>
                <a:gd name="T31" fmla="*/ 113 h 116"/>
                <a:gd name="T32" fmla="*/ 389 w 1666"/>
                <a:gd name="T33" fmla="*/ 6 h 116"/>
                <a:gd name="T34" fmla="*/ 697 w 1666"/>
                <a:gd name="T35" fmla="*/ 23 h 116"/>
                <a:gd name="T36" fmla="*/ 612 w 1666"/>
                <a:gd name="T37" fmla="*/ 22 h 116"/>
                <a:gd name="T38" fmla="*/ 629 w 1666"/>
                <a:gd name="T39" fmla="*/ 10 h 116"/>
                <a:gd name="T40" fmla="*/ 687 w 1666"/>
                <a:gd name="T41" fmla="*/ 92 h 116"/>
                <a:gd name="T42" fmla="*/ 818 w 1666"/>
                <a:gd name="T43" fmla="*/ 86 h 116"/>
                <a:gd name="T44" fmla="*/ 837 w 1666"/>
                <a:gd name="T45" fmla="*/ 6 h 116"/>
                <a:gd name="T46" fmla="*/ 762 w 1666"/>
                <a:gd name="T47" fmla="*/ 110 h 116"/>
                <a:gd name="T48" fmla="*/ 743 w 1666"/>
                <a:gd name="T49" fmla="*/ 17 h 116"/>
                <a:gd name="T50" fmla="*/ 856 w 1666"/>
                <a:gd name="T51" fmla="*/ 110 h 116"/>
                <a:gd name="T52" fmla="*/ 856 w 1666"/>
                <a:gd name="T53" fmla="*/ 6 h 116"/>
                <a:gd name="T54" fmla="*/ 888 w 1666"/>
                <a:gd name="T55" fmla="*/ 105 h 116"/>
                <a:gd name="T56" fmla="*/ 979 w 1666"/>
                <a:gd name="T57" fmla="*/ 116 h 116"/>
                <a:gd name="T58" fmla="*/ 962 w 1666"/>
                <a:gd name="T59" fmla="*/ 6 h 116"/>
                <a:gd name="T60" fmla="*/ 1001 w 1666"/>
                <a:gd name="T61" fmla="*/ 6 h 116"/>
                <a:gd name="T62" fmla="*/ 1121 w 1666"/>
                <a:gd name="T63" fmla="*/ 36 h 116"/>
                <a:gd name="T64" fmla="*/ 1079 w 1666"/>
                <a:gd name="T65" fmla="*/ 95 h 116"/>
                <a:gd name="T66" fmla="*/ 1142 w 1666"/>
                <a:gd name="T67" fmla="*/ 85 h 116"/>
                <a:gd name="T68" fmla="*/ 1063 w 1666"/>
                <a:gd name="T69" fmla="*/ 22 h 116"/>
                <a:gd name="T70" fmla="*/ 1127 w 1666"/>
                <a:gd name="T71" fmla="*/ 15 h 116"/>
                <a:gd name="T72" fmla="*/ 1191 w 1666"/>
                <a:gd name="T73" fmla="*/ 62 h 116"/>
                <a:gd name="T74" fmla="*/ 1157 w 1666"/>
                <a:gd name="T75" fmla="*/ 110 h 116"/>
                <a:gd name="T76" fmla="*/ 1157 w 1666"/>
                <a:gd name="T77" fmla="*/ 3 h 116"/>
                <a:gd name="T78" fmla="*/ 1252 w 1666"/>
                <a:gd name="T79" fmla="*/ 106 h 116"/>
                <a:gd name="T80" fmla="*/ 1218 w 1666"/>
                <a:gd name="T81" fmla="*/ 16 h 116"/>
                <a:gd name="T82" fmla="*/ 1331 w 1666"/>
                <a:gd name="T83" fmla="*/ 11 h 116"/>
                <a:gd name="T84" fmla="*/ 1357 w 1666"/>
                <a:gd name="T85" fmla="*/ 85 h 116"/>
                <a:gd name="T86" fmla="*/ 1285 w 1666"/>
                <a:gd name="T87" fmla="*/ 116 h 116"/>
                <a:gd name="T88" fmla="*/ 1341 w 1666"/>
                <a:gd name="T89" fmla="*/ 83 h 116"/>
                <a:gd name="T90" fmla="*/ 1335 w 1666"/>
                <a:gd name="T91" fmla="*/ 5 h 116"/>
                <a:gd name="T92" fmla="*/ 1379 w 1666"/>
                <a:gd name="T93" fmla="*/ 110 h 116"/>
                <a:gd name="T94" fmla="*/ 1379 w 1666"/>
                <a:gd name="T95" fmla="*/ 6 h 116"/>
                <a:gd name="T96" fmla="*/ 1411 w 1666"/>
                <a:gd name="T97" fmla="*/ 105 h 116"/>
                <a:gd name="T98" fmla="*/ 1524 w 1666"/>
                <a:gd name="T99" fmla="*/ 12 h 116"/>
                <a:gd name="T100" fmla="*/ 1466 w 1666"/>
                <a:gd name="T101" fmla="*/ 113 h 116"/>
                <a:gd name="T102" fmla="*/ 1450 w 1666"/>
                <a:gd name="T103" fmla="*/ 17 h 116"/>
                <a:gd name="T104" fmla="*/ 1664 w 1666"/>
                <a:gd name="T105" fmla="*/ 6 h 116"/>
                <a:gd name="T106" fmla="*/ 1631 w 1666"/>
                <a:gd name="T107" fmla="*/ 110 h 116"/>
                <a:gd name="T108" fmla="*/ 1570 w 1666"/>
                <a:gd name="T109" fmla="*/ 22 h 116"/>
                <a:gd name="T110" fmla="*/ 1588 w 1666"/>
                <a:gd name="T111" fmla="*/ 8 h 116"/>
                <a:gd name="T112" fmla="*/ 1628 w 1666"/>
                <a:gd name="T113" fmla="*/ 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6" h="116">
                  <a:moveTo>
                    <a:pt x="14" y="6"/>
                  </a:moveTo>
                  <a:cubicBezTo>
                    <a:pt x="14" y="3"/>
                    <a:pt x="14" y="3"/>
                    <a:pt x="14" y="3"/>
                  </a:cubicBezTo>
                  <a:cubicBezTo>
                    <a:pt x="61" y="3"/>
                    <a:pt x="61" y="3"/>
                    <a:pt x="61" y="3"/>
                  </a:cubicBezTo>
                  <a:cubicBezTo>
                    <a:pt x="61" y="6"/>
                    <a:pt x="61" y="6"/>
                    <a:pt x="61" y="6"/>
                  </a:cubicBezTo>
                  <a:cubicBezTo>
                    <a:pt x="57" y="6"/>
                    <a:pt x="57" y="6"/>
                    <a:pt x="57" y="6"/>
                  </a:cubicBezTo>
                  <a:cubicBezTo>
                    <a:pt x="52" y="6"/>
                    <a:pt x="49" y="7"/>
                    <a:pt x="47" y="10"/>
                  </a:cubicBezTo>
                  <a:cubicBezTo>
                    <a:pt x="46" y="12"/>
                    <a:pt x="45" y="16"/>
                    <a:pt x="45" y="22"/>
                  </a:cubicBezTo>
                  <a:cubicBezTo>
                    <a:pt x="45" y="76"/>
                    <a:pt x="45" y="76"/>
                    <a:pt x="45" y="76"/>
                  </a:cubicBezTo>
                  <a:cubicBezTo>
                    <a:pt x="45" y="85"/>
                    <a:pt x="44" y="91"/>
                    <a:pt x="42" y="96"/>
                  </a:cubicBezTo>
                  <a:cubicBezTo>
                    <a:pt x="40" y="102"/>
                    <a:pt x="37" y="106"/>
                    <a:pt x="33" y="110"/>
                  </a:cubicBezTo>
                  <a:cubicBezTo>
                    <a:pt x="28" y="114"/>
                    <a:pt x="23" y="116"/>
                    <a:pt x="17" y="116"/>
                  </a:cubicBezTo>
                  <a:cubicBezTo>
                    <a:pt x="12" y="116"/>
                    <a:pt x="8" y="114"/>
                    <a:pt x="5" y="112"/>
                  </a:cubicBezTo>
                  <a:cubicBezTo>
                    <a:pt x="2" y="109"/>
                    <a:pt x="0" y="106"/>
                    <a:pt x="0" y="103"/>
                  </a:cubicBezTo>
                  <a:cubicBezTo>
                    <a:pt x="0" y="101"/>
                    <a:pt x="1" y="99"/>
                    <a:pt x="2" y="97"/>
                  </a:cubicBezTo>
                  <a:cubicBezTo>
                    <a:pt x="4" y="95"/>
                    <a:pt x="6" y="95"/>
                    <a:pt x="9" y="95"/>
                  </a:cubicBezTo>
                  <a:cubicBezTo>
                    <a:pt x="10" y="95"/>
                    <a:pt x="12" y="95"/>
                    <a:pt x="13" y="96"/>
                  </a:cubicBezTo>
                  <a:cubicBezTo>
                    <a:pt x="15" y="97"/>
                    <a:pt x="16" y="101"/>
                    <a:pt x="19" y="105"/>
                  </a:cubicBezTo>
                  <a:cubicBezTo>
                    <a:pt x="20" y="108"/>
                    <a:pt x="21" y="110"/>
                    <a:pt x="23" y="110"/>
                  </a:cubicBezTo>
                  <a:cubicBezTo>
                    <a:pt x="25" y="110"/>
                    <a:pt x="26" y="109"/>
                    <a:pt x="27" y="107"/>
                  </a:cubicBezTo>
                  <a:cubicBezTo>
                    <a:pt x="29" y="105"/>
                    <a:pt x="29" y="102"/>
                    <a:pt x="29" y="98"/>
                  </a:cubicBezTo>
                  <a:cubicBezTo>
                    <a:pt x="29" y="22"/>
                    <a:pt x="29" y="22"/>
                    <a:pt x="29" y="22"/>
                  </a:cubicBezTo>
                  <a:cubicBezTo>
                    <a:pt x="29" y="17"/>
                    <a:pt x="29" y="13"/>
                    <a:pt x="28" y="11"/>
                  </a:cubicBezTo>
                  <a:cubicBezTo>
                    <a:pt x="28" y="10"/>
                    <a:pt x="27" y="9"/>
                    <a:pt x="25" y="8"/>
                  </a:cubicBezTo>
                  <a:cubicBezTo>
                    <a:pt x="23" y="7"/>
                    <a:pt x="20" y="6"/>
                    <a:pt x="18" y="6"/>
                  </a:cubicBezTo>
                  <a:cubicBezTo>
                    <a:pt x="14" y="6"/>
                    <a:pt x="14" y="6"/>
                    <a:pt x="14" y="6"/>
                  </a:cubicBezTo>
                  <a:close/>
                  <a:moveTo>
                    <a:pt x="121" y="110"/>
                  </a:moveTo>
                  <a:cubicBezTo>
                    <a:pt x="121" y="113"/>
                    <a:pt x="121" y="113"/>
                    <a:pt x="121" y="113"/>
                  </a:cubicBezTo>
                  <a:cubicBezTo>
                    <a:pt x="74" y="113"/>
                    <a:pt x="74" y="113"/>
                    <a:pt x="74" y="113"/>
                  </a:cubicBezTo>
                  <a:cubicBezTo>
                    <a:pt x="74" y="110"/>
                    <a:pt x="74" y="110"/>
                    <a:pt x="74" y="110"/>
                  </a:cubicBezTo>
                  <a:cubicBezTo>
                    <a:pt x="78" y="110"/>
                    <a:pt x="78" y="110"/>
                    <a:pt x="78" y="110"/>
                  </a:cubicBezTo>
                  <a:cubicBezTo>
                    <a:pt x="83" y="110"/>
                    <a:pt x="86" y="109"/>
                    <a:pt x="88" y="106"/>
                  </a:cubicBezTo>
                  <a:cubicBezTo>
                    <a:pt x="89" y="104"/>
                    <a:pt x="90" y="100"/>
                    <a:pt x="90" y="94"/>
                  </a:cubicBezTo>
                  <a:cubicBezTo>
                    <a:pt x="90" y="22"/>
                    <a:pt x="90" y="22"/>
                    <a:pt x="90" y="22"/>
                  </a:cubicBezTo>
                  <a:cubicBezTo>
                    <a:pt x="90" y="17"/>
                    <a:pt x="90" y="13"/>
                    <a:pt x="89" y="11"/>
                  </a:cubicBezTo>
                  <a:cubicBezTo>
                    <a:pt x="88" y="10"/>
                    <a:pt x="87" y="9"/>
                    <a:pt x="86" y="8"/>
                  </a:cubicBezTo>
                  <a:cubicBezTo>
                    <a:pt x="83" y="7"/>
                    <a:pt x="81" y="6"/>
                    <a:pt x="78" y="6"/>
                  </a:cubicBezTo>
                  <a:cubicBezTo>
                    <a:pt x="74" y="6"/>
                    <a:pt x="74" y="6"/>
                    <a:pt x="74" y="6"/>
                  </a:cubicBezTo>
                  <a:cubicBezTo>
                    <a:pt x="74" y="3"/>
                    <a:pt x="74" y="3"/>
                    <a:pt x="74" y="3"/>
                  </a:cubicBezTo>
                  <a:cubicBezTo>
                    <a:pt x="121" y="3"/>
                    <a:pt x="121" y="3"/>
                    <a:pt x="121" y="3"/>
                  </a:cubicBezTo>
                  <a:cubicBezTo>
                    <a:pt x="121" y="6"/>
                    <a:pt x="121" y="6"/>
                    <a:pt x="121" y="6"/>
                  </a:cubicBezTo>
                  <a:cubicBezTo>
                    <a:pt x="117" y="6"/>
                    <a:pt x="117" y="6"/>
                    <a:pt x="117" y="6"/>
                  </a:cubicBezTo>
                  <a:cubicBezTo>
                    <a:pt x="113" y="6"/>
                    <a:pt x="110" y="7"/>
                    <a:pt x="108" y="10"/>
                  </a:cubicBezTo>
                  <a:cubicBezTo>
                    <a:pt x="106" y="12"/>
                    <a:pt x="106" y="16"/>
                    <a:pt x="106" y="22"/>
                  </a:cubicBezTo>
                  <a:cubicBezTo>
                    <a:pt x="106" y="94"/>
                    <a:pt x="106" y="94"/>
                    <a:pt x="106" y="94"/>
                  </a:cubicBezTo>
                  <a:cubicBezTo>
                    <a:pt x="106" y="99"/>
                    <a:pt x="106" y="103"/>
                    <a:pt x="107" y="105"/>
                  </a:cubicBezTo>
                  <a:cubicBezTo>
                    <a:pt x="107" y="106"/>
                    <a:pt x="108" y="107"/>
                    <a:pt x="110" y="108"/>
                  </a:cubicBezTo>
                  <a:cubicBezTo>
                    <a:pt x="112" y="109"/>
                    <a:pt x="115" y="110"/>
                    <a:pt x="117" y="110"/>
                  </a:cubicBezTo>
                  <a:cubicBezTo>
                    <a:pt x="121" y="110"/>
                    <a:pt x="121" y="110"/>
                    <a:pt x="121" y="110"/>
                  </a:cubicBezTo>
                  <a:close/>
                  <a:moveTo>
                    <a:pt x="132" y="3"/>
                  </a:moveTo>
                  <a:cubicBezTo>
                    <a:pt x="162" y="3"/>
                    <a:pt x="162" y="3"/>
                    <a:pt x="162" y="3"/>
                  </a:cubicBezTo>
                  <a:cubicBezTo>
                    <a:pt x="229" y="86"/>
                    <a:pt x="229" y="86"/>
                    <a:pt x="229" y="86"/>
                  </a:cubicBezTo>
                  <a:cubicBezTo>
                    <a:pt x="229" y="22"/>
                    <a:pt x="229" y="22"/>
                    <a:pt x="229" y="22"/>
                  </a:cubicBezTo>
                  <a:cubicBezTo>
                    <a:pt x="229" y="15"/>
                    <a:pt x="228" y="11"/>
                    <a:pt x="227" y="9"/>
                  </a:cubicBezTo>
                  <a:cubicBezTo>
                    <a:pt x="225" y="7"/>
                    <a:pt x="222" y="6"/>
                    <a:pt x="217" y="6"/>
                  </a:cubicBezTo>
                  <a:cubicBezTo>
                    <a:pt x="213" y="6"/>
                    <a:pt x="213" y="6"/>
                    <a:pt x="213" y="6"/>
                  </a:cubicBezTo>
                  <a:cubicBezTo>
                    <a:pt x="213" y="3"/>
                    <a:pt x="213" y="3"/>
                    <a:pt x="213" y="3"/>
                  </a:cubicBezTo>
                  <a:cubicBezTo>
                    <a:pt x="252" y="3"/>
                    <a:pt x="252" y="3"/>
                    <a:pt x="252" y="3"/>
                  </a:cubicBezTo>
                  <a:cubicBezTo>
                    <a:pt x="252" y="6"/>
                    <a:pt x="252" y="6"/>
                    <a:pt x="252" y="6"/>
                  </a:cubicBezTo>
                  <a:cubicBezTo>
                    <a:pt x="248" y="6"/>
                    <a:pt x="248" y="6"/>
                    <a:pt x="248" y="6"/>
                  </a:cubicBezTo>
                  <a:cubicBezTo>
                    <a:pt x="243" y="6"/>
                    <a:pt x="240" y="7"/>
                    <a:pt x="238" y="10"/>
                  </a:cubicBezTo>
                  <a:cubicBezTo>
                    <a:pt x="237" y="12"/>
                    <a:pt x="236" y="16"/>
                    <a:pt x="236" y="22"/>
                  </a:cubicBezTo>
                  <a:cubicBezTo>
                    <a:pt x="236" y="115"/>
                    <a:pt x="236" y="115"/>
                    <a:pt x="236" y="115"/>
                  </a:cubicBezTo>
                  <a:cubicBezTo>
                    <a:pt x="233" y="115"/>
                    <a:pt x="233" y="115"/>
                    <a:pt x="233" y="115"/>
                  </a:cubicBezTo>
                  <a:cubicBezTo>
                    <a:pt x="161" y="26"/>
                    <a:pt x="161" y="26"/>
                    <a:pt x="161" y="26"/>
                  </a:cubicBezTo>
                  <a:cubicBezTo>
                    <a:pt x="161" y="94"/>
                    <a:pt x="161" y="94"/>
                    <a:pt x="161" y="94"/>
                  </a:cubicBezTo>
                  <a:cubicBezTo>
                    <a:pt x="161" y="101"/>
                    <a:pt x="161" y="105"/>
                    <a:pt x="163" y="107"/>
                  </a:cubicBezTo>
                  <a:cubicBezTo>
                    <a:pt x="165" y="109"/>
                    <a:pt x="168" y="110"/>
                    <a:pt x="172" y="110"/>
                  </a:cubicBezTo>
                  <a:cubicBezTo>
                    <a:pt x="176" y="110"/>
                    <a:pt x="176" y="110"/>
                    <a:pt x="176" y="110"/>
                  </a:cubicBezTo>
                  <a:cubicBezTo>
                    <a:pt x="176" y="113"/>
                    <a:pt x="176" y="113"/>
                    <a:pt x="176" y="113"/>
                  </a:cubicBezTo>
                  <a:cubicBezTo>
                    <a:pt x="138" y="113"/>
                    <a:pt x="138" y="113"/>
                    <a:pt x="138" y="113"/>
                  </a:cubicBezTo>
                  <a:cubicBezTo>
                    <a:pt x="138" y="110"/>
                    <a:pt x="138" y="110"/>
                    <a:pt x="138" y="110"/>
                  </a:cubicBezTo>
                  <a:cubicBezTo>
                    <a:pt x="142" y="110"/>
                    <a:pt x="142" y="110"/>
                    <a:pt x="142" y="110"/>
                  </a:cubicBezTo>
                  <a:cubicBezTo>
                    <a:pt x="146" y="110"/>
                    <a:pt x="150" y="109"/>
                    <a:pt x="152" y="106"/>
                  </a:cubicBezTo>
                  <a:cubicBezTo>
                    <a:pt x="153" y="104"/>
                    <a:pt x="153" y="100"/>
                    <a:pt x="153" y="94"/>
                  </a:cubicBezTo>
                  <a:cubicBezTo>
                    <a:pt x="153" y="17"/>
                    <a:pt x="153" y="17"/>
                    <a:pt x="153" y="17"/>
                  </a:cubicBezTo>
                  <a:cubicBezTo>
                    <a:pt x="150" y="14"/>
                    <a:pt x="148" y="11"/>
                    <a:pt x="146" y="10"/>
                  </a:cubicBezTo>
                  <a:cubicBezTo>
                    <a:pt x="144" y="9"/>
                    <a:pt x="142" y="8"/>
                    <a:pt x="139" y="7"/>
                  </a:cubicBezTo>
                  <a:cubicBezTo>
                    <a:pt x="137" y="6"/>
                    <a:pt x="135" y="6"/>
                    <a:pt x="132" y="6"/>
                  </a:cubicBezTo>
                  <a:cubicBezTo>
                    <a:pt x="132" y="3"/>
                    <a:pt x="132" y="3"/>
                    <a:pt x="132" y="3"/>
                  </a:cubicBezTo>
                  <a:close/>
                  <a:moveTo>
                    <a:pt x="339" y="76"/>
                  </a:moveTo>
                  <a:cubicBezTo>
                    <a:pt x="296" y="76"/>
                    <a:pt x="296" y="76"/>
                    <a:pt x="296" y="76"/>
                  </a:cubicBezTo>
                  <a:cubicBezTo>
                    <a:pt x="289" y="94"/>
                    <a:pt x="289" y="94"/>
                    <a:pt x="289" y="94"/>
                  </a:cubicBezTo>
                  <a:cubicBezTo>
                    <a:pt x="287" y="98"/>
                    <a:pt x="286" y="101"/>
                    <a:pt x="286" y="103"/>
                  </a:cubicBezTo>
                  <a:cubicBezTo>
                    <a:pt x="286" y="105"/>
                    <a:pt x="287" y="106"/>
                    <a:pt x="288" y="108"/>
                  </a:cubicBezTo>
                  <a:cubicBezTo>
                    <a:pt x="290" y="109"/>
                    <a:pt x="293" y="110"/>
                    <a:pt x="298" y="110"/>
                  </a:cubicBezTo>
                  <a:cubicBezTo>
                    <a:pt x="298" y="113"/>
                    <a:pt x="298" y="113"/>
                    <a:pt x="298" y="113"/>
                  </a:cubicBezTo>
                  <a:cubicBezTo>
                    <a:pt x="264" y="113"/>
                    <a:pt x="264" y="113"/>
                    <a:pt x="264" y="113"/>
                  </a:cubicBezTo>
                  <a:cubicBezTo>
                    <a:pt x="264" y="110"/>
                    <a:pt x="264" y="110"/>
                    <a:pt x="264" y="110"/>
                  </a:cubicBezTo>
                  <a:cubicBezTo>
                    <a:pt x="268" y="109"/>
                    <a:pt x="271" y="108"/>
                    <a:pt x="273" y="107"/>
                  </a:cubicBezTo>
                  <a:cubicBezTo>
                    <a:pt x="275" y="104"/>
                    <a:pt x="279" y="99"/>
                    <a:pt x="282" y="91"/>
                  </a:cubicBezTo>
                  <a:cubicBezTo>
                    <a:pt x="321" y="0"/>
                    <a:pt x="321" y="0"/>
                    <a:pt x="321" y="0"/>
                  </a:cubicBezTo>
                  <a:cubicBezTo>
                    <a:pt x="324" y="0"/>
                    <a:pt x="324" y="0"/>
                    <a:pt x="324" y="0"/>
                  </a:cubicBezTo>
                  <a:cubicBezTo>
                    <a:pt x="362" y="92"/>
                    <a:pt x="362" y="92"/>
                    <a:pt x="362" y="92"/>
                  </a:cubicBezTo>
                  <a:cubicBezTo>
                    <a:pt x="365" y="99"/>
                    <a:pt x="368" y="104"/>
                    <a:pt x="370" y="106"/>
                  </a:cubicBezTo>
                  <a:cubicBezTo>
                    <a:pt x="373" y="109"/>
                    <a:pt x="376" y="110"/>
                    <a:pt x="381" y="110"/>
                  </a:cubicBezTo>
                  <a:cubicBezTo>
                    <a:pt x="381" y="113"/>
                    <a:pt x="381" y="113"/>
                    <a:pt x="381" y="113"/>
                  </a:cubicBezTo>
                  <a:cubicBezTo>
                    <a:pt x="337" y="113"/>
                    <a:pt x="337" y="113"/>
                    <a:pt x="337" y="113"/>
                  </a:cubicBezTo>
                  <a:cubicBezTo>
                    <a:pt x="337" y="110"/>
                    <a:pt x="337" y="110"/>
                    <a:pt x="337" y="110"/>
                  </a:cubicBezTo>
                  <a:cubicBezTo>
                    <a:pt x="342" y="110"/>
                    <a:pt x="345" y="109"/>
                    <a:pt x="346" y="108"/>
                  </a:cubicBezTo>
                  <a:cubicBezTo>
                    <a:pt x="348" y="107"/>
                    <a:pt x="349" y="105"/>
                    <a:pt x="349" y="103"/>
                  </a:cubicBezTo>
                  <a:cubicBezTo>
                    <a:pt x="349" y="101"/>
                    <a:pt x="347" y="97"/>
                    <a:pt x="345" y="92"/>
                  </a:cubicBezTo>
                  <a:cubicBezTo>
                    <a:pt x="339" y="76"/>
                    <a:pt x="339" y="76"/>
                    <a:pt x="339" y="76"/>
                  </a:cubicBezTo>
                  <a:close/>
                  <a:moveTo>
                    <a:pt x="336" y="70"/>
                  </a:moveTo>
                  <a:cubicBezTo>
                    <a:pt x="318" y="26"/>
                    <a:pt x="318" y="26"/>
                    <a:pt x="318" y="26"/>
                  </a:cubicBezTo>
                  <a:cubicBezTo>
                    <a:pt x="298" y="70"/>
                    <a:pt x="298" y="70"/>
                    <a:pt x="298" y="70"/>
                  </a:cubicBezTo>
                  <a:cubicBezTo>
                    <a:pt x="336" y="70"/>
                    <a:pt x="336" y="70"/>
                    <a:pt x="336" y="70"/>
                  </a:cubicBezTo>
                  <a:close/>
                  <a:moveTo>
                    <a:pt x="389" y="3"/>
                  </a:moveTo>
                  <a:cubicBezTo>
                    <a:pt x="419" y="3"/>
                    <a:pt x="419" y="3"/>
                    <a:pt x="419" y="3"/>
                  </a:cubicBezTo>
                  <a:cubicBezTo>
                    <a:pt x="486" y="86"/>
                    <a:pt x="486" y="86"/>
                    <a:pt x="486" y="86"/>
                  </a:cubicBezTo>
                  <a:cubicBezTo>
                    <a:pt x="486" y="22"/>
                    <a:pt x="486" y="22"/>
                    <a:pt x="486" y="22"/>
                  </a:cubicBezTo>
                  <a:cubicBezTo>
                    <a:pt x="486" y="15"/>
                    <a:pt x="485" y="11"/>
                    <a:pt x="484" y="9"/>
                  </a:cubicBezTo>
                  <a:cubicBezTo>
                    <a:pt x="482" y="7"/>
                    <a:pt x="479" y="6"/>
                    <a:pt x="474" y="6"/>
                  </a:cubicBezTo>
                  <a:cubicBezTo>
                    <a:pt x="471" y="6"/>
                    <a:pt x="471" y="6"/>
                    <a:pt x="471" y="6"/>
                  </a:cubicBezTo>
                  <a:cubicBezTo>
                    <a:pt x="471" y="3"/>
                    <a:pt x="471" y="3"/>
                    <a:pt x="471" y="3"/>
                  </a:cubicBezTo>
                  <a:cubicBezTo>
                    <a:pt x="509" y="3"/>
                    <a:pt x="509" y="3"/>
                    <a:pt x="509" y="3"/>
                  </a:cubicBezTo>
                  <a:cubicBezTo>
                    <a:pt x="509" y="6"/>
                    <a:pt x="509" y="6"/>
                    <a:pt x="509" y="6"/>
                  </a:cubicBezTo>
                  <a:cubicBezTo>
                    <a:pt x="505" y="6"/>
                    <a:pt x="505" y="6"/>
                    <a:pt x="505" y="6"/>
                  </a:cubicBezTo>
                  <a:cubicBezTo>
                    <a:pt x="500" y="6"/>
                    <a:pt x="497" y="7"/>
                    <a:pt x="495" y="10"/>
                  </a:cubicBezTo>
                  <a:cubicBezTo>
                    <a:pt x="494" y="12"/>
                    <a:pt x="493" y="16"/>
                    <a:pt x="493" y="22"/>
                  </a:cubicBezTo>
                  <a:cubicBezTo>
                    <a:pt x="493" y="115"/>
                    <a:pt x="493" y="115"/>
                    <a:pt x="493" y="115"/>
                  </a:cubicBezTo>
                  <a:cubicBezTo>
                    <a:pt x="490" y="115"/>
                    <a:pt x="490" y="115"/>
                    <a:pt x="490" y="115"/>
                  </a:cubicBezTo>
                  <a:cubicBezTo>
                    <a:pt x="418" y="26"/>
                    <a:pt x="418" y="26"/>
                    <a:pt x="418" y="26"/>
                  </a:cubicBezTo>
                  <a:cubicBezTo>
                    <a:pt x="418" y="94"/>
                    <a:pt x="418" y="94"/>
                    <a:pt x="418" y="94"/>
                  </a:cubicBezTo>
                  <a:cubicBezTo>
                    <a:pt x="418" y="101"/>
                    <a:pt x="418" y="105"/>
                    <a:pt x="420" y="107"/>
                  </a:cubicBezTo>
                  <a:cubicBezTo>
                    <a:pt x="422" y="109"/>
                    <a:pt x="425" y="110"/>
                    <a:pt x="429" y="110"/>
                  </a:cubicBezTo>
                  <a:cubicBezTo>
                    <a:pt x="433" y="110"/>
                    <a:pt x="433" y="110"/>
                    <a:pt x="433" y="110"/>
                  </a:cubicBezTo>
                  <a:cubicBezTo>
                    <a:pt x="433" y="113"/>
                    <a:pt x="433" y="113"/>
                    <a:pt x="433" y="113"/>
                  </a:cubicBezTo>
                  <a:cubicBezTo>
                    <a:pt x="395" y="113"/>
                    <a:pt x="395" y="113"/>
                    <a:pt x="395" y="113"/>
                  </a:cubicBezTo>
                  <a:cubicBezTo>
                    <a:pt x="395" y="110"/>
                    <a:pt x="395" y="110"/>
                    <a:pt x="395" y="110"/>
                  </a:cubicBezTo>
                  <a:cubicBezTo>
                    <a:pt x="399" y="110"/>
                    <a:pt x="399" y="110"/>
                    <a:pt x="399" y="110"/>
                  </a:cubicBezTo>
                  <a:cubicBezTo>
                    <a:pt x="404" y="110"/>
                    <a:pt x="407" y="109"/>
                    <a:pt x="409" y="106"/>
                  </a:cubicBezTo>
                  <a:cubicBezTo>
                    <a:pt x="410" y="104"/>
                    <a:pt x="411" y="100"/>
                    <a:pt x="411" y="94"/>
                  </a:cubicBezTo>
                  <a:cubicBezTo>
                    <a:pt x="411" y="17"/>
                    <a:pt x="411" y="17"/>
                    <a:pt x="411" y="17"/>
                  </a:cubicBezTo>
                  <a:cubicBezTo>
                    <a:pt x="407" y="14"/>
                    <a:pt x="405" y="11"/>
                    <a:pt x="403" y="10"/>
                  </a:cubicBezTo>
                  <a:cubicBezTo>
                    <a:pt x="402" y="9"/>
                    <a:pt x="399" y="8"/>
                    <a:pt x="396" y="7"/>
                  </a:cubicBezTo>
                  <a:cubicBezTo>
                    <a:pt x="394" y="6"/>
                    <a:pt x="392" y="6"/>
                    <a:pt x="389" y="6"/>
                  </a:cubicBezTo>
                  <a:cubicBezTo>
                    <a:pt x="389" y="3"/>
                    <a:pt x="389" y="3"/>
                    <a:pt x="389" y="3"/>
                  </a:cubicBezTo>
                  <a:close/>
                  <a:moveTo>
                    <a:pt x="674" y="6"/>
                  </a:moveTo>
                  <a:cubicBezTo>
                    <a:pt x="674" y="3"/>
                    <a:pt x="674" y="3"/>
                    <a:pt x="674" y="3"/>
                  </a:cubicBezTo>
                  <a:cubicBezTo>
                    <a:pt x="713" y="3"/>
                    <a:pt x="713" y="3"/>
                    <a:pt x="713" y="3"/>
                  </a:cubicBezTo>
                  <a:cubicBezTo>
                    <a:pt x="713" y="6"/>
                    <a:pt x="713" y="6"/>
                    <a:pt x="713" y="6"/>
                  </a:cubicBezTo>
                  <a:cubicBezTo>
                    <a:pt x="709" y="6"/>
                    <a:pt x="709" y="6"/>
                    <a:pt x="709" y="6"/>
                  </a:cubicBezTo>
                  <a:cubicBezTo>
                    <a:pt x="705" y="6"/>
                    <a:pt x="701" y="8"/>
                    <a:pt x="699" y="11"/>
                  </a:cubicBezTo>
                  <a:cubicBezTo>
                    <a:pt x="698" y="13"/>
                    <a:pt x="697" y="17"/>
                    <a:pt x="697" y="23"/>
                  </a:cubicBezTo>
                  <a:cubicBezTo>
                    <a:pt x="697" y="68"/>
                    <a:pt x="697" y="68"/>
                    <a:pt x="697" y="68"/>
                  </a:cubicBezTo>
                  <a:cubicBezTo>
                    <a:pt x="697" y="79"/>
                    <a:pt x="696" y="87"/>
                    <a:pt x="694" y="93"/>
                  </a:cubicBezTo>
                  <a:cubicBezTo>
                    <a:pt x="692" y="100"/>
                    <a:pt x="687" y="105"/>
                    <a:pt x="681" y="109"/>
                  </a:cubicBezTo>
                  <a:cubicBezTo>
                    <a:pt x="675" y="114"/>
                    <a:pt x="666" y="116"/>
                    <a:pt x="655" y="116"/>
                  </a:cubicBezTo>
                  <a:cubicBezTo>
                    <a:pt x="643" y="116"/>
                    <a:pt x="634" y="114"/>
                    <a:pt x="627" y="109"/>
                  </a:cubicBezTo>
                  <a:cubicBezTo>
                    <a:pt x="621" y="105"/>
                    <a:pt x="617" y="100"/>
                    <a:pt x="614" y="93"/>
                  </a:cubicBezTo>
                  <a:cubicBezTo>
                    <a:pt x="612" y="88"/>
                    <a:pt x="612" y="79"/>
                    <a:pt x="612" y="65"/>
                  </a:cubicBezTo>
                  <a:cubicBezTo>
                    <a:pt x="612" y="22"/>
                    <a:pt x="612" y="22"/>
                    <a:pt x="612" y="22"/>
                  </a:cubicBezTo>
                  <a:cubicBezTo>
                    <a:pt x="612" y="16"/>
                    <a:pt x="611" y="11"/>
                    <a:pt x="609" y="9"/>
                  </a:cubicBezTo>
                  <a:cubicBezTo>
                    <a:pt x="607" y="7"/>
                    <a:pt x="604" y="6"/>
                    <a:pt x="600" y="6"/>
                  </a:cubicBezTo>
                  <a:cubicBezTo>
                    <a:pt x="596" y="6"/>
                    <a:pt x="596" y="6"/>
                    <a:pt x="596" y="6"/>
                  </a:cubicBezTo>
                  <a:cubicBezTo>
                    <a:pt x="596" y="3"/>
                    <a:pt x="596" y="3"/>
                    <a:pt x="596" y="3"/>
                  </a:cubicBezTo>
                  <a:cubicBezTo>
                    <a:pt x="643" y="3"/>
                    <a:pt x="643" y="3"/>
                    <a:pt x="643" y="3"/>
                  </a:cubicBezTo>
                  <a:cubicBezTo>
                    <a:pt x="643" y="6"/>
                    <a:pt x="643" y="6"/>
                    <a:pt x="643" y="6"/>
                  </a:cubicBezTo>
                  <a:cubicBezTo>
                    <a:pt x="639" y="6"/>
                    <a:pt x="639" y="6"/>
                    <a:pt x="639" y="6"/>
                  </a:cubicBezTo>
                  <a:cubicBezTo>
                    <a:pt x="634" y="6"/>
                    <a:pt x="631" y="7"/>
                    <a:pt x="629" y="10"/>
                  </a:cubicBezTo>
                  <a:cubicBezTo>
                    <a:pt x="628" y="12"/>
                    <a:pt x="627" y="16"/>
                    <a:pt x="627" y="22"/>
                  </a:cubicBezTo>
                  <a:cubicBezTo>
                    <a:pt x="627" y="70"/>
                    <a:pt x="627" y="70"/>
                    <a:pt x="627" y="70"/>
                  </a:cubicBezTo>
                  <a:cubicBezTo>
                    <a:pt x="627" y="75"/>
                    <a:pt x="628" y="80"/>
                    <a:pt x="628" y="85"/>
                  </a:cubicBezTo>
                  <a:cubicBezTo>
                    <a:pt x="629" y="91"/>
                    <a:pt x="631" y="95"/>
                    <a:pt x="633" y="98"/>
                  </a:cubicBezTo>
                  <a:cubicBezTo>
                    <a:pt x="635" y="101"/>
                    <a:pt x="638" y="104"/>
                    <a:pt x="642" y="106"/>
                  </a:cubicBezTo>
                  <a:cubicBezTo>
                    <a:pt x="645" y="108"/>
                    <a:pt x="650" y="109"/>
                    <a:pt x="656" y="109"/>
                  </a:cubicBezTo>
                  <a:cubicBezTo>
                    <a:pt x="663" y="109"/>
                    <a:pt x="669" y="107"/>
                    <a:pt x="675" y="104"/>
                  </a:cubicBezTo>
                  <a:cubicBezTo>
                    <a:pt x="681" y="101"/>
                    <a:pt x="685" y="97"/>
                    <a:pt x="687" y="92"/>
                  </a:cubicBezTo>
                  <a:cubicBezTo>
                    <a:pt x="689" y="87"/>
                    <a:pt x="690" y="79"/>
                    <a:pt x="690" y="67"/>
                  </a:cubicBezTo>
                  <a:cubicBezTo>
                    <a:pt x="690" y="22"/>
                    <a:pt x="690" y="22"/>
                    <a:pt x="690" y="22"/>
                  </a:cubicBezTo>
                  <a:cubicBezTo>
                    <a:pt x="690" y="15"/>
                    <a:pt x="689" y="11"/>
                    <a:pt x="688" y="9"/>
                  </a:cubicBezTo>
                  <a:cubicBezTo>
                    <a:pt x="686" y="7"/>
                    <a:pt x="682" y="6"/>
                    <a:pt x="678" y="6"/>
                  </a:cubicBezTo>
                  <a:cubicBezTo>
                    <a:pt x="674" y="6"/>
                    <a:pt x="674" y="6"/>
                    <a:pt x="674" y="6"/>
                  </a:cubicBezTo>
                  <a:close/>
                  <a:moveTo>
                    <a:pt x="721" y="3"/>
                  </a:moveTo>
                  <a:cubicBezTo>
                    <a:pt x="751" y="3"/>
                    <a:pt x="751" y="3"/>
                    <a:pt x="751" y="3"/>
                  </a:cubicBezTo>
                  <a:cubicBezTo>
                    <a:pt x="818" y="86"/>
                    <a:pt x="818" y="86"/>
                    <a:pt x="818" y="86"/>
                  </a:cubicBezTo>
                  <a:cubicBezTo>
                    <a:pt x="818" y="22"/>
                    <a:pt x="818" y="22"/>
                    <a:pt x="818" y="22"/>
                  </a:cubicBezTo>
                  <a:cubicBezTo>
                    <a:pt x="818" y="15"/>
                    <a:pt x="818" y="11"/>
                    <a:pt x="816" y="9"/>
                  </a:cubicBezTo>
                  <a:cubicBezTo>
                    <a:pt x="814" y="7"/>
                    <a:pt x="811" y="6"/>
                    <a:pt x="807" y="6"/>
                  </a:cubicBezTo>
                  <a:cubicBezTo>
                    <a:pt x="803" y="6"/>
                    <a:pt x="803" y="6"/>
                    <a:pt x="803" y="6"/>
                  </a:cubicBezTo>
                  <a:cubicBezTo>
                    <a:pt x="803" y="3"/>
                    <a:pt x="803" y="3"/>
                    <a:pt x="803" y="3"/>
                  </a:cubicBezTo>
                  <a:cubicBezTo>
                    <a:pt x="841" y="3"/>
                    <a:pt x="841" y="3"/>
                    <a:pt x="841" y="3"/>
                  </a:cubicBezTo>
                  <a:cubicBezTo>
                    <a:pt x="841" y="6"/>
                    <a:pt x="841" y="6"/>
                    <a:pt x="841" y="6"/>
                  </a:cubicBezTo>
                  <a:cubicBezTo>
                    <a:pt x="837" y="6"/>
                    <a:pt x="837" y="6"/>
                    <a:pt x="837" y="6"/>
                  </a:cubicBezTo>
                  <a:cubicBezTo>
                    <a:pt x="833" y="6"/>
                    <a:pt x="829" y="7"/>
                    <a:pt x="827" y="10"/>
                  </a:cubicBezTo>
                  <a:cubicBezTo>
                    <a:pt x="826" y="12"/>
                    <a:pt x="826" y="16"/>
                    <a:pt x="826" y="22"/>
                  </a:cubicBezTo>
                  <a:cubicBezTo>
                    <a:pt x="826" y="115"/>
                    <a:pt x="826" y="115"/>
                    <a:pt x="826" y="115"/>
                  </a:cubicBezTo>
                  <a:cubicBezTo>
                    <a:pt x="823" y="115"/>
                    <a:pt x="823" y="115"/>
                    <a:pt x="823" y="115"/>
                  </a:cubicBezTo>
                  <a:cubicBezTo>
                    <a:pt x="750" y="26"/>
                    <a:pt x="750" y="26"/>
                    <a:pt x="750" y="26"/>
                  </a:cubicBezTo>
                  <a:cubicBezTo>
                    <a:pt x="750" y="94"/>
                    <a:pt x="750" y="94"/>
                    <a:pt x="750" y="94"/>
                  </a:cubicBezTo>
                  <a:cubicBezTo>
                    <a:pt x="750" y="101"/>
                    <a:pt x="751" y="105"/>
                    <a:pt x="752" y="107"/>
                  </a:cubicBezTo>
                  <a:cubicBezTo>
                    <a:pt x="754" y="109"/>
                    <a:pt x="757" y="110"/>
                    <a:pt x="762" y="110"/>
                  </a:cubicBezTo>
                  <a:cubicBezTo>
                    <a:pt x="765" y="110"/>
                    <a:pt x="765" y="110"/>
                    <a:pt x="765" y="110"/>
                  </a:cubicBezTo>
                  <a:cubicBezTo>
                    <a:pt x="765" y="113"/>
                    <a:pt x="765" y="113"/>
                    <a:pt x="765" y="113"/>
                  </a:cubicBezTo>
                  <a:cubicBezTo>
                    <a:pt x="727" y="113"/>
                    <a:pt x="727" y="113"/>
                    <a:pt x="727" y="113"/>
                  </a:cubicBezTo>
                  <a:cubicBezTo>
                    <a:pt x="727" y="110"/>
                    <a:pt x="727" y="110"/>
                    <a:pt x="727" y="110"/>
                  </a:cubicBezTo>
                  <a:cubicBezTo>
                    <a:pt x="731" y="110"/>
                    <a:pt x="731" y="110"/>
                    <a:pt x="731" y="110"/>
                  </a:cubicBezTo>
                  <a:cubicBezTo>
                    <a:pt x="736" y="110"/>
                    <a:pt x="739" y="109"/>
                    <a:pt x="741" y="106"/>
                  </a:cubicBezTo>
                  <a:cubicBezTo>
                    <a:pt x="742" y="104"/>
                    <a:pt x="743" y="100"/>
                    <a:pt x="743" y="94"/>
                  </a:cubicBezTo>
                  <a:cubicBezTo>
                    <a:pt x="743" y="17"/>
                    <a:pt x="743" y="17"/>
                    <a:pt x="743" y="17"/>
                  </a:cubicBezTo>
                  <a:cubicBezTo>
                    <a:pt x="740" y="14"/>
                    <a:pt x="737" y="11"/>
                    <a:pt x="735" y="10"/>
                  </a:cubicBezTo>
                  <a:cubicBezTo>
                    <a:pt x="734" y="9"/>
                    <a:pt x="731" y="8"/>
                    <a:pt x="728" y="7"/>
                  </a:cubicBezTo>
                  <a:cubicBezTo>
                    <a:pt x="727" y="6"/>
                    <a:pt x="724" y="6"/>
                    <a:pt x="721" y="6"/>
                  </a:cubicBezTo>
                  <a:cubicBezTo>
                    <a:pt x="721" y="3"/>
                    <a:pt x="721" y="3"/>
                    <a:pt x="721" y="3"/>
                  </a:cubicBezTo>
                  <a:close/>
                  <a:moveTo>
                    <a:pt x="903" y="110"/>
                  </a:moveTo>
                  <a:cubicBezTo>
                    <a:pt x="903" y="113"/>
                    <a:pt x="903" y="113"/>
                    <a:pt x="903" y="113"/>
                  </a:cubicBezTo>
                  <a:cubicBezTo>
                    <a:pt x="856" y="113"/>
                    <a:pt x="856" y="113"/>
                    <a:pt x="856" y="113"/>
                  </a:cubicBezTo>
                  <a:cubicBezTo>
                    <a:pt x="856" y="110"/>
                    <a:pt x="856" y="110"/>
                    <a:pt x="856" y="110"/>
                  </a:cubicBezTo>
                  <a:cubicBezTo>
                    <a:pt x="860" y="110"/>
                    <a:pt x="860" y="110"/>
                    <a:pt x="860" y="110"/>
                  </a:cubicBezTo>
                  <a:cubicBezTo>
                    <a:pt x="864" y="110"/>
                    <a:pt x="868" y="109"/>
                    <a:pt x="870" y="106"/>
                  </a:cubicBezTo>
                  <a:cubicBezTo>
                    <a:pt x="871" y="104"/>
                    <a:pt x="872" y="100"/>
                    <a:pt x="872" y="94"/>
                  </a:cubicBezTo>
                  <a:cubicBezTo>
                    <a:pt x="872" y="22"/>
                    <a:pt x="872" y="22"/>
                    <a:pt x="872" y="22"/>
                  </a:cubicBezTo>
                  <a:cubicBezTo>
                    <a:pt x="872" y="17"/>
                    <a:pt x="871" y="13"/>
                    <a:pt x="871" y="11"/>
                  </a:cubicBezTo>
                  <a:cubicBezTo>
                    <a:pt x="870" y="10"/>
                    <a:pt x="869" y="9"/>
                    <a:pt x="867" y="8"/>
                  </a:cubicBezTo>
                  <a:cubicBezTo>
                    <a:pt x="865" y="7"/>
                    <a:pt x="862" y="6"/>
                    <a:pt x="860" y="6"/>
                  </a:cubicBezTo>
                  <a:cubicBezTo>
                    <a:pt x="856" y="6"/>
                    <a:pt x="856" y="6"/>
                    <a:pt x="856" y="6"/>
                  </a:cubicBezTo>
                  <a:cubicBezTo>
                    <a:pt x="856" y="3"/>
                    <a:pt x="856" y="3"/>
                    <a:pt x="856" y="3"/>
                  </a:cubicBezTo>
                  <a:cubicBezTo>
                    <a:pt x="903" y="3"/>
                    <a:pt x="903" y="3"/>
                    <a:pt x="903" y="3"/>
                  </a:cubicBezTo>
                  <a:cubicBezTo>
                    <a:pt x="903" y="6"/>
                    <a:pt x="903" y="6"/>
                    <a:pt x="903" y="6"/>
                  </a:cubicBezTo>
                  <a:cubicBezTo>
                    <a:pt x="899" y="6"/>
                    <a:pt x="899" y="6"/>
                    <a:pt x="899" y="6"/>
                  </a:cubicBezTo>
                  <a:cubicBezTo>
                    <a:pt x="895" y="6"/>
                    <a:pt x="891" y="7"/>
                    <a:pt x="889" y="10"/>
                  </a:cubicBezTo>
                  <a:cubicBezTo>
                    <a:pt x="888" y="12"/>
                    <a:pt x="887" y="16"/>
                    <a:pt x="887" y="22"/>
                  </a:cubicBezTo>
                  <a:cubicBezTo>
                    <a:pt x="887" y="94"/>
                    <a:pt x="887" y="94"/>
                    <a:pt x="887" y="94"/>
                  </a:cubicBezTo>
                  <a:cubicBezTo>
                    <a:pt x="887" y="99"/>
                    <a:pt x="888" y="103"/>
                    <a:pt x="888" y="105"/>
                  </a:cubicBezTo>
                  <a:cubicBezTo>
                    <a:pt x="889" y="106"/>
                    <a:pt x="890" y="107"/>
                    <a:pt x="892" y="108"/>
                  </a:cubicBezTo>
                  <a:cubicBezTo>
                    <a:pt x="894" y="109"/>
                    <a:pt x="897" y="110"/>
                    <a:pt x="899" y="110"/>
                  </a:cubicBezTo>
                  <a:cubicBezTo>
                    <a:pt x="903" y="110"/>
                    <a:pt x="903" y="110"/>
                    <a:pt x="903" y="110"/>
                  </a:cubicBezTo>
                  <a:close/>
                  <a:moveTo>
                    <a:pt x="1034" y="3"/>
                  </a:moveTo>
                  <a:cubicBezTo>
                    <a:pt x="1034" y="6"/>
                    <a:pt x="1034" y="6"/>
                    <a:pt x="1034" y="6"/>
                  </a:cubicBezTo>
                  <a:cubicBezTo>
                    <a:pt x="1030" y="7"/>
                    <a:pt x="1027" y="8"/>
                    <a:pt x="1025" y="10"/>
                  </a:cubicBezTo>
                  <a:cubicBezTo>
                    <a:pt x="1022" y="12"/>
                    <a:pt x="1020" y="16"/>
                    <a:pt x="1017" y="22"/>
                  </a:cubicBezTo>
                  <a:cubicBezTo>
                    <a:pt x="979" y="116"/>
                    <a:pt x="979" y="116"/>
                    <a:pt x="979" y="116"/>
                  </a:cubicBezTo>
                  <a:cubicBezTo>
                    <a:pt x="976" y="116"/>
                    <a:pt x="976" y="116"/>
                    <a:pt x="976" y="116"/>
                  </a:cubicBezTo>
                  <a:cubicBezTo>
                    <a:pt x="935" y="21"/>
                    <a:pt x="935" y="21"/>
                    <a:pt x="935" y="21"/>
                  </a:cubicBezTo>
                  <a:cubicBezTo>
                    <a:pt x="932" y="16"/>
                    <a:pt x="931" y="13"/>
                    <a:pt x="930" y="12"/>
                  </a:cubicBezTo>
                  <a:cubicBezTo>
                    <a:pt x="929" y="10"/>
                    <a:pt x="927" y="9"/>
                    <a:pt x="925" y="8"/>
                  </a:cubicBezTo>
                  <a:cubicBezTo>
                    <a:pt x="923" y="7"/>
                    <a:pt x="920" y="6"/>
                    <a:pt x="917" y="6"/>
                  </a:cubicBezTo>
                  <a:cubicBezTo>
                    <a:pt x="917" y="3"/>
                    <a:pt x="917" y="3"/>
                    <a:pt x="917" y="3"/>
                  </a:cubicBezTo>
                  <a:cubicBezTo>
                    <a:pt x="962" y="3"/>
                    <a:pt x="962" y="3"/>
                    <a:pt x="962" y="3"/>
                  </a:cubicBezTo>
                  <a:cubicBezTo>
                    <a:pt x="962" y="6"/>
                    <a:pt x="962" y="6"/>
                    <a:pt x="962" y="6"/>
                  </a:cubicBezTo>
                  <a:cubicBezTo>
                    <a:pt x="957" y="6"/>
                    <a:pt x="954" y="7"/>
                    <a:pt x="952" y="8"/>
                  </a:cubicBezTo>
                  <a:cubicBezTo>
                    <a:pt x="951" y="10"/>
                    <a:pt x="950" y="11"/>
                    <a:pt x="950" y="13"/>
                  </a:cubicBezTo>
                  <a:cubicBezTo>
                    <a:pt x="950" y="16"/>
                    <a:pt x="951" y="20"/>
                    <a:pt x="954" y="26"/>
                  </a:cubicBezTo>
                  <a:cubicBezTo>
                    <a:pt x="982" y="91"/>
                    <a:pt x="982" y="91"/>
                    <a:pt x="982" y="91"/>
                  </a:cubicBezTo>
                  <a:cubicBezTo>
                    <a:pt x="1008" y="27"/>
                    <a:pt x="1008" y="27"/>
                    <a:pt x="1008" y="27"/>
                  </a:cubicBezTo>
                  <a:cubicBezTo>
                    <a:pt x="1010" y="20"/>
                    <a:pt x="1012" y="16"/>
                    <a:pt x="1012" y="14"/>
                  </a:cubicBezTo>
                  <a:cubicBezTo>
                    <a:pt x="1012" y="12"/>
                    <a:pt x="1011" y="11"/>
                    <a:pt x="1009" y="9"/>
                  </a:cubicBezTo>
                  <a:cubicBezTo>
                    <a:pt x="1008" y="8"/>
                    <a:pt x="1005" y="7"/>
                    <a:pt x="1001" y="6"/>
                  </a:cubicBezTo>
                  <a:cubicBezTo>
                    <a:pt x="1001" y="6"/>
                    <a:pt x="1001" y="6"/>
                    <a:pt x="1000" y="6"/>
                  </a:cubicBezTo>
                  <a:cubicBezTo>
                    <a:pt x="1000" y="3"/>
                    <a:pt x="1000" y="3"/>
                    <a:pt x="1000" y="3"/>
                  </a:cubicBezTo>
                  <a:cubicBezTo>
                    <a:pt x="1034" y="3"/>
                    <a:pt x="1034" y="3"/>
                    <a:pt x="1034" y="3"/>
                  </a:cubicBezTo>
                  <a:close/>
                  <a:moveTo>
                    <a:pt x="1079" y="9"/>
                  </a:moveTo>
                  <a:cubicBezTo>
                    <a:pt x="1079" y="52"/>
                    <a:pt x="1079" y="52"/>
                    <a:pt x="1079" y="52"/>
                  </a:cubicBezTo>
                  <a:cubicBezTo>
                    <a:pt x="1103" y="52"/>
                    <a:pt x="1103" y="52"/>
                    <a:pt x="1103" y="52"/>
                  </a:cubicBezTo>
                  <a:cubicBezTo>
                    <a:pt x="1110" y="52"/>
                    <a:pt x="1114" y="52"/>
                    <a:pt x="1116" y="50"/>
                  </a:cubicBezTo>
                  <a:cubicBezTo>
                    <a:pt x="1119" y="47"/>
                    <a:pt x="1120" y="43"/>
                    <a:pt x="1121" y="36"/>
                  </a:cubicBezTo>
                  <a:cubicBezTo>
                    <a:pt x="1124" y="36"/>
                    <a:pt x="1124" y="36"/>
                    <a:pt x="1124" y="36"/>
                  </a:cubicBezTo>
                  <a:cubicBezTo>
                    <a:pt x="1124" y="75"/>
                    <a:pt x="1124" y="75"/>
                    <a:pt x="1124" y="75"/>
                  </a:cubicBezTo>
                  <a:cubicBezTo>
                    <a:pt x="1121" y="75"/>
                    <a:pt x="1121" y="75"/>
                    <a:pt x="1121" y="75"/>
                  </a:cubicBezTo>
                  <a:cubicBezTo>
                    <a:pt x="1120" y="69"/>
                    <a:pt x="1119" y="66"/>
                    <a:pt x="1118" y="64"/>
                  </a:cubicBezTo>
                  <a:cubicBezTo>
                    <a:pt x="1117" y="63"/>
                    <a:pt x="1116" y="61"/>
                    <a:pt x="1113" y="60"/>
                  </a:cubicBezTo>
                  <a:cubicBezTo>
                    <a:pt x="1111" y="59"/>
                    <a:pt x="1108" y="58"/>
                    <a:pt x="1103" y="58"/>
                  </a:cubicBezTo>
                  <a:cubicBezTo>
                    <a:pt x="1079" y="58"/>
                    <a:pt x="1079" y="58"/>
                    <a:pt x="1079" y="58"/>
                  </a:cubicBezTo>
                  <a:cubicBezTo>
                    <a:pt x="1079" y="95"/>
                    <a:pt x="1079" y="95"/>
                    <a:pt x="1079" y="95"/>
                  </a:cubicBezTo>
                  <a:cubicBezTo>
                    <a:pt x="1079" y="100"/>
                    <a:pt x="1079" y="103"/>
                    <a:pt x="1080" y="104"/>
                  </a:cubicBezTo>
                  <a:cubicBezTo>
                    <a:pt x="1080" y="105"/>
                    <a:pt x="1081" y="106"/>
                    <a:pt x="1082" y="106"/>
                  </a:cubicBezTo>
                  <a:cubicBezTo>
                    <a:pt x="1083" y="107"/>
                    <a:pt x="1085" y="107"/>
                    <a:pt x="1088" y="107"/>
                  </a:cubicBezTo>
                  <a:cubicBezTo>
                    <a:pt x="1107" y="107"/>
                    <a:pt x="1107" y="107"/>
                    <a:pt x="1107" y="107"/>
                  </a:cubicBezTo>
                  <a:cubicBezTo>
                    <a:pt x="1113" y="107"/>
                    <a:pt x="1118" y="107"/>
                    <a:pt x="1120" y="106"/>
                  </a:cubicBezTo>
                  <a:cubicBezTo>
                    <a:pt x="1123" y="105"/>
                    <a:pt x="1126" y="103"/>
                    <a:pt x="1129" y="101"/>
                  </a:cubicBezTo>
                  <a:cubicBezTo>
                    <a:pt x="1132" y="97"/>
                    <a:pt x="1135" y="92"/>
                    <a:pt x="1139" y="85"/>
                  </a:cubicBezTo>
                  <a:cubicBezTo>
                    <a:pt x="1142" y="85"/>
                    <a:pt x="1142" y="85"/>
                    <a:pt x="1142" y="85"/>
                  </a:cubicBezTo>
                  <a:cubicBezTo>
                    <a:pt x="1133" y="113"/>
                    <a:pt x="1133" y="113"/>
                    <a:pt x="1133" y="113"/>
                  </a:cubicBezTo>
                  <a:cubicBezTo>
                    <a:pt x="1048" y="113"/>
                    <a:pt x="1048" y="113"/>
                    <a:pt x="1048" y="113"/>
                  </a:cubicBezTo>
                  <a:cubicBezTo>
                    <a:pt x="1048" y="110"/>
                    <a:pt x="1048" y="110"/>
                    <a:pt x="1048" y="110"/>
                  </a:cubicBezTo>
                  <a:cubicBezTo>
                    <a:pt x="1052" y="110"/>
                    <a:pt x="1052" y="110"/>
                    <a:pt x="1052" y="110"/>
                  </a:cubicBezTo>
                  <a:cubicBezTo>
                    <a:pt x="1054" y="110"/>
                    <a:pt x="1057" y="109"/>
                    <a:pt x="1059" y="108"/>
                  </a:cubicBezTo>
                  <a:cubicBezTo>
                    <a:pt x="1061" y="107"/>
                    <a:pt x="1062" y="106"/>
                    <a:pt x="1062" y="104"/>
                  </a:cubicBezTo>
                  <a:cubicBezTo>
                    <a:pt x="1063" y="103"/>
                    <a:pt x="1063" y="99"/>
                    <a:pt x="1063" y="94"/>
                  </a:cubicBezTo>
                  <a:cubicBezTo>
                    <a:pt x="1063" y="22"/>
                    <a:pt x="1063" y="22"/>
                    <a:pt x="1063" y="22"/>
                  </a:cubicBezTo>
                  <a:cubicBezTo>
                    <a:pt x="1063" y="15"/>
                    <a:pt x="1063" y="11"/>
                    <a:pt x="1061" y="9"/>
                  </a:cubicBezTo>
                  <a:cubicBezTo>
                    <a:pt x="1059" y="7"/>
                    <a:pt x="1056" y="6"/>
                    <a:pt x="1052" y="6"/>
                  </a:cubicBezTo>
                  <a:cubicBezTo>
                    <a:pt x="1048" y="6"/>
                    <a:pt x="1048" y="6"/>
                    <a:pt x="1048" y="6"/>
                  </a:cubicBezTo>
                  <a:cubicBezTo>
                    <a:pt x="1048" y="3"/>
                    <a:pt x="1048" y="3"/>
                    <a:pt x="1048" y="3"/>
                  </a:cubicBezTo>
                  <a:cubicBezTo>
                    <a:pt x="1133" y="3"/>
                    <a:pt x="1133" y="3"/>
                    <a:pt x="1133" y="3"/>
                  </a:cubicBezTo>
                  <a:cubicBezTo>
                    <a:pt x="1134" y="27"/>
                    <a:pt x="1134" y="27"/>
                    <a:pt x="1134" y="27"/>
                  </a:cubicBezTo>
                  <a:cubicBezTo>
                    <a:pt x="1131" y="27"/>
                    <a:pt x="1131" y="27"/>
                    <a:pt x="1131" y="27"/>
                  </a:cubicBezTo>
                  <a:cubicBezTo>
                    <a:pt x="1129" y="21"/>
                    <a:pt x="1128" y="17"/>
                    <a:pt x="1127" y="15"/>
                  </a:cubicBezTo>
                  <a:cubicBezTo>
                    <a:pt x="1125" y="13"/>
                    <a:pt x="1123" y="11"/>
                    <a:pt x="1121" y="10"/>
                  </a:cubicBezTo>
                  <a:cubicBezTo>
                    <a:pt x="1119" y="9"/>
                    <a:pt x="1115" y="9"/>
                    <a:pt x="1109" y="9"/>
                  </a:cubicBezTo>
                  <a:cubicBezTo>
                    <a:pt x="1079" y="9"/>
                    <a:pt x="1079" y="9"/>
                    <a:pt x="1079" y="9"/>
                  </a:cubicBezTo>
                  <a:close/>
                  <a:moveTo>
                    <a:pt x="1267" y="113"/>
                  </a:moveTo>
                  <a:cubicBezTo>
                    <a:pt x="1237" y="113"/>
                    <a:pt x="1237" y="113"/>
                    <a:pt x="1237" y="113"/>
                  </a:cubicBezTo>
                  <a:cubicBezTo>
                    <a:pt x="1200" y="62"/>
                    <a:pt x="1200" y="62"/>
                    <a:pt x="1200" y="62"/>
                  </a:cubicBezTo>
                  <a:cubicBezTo>
                    <a:pt x="1197" y="62"/>
                    <a:pt x="1195" y="62"/>
                    <a:pt x="1193" y="62"/>
                  </a:cubicBezTo>
                  <a:cubicBezTo>
                    <a:pt x="1193" y="62"/>
                    <a:pt x="1192" y="62"/>
                    <a:pt x="1191" y="62"/>
                  </a:cubicBezTo>
                  <a:cubicBezTo>
                    <a:pt x="1190" y="62"/>
                    <a:pt x="1189" y="62"/>
                    <a:pt x="1188" y="62"/>
                  </a:cubicBezTo>
                  <a:cubicBezTo>
                    <a:pt x="1188" y="94"/>
                    <a:pt x="1188" y="94"/>
                    <a:pt x="1188" y="94"/>
                  </a:cubicBezTo>
                  <a:cubicBezTo>
                    <a:pt x="1188" y="101"/>
                    <a:pt x="1189" y="105"/>
                    <a:pt x="1191" y="107"/>
                  </a:cubicBezTo>
                  <a:cubicBezTo>
                    <a:pt x="1193" y="109"/>
                    <a:pt x="1196" y="110"/>
                    <a:pt x="1200" y="110"/>
                  </a:cubicBezTo>
                  <a:cubicBezTo>
                    <a:pt x="1204" y="110"/>
                    <a:pt x="1204" y="110"/>
                    <a:pt x="1204" y="110"/>
                  </a:cubicBezTo>
                  <a:cubicBezTo>
                    <a:pt x="1204" y="113"/>
                    <a:pt x="1204" y="113"/>
                    <a:pt x="1204" y="113"/>
                  </a:cubicBezTo>
                  <a:cubicBezTo>
                    <a:pt x="1157" y="113"/>
                    <a:pt x="1157" y="113"/>
                    <a:pt x="1157" y="113"/>
                  </a:cubicBezTo>
                  <a:cubicBezTo>
                    <a:pt x="1157" y="110"/>
                    <a:pt x="1157" y="110"/>
                    <a:pt x="1157" y="110"/>
                  </a:cubicBezTo>
                  <a:cubicBezTo>
                    <a:pt x="1161" y="110"/>
                    <a:pt x="1161" y="110"/>
                    <a:pt x="1161" y="110"/>
                  </a:cubicBezTo>
                  <a:cubicBezTo>
                    <a:pt x="1166" y="110"/>
                    <a:pt x="1169" y="109"/>
                    <a:pt x="1171" y="106"/>
                  </a:cubicBezTo>
                  <a:cubicBezTo>
                    <a:pt x="1172" y="104"/>
                    <a:pt x="1173" y="100"/>
                    <a:pt x="1173" y="94"/>
                  </a:cubicBezTo>
                  <a:cubicBezTo>
                    <a:pt x="1173" y="22"/>
                    <a:pt x="1173" y="22"/>
                    <a:pt x="1173" y="22"/>
                  </a:cubicBezTo>
                  <a:cubicBezTo>
                    <a:pt x="1173" y="15"/>
                    <a:pt x="1172" y="11"/>
                    <a:pt x="1171" y="9"/>
                  </a:cubicBezTo>
                  <a:cubicBezTo>
                    <a:pt x="1169" y="7"/>
                    <a:pt x="1165" y="6"/>
                    <a:pt x="1161" y="6"/>
                  </a:cubicBezTo>
                  <a:cubicBezTo>
                    <a:pt x="1157" y="6"/>
                    <a:pt x="1157" y="6"/>
                    <a:pt x="1157" y="6"/>
                  </a:cubicBezTo>
                  <a:cubicBezTo>
                    <a:pt x="1157" y="3"/>
                    <a:pt x="1157" y="3"/>
                    <a:pt x="1157" y="3"/>
                  </a:cubicBezTo>
                  <a:cubicBezTo>
                    <a:pt x="1197" y="3"/>
                    <a:pt x="1197" y="3"/>
                    <a:pt x="1197" y="3"/>
                  </a:cubicBezTo>
                  <a:cubicBezTo>
                    <a:pt x="1209" y="3"/>
                    <a:pt x="1218" y="4"/>
                    <a:pt x="1223" y="5"/>
                  </a:cubicBezTo>
                  <a:cubicBezTo>
                    <a:pt x="1229" y="7"/>
                    <a:pt x="1233" y="10"/>
                    <a:pt x="1237" y="15"/>
                  </a:cubicBezTo>
                  <a:cubicBezTo>
                    <a:pt x="1241" y="19"/>
                    <a:pt x="1243" y="25"/>
                    <a:pt x="1243" y="31"/>
                  </a:cubicBezTo>
                  <a:cubicBezTo>
                    <a:pt x="1243" y="38"/>
                    <a:pt x="1241" y="44"/>
                    <a:pt x="1237" y="49"/>
                  </a:cubicBezTo>
                  <a:cubicBezTo>
                    <a:pt x="1232" y="54"/>
                    <a:pt x="1225" y="57"/>
                    <a:pt x="1216" y="59"/>
                  </a:cubicBezTo>
                  <a:cubicBezTo>
                    <a:pt x="1239" y="91"/>
                    <a:pt x="1239" y="91"/>
                    <a:pt x="1239" y="91"/>
                  </a:cubicBezTo>
                  <a:cubicBezTo>
                    <a:pt x="1244" y="98"/>
                    <a:pt x="1248" y="103"/>
                    <a:pt x="1252" y="106"/>
                  </a:cubicBezTo>
                  <a:cubicBezTo>
                    <a:pt x="1256" y="108"/>
                    <a:pt x="1261" y="109"/>
                    <a:pt x="1267" y="110"/>
                  </a:cubicBezTo>
                  <a:cubicBezTo>
                    <a:pt x="1267" y="113"/>
                    <a:pt x="1267" y="113"/>
                    <a:pt x="1267" y="113"/>
                  </a:cubicBezTo>
                  <a:close/>
                  <a:moveTo>
                    <a:pt x="1188" y="56"/>
                  </a:moveTo>
                  <a:cubicBezTo>
                    <a:pt x="1190" y="56"/>
                    <a:pt x="1190" y="56"/>
                    <a:pt x="1191" y="56"/>
                  </a:cubicBezTo>
                  <a:cubicBezTo>
                    <a:pt x="1192" y="56"/>
                    <a:pt x="1193" y="57"/>
                    <a:pt x="1193" y="57"/>
                  </a:cubicBezTo>
                  <a:cubicBezTo>
                    <a:pt x="1204" y="57"/>
                    <a:pt x="1212" y="54"/>
                    <a:pt x="1217" y="50"/>
                  </a:cubicBezTo>
                  <a:cubicBezTo>
                    <a:pt x="1222" y="45"/>
                    <a:pt x="1225" y="39"/>
                    <a:pt x="1225" y="32"/>
                  </a:cubicBezTo>
                  <a:cubicBezTo>
                    <a:pt x="1225" y="25"/>
                    <a:pt x="1223" y="20"/>
                    <a:pt x="1218" y="16"/>
                  </a:cubicBezTo>
                  <a:cubicBezTo>
                    <a:pt x="1214" y="11"/>
                    <a:pt x="1208" y="9"/>
                    <a:pt x="1201" y="9"/>
                  </a:cubicBezTo>
                  <a:cubicBezTo>
                    <a:pt x="1198" y="9"/>
                    <a:pt x="1194" y="10"/>
                    <a:pt x="1188" y="11"/>
                  </a:cubicBezTo>
                  <a:cubicBezTo>
                    <a:pt x="1188" y="56"/>
                    <a:pt x="1188" y="56"/>
                    <a:pt x="1188" y="56"/>
                  </a:cubicBezTo>
                  <a:close/>
                  <a:moveTo>
                    <a:pt x="1350" y="0"/>
                  </a:moveTo>
                  <a:cubicBezTo>
                    <a:pt x="1350" y="38"/>
                    <a:pt x="1350" y="38"/>
                    <a:pt x="1350" y="38"/>
                  </a:cubicBezTo>
                  <a:cubicBezTo>
                    <a:pt x="1347" y="38"/>
                    <a:pt x="1347" y="38"/>
                    <a:pt x="1347" y="38"/>
                  </a:cubicBezTo>
                  <a:cubicBezTo>
                    <a:pt x="1346" y="31"/>
                    <a:pt x="1344" y="25"/>
                    <a:pt x="1342" y="21"/>
                  </a:cubicBezTo>
                  <a:cubicBezTo>
                    <a:pt x="1339" y="17"/>
                    <a:pt x="1336" y="13"/>
                    <a:pt x="1331" y="11"/>
                  </a:cubicBezTo>
                  <a:cubicBezTo>
                    <a:pt x="1326" y="8"/>
                    <a:pt x="1322" y="7"/>
                    <a:pt x="1317" y="7"/>
                  </a:cubicBezTo>
                  <a:cubicBezTo>
                    <a:pt x="1311" y="7"/>
                    <a:pt x="1306" y="9"/>
                    <a:pt x="1303" y="12"/>
                  </a:cubicBezTo>
                  <a:cubicBezTo>
                    <a:pt x="1299" y="15"/>
                    <a:pt x="1297" y="19"/>
                    <a:pt x="1297" y="24"/>
                  </a:cubicBezTo>
                  <a:cubicBezTo>
                    <a:pt x="1297" y="27"/>
                    <a:pt x="1298" y="30"/>
                    <a:pt x="1301" y="33"/>
                  </a:cubicBezTo>
                  <a:cubicBezTo>
                    <a:pt x="1304" y="37"/>
                    <a:pt x="1312" y="42"/>
                    <a:pt x="1324" y="49"/>
                  </a:cubicBezTo>
                  <a:cubicBezTo>
                    <a:pt x="1335" y="55"/>
                    <a:pt x="1342" y="59"/>
                    <a:pt x="1346" y="62"/>
                  </a:cubicBezTo>
                  <a:cubicBezTo>
                    <a:pt x="1349" y="65"/>
                    <a:pt x="1352" y="68"/>
                    <a:pt x="1354" y="72"/>
                  </a:cubicBezTo>
                  <a:cubicBezTo>
                    <a:pt x="1356" y="76"/>
                    <a:pt x="1357" y="81"/>
                    <a:pt x="1357" y="85"/>
                  </a:cubicBezTo>
                  <a:cubicBezTo>
                    <a:pt x="1357" y="93"/>
                    <a:pt x="1354" y="101"/>
                    <a:pt x="1348" y="107"/>
                  </a:cubicBezTo>
                  <a:cubicBezTo>
                    <a:pt x="1341" y="113"/>
                    <a:pt x="1333" y="116"/>
                    <a:pt x="1323" y="116"/>
                  </a:cubicBezTo>
                  <a:cubicBezTo>
                    <a:pt x="1319" y="116"/>
                    <a:pt x="1316" y="115"/>
                    <a:pt x="1314" y="115"/>
                  </a:cubicBezTo>
                  <a:cubicBezTo>
                    <a:pt x="1312" y="115"/>
                    <a:pt x="1308" y="114"/>
                    <a:pt x="1303" y="112"/>
                  </a:cubicBezTo>
                  <a:cubicBezTo>
                    <a:pt x="1298" y="110"/>
                    <a:pt x="1295" y="109"/>
                    <a:pt x="1293" y="109"/>
                  </a:cubicBezTo>
                  <a:cubicBezTo>
                    <a:pt x="1292" y="109"/>
                    <a:pt x="1291" y="110"/>
                    <a:pt x="1290" y="111"/>
                  </a:cubicBezTo>
                  <a:cubicBezTo>
                    <a:pt x="1289" y="111"/>
                    <a:pt x="1289" y="113"/>
                    <a:pt x="1288" y="116"/>
                  </a:cubicBezTo>
                  <a:cubicBezTo>
                    <a:pt x="1285" y="116"/>
                    <a:pt x="1285" y="116"/>
                    <a:pt x="1285" y="116"/>
                  </a:cubicBezTo>
                  <a:cubicBezTo>
                    <a:pt x="1285" y="78"/>
                    <a:pt x="1285" y="78"/>
                    <a:pt x="1285" y="78"/>
                  </a:cubicBezTo>
                  <a:cubicBezTo>
                    <a:pt x="1288" y="78"/>
                    <a:pt x="1288" y="78"/>
                    <a:pt x="1288" y="78"/>
                  </a:cubicBezTo>
                  <a:cubicBezTo>
                    <a:pt x="1290" y="86"/>
                    <a:pt x="1291" y="92"/>
                    <a:pt x="1294" y="96"/>
                  </a:cubicBezTo>
                  <a:cubicBezTo>
                    <a:pt x="1296" y="100"/>
                    <a:pt x="1300" y="103"/>
                    <a:pt x="1305" y="105"/>
                  </a:cubicBezTo>
                  <a:cubicBezTo>
                    <a:pt x="1310" y="108"/>
                    <a:pt x="1315" y="109"/>
                    <a:pt x="1321" y="109"/>
                  </a:cubicBezTo>
                  <a:cubicBezTo>
                    <a:pt x="1328" y="109"/>
                    <a:pt x="1333" y="108"/>
                    <a:pt x="1337" y="104"/>
                  </a:cubicBezTo>
                  <a:cubicBezTo>
                    <a:pt x="1341" y="100"/>
                    <a:pt x="1343" y="96"/>
                    <a:pt x="1343" y="91"/>
                  </a:cubicBezTo>
                  <a:cubicBezTo>
                    <a:pt x="1343" y="89"/>
                    <a:pt x="1342" y="86"/>
                    <a:pt x="1341" y="83"/>
                  </a:cubicBezTo>
                  <a:cubicBezTo>
                    <a:pt x="1339" y="80"/>
                    <a:pt x="1337" y="78"/>
                    <a:pt x="1334" y="75"/>
                  </a:cubicBezTo>
                  <a:cubicBezTo>
                    <a:pt x="1332" y="74"/>
                    <a:pt x="1326" y="70"/>
                    <a:pt x="1316" y="65"/>
                  </a:cubicBezTo>
                  <a:cubicBezTo>
                    <a:pt x="1307" y="60"/>
                    <a:pt x="1300" y="55"/>
                    <a:pt x="1296" y="52"/>
                  </a:cubicBezTo>
                  <a:cubicBezTo>
                    <a:pt x="1292" y="49"/>
                    <a:pt x="1289" y="46"/>
                    <a:pt x="1287" y="42"/>
                  </a:cubicBezTo>
                  <a:cubicBezTo>
                    <a:pt x="1285" y="38"/>
                    <a:pt x="1284" y="34"/>
                    <a:pt x="1284" y="29"/>
                  </a:cubicBezTo>
                  <a:cubicBezTo>
                    <a:pt x="1284" y="21"/>
                    <a:pt x="1287" y="15"/>
                    <a:pt x="1293" y="9"/>
                  </a:cubicBezTo>
                  <a:cubicBezTo>
                    <a:pt x="1299" y="3"/>
                    <a:pt x="1307" y="0"/>
                    <a:pt x="1316" y="0"/>
                  </a:cubicBezTo>
                  <a:cubicBezTo>
                    <a:pt x="1322" y="0"/>
                    <a:pt x="1328" y="2"/>
                    <a:pt x="1335" y="5"/>
                  </a:cubicBezTo>
                  <a:cubicBezTo>
                    <a:pt x="1338" y="6"/>
                    <a:pt x="1340" y="7"/>
                    <a:pt x="1341" y="7"/>
                  </a:cubicBezTo>
                  <a:cubicBezTo>
                    <a:pt x="1343" y="7"/>
                    <a:pt x="1344" y="6"/>
                    <a:pt x="1345" y="5"/>
                  </a:cubicBezTo>
                  <a:cubicBezTo>
                    <a:pt x="1346" y="5"/>
                    <a:pt x="1346" y="3"/>
                    <a:pt x="1347" y="0"/>
                  </a:cubicBezTo>
                  <a:cubicBezTo>
                    <a:pt x="1350" y="0"/>
                    <a:pt x="1350" y="0"/>
                    <a:pt x="1350" y="0"/>
                  </a:cubicBezTo>
                  <a:close/>
                  <a:moveTo>
                    <a:pt x="1426" y="110"/>
                  </a:moveTo>
                  <a:cubicBezTo>
                    <a:pt x="1426" y="113"/>
                    <a:pt x="1426" y="113"/>
                    <a:pt x="1426" y="113"/>
                  </a:cubicBezTo>
                  <a:cubicBezTo>
                    <a:pt x="1379" y="113"/>
                    <a:pt x="1379" y="113"/>
                    <a:pt x="1379" y="113"/>
                  </a:cubicBezTo>
                  <a:cubicBezTo>
                    <a:pt x="1379" y="110"/>
                    <a:pt x="1379" y="110"/>
                    <a:pt x="1379" y="110"/>
                  </a:cubicBezTo>
                  <a:cubicBezTo>
                    <a:pt x="1383" y="110"/>
                    <a:pt x="1383" y="110"/>
                    <a:pt x="1383" y="110"/>
                  </a:cubicBezTo>
                  <a:cubicBezTo>
                    <a:pt x="1387" y="110"/>
                    <a:pt x="1391" y="109"/>
                    <a:pt x="1393" y="106"/>
                  </a:cubicBezTo>
                  <a:cubicBezTo>
                    <a:pt x="1394" y="104"/>
                    <a:pt x="1395" y="100"/>
                    <a:pt x="1395" y="94"/>
                  </a:cubicBezTo>
                  <a:cubicBezTo>
                    <a:pt x="1395" y="22"/>
                    <a:pt x="1395" y="22"/>
                    <a:pt x="1395" y="22"/>
                  </a:cubicBezTo>
                  <a:cubicBezTo>
                    <a:pt x="1395" y="17"/>
                    <a:pt x="1394" y="13"/>
                    <a:pt x="1394" y="11"/>
                  </a:cubicBezTo>
                  <a:cubicBezTo>
                    <a:pt x="1393" y="10"/>
                    <a:pt x="1392" y="9"/>
                    <a:pt x="1390" y="8"/>
                  </a:cubicBezTo>
                  <a:cubicBezTo>
                    <a:pt x="1388" y="7"/>
                    <a:pt x="1385" y="6"/>
                    <a:pt x="1383" y="6"/>
                  </a:cubicBezTo>
                  <a:cubicBezTo>
                    <a:pt x="1379" y="6"/>
                    <a:pt x="1379" y="6"/>
                    <a:pt x="1379" y="6"/>
                  </a:cubicBezTo>
                  <a:cubicBezTo>
                    <a:pt x="1379" y="3"/>
                    <a:pt x="1379" y="3"/>
                    <a:pt x="1379" y="3"/>
                  </a:cubicBezTo>
                  <a:cubicBezTo>
                    <a:pt x="1426" y="3"/>
                    <a:pt x="1426" y="3"/>
                    <a:pt x="1426" y="3"/>
                  </a:cubicBezTo>
                  <a:cubicBezTo>
                    <a:pt x="1426" y="6"/>
                    <a:pt x="1426" y="6"/>
                    <a:pt x="1426" y="6"/>
                  </a:cubicBezTo>
                  <a:cubicBezTo>
                    <a:pt x="1422" y="6"/>
                    <a:pt x="1422" y="6"/>
                    <a:pt x="1422" y="6"/>
                  </a:cubicBezTo>
                  <a:cubicBezTo>
                    <a:pt x="1418" y="6"/>
                    <a:pt x="1414" y="7"/>
                    <a:pt x="1412" y="10"/>
                  </a:cubicBezTo>
                  <a:cubicBezTo>
                    <a:pt x="1411" y="12"/>
                    <a:pt x="1410" y="16"/>
                    <a:pt x="1410" y="22"/>
                  </a:cubicBezTo>
                  <a:cubicBezTo>
                    <a:pt x="1410" y="94"/>
                    <a:pt x="1410" y="94"/>
                    <a:pt x="1410" y="94"/>
                  </a:cubicBezTo>
                  <a:cubicBezTo>
                    <a:pt x="1410" y="99"/>
                    <a:pt x="1411" y="103"/>
                    <a:pt x="1411" y="105"/>
                  </a:cubicBezTo>
                  <a:cubicBezTo>
                    <a:pt x="1412" y="106"/>
                    <a:pt x="1413" y="107"/>
                    <a:pt x="1415" y="108"/>
                  </a:cubicBezTo>
                  <a:cubicBezTo>
                    <a:pt x="1417" y="109"/>
                    <a:pt x="1419" y="110"/>
                    <a:pt x="1422" y="110"/>
                  </a:cubicBezTo>
                  <a:cubicBezTo>
                    <a:pt x="1426" y="110"/>
                    <a:pt x="1426" y="110"/>
                    <a:pt x="1426" y="110"/>
                  </a:cubicBezTo>
                  <a:close/>
                  <a:moveTo>
                    <a:pt x="1535" y="3"/>
                  </a:moveTo>
                  <a:cubicBezTo>
                    <a:pt x="1536" y="29"/>
                    <a:pt x="1536" y="29"/>
                    <a:pt x="1536" y="29"/>
                  </a:cubicBezTo>
                  <a:cubicBezTo>
                    <a:pt x="1533" y="29"/>
                    <a:pt x="1533" y="29"/>
                    <a:pt x="1533" y="29"/>
                  </a:cubicBezTo>
                  <a:cubicBezTo>
                    <a:pt x="1532" y="24"/>
                    <a:pt x="1532" y="21"/>
                    <a:pt x="1530" y="19"/>
                  </a:cubicBezTo>
                  <a:cubicBezTo>
                    <a:pt x="1529" y="16"/>
                    <a:pt x="1527" y="14"/>
                    <a:pt x="1524" y="12"/>
                  </a:cubicBezTo>
                  <a:cubicBezTo>
                    <a:pt x="1521" y="11"/>
                    <a:pt x="1517" y="10"/>
                    <a:pt x="1513" y="10"/>
                  </a:cubicBezTo>
                  <a:cubicBezTo>
                    <a:pt x="1497" y="10"/>
                    <a:pt x="1497" y="10"/>
                    <a:pt x="1497" y="10"/>
                  </a:cubicBezTo>
                  <a:cubicBezTo>
                    <a:pt x="1497" y="94"/>
                    <a:pt x="1497" y="94"/>
                    <a:pt x="1497" y="94"/>
                  </a:cubicBezTo>
                  <a:cubicBezTo>
                    <a:pt x="1497" y="101"/>
                    <a:pt x="1498" y="105"/>
                    <a:pt x="1499" y="107"/>
                  </a:cubicBezTo>
                  <a:cubicBezTo>
                    <a:pt x="1501" y="109"/>
                    <a:pt x="1505" y="110"/>
                    <a:pt x="1509" y="110"/>
                  </a:cubicBezTo>
                  <a:cubicBezTo>
                    <a:pt x="1513" y="110"/>
                    <a:pt x="1513" y="110"/>
                    <a:pt x="1513" y="110"/>
                  </a:cubicBezTo>
                  <a:cubicBezTo>
                    <a:pt x="1513" y="113"/>
                    <a:pt x="1513" y="113"/>
                    <a:pt x="1513" y="113"/>
                  </a:cubicBezTo>
                  <a:cubicBezTo>
                    <a:pt x="1466" y="113"/>
                    <a:pt x="1466" y="113"/>
                    <a:pt x="1466" y="113"/>
                  </a:cubicBezTo>
                  <a:cubicBezTo>
                    <a:pt x="1466" y="110"/>
                    <a:pt x="1466" y="110"/>
                    <a:pt x="1466" y="110"/>
                  </a:cubicBezTo>
                  <a:cubicBezTo>
                    <a:pt x="1470" y="110"/>
                    <a:pt x="1470" y="110"/>
                    <a:pt x="1470" y="110"/>
                  </a:cubicBezTo>
                  <a:cubicBezTo>
                    <a:pt x="1475" y="110"/>
                    <a:pt x="1478" y="109"/>
                    <a:pt x="1480" y="106"/>
                  </a:cubicBezTo>
                  <a:cubicBezTo>
                    <a:pt x="1481" y="104"/>
                    <a:pt x="1482" y="100"/>
                    <a:pt x="1482" y="94"/>
                  </a:cubicBezTo>
                  <a:cubicBezTo>
                    <a:pt x="1482" y="10"/>
                    <a:pt x="1482" y="10"/>
                    <a:pt x="1482" y="10"/>
                  </a:cubicBezTo>
                  <a:cubicBezTo>
                    <a:pt x="1468" y="10"/>
                    <a:pt x="1468" y="10"/>
                    <a:pt x="1468" y="10"/>
                  </a:cubicBezTo>
                  <a:cubicBezTo>
                    <a:pt x="1463" y="10"/>
                    <a:pt x="1460" y="10"/>
                    <a:pt x="1457" y="11"/>
                  </a:cubicBezTo>
                  <a:cubicBezTo>
                    <a:pt x="1455" y="12"/>
                    <a:pt x="1452" y="14"/>
                    <a:pt x="1450" y="17"/>
                  </a:cubicBezTo>
                  <a:cubicBezTo>
                    <a:pt x="1448" y="20"/>
                    <a:pt x="1447" y="24"/>
                    <a:pt x="1447" y="29"/>
                  </a:cubicBezTo>
                  <a:cubicBezTo>
                    <a:pt x="1443" y="29"/>
                    <a:pt x="1443" y="29"/>
                    <a:pt x="1443" y="29"/>
                  </a:cubicBezTo>
                  <a:cubicBezTo>
                    <a:pt x="1445" y="3"/>
                    <a:pt x="1445" y="3"/>
                    <a:pt x="1445" y="3"/>
                  </a:cubicBezTo>
                  <a:cubicBezTo>
                    <a:pt x="1535" y="3"/>
                    <a:pt x="1535" y="3"/>
                    <a:pt x="1535" y="3"/>
                  </a:cubicBezTo>
                  <a:close/>
                  <a:moveTo>
                    <a:pt x="1628" y="3"/>
                  </a:moveTo>
                  <a:cubicBezTo>
                    <a:pt x="1666" y="3"/>
                    <a:pt x="1666" y="3"/>
                    <a:pt x="1666" y="3"/>
                  </a:cubicBezTo>
                  <a:cubicBezTo>
                    <a:pt x="1666" y="6"/>
                    <a:pt x="1666" y="6"/>
                    <a:pt x="1666" y="6"/>
                  </a:cubicBezTo>
                  <a:cubicBezTo>
                    <a:pt x="1664" y="6"/>
                    <a:pt x="1664" y="6"/>
                    <a:pt x="1664" y="6"/>
                  </a:cubicBezTo>
                  <a:cubicBezTo>
                    <a:pt x="1663" y="6"/>
                    <a:pt x="1661" y="6"/>
                    <a:pt x="1658" y="8"/>
                  </a:cubicBezTo>
                  <a:cubicBezTo>
                    <a:pt x="1655" y="9"/>
                    <a:pt x="1653" y="11"/>
                    <a:pt x="1651" y="13"/>
                  </a:cubicBezTo>
                  <a:cubicBezTo>
                    <a:pt x="1648" y="15"/>
                    <a:pt x="1646" y="19"/>
                    <a:pt x="1642" y="24"/>
                  </a:cubicBezTo>
                  <a:cubicBezTo>
                    <a:pt x="1616" y="66"/>
                    <a:pt x="1616" y="66"/>
                    <a:pt x="1616" y="66"/>
                  </a:cubicBezTo>
                  <a:cubicBezTo>
                    <a:pt x="1616" y="94"/>
                    <a:pt x="1616" y="94"/>
                    <a:pt x="1616" y="94"/>
                  </a:cubicBezTo>
                  <a:cubicBezTo>
                    <a:pt x="1616" y="101"/>
                    <a:pt x="1617" y="105"/>
                    <a:pt x="1618" y="107"/>
                  </a:cubicBezTo>
                  <a:cubicBezTo>
                    <a:pt x="1620" y="109"/>
                    <a:pt x="1623" y="110"/>
                    <a:pt x="1628" y="110"/>
                  </a:cubicBezTo>
                  <a:cubicBezTo>
                    <a:pt x="1631" y="110"/>
                    <a:pt x="1631" y="110"/>
                    <a:pt x="1631" y="110"/>
                  </a:cubicBezTo>
                  <a:cubicBezTo>
                    <a:pt x="1631" y="113"/>
                    <a:pt x="1631" y="113"/>
                    <a:pt x="1631" y="113"/>
                  </a:cubicBezTo>
                  <a:cubicBezTo>
                    <a:pt x="1585" y="113"/>
                    <a:pt x="1585" y="113"/>
                    <a:pt x="1585" y="113"/>
                  </a:cubicBezTo>
                  <a:cubicBezTo>
                    <a:pt x="1585" y="110"/>
                    <a:pt x="1585" y="110"/>
                    <a:pt x="1585" y="110"/>
                  </a:cubicBezTo>
                  <a:cubicBezTo>
                    <a:pt x="1588" y="110"/>
                    <a:pt x="1588" y="110"/>
                    <a:pt x="1588" y="110"/>
                  </a:cubicBezTo>
                  <a:cubicBezTo>
                    <a:pt x="1593" y="110"/>
                    <a:pt x="1596" y="109"/>
                    <a:pt x="1598" y="106"/>
                  </a:cubicBezTo>
                  <a:cubicBezTo>
                    <a:pt x="1600" y="104"/>
                    <a:pt x="1600" y="100"/>
                    <a:pt x="1600" y="94"/>
                  </a:cubicBezTo>
                  <a:cubicBezTo>
                    <a:pt x="1600" y="68"/>
                    <a:pt x="1600" y="68"/>
                    <a:pt x="1600" y="68"/>
                  </a:cubicBezTo>
                  <a:cubicBezTo>
                    <a:pt x="1570" y="22"/>
                    <a:pt x="1570" y="22"/>
                    <a:pt x="1570" y="22"/>
                  </a:cubicBezTo>
                  <a:cubicBezTo>
                    <a:pt x="1566" y="16"/>
                    <a:pt x="1564" y="13"/>
                    <a:pt x="1563" y="12"/>
                  </a:cubicBezTo>
                  <a:cubicBezTo>
                    <a:pt x="1561" y="10"/>
                    <a:pt x="1559" y="9"/>
                    <a:pt x="1555" y="7"/>
                  </a:cubicBezTo>
                  <a:cubicBezTo>
                    <a:pt x="1554" y="6"/>
                    <a:pt x="1552" y="6"/>
                    <a:pt x="1550" y="6"/>
                  </a:cubicBezTo>
                  <a:cubicBezTo>
                    <a:pt x="1550" y="3"/>
                    <a:pt x="1550" y="3"/>
                    <a:pt x="1550" y="3"/>
                  </a:cubicBezTo>
                  <a:cubicBezTo>
                    <a:pt x="1597" y="3"/>
                    <a:pt x="1597" y="3"/>
                    <a:pt x="1597" y="3"/>
                  </a:cubicBezTo>
                  <a:cubicBezTo>
                    <a:pt x="1597" y="6"/>
                    <a:pt x="1597" y="6"/>
                    <a:pt x="1597" y="6"/>
                  </a:cubicBezTo>
                  <a:cubicBezTo>
                    <a:pt x="1595" y="6"/>
                    <a:pt x="1595" y="6"/>
                    <a:pt x="1595" y="6"/>
                  </a:cubicBezTo>
                  <a:cubicBezTo>
                    <a:pt x="1592" y="6"/>
                    <a:pt x="1590" y="6"/>
                    <a:pt x="1588" y="8"/>
                  </a:cubicBezTo>
                  <a:cubicBezTo>
                    <a:pt x="1586" y="9"/>
                    <a:pt x="1585" y="11"/>
                    <a:pt x="1585" y="13"/>
                  </a:cubicBezTo>
                  <a:cubicBezTo>
                    <a:pt x="1585" y="15"/>
                    <a:pt x="1586" y="18"/>
                    <a:pt x="1589" y="24"/>
                  </a:cubicBezTo>
                  <a:cubicBezTo>
                    <a:pt x="1612" y="59"/>
                    <a:pt x="1612" y="59"/>
                    <a:pt x="1612" y="59"/>
                  </a:cubicBezTo>
                  <a:cubicBezTo>
                    <a:pt x="1634" y="25"/>
                    <a:pt x="1634" y="25"/>
                    <a:pt x="1634" y="25"/>
                  </a:cubicBezTo>
                  <a:cubicBezTo>
                    <a:pt x="1637" y="20"/>
                    <a:pt x="1639" y="16"/>
                    <a:pt x="1639" y="14"/>
                  </a:cubicBezTo>
                  <a:cubicBezTo>
                    <a:pt x="1639" y="12"/>
                    <a:pt x="1639" y="11"/>
                    <a:pt x="1638" y="10"/>
                  </a:cubicBezTo>
                  <a:cubicBezTo>
                    <a:pt x="1637" y="8"/>
                    <a:pt x="1636" y="8"/>
                    <a:pt x="1634" y="7"/>
                  </a:cubicBezTo>
                  <a:cubicBezTo>
                    <a:pt x="1633" y="6"/>
                    <a:pt x="1631" y="6"/>
                    <a:pt x="1628" y="6"/>
                  </a:cubicBezTo>
                  <a:cubicBezTo>
                    <a:pt x="1628" y="3"/>
                    <a:pt x="1628" y="3"/>
                    <a:pt x="1628" y="3"/>
                  </a:cubicBezTo>
                  <a:close/>
                </a:path>
              </a:pathLst>
            </a:custGeom>
            <a:solidFill>
              <a:srgbClr val="2D2A2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7">
              <a:extLst>
                <a:ext uri="{FF2B5EF4-FFF2-40B4-BE49-F238E27FC236}">
                  <a16:creationId xmlns="" xmlns:a16="http://schemas.microsoft.com/office/drawing/2014/main" id="{9AC15E2D-F380-453C-9445-6BBE8E97883D}"/>
                </a:ext>
              </a:extLst>
            </p:cNvPr>
            <p:cNvSpPr>
              <a:spLocks noEditPoints="1"/>
            </p:cNvSpPr>
            <p:nvPr/>
          </p:nvSpPr>
          <p:spPr bwMode="auto">
            <a:xfrm>
              <a:off x="1448" y="1587"/>
              <a:ext cx="1641" cy="1638"/>
            </a:xfrm>
            <a:custGeom>
              <a:avLst/>
              <a:gdLst>
                <a:gd name="T0" fmla="*/ 486 w 1004"/>
                <a:gd name="T1" fmla="*/ 685 h 1000"/>
                <a:gd name="T2" fmla="*/ 543 w 1004"/>
                <a:gd name="T3" fmla="*/ 699 h 1000"/>
                <a:gd name="T4" fmla="*/ 580 w 1004"/>
                <a:gd name="T5" fmla="*/ 714 h 1000"/>
                <a:gd name="T6" fmla="*/ 580 w 1004"/>
                <a:gd name="T7" fmla="*/ 678 h 1000"/>
                <a:gd name="T8" fmla="*/ 695 w 1004"/>
                <a:gd name="T9" fmla="*/ 538 h 1000"/>
                <a:gd name="T10" fmla="*/ 481 w 1004"/>
                <a:gd name="T11" fmla="*/ 481 h 1000"/>
                <a:gd name="T12" fmla="*/ 513 w 1004"/>
                <a:gd name="T13" fmla="*/ 436 h 1000"/>
                <a:gd name="T14" fmla="*/ 601 w 1004"/>
                <a:gd name="T15" fmla="*/ 492 h 1000"/>
                <a:gd name="T16" fmla="*/ 587 w 1004"/>
                <a:gd name="T17" fmla="*/ 526 h 1000"/>
                <a:gd name="T18" fmla="*/ 568 w 1004"/>
                <a:gd name="T19" fmla="*/ 548 h 1000"/>
                <a:gd name="T20" fmla="*/ 539 w 1004"/>
                <a:gd name="T21" fmla="*/ 565 h 1000"/>
                <a:gd name="T22" fmla="*/ 513 w 1004"/>
                <a:gd name="T23" fmla="*/ 518 h 1000"/>
                <a:gd name="T24" fmla="*/ 464 w 1004"/>
                <a:gd name="T25" fmla="*/ 481 h 1000"/>
                <a:gd name="T26" fmla="*/ 425 w 1004"/>
                <a:gd name="T27" fmla="*/ 452 h 1000"/>
                <a:gd name="T28" fmla="*/ 485 w 1004"/>
                <a:gd name="T29" fmla="*/ 373 h 1000"/>
                <a:gd name="T30" fmla="*/ 143 w 1004"/>
                <a:gd name="T31" fmla="*/ 603 h 1000"/>
                <a:gd name="T32" fmla="*/ 144 w 1004"/>
                <a:gd name="T33" fmla="*/ 605 h 1000"/>
                <a:gd name="T34" fmla="*/ 112 w 1004"/>
                <a:gd name="T35" fmla="*/ 689 h 1000"/>
                <a:gd name="T36" fmla="*/ 123 w 1004"/>
                <a:gd name="T37" fmla="*/ 713 h 1000"/>
                <a:gd name="T38" fmla="*/ 220 w 1004"/>
                <a:gd name="T39" fmla="*/ 815 h 1000"/>
                <a:gd name="T40" fmla="*/ 324 w 1004"/>
                <a:gd name="T41" fmla="*/ 830 h 1000"/>
                <a:gd name="T42" fmla="*/ 389 w 1004"/>
                <a:gd name="T43" fmla="*/ 855 h 1000"/>
                <a:gd name="T44" fmla="*/ 351 w 1004"/>
                <a:gd name="T45" fmla="*/ 883 h 1000"/>
                <a:gd name="T46" fmla="*/ 476 w 1004"/>
                <a:gd name="T47" fmla="*/ 876 h 1000"/>
                <a:gd name="T48" fmla="*/ 498 w 1004"/>
                <a:gd name="T49" fmla="*/ 934 h 1000"/>
                <a:gd name="T50" fmla="*/ 594 w 1004"/>
                <a:gd name="T51" fmla="*/ 873 h 1000"/>
                <a:gd name="T52" fmla="*/ 651 w 1004"/>
                <a:gd name="T53" fmla="*/ 873 h 1000"/>
                <a:gd name="T54" fmla="*/ 639 w 1004"/>
                <a:gd name="T55" fmla="*/ 912 h 1000"/>
                <a:gd name="T56" fmla="*/ 725 w 1004"/>
                <a:gd name="T57" fmla="*/ 873 h 1000"/>
                <a:gd name="T58" fmla="*/ 702 w 1004"/>
                <a:gd name="T59" fmla="*/ 851 h 1000"/>
                <a:gd name="T60" fmla="*/ 794 w 1004"/>
                <a:gd name="T61" fmla="*/ 825 h 1000"/>
                <a:gd name="T62" fmla="*/ 761 w 1004"/>
                <a:gd name="T63" fmla="*/ 772 h 1000"/>
                <a:gd name="T64" fmla="*/ 834 w 1004"/>
                <a:gd name="T65" fmla="*/ 775 h 1000"/>
                <a:gd name="T66" fmla="*/ 813 w 1004"/>
                <a:gd name="T67" fmla="*/ 715 h 1000"/>
                <a:gd name="T68" fmla="*/ 897 w 1004"/>
                <a:gd name="T69" fmla="*/ 658 h 1000"/>
                <a:gd name="T70" fmla="*/ 816 w 1004"/>
                <a:gd name="T71" fmla="*/ 309 h 1000"/>
                <a:gd name="T72" fmla="*/ 805 w 1004"/>
                <a:gd name="T73" fmla="*/ 288 h 1000"/>
                <a:gd name="T74" fmla="*/ 875 w 1004"/>
                <a:gd name="T75" fmla="*/ 262 h 1000"/>
                <a:gd name="T76" fmla="*/ 903 w 1004"/>
                <a:gd name="T77" fmla="*/ 282 h 1000"/>
                <a:gd name="T78" fmla="*/ 847 w 1004"/>
                <a:gd name="T79" fmla="*/ 264 h 1000"/>
                <a:gd name="T80" fmla="*/ 837 w 1004"/>
                <a:gd name="T81" fmla="*/ 260 h 1000"/>
                <a:gd name="T82" fmla="*/ 856 w 1004"/>
                <a:gd name="T83" fmla="*/ 302 h 1000"/>
                <a:gd name="T84" fmla="*/ 609 w 1004"/>
                <a:gd name="T85" fmla="*/ 153 h 1000"/>
                <a:gd name="T86" fmla="*/ 665 w 1004"/>
                <a:gd name="T87" fmla="*/ 112 h 1000"/>
                <a:gd name="T88" fmla="*/ 624 w 1004"/>
                <a:gd name="T89" fmla="*/ 116 h 1000"/>
                <a:gd name="T90" fmla="*/ 349 w 1004"/>
                <a:gd name="T91" fmla="*/ 143 h 1000"/>
                <a:gd name="T92" fmla="*/ 375 w 1004"/>
                <a:gd name="T93" fmla="*/ 154 h 1000"/>
                <a:gd name="T94" fmla="*/ 390 w 1004"/>
                <a:gd name="T95" fmla="*/ 159 h 1000"/>
                <a:gd name="T96" fmla="*/ 358 w 1004"/>
                <a:gd name="T97" fmla="*/ 105 h 1000"/>
                <a:gd name="T98" fmla="*/ 334 w 1004"/>
                <a:gd name="T99" fmla="*/ 107 h 1000"/>
                <a:gd name="T100" fmla="*/ 340 w 1004"/>
                <a:gd name="T101" fmla="*/ 139 h 1000"/>
                <a:gd name="T102" fmla="*/ 145 w 1004"/>
                <a:gd name="T103" fmla="*/ 245 h 1000"/>
                <a:gd name="T104" fmla="*/ 185 w 1004"/>
                <a:gd name="T105" fmla="*/ 241 h 1000"/>
                <a:gd name="T106" fmla="*/ 133 w 1004"/>
                <a:gd name="T107" fmla="*/ 235 h 1000"/>
                <a:gd name="T108" fmla="*/ 143 w 1004"/>
                <a:gd name="T109" fmla="*/ 256 h 1000"/>
                <a:gd name="T110" fmla="*/ 130 w 1004"/>
                <a:gd name="T111" fmla="*/ 264 h 1000"/>
                <a:gd name="T112" fmla="*/ 208 w 1004"/>
                <a:gd name="T113" fmla="*/ 287 h 1000"/>
                <a:gd name="T114" fmla="*/ 192 w 1004"/>
                <a:gd name="T115" fmla="*/ 289 h 1000"/>
                <a:gd name="T116" fmla="*/ 194 w 1004"/>
                <a:gd name="T117" fmla="*/ 258 h 1000"/>
                <a:gd name="T118" fmla="*/ 211 w 1004"/>
                <a:gd name="T119" fmla="*/ 291 h 1000"/>
                <a:gd name="T120" fmla="*/ 234 w 1004"/>
                <a:gd name="T121" fmla="*/ 299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04" h="1000">
                  <a:moveTo>
                    <a:pt x="502" y="0"/>
                  </a:moveTo>
                  <a:cubicBezTo>
                    <a:pt x="779" y="0"/>
                    <a:pt x="1004" y="224"/>
                    <a:pt x="1004" y="500"/>
                  </a:cubicBezTo>
                  <a:cubicBezTo>
                    <a:pt x="1004" y="776"/>
                    <a:pt x="779" y="1000"/>
                    <a:pt x="502" y="1000"/>
                  </a:cubicBezTo>
                  <a:cubicBezTo>
                    <a:pt x="225" y="1000"/>
                    <a:pt x="0" y="776"/>
                    <a:pt x="0" y="500"/>
                  </a:cubicBezTo>
                  <a:cubicBezTo>
                    <a:pt x="0" y="224"/>
                    <a:pt x="225" y="0"/>
                    <a:pt x="502" y="0"/>
                  </a:cubicBezTo>
                  <a:close/>
                  <a:moveTo>
                    <a:pt x="412" y="714"/>
                  </a:moveTo>
                  <a:cubicBezTo>
                    <a:pt x="405" y="714"/>
                    <a:pt x="405" y="714"/>
                    <a:pt x="405" y="714"/>
                  </a:cubicBezTo>
                  <a:cubicBezTo>
                    <a:pt x="405" y="662"/>
                    <a:pt x="405" y="662"/>
                    <a:pt x="405" y="662"/>
                  </a:cubicBezTo>
                  <a:cubicBezTo>
                    <a:pt x="392" y="672"/>
                    <a:pt x="392" y="672"/>
                    <a:pt x="392" y="672"/>
                  </a:cubicBezTo>
                  <a:cubicBezTo>
                    <a:pt x="392" y="664"/>
                    <a:pt x="392" y="664"/>
                    <a:pt x="392" y="664"/>
                  </a:cubicBezTo>
                  <a:cubicBezTo>
                    <a:pt x="406" y="654"/>
                    <a:pt x="406" y="654"/>
                    <a:pt x="406" y="654"/>
                  </a:cubicBezTo>
                  <a:cubicBezTo>
                    <a:pt x="412" y="654"/>
                    <a:pt x="412" y="654"/>
                    <a:pt x="412" y="654"/>
                  </a:cubicBezTo>
                  <a:cubicBezTo>
                    <a:pt x="412" y="714"/>
                    <a:pt x="412" y="714"/>
                    <a:pt x="412" y="714"/>
                  </a:cubicBezTo>
                  <a:close/>
                  <a:moveTo>
                    <a:pt x="461" y="695"/>
                  </a:moveTo>
                  <a:cubicBezTo>
                    <a:pt x="457" y="695"/>
                    <a:pt x="454" y="694"/>
                    <a:pt x="451" y="692"/>
                  </a:cubicBezTo>
                  <a:cubicBezTo>
                    <a:pt x="448" y="690"/>
                    <a:pt x="446" y="688"/>
                    <a:pt x="445" y="685"/>
                  </a:cubicBezTo>
                  <a:cubicBezTo>
                    <a:pt x="443" y="682"/>
                    <a:pt x="443" y="678"/>
                    <a:pt x="443" y="673"/>
                  </a:cubicBezTo>
                  <a:cubicBezTo>
                    <a:pt x="443" y="669"/>
                    <a:pt x="444" y="665"/>
                    <a:pt x="446" y="662"/>
                  </a:cubicBezTo>
                  <a:cubicBezTo>
                    <a:pt x="448" y="659"/>
                    <a:pt x="450" y="657"/>
                    <a:pt x="453" y="656"/>
                  </a:cubicBezTo>
                  <a:cubicBezTo>
                    <a:pt x="456" y="654"/>
                    <a:pt x="460" y="654"/>
                    <a:pt x="464" y="654"/>
                  </a:cubicBezTo>
                  <a:cubicBezTo>
                    <a:pt x="470" y="654"/>
                    <a:pt x="475" y="655"/>
                    <a:pt x="478" y="658"/>
                  </a:cubicBezTo>
                  <a:cubicBezTo>
                    <a:pt x="481" y="660"/>
                    <a:pt x="484" y="664"/>
                    <a:pt x="485" y="669"/>
                  </a:cubicBezTo>
                  <a:cubicBezTo>
                    <a:pt x="486" y="673"/>
                    <a:pt x="486" y="679"/>
                    <a:pt x="486" y="685"/>
                  </a:cubicBezTo>
                  <a:cubicBezTo>
                    <a:pt x="486" y="693"/>
                    <a:pt x="485" y="700"/>
                    <a:pt x="481" y="705"/>
                  </a:cubicBezTo>
                  <a:cubicBezTo>
                    <a:pt x="478" y="711"/>
                    <a:pt x="472" y="714"/>
                    <a:pt x="464" y="714"/>
                  </a:cubicBezTo>
                  <a:cubicBezTo>
                    <a:pt x="456" y="714"/>
                    <a:pt x="450" y="712"/>
                    <a:pt x="447" y="709"/>
                  </a:cubicBezTo>
                  <a:cubicBezTo>
                    <a:pt x="445" y="705"/>
                    <a:pt x="444" y="702"/>
                    <a:pt x="444" y="699"/>
                  </a:cubicBezTo>
                  <a:cubicBezTo>
                    <a:pt x="451" y="699"/>
                    <a:pt x="451" y="699"/>
                    <a:pt x="451" y="699"/>
                  </a:cubicBezTo>
                  <a:cubicBezTo>
                    <a:pt x="451" y="699"/>
                    <a:pt x="451" y="700"/>
                    <a:pt x="451" y="701"/>
                  </a:cubicBezTo>
                  <a:cubicBezTo>
                    <a:pt x="451" y="702"/>
                    <a:pt x="452" y="703"/>
                    <a:pt x="453" y="704"/>
                  </a:cubicBezTo>
                  <a:cubicBezTo>
                    <a:pt x="454" y="705"/>
                    <a:pt x="455" y="706"/>
                    <a:pt x="457" y="707"/>
                  </a:cubicBezTo>
                  <a:cubicBezTo>
                    <a:pt x="458" y="708"/>
                    <a:pt x="461" y="709"/>
                    <a:pt x="464" y="709"/>
                  </a:cubicBezTo>
                  <a:cubicBezTo>
                    <a:pt x="469" y="708"/>
                    <a:pt x="473" y="706"/>
                    <a:pt x="476" y="702"/>
                  </a:cubicBezTo>
                  <a:cubicBezTo>
                    <a:pt x="478" y="698"/>
                    <a:pt x="479" y="694"/>
                    <a:pt x="479" y="689"/>
                  </a:cubicBezTo>
                  <a:cubicBezTo>
                    <a:pt x="479" y="688"/>
                    <a:pt x="479" y="687"/>
                    <a:pt x="479" y="687"/>
                  </a:cubicBezTo>
                  <a:cubicBezTo>
                    <a:pt x="478" y="688"/>
                    <a:pt x="477" y="690"/>
                    <a:pt x="474" y="692"/>
                  </a:cubicBezTo>
                  <a:cubicBezTo>
                    <a:pt x="472" y="694"/>
                    <a:pt x="467" y="695"/>
                    <a:pt x="461" y="695"/>
                  </a:cubicBezTo>
                  <a:close/>
                  <a:moveTo>
                    <a:pt x="477" y="674"/>
                  </a:moveTo>
                  <a:cubicBezTo>
                    <a:pt x="477" y="664"/>
                    <a:pt x="473" y="659"/>
                    <a:pt x="464" y="659"/>
                  </a:cubicBezTo>
                  <a:cubicBezTo>
                    <a:pt x="455" y="659"/>
                    <a:pt x="450" y="664"/>
                    <a:pt x="450" y="674"/>
                  </a:cubicBezTo>
                  <a:cubicBezTo>
                    <a:pt x="450" y="679"/>
                    <a:pt x="451" y="683"/>
                    <a:pt x="454" y="685"/>
                  </a:cubicBezTo>
                  <a:cubicBezTo>
                    <a:pt x="456" y="688"/>
                    <a:pt x="459" y="689"/>
                    <a:pt x="464" y="689"/>
                  </a:cubicBezTo>
                  <a:cubicBezTo>
                    <a:pt x="468" y="689"/>
                    <a:pt x="471" y="688"/>
                    <a:pt x="474" y="685"/>
                  </a:cubicBezTo>
                  <a:cubicBezTo>
                    <a:pt x="476" y="683"/>
                    <a:pt x="477" y="679"/>
                    <a:pt x="477" y="674"/>
                  </a:cubicBezTo>
                  <a:close/>
                  <a:moveTo>
                    <a:pt x="545" y="684"/>
                  </a:moveTo>
                  <a:cubicBezTo>
                    <a:pt x="545" y="689"/>
                    <a:pt x="545" y="694"/>
                    <a:pt x="543" y="699"/>
                  </a:cubicBezTo>
                  <a:cubicBezTo>
                    <a:pt x="542" y="703"/>
                    <a:pt x="539" y="707"/>
                    <a:pt x="536" y="710"/>
                  </a:cubicBezTo>
                  <a:cubicBezTo>
                    <a:pt x="532" y="713"/>
                    <a:pt x="528" y="714"/>
                    <a:pt x="522" y="714"/>
                  </a:cubicBezTo>
                  <a:cubicBezTo>
                    <a:pt x="506" y="714"/>
                    <a:pt x="499" y="704"/>
                    <a:pt x="499" y="684"/>
                  </a:cubicBezTo>
                  <a:cubicBezTo>
                    <a:pt x="499" y="678"/>
                    <a:pt x="499" y="673"/>
                    <a:pt x="501" y="669"/>
                  </a:cubicBezTo>
                  <a:cubicBezTo>
                    <a:pt x="502" y="664"/>
                    <a:pt x="505" y="661"/>
                    <a:pt x="508" y="658"/>
                  </a:cubicBezTo>
                  <a:cubicBezTo>
                    <a:pt x="511" y="655"/>
                    <a:pt x="516" y="654"/>
                    <a:pt x="522" y="654"/>
                  </a:cubicBezTo>
                  <a:cubicBezTo>
                    <a:pt x="528" y="654"/>
                    <a:pt x="533" y="655"/>
                    <a:pt x="536" y="658"/>
                  </a:cubicBezTo>
                  <a:cubicBezTo>
                    <a:pt x="539" y="661"/>
                    <a:pt x="542" y="664"/>
                    <a:pt x="543" y="669"/>
                  </a:cubicBezTo>
                  <a:cubicBezTo>
                    <a:pt x="545" y="673"/>
                    <a:pt x="545" y="678"/>
                    <a:pt x="545" y="684"/>
                  </a:cubicBezTo>
                  <a:close/>
                  <a:moveTo>
                    <a:pt x="522" y="660"/>
                  </a:moveTo>
                  <a:cubicBezTo>
                    <a:pt x="516" y="660"/>
                    <a:pt x="512" y="662"/>
                    <a:pt x="510" y="666"/>
                  </a:cubicBezTo>
                  <a:cubicBezTo>
                    <a:pt x="508" y="671"/>
                    <a:pt x="507" y="677"/>
                    <a:pt x="507" y="684"/>
                  </a:cubicBezTo>
                  <a:cubicBezTo>
                    <a:pt x="507" y="691"/>
                    <a:pt x="508" y="696"/>
                    <a:pt x="510" y="701"/>
                  </a:cubicBezTo>
                  <a:cubicBezTo>
                    <a:pt x="512" y="706"/>
                    <a:pt x="516" y="708"/>
                    <a:pt x="522" y="708"/>
                  </a:cubicBezTo>
                  <a:cubicBezTo>
                    <a:pt x="532" y="708"/>
                    <a:pt x="537" y="700"/>
                    <a:pt x="537" y="684"/>
                  </a:cubicBezTo>
                  <a:cubicBezTo>
                    <a:pt x="537" y="677"/>
                    <a:pt x="536" y="671"/>
                    <a:pt x="534" y="666"/>
                  </a:cubicBezTo>
                  <a:cubicBezTo>
                    <a:pt x="532" y="662"/>
                    <a:pt x="528" y="660"/>
                    <a:pt x="522" y="660"/>
                  </a:cubicBezTo>
                  <a:close/>
                  <a:moveTo>
                    <a:pt x="582" y="673"/>
                  </a:moveTo>
                  <a:cubicBezTo>
                    <a:pt x="589" y="673"/>
                    <a:pt x="593" y="675"/>
                    <a:pt x="596" y="679"/>
                  </a:cubicBezTo>
                  <a:cubicBezTo>
                    <a:pt x="600" y="682"/>
                    <a:pt x="601" y="687"/>
                    <a:pt x="601" y="694"/>
                  </a:cubicBezTo>
                  <a:cubicBezTo>
                    <a:pt x="601" y="699"/>
                    <a:pt x="600" y="703"/>
                    <a:pt x="598" y="706"/>
                  </a:cubicBezTo>
                  <a:cubicBezTo>
                    <a:pt x="596" y="709"/>
                    <a:pt x="594" y="711"/>
                    <a:pt x="591" y="712"/>
                  </a:cubicBezTo>
                  <a:cubicBezTo>
                    <a:pt x="587" y="713"/>
                    <a:pt x="584" y="714"/>
                    <a:pt x="580" y="714"/>
                  </a:cubicBezTo>
                  <a:cubicBezTo>
                    <a:pt x="574" y="714"/>
                    <a:pt x="569" y="713"/>
                    <a:pt x="566" y="710"/>
                  </a:cubicBezTo>
                  <a:cubicBezTo>
                    <a:pt x="562" y="707"/>
                    <a:pt x="560" y="703"/>
                    <a:pt x="559" y="699"/>
                  </a:cubicBezTo>
                  <a:cubicBezTo>
                    <a:pt x="558" y="694"/>
                    <a:pt x="557" y="689"/>
                    <a:pt x="557" y="683"/>
                  </a:cubicBezTo>
                  <a:cubicBezTo>
                    <a:pt x="557" y="678"/>
                    <a:pt x="558" y="673"/>
                    <a:pt x="560" y="669"/>
                  </a:cubicBezTo>
                  <a:cubicBezTo>
                    <a:pt x="561" y="664"/>
                    <a:pt x="563" y="661"/>
                    <a:pt x="567" y="658"/>
                  </a:cubicBezTo>
                  <a:cubicBezTo>
                    <a:pt x="570" y="655"/>
                    <a:pt x="574" y="654"/>
                    <a:pt x="580" y="654"/>
                  </a:cubicBezTo>
                  <a:cubicBezTo>
                    <a:pt x="586" y="654"/>
                    <a:pt x="590" y="655"/>
                    <a:pt x="593" y="657"/>
                  </a:cubicBezTo>
                  <a:cubicBezTo>
                    <a:pt x="596" y="659"/>
                    <a:pt x="598" y="661"/>
                    <a:pt x="599" y="663"/>
                  </a:cubicBezTo>
                  <a:cubicBezTo>
                    <a:pt x="600" y="665"/>
                    <a:pt x="600" y="667"/>
                    <a:pt x="600" y="669"/>
                  </a:cubicBezTo>
                  <a:cubicBezTo>
                    <a:pt x="593" y="669"/>
                    <a:pt x="593" y="669"/>
                    <a:pt x="593" y="669"/>
                  </a:cubicBezTo>
                  <a:cubicBezTo>
                    <a:pt x="593" y="668"/>
                    <a:pt x="593" y="668"/>
                    <a:pt x="593" y="667"/>
                  </a:cubicBezTo>
                  <a:cubicBezTo>
                    <a:pt x="593" y="666"/>
                    <a:pt x="592" y="665"/>
                    <a:pt x="591" y="663"/>
                  </a:cubicBezTo>
                  <a:cubicBezTo>
                    <a:pt x="591" y="662"/>
                    <a:pt x="589" y="661"/>
                    <a:pt x="587" y="660"/>
                  </a:cubicBezTo>
                  <a:cubicBezTo>
                    <a:pt x="586" y="659"/>
                    <a:pt x="583" y="659"/>
                    <a:pt x="580" y="659"/>
                  </a:cubicBezTo>
                  <a:cubicBezTo>
                    <a:pt x="574" y="659"/>
                    <a:pt x="570" y="661"/>
                    <a:pt x="568" y="666"/>
                  </a:cubicBezTo>
                  <a:cubicBezTo>
                    <a:pt x="566" y="670"/>
                    <a:pt x="565" y="675"/>
                    <a:pt x="565" y="681"/>
                  </a:cubicBezTo>
                  <a:cubicBezTo>
                    <a:pt x="566" y="680"/>
                    <a:pt x="567" y="678"/>
                    <a:pt x="570" y="676"/>
                  </a:cubicBezTo>
                  <a:cubicBezTo>
                    <a:pt x="572" y="674"/>
                    <a:pt x="577" y="673"/>
                    <a:pt x="582" y="673"/>
                  </a:cubicBezTo>
                  <a:close/>
                  <a:moveTo>
                    <a:pt x="567" y="694"/>
                  </a:moveTo>
                  <a:cubicBezTo>
                    <a:pt x="567" y="704"/>
                    <a:pt x="571" y="709"/>
                    <a:pt x="580" y="709"/>
                  </a:cubicBezTo>
                  <a:cubicBezTo>
                    <a:pt x="589" y="709"/>
                    <a:pt x="594" y="704"/>
                    <a:pt x="594" y="694"/>
                  </a:cubicBezTo>
                  <a:cubicBezTo>
                    <a:pt x="594" y="689"/>
                    <a:pt x="593" y="685"/>
                    <a:pt x="590" y="682"/>
                  </a:cubicBezTo>
                  <a:cubicBezTo>
                    <a:pt x="588" y="680"/>
                    <a:pt x="585" y="678"/>
                    <a:pt x="580" y="678"/>
                  </a:cubicBezTo>
                  <a:cubicBezTo>
                    <a:pt x="571" y="678"/>
                    <a:pt x="567" y="683"/>
                    <a:pt x="567" y="694"/>
                  </a:cubicBezTo>
                  <a:close/>
                  <a:moveTo>
                    <a:pt x="777" y="510"/>
                  </a:moveTo>
                  <a:cubicBezTo>
                    <a:pt x="774" y="544"/>
                    <a:pt x="763" y="576"/>
                    <a:pt x="743" y="601"/>
                  </a:cubicBezTo>
                  <a:cubicBezTo>
                    <a:pt x="738" y="607"/>
                    <a:pt x="728" y="610"/>
                    <a:pt x="724" y="610"/>
                  </a:cubicBezTo>
                  <a:cubicBezTo>
                    <a:pt x="679" y="610"/>
                    <a:pt x="679" y="610"/>
                    <a:pt x="679" y="610"/>
                  </a:cubicBezTo>
                  <a:cubicBezTo>
                    <a:pt x="705" y="535"/>
                    <a:pt x="705" y="535"/>
                    <a:pt x="705" y="535"/>
                  </a:cubicBezTo>
                  <a:cubicBezTo>
                    <a:pt x="715" y="533"/>
                    <a:pt x="725" y="530"/>
                    <a:pt x="734" y="527"/>
                  </a:cubicBezTo>
                  <a:cubicBezTo>
                    <a:pt x="722" y="561"/>
                    <a:pt x="722" y="561"/>
                    <a:pt x="722" y="561"/>
                  </a:cubicBezTo>
                  <a:cubicBezTo>
                    <a:pt x="722" y="563"/>
                    <a:pt x="723" y="564"/>
                    <a:pt x="726" y="564"/>
                  </a:cubicBezTo>
                  <a:cubicBezTo>
                    <a:pt x="728" y="564"/>
                    <a:pt x="728" y="564"/>
                    <a:pt x="728" y="564"/>
                  </a:cubicBezTo>
                  <a:cubicBezTo>
                    <a:pt x="729" y="564"/>
                    <a:pt x="731" y="563"/>
                    <a:pt x="731" y="562"/>
                  </a:cubicBezTo>
                  <a:cubicBezTo>
                    <a:pt x="745" y="523"/>
                    <a:pt x="745" y="523"/>
                    <a:pt x="745" y="523"/>
                  </a:cubicBezTo>
                  <a:cubicBezTo>
                    <a:pt x="756" y="519"/>
                    <a:pt x="767" y="515"/>
                    <a:pt x="777" y="510"/>
                  </a:cubicBezTo>
                  <a:close/>
                  <a:moveTo>
                    <a:pt x="670" y="610"/>
                  </a:moveTo>
                  <a:cubicBezTo>
                    <a:pt x="646" y="610"/>
                    <a:pt x="646" y="610"/>
                    <a:pt x="646" y="610"/>
                  </a:cubicBezTo>
                  <a:cubicBezTo>
                    <a:pt x="643" y="591"/>
                    <a:pt x="643" y="591"/>
                    <a:pt x="643" y="591"/>
                  </a:cubicBezTo>
                  <a:cubicBezTo>
                    <a:pt x="636" y="610"/>
                    <a:pt x="636" y="610"/>
                    <a:pt x="636" y="610"/>
                  </a:cubicBezTo>
                  <a:cubicBezTo>
                    <a:pt x="609" y="610"/>
                    <a:pt x="609" y="610"/>
                    <a:pt x="609" y="610"/>
                  </a:cubicBezTo>
                  <a:cubicBezTo>
                    <a:pt x="618" y="590"/>
                    <a:pt x="625" y="569"/>
                    <a:pt x="631" y="548"/>
                  </a:cubicBezTo>
                  <a:cubicBezTo>
                    <a:pt x="639" y="547"/>
                    <a:pt x="647" y="546"/>
                    <a:pt x="655" y="545"/>
                  </a:cubicBezTo>
                  <a:cubicBezTo>
                    <a:pt x="659" y="566"/>
                    <a:pt x="659" y="566"/>
                    <a:pt x="659" y="566"/>
                  </a:cubicBezTo>
                  <a:cubicBezTo>
                    <a:pt x="668" y="543"/>
                    <a:pt x="668" y="543"/>
                    <a:pt x="668" y="543"/>
                  </a:cubicBezTo>
                  <a:cubicBezTo>
                    <a:pt x="677" y="542"/>
                    <a:pt x="686" y="540"/>
                    <a:pt x="695" y="538"/>
                  </a:cubicBezTo>
                  <a:cubicBezTo>
                    <a:pt x="670" y="610"/>
                    <a:pt x="670" y="610"/>
                    <a:pt x="670" y="610"/>
                  </a:cubicBezTo>
                  <a:close/>
                  <a:moveTo>
                    <a:pt x="583" y="261"/>
                  </a:moveTo>
                  <a:cubicBezTo>
                    <a:pt x="614" y="317"/>
                    <a:pt x="632" y="381"/>
                    <a:pt x="632" y="449"/>
                  </a:cubicBezTo>
                  <a:cubicBezTo>
                    <a:pt x="632" y="507"/>
                    <a:pt x="619" y="561"/>
                    <a:pt x="597" y="610"/>
                  </a:cubicBezTo>
                  <a:cubicBezTo>
                    <a:pt x="295" y="610"/>
                    <a:pt x="295" y="610"/>
                    <a:pt x="295" y="610"/>
                  </a:cubicBezTo>
                  <a:cubicBezTo>
                    <a:pt x="277" y="610"/>
                    <a:pt x="237" y="574"/>
                    <a:pt x="236" y="549"/>
                  </a:cubicBezTo>
                  <a:cubicBezTo>
                    <a:pt x="256" y="549"/>
                    <a:pt x="256" y="549"/>
                    <a:pt x="256" y="549"/>
                  </a:cubicBezTo>
                  <a:cubicBezTo>
                    <a:pt x="256" y="549"/>
                    <a:pt x="256" y="549"/>
                    <a:pt x="256" y="549"/>
                  </a:cubicBezTo>
                  <a:cubicBezTo>
                    <a:pt x="268" y="557"/>
                    <a:pt x="282" y="561"/>
                    <a:pt x="297" y="561"/>
                  </a:cubicBezTo>
                  <a:cubicBezTo>
                    <a:pt x="321" y="561"/>
                    <a:pt x="342" y="550"/>
                    <a:pt x="355" y="533"/>
                  </a:cubicBezTo>
                  <a:cubicBezTo>
                    <a:pt x="359" y="529"/>
                    <a:pt x="359" y="529"/>
                    <a:pt x="359" y="529"/>
                  </a:cubicBezTo>
                  <a:cubicBezTo>
                    <a:pt x="377" y="509"/>
                    <a:pt x="378" y="478"/>
                    <a:pt x="378" y="449"/>
                  </a:cubicBezTo>
                  <a:cubicBezTo>
                    <a:pt x="378" y="418"/>
                    <a:pt x="371" y="390"/>
                    <a:pt x="357" y="364"/>
                  </a:cubicBezTo>
                  <a:cubicBezTo>
                    <a:pt x="583" y="261"/>
                    <a:pt x="583" y="261"/>
                    <a:pt x="583" y="261"/>
                  </a:cubicBezTo>
                  <a:close/>
                  <a:moveTo>
                    <a:pt x="500" y="481"/>
                  </a:moveTo>
                  <a:cubicBezTo>
                    <a:pt x="525" y="481"/>
                    <a:pt x="525" y="481"/>
                    <a:pt x="525" y="481"/>
                  </a:cubicBezTo>
                  <a:cubicBezTo>
                    <a:pt x="525" y="481"/>
                    <a:pt x="525" y="481"/>
                    <a:pt x="525" y="481"/>
                  </a:cubicBezTo>
                  <a:cubicBezTo>
                    <a:pt x="525" y="491"/>
                    <a:pt x="525" y="491"/>
                    <a:pt x="525" y="491"/>
                  </a:cubicBezTo>
                  <a:cubicBezTo>
                    <a:pt x="500" y="491"/>
                    <a:pt x="500" y="491"/>
                    <a:pt x="500" y="491"/>
                  </a:cubicBezTo>
                  <a:cubicBezTo>
                    <a:pt x="500" y="491"/>
                    <a:pt x="500" y="491"/>
                    <a:pt x="500" y="491"/>
                  </a:cubicBezTo>
                  <a:cubicBezTo>
                    <a:pt x="481" y="491"/>
                    <a:pt x="481" y="491"/>
                    <a:pt x="481" y="491"/>
                  </a:cubicBezTo>
                  <a:cubicBezTo>
                    <a:pt x="481" y="491"/>
                    <a:pt x="481" y="491"/>
                    <a:pt x="481" y="491"/>
                  </a:cubicBezTo>
                  <a:cubicBezTo>
                    <a:pt x="481" y="481"/>
                    <a:pt x="481" y="481"/>
                    <a:pt x="481" y="481"/>
                  </a:cubicBezTo>
                  <a:cubicBezTo>
                    <a:pt x="500" y="481"/>
                    <a:pt x="500" y="481"/>
                    <a:pt x="500" y="481"/>
                  </a:cubicBezTo>
                  <a:close/>
                  <a:moveTo>
                    <a:pt x="503" y="371"/>
                  </a:moveTo>
                  <a:cubicBezTo>
                    <a:pt x="506" y="371"/>
                    <a:pt x="510" y="371"/>
                    <a:pt x="513" y="372"/>
                  </a:cubicBezTo>
                  <a:cubicBezTo>
                    <a:pt x="513" y="372"/>
                    <a:pt x="513" y="372"/>
                    <a:pt x="513" y="372"/>
                  </a:cubicBezTo>
                  <a:cubicBezTo>
                    <a:pt x="513" y="392"/>
                    <a:pt x="513" y="392"/>
                    <a:pt x="513" y="392"/>
                  </a:cubicBezTo>
                  <a:cubicBezTo>
                    <a:pt x="513" y="392"/>
                    <a:pt x="513" y="392"/>
                    <a:pt x="513" y="392"/>
                  </a:cubicBezTo>
                  <a:cubicBezTo>
                    <a:pt x="513" y="396"/>
                    <a:pt x="513" y="396"/>
                    <a:pt x="513" y="396"/>
                  </a:cubicBezTo>
                  <a:cubicBezTo>
                    <a:pt x="513" y="403"/>
                    <a:pt x="513" y="403"/>
                    <a:pt x="513" y="403"/>
                  </a:cubicBezTo>
                  <a:cubicBezTo>
                    <a:pt x="513" y="407"/>
                    <a:pt x="513" y="407"/>
                    <a:pt x="513" y="407"/>
                  </a:cubicBezTo>
                  <a:cubicBezTo>
                    <a:pt x="551" y="407"/>
                    <a:pt x="551" y="407"/>
                    <a:pt x="551" y="407"/>
                  </a:cubicBezTo>
                  <a:cubicBezTo>
                    <a:pt x="543" y="401"/>
                    <a:pt x="534" y="397"/>
                    <a:pt x="525" y="395"/>
                  </a:cubicBezTo>
                  <a:cubicBezTo>
                    <a:pt x="525" y="394"/>
                    <a:pt x="525" y="394"/>
                    <a:pt x="525" y="394"/>
                  </a:cubicBezTo>
                  <a:cubicBezTo>
                    <a:pt x="524" y="394"/>
                    <a:pt x="523" y="394"/>
                    <a:pt x="521" y="393"/>
                  </a:cubicBezTo>
                  <a:cubicBezTo>
                    <a:pt x="521" y="373"/>
                    <a:pt x="521" y="373"/>
                    <a:pt x="521" y="373"/>
                  </a:cubicBezTo>
                  <a:cubicBezTo>
                    <a:pt x="523" y="373"/>
                    <a:pt x="524" y="373"/>
                    <a:pt x="525" y="374"/>
                  </a:cubicBezTo>
                  <a:cubicBezTo>
                    <a:pt x="525" y="374"/>
                    <a:pt x="525" y="374"/>
                    <a:pt x="525" y="374"/>
                  </a:cubicBezTo>
                  <a:cubicBezTo>
                    <a:pt x="554" y="380"/>
                    <a:pt x="578" y="399"/>
                    <a:pt x="591" y="424"/>
                  </a:cubicBezTo>
                  <a:cubicBezTo>
                    <a:pt x="591" y="424"/>
                    <a:pt x="591" y="424"/>
                    <a:pt x="591" y="424"/>
                  </a:cubicBezTo>
                  <a:cubicBezTo>
                    <a:pt x="568" y="424"/>
                    <a:pt x="568" y="424"/>
                    <a:pt x="568" y="424"/>
                  </a:cubicBezTo>
                  <a:cubicBezTo>
                    <a:pt x="567" y="424"/>
                    <a:pt x="567" y="424"/>
                    <a:pt x="567" y="424"/>
                  </a:cubicBezTo>
                  <a:cubicBezTo>
                    <a:pt x="524" y="424"/>
                    <a:pt x="524" y="424"/>
                    <a:pt x="524" y="424"/>
                  </a:cubicBezTo>
                  <a:cubicBezTo>
                    <a:pt x="513" y="424"/>
                    <a:pt x="513" y="424"/>
                    <a:pt x="513" y="424"/>
                  </a:cubicBezTo>
                  <a:cubicBezTo>
                    <a:pt x="513" y="436"/>
                    <a:pt x="513" y="436"/>
                    <a:pt x="513" y="436"/>
                  </a:cubicBezTo>
                  <a:cubicBezTo>
                    <a:pt x="513" y="464"/>
                    <a:pt x="513" y="464"/>
                    <a:pt x="513" y="464"/>
                  </a:cubicBezTo>
                  <a:cubicBezTo>
                    <a:pt x="525" y="464"/>
                    <a:pt x="525" y="464"/>
                    <a:pt x="525" y="464"/>
                  </a:cubicBezTo>
                  <a:cubicBezTo>
                    <a:pt x="525" y="452"/>
                    <a:pt x="525" y="452"/>
                    <a:pt x="525" y="452"/>
                  </a:cubicBezTo>
                  <a:cubicBezTo>
                    <a:pt x="525" y="436"/>
                    <a:pt x="525" y="436"/>
                    <a:pt x="525" y="436"/>
                  </a:cubicBezTo>
                  <a:cubicBezTo>
                    <a:pt x="542" y="436"/>
                    <a:pt x="542" y="436"/>
                    <a:pt x="542" y="436"/>
                  </a:cubicBezTo>
                  <a:cubicBezTo>
                    <a:pt x="575" y="436"/>
                    <a:pt x="575" y="436"/>
                    <a:pt x="575" y="436"/>
                  </a:cubicBezTo>
                  <a:cubicBezTo>
                    <a:pt x="575" y="436"/>
                    <a:pt x="575" y="436"/>
                    <a:pt x="575" y="436"/>
                  </a:cubicBezTo>
                  <a:cubicBezTo>
                    <a:pt x="597" y="436"/>
                    <a:pt x="597" y="436"/>
                    <a:pt x="597" y="436"/>
                  </a:cubicBezTo>
                  <a:cubicBezTo>
                    <a:pt x="597" y="436"/>
                    <a:pt x="597" y="436"/>
                    <a:pt x="597" y="436"/>
                  </a:cubicBezTo>
                  <a:cubicBezTo>
                    <a:pt x="599" y="441"/>
                    <a:pt x="600" y="447"/>
                    <a:pt x="601" y="452"/>
                  </a:cubicBezTo>
                  <a:cubicBezTo>
                    <a:pt x="601" y="452"/>
                    <a:pt x="601" y="452"/>
                    <a:pt x="601" y="452"/>
                  </a:cubicBezTo>
                  <a:cubicBezTo>
                    <a:pt x="581" y="452"/>
                    <a:pt x="581" y="452"/>
                    <a:pt x="581" y="452"/>
                  </a:cubicBezTo>
                  <a:cubicBezTo>
                    <a:pt x="581" y="452"/>
                    <a:pt x="581" y="452"/>
                    <a:pt x="581" y="452"/>
                  </a:cubicBezTo>
                  <a:cubicBezTo>
                    <a:pt x="542" y="452"/>
                    <a:pt x="542" y="452"/>
                    <a:pt x="542" y="452"/>
                  </a:cubicBezTo>
                  <a:cubicBezTo>
                    <a:pt x="542" y="464"/>
                    <a:pt x="542" y="464"/>
                    <a:pt x="542" y="464"/>
                  </a:cubicBezTo>
                  <a:cubicBezTo>
                    <a:pt x="583" y="464"/>
                    <a:pt x="583" y="464"/>
                    <a:pt x="583" y="464"/>
                  </a:cubicBezTo>
                  <a:cubicBezTo>
                    <a:pt x="583" y="464"/>
                    <a:pt x="583" y="464"/>
                    <a:pt x="583" y="464"/>
                  </a:cubicBezTo>
                  <a:cubicBezTo>
                    <a:pt x="603" y="464"/>
                    <a:pt x="603" y="464"/>
                    <a:pt x="603" y="464"/>
                  </a:cubicBezTo>
                  <a:cubicBezTo>
                    <a:pt x="603" y="464"/>
                    <a:pt x="603" y="464"/>
                    <a:pt x="603" y="464"/>
                  </a:cubicBezTo>
                  <a:cubicBezTo>
                    <a:pt x="603" y="466"/>
                    <a:pt x="603" y="469"/>
                    <a:pt x="603" y="471"/>
                  </a:cubicBezTo>
                  <a:cubicBezTo>
                    <a:pt x="603" y="475"/>
                    <a:pt x="603" y="478"/>
                    <a:pt x="603" y="482"/>
                  </a:cubicBezTo>
                  <a:cubicBezTo>
                    <a:pt x="603" y="482"/>
                    <a:pt x="603" y="482"/>
                    <a:pt x="603" y="482"/>
                  </a:cubicBezTo>
                  <a:cubicBezTo>
                    <a:pt x="602" y="485"/>
                    <a:pt x="602" y="488"/>
                    <a:pt x="601" y="492"/>
                  </a:cubicBezTo>
                  <a:cubicBezTo>
                    <a:pt x="601" y="492"/>
                    <a:pt x="601" y="492"/>
                    <a:pt x="601" y="492"/>
                  </a:cubicBezTo>
                  <a:cubicBezTo>
                    <a:pt x="601" y="492"/>
                    <a:pt x="601" y="493"/>
                    <a:pt x="601" y="494"/>
                  </a:cubicBezTo>
                  <a:cubicBezTo>
                    <a:pt x="601" y="494"/>
                    <a:pt x="601" y="494"/>
                    <a:pt x="601" y="494"/>
                  </a:cubicBezTo>
                  <a:cubicBezTo>
                    <a:pt x="600" y="495"/>
                    <a:pt x="600" y="496"/>
                    <a:pt x="600" y="496"/>
                  </a:cubicBezTo>
                  <a:cubicBezTo>
                    <a:pt x="600" y="497"/>
                    <a:pt x="600" y="497"/>
                    <a:pt x="600" y="497"/>
                  </a:cubicBezTo>
                  <a:cubicBezTo>
                    <a:pt x="599" y="500"/>
                    <a:pt x="598" y="503"/>
                    <a:pt x="597" y="506"/>
                  </a:cubicBezTo>
                  <a:cubicBezTo>
                    <a:pt x="597" y="506"/>
                    <a:pt x="597" y="506"/>
                    <a:pt x="597" y="506"/>
                  </a:cubicBezTo>
                  <a:cubicBezTo>
                    <a:pt x="597" y="507"/>
                    <a:pt x="597" y="507"/>
                    <a:pt x="596" y="508"/>
                  </a:cubicBezTo>
                  <a:cubicBezTo>
                    <a:pt x="596" y="508"/>
                    <a:pt x="596" y="508"/>
                    <a:pt x="596" y="508"/>
                  </a:cubicBezTo>
                  <a:cubicBezTo>
                    <a:pt x="596" y="509"/>
                    <a:pt x="596" y="510"/>
                    <a:pt x="595" y="510"/>
                  </a:cubicBezTo>
                  <a:cubicBezTo>
                    <a:pt x="595" y="511"/>
                    <a:pt x="595" y="511"/>
                    <a:pt x="595" y="511"/>
                  </a:cubicBezTo>
                  <a:cubicBezTo>
                    <a:pt x="595" y="511"/>
                    <a:pt x="595" y="512"/>
                    <a:pt x="594" y="512"/>
                  </a:cubicBezTo>
                  <a:cubicBezTo>
                    <a:pt x="594" y="513"/>
                    <a:pt x="594" y="513"/>
                    <a:pt x="594" y="513"/>
                  </a:cubicBezTo>
                  <a:cubicBezTo>
                    <a:pt x="594" y="513"/>
                    <a:pt x="594" y="514"/>
                    <a:pt x="593" y="515"/>
                  </a:cubicBezTo>
                  <a:cubicBezTo>
                    <a:pt x="593" y="515"/>
                    <a:pt x="593" y="515"/>
                    <a:pt x="593" y="515"/>
                  </a:cubicBezTo>
                  <a:cubicBezTo>
                    <a:pt x="593" y="516"/>
                    <a:pt x="592" y="518"/>
                    <a:pt x="591" y="519"/>
                  </a:cubicBezTo>
                  <a:cubicBezTo>
                    <a:pt x="591" y="520"/>
                    <a:pt x="591" y="520"/>
                    <a:pt x="591" y="520"/>
                  </a:cubicBezTo>
                  <a:cubicBezTo>
                    <a:pt x="591" y="520"/>
                    <a:pt x="590" y="521"/>
                    <a:pt x="590" y="521"/>
                  </a:cubicBezTo>
                  <a:cubicBezTo>
                    <a:pt x="590" y="522"/>
                    <a:pt x="590" y="522"/>
                    <a:pt x="590" y="522"/>
                  </a:cubicBezTo>
                  <a:cubicBezTo>
                    <a:pt x="589" y="522"/>
                    <a:pt x="589" y="523"/>
                    <a:pt x="589" y="523"/>
                  </a:cubicBezTo>
                  <a:cubicBezTo>
                    <a:pt x="588" y="524"/>
                    <a:pt x="588" y="524"/>
                    <a:pt x="588" y="524"/>
                  </a:cubicBezTo>
                  <a:cubicBezTo>
                    <a:pt x="588" y="524"/>
                    <a:pt x="588" y="525"/>
                    <a:pt x="588" y="525"/>
                  </a:cubicBezTo>
                  <a:cubicBezTo>
                    <a:pt x="587" y="526"/>
                    <a:pt x="587" y="526"/>
                    <a:pt x="587" y="526"/>
                  </a:cubicBezTo>
                  <a:cubicBezTo>
                    <a:pt x="587" y="526"/>
                    <a:pt x="587" y="526"/>
                    <a:pt x="586" y="527"/>
                  </a:cubicBezTo>
                  <a:cubicBezTo>
                    <a:pt x="586" y="527"/>
                    <a:pt x="586" y="527"/>
                    <a:pt x="586" y="528"/>
                  </a:cubicBezTo>
                  <a:cubicBezTo>
                    <a:pt x="586" y="528"/>
                    <a:pt x="585" y="529"/>
                    <a:pt x="585" y="529"/>
                  </a:cubicBezTo>
                  <a:cubicBezTo>
                    <a:pt x="585" y="530"/>
                    <a:pt x="585" y="530"/>
                    <a:pt x="585" y="530"/>
                  </a:cubicBezTo>
                  <a:cubicBezTo>
                    <a:pt x="584" y="530"/>
                    <a:pt x="584" y="531"/>
                    <a:pt x="583" y="531"/>
                  </a:cubicBezTo>
                  <a:cubicBezTo>
                    <a:pt x="583" y="531"/>
                    <a:pt x="583" y="532"/>
                    <a:pt x="583" y="532"/>
                  </a:cubicBezTo>
                  <a:cubicBezTo>
                    <a:pt x="583" y="532"/>
                    <a:pt x="582" y="533"/>
                    <a:pt x="582" y="533"/>
                  </a:cubicBezTo>
                  <a:cubicBezTo>
                    <a:pt x="581" y="534"/>
                    <a:pt x="581" y="534"/>
                    <a:pt x="581" y="534"/>
                  </a:cubicBezTo>
                  <a:cubicBezTo>
                    <a:pt x="581" y="534"/>
                    <a:pt x="581" y="534"/>
                    <a:pt x="581" y="535"/>
                  </a:cubicBezTo>
                  <a:cubicBezTo>
                    <a:pt x="580" y="536"/>
                    <a:pt x="580" y="536"/>
                    <a:pt x="580" y="536"/>
                  </a:cubicBezTo>
                  <a:cubicBezTo>
                    <a:pt x="580" y="536"/>
                    <a:pt x="579" y="536"/>
                    <a:pt x="579" y="537"/>
                  </a:cubicBezTo>
                  <a:cubicBezTo>
                    <a:pt x="579" y="537"/>
                    <a:pt x="579" y="537"/>
                    <a:pt x="578" y="537"/>
                  </a:cubicBezTo>
                  <a:cubicBezTo>
                    <a:pt x="578" y="538"/>
                    <a:pt x="578" y="538"/>
                    <a:pt x="578" y="538"/>
                  </a:cubicBezTo>
                  <a:cubicBezTo>
                    <a:pt x="577" y="538"/>
                    <a:pt x="577" y="539"/>
                    <a:pt x="577" y="539"/>
                  </a:cubicBezTo>
                  <a:cubicBezTo>
                    <a:pt x="577" y="539"/>
                    <a:pt x="577" y="539"/>
                    <a:pt x="577" y="539"/>
                  </a:cubicBezTo>
                  <a:cubicBezTo>
                    <a:pt x="575" y="541"/>
                    <a:pt x="574" y="542"/>
                    <a:pt x="573" y="543"/>
                  </a:cubicBezTo>
                  <a:cubicBezTo>
                    <a:pt x="572" y="544"/>
                    <a:pt x="572" y="544"/>
                    <a:pt x="572" y="544"/>
                  </a:cubicBezTo>
                  <a:cubicBezTo>
                    <a:pt x="572" y="544"/>
                    <a:pt x="572" y="544"/>
                    <a:pt x="571" y="545"/>
                  </a:cubicBezTo>
                  <a:cubicBezTo>
                    <a:pt x="571" y="545"/>
                    <a:pt x="571" y="545"/>
                    <a:pt x="571" y="545"/>
                  </a:cubicBezTo>
                  <a:cubicBezTo>
                    <a:pt x="571" y="545"/>
                    <a:pt x="570" y="546"/>
                    <a:pt x="570" y="546"/>
                  </a:cubicBezTo>
                  <a:cubicBezTo>
                    <a:pt x="569" y="547"/>
                    <a:pt x="569" y="547"/>
                    <a:pt x="569" y="547"/>
                  </a:cubicBezTo>
                  <a:cubicBezTo>
                    <a:pt x="569" y="547"/>
                    <a:pt x="568" y="547"/>
                    <a:pt x="568" y="548"/>
                  </a:cubicBezTo>
                  <a:cubicBezTo>
                    <a:pt x="568" y="548"/>
                    <a:pt x="568" y="548"/>
                    <a:pt x="568" y="548"/>
                  </a:cubicBezTo>
                  <a:cubicBezTo>
                    <a:pt x="567" y="548"/>
                    <a:pt x="567" y="549"/>
                    <a:pt x="566" y="549"/>
                  </a:cubicBezTo>
                  <a:cubicBezTo>
                    <a:pt x="566" y="549"/>
                    <a:pt x="566" y="549"/>
                    <a:pt x="566" y="549"/>
                  </a:cubicBezTo>
                  <a:cubicBezTo>
                    <a:pt x="565" y="550"/>
                    <a:pt x="563" y="552"/>
                    <a:pt x="562" y="553"/>
                  </a:cubicBezTo>
                  <a:cubicBezTo>
                    <a:pt x="561" y="553"/>
                    <a:pt x="561" y="553"/>
                    <a:pt x="561" y="553"/>
                  </a:cubicBezTo>
                  <a:cubicBezTo>
                    <a:pt x="561" y="553"/>
                    <a:pt x="561" y="553"/>
                    <a:pt x="560" y="554"/>
                  </a:cubicBezTo>
                  <a:cubicBezTo>
                    <a:pt x="560" y="554"/>
                    <a:pt x="560" y="554"/>
                    <a:pt x="560" y="554"/>
                  </a:cubicBezTo>
                  <a:cubicBezTo>
                    <a:pt x="559" y="554"/>
                    <a:pt x="559" y="555"/>
                    <a:pt x="558" y="555"/>
                  </a:cubicBezTo>
                  <a:cubicBezTo>
                    <a:pt x="558" y="555"/>
                    <a:pt x="558" y="555"/>
                    <a:pt x="558" y="555"/>
                  </a:cubicBezTo>
                  <a:cubicBezTo>
                    <a:pt x="557" y="556"/>
                    <a:pt x="557" y="556"/>
                    <a:pt x="557" y="556"/>
                  </a:cubicBezTo>
                  <a:cubicBezTo>
                    <a:pt x="556" y="557"/>
                    <a:pt x="556" y="557"/>
                    <a:pt x="556" y="557"/>
                  </a:cubicBezTo>
                  <a:cubicBezTo>
                    <a:pt x="555" y="557"/>
                    <a:pt x="555" y="557"/>
                    <a:pt x="555" y="557"/>
                  </a:cubicBezTo>
                  <a:cubicBezTo>
                    <a:pt x="554" y="558"/>
                    <a:pt x="554" y="558"/>
                    <a:pt x="554" y="558"/>
                  </a:cubicBezTo>
                  <a:cubicBezTo>
                    <a:pt x="552" y="559"/>
                    <a:pt x="551" y="559"/>
                    <a:pt x="549" y="560"/>
                  </a:cubicBezTo>
                  <a:cubicBezTo>
                    <a:pt x="549" y="561"/>
                    <a:pt x="549" y="561"/>
                    <a:pt x="549" y="561"/>
                  </a:cubicBezTo>
                  <a:cubicBezTo>
                    <a:pt x="548" y="561"/>
                    <a:pt x="548" y="561"/>
                    <a:pt x="547" y="561"/>
                  </a:cubicBezTo>
                  <a:cubicBezTo>
                    <a:pt x="547" y="561"/>
                    <a:pt x="547" y="561"/>
                    <a:pt x="547" y="561"/>
                  </a:cubicBezTo>
                  <a:cubicBezTo>
                    <a:pt x="547" y="562"/>
                    <a:pt x="546" y="562"/>
                    <a:pt x="546" y="562"/>
                  </a:cubicBezTo>
                  <a:cubicBezTo>
                    <a:pt x="545" y="562"/>
                    <a:pt x="545" y="562"/>
                    <a:pt x="545" y="562"/>
                  </a:cubicBezTo>
                  <a:cubicBezTo>
                    <a:pt x="544" y="563"/>
                    <a:pt x="544" y="563"/>
                    <a:pt x="544" y="563"/>
                  </a:cubicBezTo>
                  <a:cubicBezTo>
                    <a:pt x="543" y="563"/>
                    <a:pt x="543" y="563"/>
                    <a:pt x="543" y="563"/>
                  </a:cubicBezTo>
                  <a:cubicBezTo>
                    <a:pt x="543" y="564"/>
                    <a:pt x="542" y="564"/>
                    <a:pt x="542" y="564"/>
                  </a:cubicBezTo>
                  <a:cubicBezTo>
                    <a:pt x="541" y="564"/>
                    <a:pt x="541" y="564"/>
                    <a:pt x="541" y="564"/>
                  </a:cubicBezTo>
                  <a:cubicBezTo>
                    <a:pt x="540" y="564"/>
                    <a:pt x="540" y="565"/>
                    <a:pt x="539" y="565"/>
                  </a:cubicBezTo>
                  <a:cubicBezTo>
                    <a:pt x="539" y="565"/>
                    <a:pt x="539" y="565"/>
                    <a:pt x="539" y="565"/>
                  </a:cubicBezTo>
                  <a:cubicBezTo>
                    <a:pt x="538" y="566"/>
                    <a:pt x="536" y="566"/>
                    <a:pt x="534" y="567"/>
                  </a:cubicBezTo>
                  <a:cubicBezTo>
                    <a:pt x="534" y="567"/>
                    <a:pt x="534" y="567"/>
                    <a:pt x="533" y="567"/>
                  </a:cubicBezTo>
                  <a:cubicBezTo>
                    <a:pt x="533" y="567"/>
                    <a:pt x="532" y="567"/>
                    <a:pt x="532" y="567"/>
                  </a:cubicBezTo>
                  <a:cubicBezTo>
                    <a:pt x="531" y="568"/>
                    <a:pt x="531" y="568"/>
                    <a:pt x="531" y="568"/>
                  </a:cubicBezTo>
                  <a:cubicBezTo>
                    <a:pt x="531" y="568"/>
                    <a:pt x="530" y="568"/>
                    <a:pt x="530" y="568"/>
                  </a:cubicBezTo>
                  <a:cubicBezTo>
                    <a:pt x="529" y="568"/>
                    <a:pt x="529" y="568"/>
                    <a:pt x="529" y="568"/>
                  </a:cubicBezTo>
                  <a:cubicBezTo>
                    <a:pt x="528" y="568"/>
                    <a:pt x="528" y="568"/>
                    <a:pt x="528" y="569"/>
                  </a:cubicBezTo>
                  <a:cubicBezTo>
                    <a:pt x="527" y="569"/>
                    <a:pt x="527" y="569"/>
                    <a:pt x="526" y="569"/>
                  </a:cubicBezTo>
                  <a:cubicBezTo>
                    <a:pt x="526" y="569"/>
                    <a:pt x="526" y="569"/>
                    <a:pt x="525" y="569"/>
                  </a:cubicBezTo>
                  <a:cubicBezTo>
                    <a:pt x="525" y="569"/>
                    <a:pt x="525" y="569"/>
                    <a:pt x="525" y="569"/>
                  </a:cubicBezTo>
                  <a:cubicBezTo>
                    <a:pt x="525" y="569"/>
                    <a:pt x="525" y="569"/>
                    <a:pt x="525" y="569"/>
                  </a:cubicBezTo>
                  <a:cubicBezTo>
                    <a:pt x="524" y="569"/>
                    <a:pt x="523" y="570"/>
                    <a:pt x="521" y="570"/>
                  </a:cubicBezTo>
                  <a:cubicBezTo>
                    <a:pt x="521" y="550"/>
                    <a:pt x="521" y="550"/>
                    <a:pt x="521" y="550"/>
                  </a:cubicBezTo>
                  <a:cubicBezTo>
                    <a:pt x="523" y="549"/>
                    <a:pt x="524" y="549"/>
                    <a:pt x="525" y="549"/>
                  </a:cubicBezTo>
                  <a:cubicBezTo>
                    <a:pt x="525" y="548"/>
                    <a:pt x="525" y="548"/>
                    <a:pt x="525" y="548"/>
                  </a:cubicBezTo>
                  <a:cubicBezTo>
                    <a:pt x="556" y="540"/>
                    <a:pt x="579" y="513"/>
                    <a:pt x="583" y="481"/>
                  </a:cubicBezTo>
                  <a:cubicBezTo>
                    <a:pt x="542" y="481"/>
                    <a:pt x="542" y="481"/>
                    <a:pt x="542" y="481"/>
                  </a:cubicBezTo>
                  <a:cubicBezTo>
                    <a:pt x="542" y="491"/>
                    <a:pt x="542" y="491"/>
                    <a:pt x="542" y="491"/>
                  </a:cubicBezTo>
                  <a:cubicBezTo>
                    <a:pt x="568" y="491"/>
                    <a:pt x="568" y="491"/>
                    <a:pt x="568" y="491"/>
                  </a:cubicBezTo>
                  <a:cubicBezTo>
                    <a:pt x="566" y="497"/>
                    <a:pt x="563" y="503"/>
                    <a:pt x="559" y="509"/>
                  </a:cubicBezTo>
                  <a:cubicBezTo>
                    <a:pt x="513" y="509"/>
                    <a:pt x="513" y="509"/>
                    <a:pt x="513" y="509"/>
                  </a:cubicBezTo>
                  <a:cubicBezTo>
                    <a:pt x="513" y="518"/>
                    <a:pt x="513" y="518"/>
                    <a:pt x="513" y="518"/>
                  </a:cubicBezTo>
                  <a:cubicBezTo>
                    <a:pt x="550" y="518"/>
                    <a:pt x="550" y="518"/>
                    <a:pt x="550" y="518"/>
                  </a:cubicBezTo>
                  <a:cubicBezTo>
                    <a:pt x="540" y="528"/>
                    <a:pt x="528" y="535"/>
                    <a:pt x="513" y="537"/>
                  </a:cubicBezTo>
                  <a:cubicBezTo>
                    <a:pt x="513" y="539"/>
                    <a:pt x="513" y="539"/>
                    <a:pt x="513" y="539"/>
                  </a:cubicBezTo>
                  <a:cubicBezTo>
                    <a:pt x="513" y="548"/>
                    <a:pt x="513" y="548"/>
                    <a:pt x="513" y="548"/>
                  </a:cubicBezTo>
                  <a:cubicBezTo>
                    <a:pt x="513" y="551"/>
                    <a:pt x="513" y="551"/>
                    <a:pt x="513" y="551"/>
                  </a:cubicBezTo>
                  <a:cubicBezTo>
                    <a:pt x="513" y="551"/>
                    <a:pt x="513" y="551"/>
                    <a:pt x="513" y="551"/>
                  </a:cubicBezTo>
                  <a:cubicBezTo>
                    <a:pt x="513" y="571"/>
                    <a:pt x="513" y="571"/>
                    <a:pt x="513" y="571"/>
                  </a:cubicBezTo>
                  <a:cubicBezTo>
                    <a:pt x="513" y="571"/>
                    <a:pt x="513" y="571"/>
                    <a:pt x="513" y="571"/>
                  </a:cubicBezTo>
                  <a:cubicBezTo>
                    <a:pt x="510" y="571"/>
                    <a:pt x="506" y="572"/>
                    <a:pt x="503" y="572"/>
                  </a:cubicBezTo>
                  <a:cubicBezTo>
                    <a:pt x="500" y="572"/>
                    <a:pt x="496" y="571"/>
                    <a:pt x="493" y="571"/>
                  </a:cubicBezTo>
                  <a:cubicBezTo>
                    <a:pt x="493" y="571"/>
                    <a:pt x="493" y="571"/>
                    <a:pt x="493" y="571"/>
                  </a:cubicBezTo>
                  <a:cubicBezTo>
                    <a:pt x="493" y="551"/>
                    <a:pt x="493" y="551"/>
                    <a:pt x="493" y="551"/>
                  </a:cubicBezTo>
                  <a:cubicBezTo>
                    <a:pt x="493" y="551"/>
                    <a:pt x="493" y="551"/>
                    <a:pt x="493" y="551"/>
                  </a:cubicBezTo>
                  <a:cubicBezTo>
                    <a:pt x="493" y="548"/>
                    <a:pt x="493" y="548"/>
                    <a:pt x="493" y="548"/>
                  </a:cubicBezTo>
                  <a:cubicBezTo>
                    <a:pt x="493" y="544"/>
                    <a:pt x="493" y="544"/>
                    <a:pt x="493" y="544"/>
                  </a:cubicBezTo>
                  <a:cubicBezTo>
                    <a:pt x="493" y="537"/>
                    <a:pt x="493" y="537"/>
                    <a:pt x="493" y="537"/>
                  </a:cubicBezTo>
                  <a:cubicBezTo>
                    <a:pt x="478" y="535"/>
                    <a:pt x="465" y="528"/>
                    <a:pt x="455" y="518"/>
                  </a:cubicBezTo>
                  <a:cubicBezTo>
                    <a:pt x="493" y="518"/>
                    <a:pt x="493" y="518"/>
                    <a:pt x="493" y="518"/>
                  </a:cubicBezTo>
                  <a:cubicBezTo>
                    <a:pt x="493" y="509"/>
                    <a:pt x="493" y="509"/>
                    <a:pt x="493" y="509"/>
                  </a:cubicBezTo>
                  <a:cubicBezTo>
                    <a:pt x="447" y="509"/>
                    <a:pt x="447" y="509"/>
                    <a:pt x="447" y="509"/>
                  </a:cubicBezTo>
                  <a:cubicBezTo>
                    <a:pt x="443" y="503"/>
                    <a:pt x="440" y="497"/>
                    <a:pt x="438" y="491"/>
                  </a:cubicBezTo>
                  <a:cubicBezTo>
                    <a:pt x="464" y="491"/>
                    <a:pt x="464" y="491"/>
                    <a:pt x="464" y="491"/>
                  </a:cubicBezTo>
                  <a:cubicBezTo>
                    <a:pt x="464" y="481"/>
                    <a:pt x="464" y="481"/>
                    <a:pt x="464" y="481"/>
                  </a:cubicBezTo>
                  <a:cubicBezTo>
                    <a:pt x="424" y="481"/>
                    <a:pt x="424" y="481"/>
                    <a:pt x="424" y="481"/>
                  </a:cubicBezTo>
                  <a:cubicBezTo>
                    <a:pt x="427" y="513"/>
                    <a:pt x="450" y="540"/>
                    <a:pt x="481" y="548"/>
                  </a:cubicBezTo>
                  <a:cubicBezTo>
                    <a:pt x="481" y="549"/>
                    <a:pt x="481" y="549"/>
                    <a:pt x="481" y="549"/>
                  </a:cubicBezTo>
                  <a:cubicBezTo>
                    <a:pt x="482" y="549"/>
                    <a:pt x="484" y="549"/>
                    <a:pt x="485" y="550"/>
                  </a:cubicBezTo>
                  <a:cubicBezTo>
                    <a:pt x="485" y="570"/>
                    <a:pt x="485" y="570"/>
                    <a:pt x="485" y="570"/>
                  </a:cubicBezTo>
                  <a:cubicBezTo>
                    <a:pt x="484" y="570"/>
                    <a:pt x="482" y="569"/>
                    <a:pt x="481" y="569"/>
                  </a:cubicBezTo>
                  <a:cubicBezTo>
                    <a:pt x="481" y="569"/>
                    <a:pt x="481" y="569"/>
                    <a:pt x="481" y="569"/>
                  </a:cubicBezTo>
                  <a:cubicBezTo>
                    <a:pt x="480" y="569"/>
                    <a:pt x="479" y="569"/>
                    <a:pt x="478" y="568"/>
                  </a:cubicBezTo>
                  <a:cubicBezTo>
                    <a:pt x="478" y="568"/>
                    <a:pt x="478" y="568"/>
                    <a:pt x="478" y="568"/>
                  </a:cubicBezTo>
                  <a:cubicBezTo>
                    <a:pt x="477" y="568"/>
                    <a:pt x="476" y="568"/>
                    <a:pt x="476" y="568"/>
                  </a:cubicBezTo>
                  <a:cubicBezTo>
                    <a:pt x="476" y="568"/>
                    <a:pt x="476" y="568"/>
                    <a:pt x="476" y="568"/>
                  </a:cubicBezTo>
                  <a:cubicBezTo>
                    <a:pt x="475" y="568"/>
                    <a:pt x="474" y="567"/>
                    <a:pt x="473" y="567"/>
                  </a:cubicBezTo>
                  <a:cubicBezTo>
                    <a:pt x="473" y="567"/>
                    <a:pt x="473" y="567"/>
                    <a:pt x="473" y="567"/>
                  </a:cubicBezTo>
                  <a:cubicBezTo>
                    <a:pt x="470" y="566"/>
                    <a:pt x="467" y="565"/>
                    <a:pt x="464" y="564"/>
                  </a:cubicBezTo>
                  <a:cubicBezTo>
                    <a:pt x="464" y="564"/>
                    <a:pt x="464" y="564"/>
                    <a:pt x="464" y="564"/>
                  </a:cubicBezTo>
                  <a:cubicBezTo>
                    <a:pt x="428" y="549"/>
                    <a:pt x="403" y="513"/>
                    <a:pt x="403" y="471"/>
                  </a:cubicBezTo>
                  <a:cubicBezTo>
                    <a:pt x="403" y="469"/>
                    <a:pt x="403" y="466"/>
                    <a:pt x="403" y="464"/>
                  </a:cubicBezTo>
                  <a:cubicBezTo>
                    <a:pt x="403" y="464"/>
                    <a:pt x="403" y="464"/>
                    <a:pt x="403" y="464"/>
                  </a:cubicBezTo>
                  <a:cubicBezTo>
                    <a:pt x="423" y="464"/>
                    <a:pt x="423" y="464"/>
                    <a:pt x="423" y="464"/>
                  </a:cubicBezTo>
                  <a:cubicBezTo>
                    <a:pt x="423" y="464"/>
                    <a:pt x="423" y="464"/>
                    <a:pt x="423" y="464"/>
                  </a:cubicBezTo>
                  <a:cubicBezTo>
                    <a:pt x="464" y="464"/>
                    <a:pt x="464" y="464"/>
                    <a:pt x="464" y="464"/>
                  </a:cubicBezTo>
                  <a:cubicBezTo>
                    <a:pt x="464" y="452"/>
                    <a:pt x="464" y="452"/>
                    <a:pt x="464" y="452"/>
                  </a:cubicBezTo>
                  <a:cubicBezTo>
                    <a:pt x="425" y="452"/>
                    <a:pt x="425" y="452"/>
                    <a:pt x="425" y="452"/>
                  </a:cubicBezTo>
                  <a:cubicBezTo>
                    <a:pt x="425" y="452"/>
                    <a:pt x="425" y="452"/>
                    <a:pt x="425" y="452"/>
                  </a:cubicBezTo>
                  <a:cubicBezTo>
                    <a:pt x="405" y="452"/>
                    <a:pt x="405" y="452"/>
                    <a:pt x="405" y="452"/>
                  </a:cubicBezTo>
                  <a:cubicBezTo>
                    <a:pt x="405" y="452"/>
                    <a:pt x="405" y="452"/>
                    <a:pt x="405" y="452"/>
                  </a:cubicBezTo>
                  <a:cubicBezTo>
                    <a:pt x="406" y="447"/>
                    <a:pt x="407" y="441"/>
                    <a:pt x="410" y="436"/>
                  </a:cubicBezTo>
                  <a:cubicBezTo>
                    <a:pt x="410" y="436"/>
                    <a:pt x="410" y="436"/>
                    <a:pt x="410" y="436"/>
                  </a:cubicBezTo>
                  <a:cubicBezTo>
                    <a:pt x="431" y="436"/>
                    <a:pt x="431" y="436"/>
                    <a:pt x="431" y="436"/>
                  </a:cubicBezTo>
                  <a:cubicBezTo>
                    <a:pt x="432" y="436"/>
                    <a:pt x="432" y="436"/>
                    <a:pt x="432" y="436"/>
                  </a:cubicBezTo>
                  <a:cubicBezTo>
                    <a:pt x="464" y="436"/>
                    <a:pt x="464" y="436"/>
                    <a:pt x="464" y="436"/>
                  </a:cubicBezTo>
                  <a:cubicBezTo>
                    <a:pt x="479" y="436"/>
                    <a:pt x="479" y="436"/>
                    <a:pt x="479" y="436"/>
                  </a:cubicBezTo>
                  <a:cubicBezTo>
                    <a:pt x="481" y="436"/>
                    <a:pt x="481" y="436"/>
                    <a:pt x="481" y="436"/>
                  </a:cubicBezTo>
                  <a:cubicBezTo>
                    <a:pt x="481" y="452"/>
                    <a:pt x="481" y="452"/>
                    <a:pt x="481" y="452"/>
                  </a:cubicBezTo>
                  <a:cubicBezTo>
                    <a:pt x="481" y="464"/>
                    <a:pt x="481" y="464"/>
                    <a:pt x="481" y="464"/>
                  </a:cubicBezTo>
                  <a:cubicBezTo>
                    <a:pt x="493" y="464"/>
                    <a:pt x="493" y="464"/>
                    <a:pt x="493" y="464"/>
                  </a:cubicBezTo>
                  <a:cubicBezTo>
                    <a:pt x="493" y="436"/>
                    <a:pt x="493" y="436"/>
                    <a:pt x="493" y="436"/>
                  </a:cubicBezTo>
                  <a:cubicBezTo>
                    <a:pt x="493" y="424"/>
                    <a:pt x="493" y="424"/>
                    <a:pt x="493" y="424"/>
                  </a:cubicBezTo>
                  <a:cubicBezTo>
                    <a:pt x="479" y="424"/>
                    <a:pt x="479" y="424"/>
                    <a:pt x="479" y="424"/>
                  </a:cubicBezTo>
                  <a:cubicBezTo>
                    <a:pt x="439" y="424"/>
                    <a:pt x="439" y="424"/>
                    <a:pt x="439" y="424"/>
                  </a:cubicBezTo>
                  <a:cubicBezTo>
                    <a:pt x="439" y="424"/>
                    <a:pt x="439" y="424"/>
                    <a:pt x="439" y="424"/>
                  </a:cubicBezTo>
                  <a:cubicBezTo>
                    <a:pt x="415" y="424"/>
                    <a:pt x="415" y="424"/>
                    <a:pt x="415" y="424"/>
                  </a:cubicBezTo>
                  <a:cubicBezTo>
                    <a:pt x="415" y="424"/>
                    <a:pt x="415" y="424"/>
                    <a:pt x="415" y="424"/>
                  </a:cubicBezTo>
                  <a:cubicBezTo>
                    <a:pt x="428" y="399"/>
                    <a:pt x="452" y="380"/>
                    <a:pt x="481" y="374"/>
                  </a:cubicBezTo>
                  <a:cubicBezTo>
                    <a:pt x="481" y="374"/>
                    <a:pt x="481" y="374"/>
                    <a:pt x="481" y="374"/>
                  </a:cubicBezTo>
                  <a:cubicBezTo>
                    <a:pt x="482" y="373"/>
                    <a:pt x="484" y="373"/>
                    <a:pt x="485" y="373"/>
                  </a:cubicBezTo>
                  <a:cubicBezTo>
                    <a:pt x="485" y="393"/>
                    <a:pt x="485" y="393"/>
                    <a:pt x="485" y="393"/>
                  </a:cubicBezTo>
                  <a:cubicBezTo>
                    <a:pt x="484" y="394"/>
                    <a:pt x="482" y="394"/>
                    <a:pt x="481" y="394"/>
                  </a:cubicBezTo>
                  <a:cubicBezTo>
                    <a:pt x="481" y="395"/>
                    <a:pt x="481" y="395"/>
                    <a:pt x="481" y="395"/>
                  </a:cubicBezTo>
                  <a:cubicBezTo>
                    <a:pt x="472" y="397"/>
                    <a:pt x="463" y="401"/>
                    <a:pt x="456" y="407"/>
                  </a:cubicBezTo>
                  <a:cubicBezTo>
                    <a:pt x="493" y="407"/>
                    <a:pt x="493" y="407"/>
                    <a:pt x="493" y="407"/>
                  </a:cubicBezTo>
                  <a:cubicBezTo>
                    <a:pt x="493" y="401"/>
                    <a:pt x="493" y="401"/>
                    <a:pt x="493" y="401"/>
                  </a:cubicBezTo>
                  <a:cubicBezTo>
                    <a:pt x="493" y="396"/>
                    <a:pt x="493" y="396"/>
                    <a:pt x="493" y="396"/>
                  </a:cubicBezTo>
                  <a:cubicBezTo>
                    <a:pt x="493" y="392"/>
                    <a:pt x="493" y="392"/>
                    <a:pt x="493" y="392"/>
                  </a:cubicBezTo>
                  <a:cubicBezTo>
                    <a:pt x="493" y="392"/>
                    <a:pt x="493" y="392"/>
                    <a:pt x="493" y="392"/>
                  </a:cubicBezTo>
                  <a:cubicBezTo>
                    <a:pt x="493" y="372"/>
                    <a:pt x="493" y="372"/>
                    <a:pt x="493" y="372"/>
                  </a:cubicBezTo>
                  <a:cubicBezTo>
                    <a:pt x="493" y="372"/>
                    <a:pt x="493" y="372"/>
                    <a:pt x="493" y="372"/>
                  </a:cubicBezTo>
                  <a:cubicBezTo>
                    <a:pt x="496" y="371"/>
                    <a:pt x="500" y="371"/>
                    <a:pt x="503" y="371"/>
                  </a:cubicBezTo>
                  <a:close/>
                  <a:moveTo>
                    <a:pt x="107" y="485"/>
                  </a:moveTo>
                  <a:cubicBezTo>
                    <a:pt x="116" y="485"/>
                    <a:pt x="122" y="491"/>
                    <a:pt x="122" y="500"/>
                  </a:cubicBezTo>
                  <a:cubicBezTo>
                    <a:pt x="122" y="508"/>
                    <a:pt x="116" y="515"/>
                    <a:pt x="107" y="515"/>
                  </a:cubicBezTo>
                  <a:cubicBezTo>
                    <a:pt x="99" y="515"/>
                    <a:pt x="92" y="508"/>
                    <a:pt x="92" y="500"/>
                  </a:cubicBezTo>
                  <a:cubicBezTo>
                    <a:pt x="92" y="491"/>
                    <a:pt x="99" y="485"/>
                    <a:pt x="107" y="485"/>
                  </a:cubicBezTo>
                  <a:close/>
                  <a:moveTo>
                    <a:pt x="899" y="485"/>
                  </a:moveTo>
                  <a:cubicBezTo>
                    <a:pt x="907" y="485"/>
                    <a:pt x="914" y="491"/>
                    <a:pt x="914" y="500"/>
                  </a:cubicBezTo>
                  <a:cubicBezTo>
                    <a:pt x="914" y="508"/>
                    <a:pt x="907" y="515"/>
                    <a:pt x="899" y="515"/>
                  </a:cubicBezTo>
                  <a:cubicBezTo>
                    <a:pt x="891" y="515"/>
                    <a:pt x="884" y="508"/>
                    <a:pt x="884" y="500"/>
                  </a:cubicBezTo>
                  <a:cubicBezTo>
                    <a:pt x="884" y="491"/>
                    <a:pt x="891" y="485"/>
                    <a:pt x="899" y="485"/>
                  </a:cubicBezTo>
                  <a:close/>
                  <a:moveTo>
                    <a:pt x="143" y="603"/>
                  </a:moveTo>
                  <a:cubicBezTo>
                    <a:pt x="145" y="603"/>
                    <a:pt x="145" y="603"/>
                    <a:pt x="145" y="603"/>
                  </a:cubicBezTo>
                  <a:cubicBezTo>
                    <a:pt x="153" y="628"/>
                    <a:pt x="153" y="628"/>
                    <a:pt x="153" y="628"/>
                  </a:cubicBezTo>
                  <a:cubicBezTo>
                    <a:pt x="151" y="629"/>
                    <a:pt x="151" y="629"/>
                    <a:pt x="151" y="629"/>
                  </a:cubicBezTo>
                  <a:cubicBezTo>
                    <a:pt x="151" y="627"/>
                    <a:pt x="151" y="627"/>
                    <a:pt x="151" y="627"/>
                  </a:cubicBezTo>
                  <a:cubicBezTo>
                    <a:pt x="150" y="624"/>
                    <a:pt x="149" y="623"/>
                    <a:pt x="147" y="622"/>
                  </a:cubicBezTo>
                  <a:cubicBezTo>
                    <a:pt x="146" y="622"/>
                    <a:pt x="143" y="622"/>
                    <a:pt x="140" y="623"/>
                  </a:cubicBezTo>
                  <a:cubicBezTo>
                    <a:pt x="110" y="633"/>
                    <a:pt x="110" y="633"/>
                    <a:pt x="110" y="633"/>
                  </a:cubicBezTo>
                  <a:cubicBezTo>
                    <a:pt x="106" y="634"/>
                    <a:pt x="102" y="635"/>
                    <a:pt x="99" y="635"/>
                  </a:cubicBezTo>
                  <a:cubicBezTo>
                    <a:pt x="96" y="635"/>
                    <a:pt x="93" y="634"/>
                    <a:pt x="90" y="632"/>
                  </a:cubicBezTo>
                  <a:cubicBezTo>
                    <a:pt x="87" y="630"/>
                    <a:pt x="85" y="628"/>
                    <a:pt x="84" y="624"/>
                  </a:cubicBezTo>
                  <a:cubicBezTo>
                    <a:pt x="83" y="622"/>
                    <a:pt x="83" y="619"/>
                    <a:pt x="84" y="617"/>
                  </a:cubicBezTo>
                  <a:cubicBezTo>
                    <a:pt x="85" y="615"/>
                    <a:pt x="86" y="614"/>
                    <a:pt x="88" y="613"/>
                  </a:cubicBezTo>
                  <a:cubicBezTo>
                    <a:pt x="89" y="613"/>
                    <a:pt x="91" y="613"/>
                    <a:pt x="92" y="613"/>
                  </a:cubicBezTo>
                  <a:cubicBezTo>
                    <a:pt x="93" y="614"/>
                    <a:pt x="94" y="615"/>
                    <a:pt x="94" y="616"/>
                  </a:cubicBezTo>
                  <a:cubicBezTo>
                    <a:pt x="94" y="617"/>
                    <a:pt x="94" y="618"/>
                    <a:pt x="94" y="619"/>
                  </a:cubicBezTo>
                  <a:cubicBezTo>
                    <a:pt x="94" y="620"/>
                    <a:pt x="92" y="621"/>
                    <a:pt x="90" y="623"/>
                  </a:cubicBezTo>
                  <a:cubicBezTo>
                    <a:pt x="89" y="625"/>
                    <a:pt x="88" y="626"/>
                    <a:pt x="88" y="627"/>
                  </a:cubicBezTo>
                  <a:cubicBezTo>
                    <a:pt x="89" y="628"/>
                    <a:pt x="89" y="628"/>
                    <a:pt x="91" y="629"/>
                  </a:cubicBezTo>
                  <a:cubicBezTo>
                    <a:pt x="92" y="629"/>
                    <a:pt x="94" y="629"/>
                    <a:pt x="96" y="628"/>
                  </a:cubicBezTo>
                  <a:cubicBezTo>
                    <a:pt x="137" y="615"/>
                    <a:pt x="137" y="615"/>
                    <a:pt x="137" y="615"/>
                  </a:cubicBezTo>
                  <a:cubicBezTo>
                    <a:pt x="140" y="614"/>
                    <a:pt x="142" y="613"/>
                    <a:pt x="143" y="612"/>
                  </a:cubicBezTo>
                  <a:cubicBezTo>
                    <a:pt x="143" y="612"/>
                    <a:pt x="144" y="611"/>
                    <a:pt x="144" y="610"/>
                  </a:cubicBezTo>
                  <a:cubicBezTo>
                    <a:pt x="144" y="608"/>
                    <a:pt x="144" y="607"/>
                    <a:pt x="144" y="605"/>
                  </a:cubicBezTo>
                  <a:cubicBezTo>
                    <a:pt x="143" y="603"/>
                    <a:pt x="143" y="603"/>
                    <a:pt x="143" y="603"/>
                  </a:cubicBezTo>
                  <a:close/>
                  <a:moveTo>
                    <a:pt x="113" y="691"/>
                  </a:moveTo>
                  <a:cubicBezTo>
                    <a:pt x="112" y="692"/>
                    <a:pt x="112" y="692"/>
                    <a:pt x="112" y="692"/>
                  </a:cubicBezTo>
                  <a:cubicBezTo>
                    <a:pt x="101" y="667"/>
                    <a:pt x="101" y="667"/>
                    <a:pt x="101" y="667"/>
                  </a:cubicBezTo>
                  <a:cubicBezTo>
                    <a:pt x="102" y="667"/>
                    <a:pt x="102" y="667"/>
                    <a:pt x="102" y="667"/>
                  </a:cubicBezTo>
                  <a:cubicBezTo>
                    <a:pt x="103" y="669"/>
                    <a:pt x="103" y="669"/>
                    <a:pt x="103" y="669"/>
                  </a:cubicBezTo>
                  <a:cubicBezTo>
                    <a:pt x="104" y="671"/>
                    <a:pt x="106" y="673"/>
                    <a:pt x="108" y="673"/>
                  </a:cubicBezTo>
                  <a:cubicBezTo>
                    <a:pt x="109" y="673"/>
                    <a:pt x="111" y="673"/>
                    <a:pt x="115" y="671"/>
                  </a:cubicBezTo>
                  <a:cubicBezTo>
                    <a:pt x="152" y="655"/>
                    <a:pt x="152" y="655"/>
                    <a:pt x="152" y="655"/>
                  </a:cubicBezTo>
                  <a:cubicBezTo>
                    <a:pt x="155" y="653"/>
                    <a:pt x="156" y="652"/>
                    <a:pt x="157" y="652"/>
                  </a:cubicBezTo>
                  <a:cubicBezTo>
                    <a:pt x="158" y="651"/>
                    <a:pt x="158" y="650"/>
                    <a:pt x="158" y="649"/>
                  </a:cubicBezTo>
                  <a:cubicBezTo>
                    <a:pt x="158" y="647"/>
                    <a:pt x="158" y="646"/>
                    <a:pt x="158" y="645"/>
                  </a:cubicBezTo>
                  <a:cubicBezTo>
                    <a:pt x="157" y="643"/>
                    <a:pt x="157" y="643"/>
                    <a:pt x="157" y="643"/>
                  </a:cubicBezTo>
                  <a:cubicBezTo>
                    <a:pt x="158" y="642"/>
                    <a:pt x="158" y="642"/>
                    <a:pt x="158" y="642"/>
                  </a:cubicBezTo>
                  <a:cubicBezTo>
                    <a:pt x="169" y="667"/>
                    <a:pt x="169" y="667"/>
                    <a:pt x="169" y="667"/>
                  </a:cubicBezTo>
                  <a:cubicBezTo>
                    <a:pt x="168" y="667"/>
                    <a:pt x="168" y="667"/>
                    <a:pt x="168" y="667"/>
                  </a:cubicBezTo>
                  <a:cubicBezTo>
                    <a:pt x="167" y="665"/>
                    <a:pt x="167" y="665"/>
                    <a:pt x="167" y="665"/>
                  </a:cubicBezTo>
                  <a:cubicBezTo>
                    <a:pt x="166" y="663"/>
                    <a:pt x="164" y="661"/>
                    <a:pt x="162" y="661"/>
                  </a:cubicBezTo>
                  <a:cubicBezTo>
                    <a:pt x="161" y="661"/>
                    <a:pt x="159" y="661"/>
                    <a:pt x="155" y="663"/>
                  </a:cubicBezTo>
                  <a:cubicBezTo>
                    <a:pt x="118" y="679"/>
                    <a:pt x="118" y="679"/>
                    <a:pt x="118" y="679"/>
                  </a:cubicBezTo>
                  <a:cubicBezTo>
                    <a:pt x="115" y="681"/>
                    <a:pt x="114" y="682"/>
                    <a:pt x="113" y="682"/>
                  </a:cubicBezTo>
                  <a:cubicBezTo>
                    <a:pt x="112" y="683"/>
                    <a:pt x="112" y="684"/>
                    <a:pt x="112" y="685"/>
                  </a:cubicBezTo>
                  <a:cubicBezTo>
                    <a:pt x="112" y="686"/>
                    <a:pt x="112" y="688"/>
                    <a:pt x="112" y="689"/>
                  </a:cubicBezTo>
                  <a:cubicBezTo>
                    <a:pt x="113" y="691"/>
                    <a:pt x="113" y="691"/>
                    <a:pt x="113" y="691"/>
                  </a:cubicBezTo>
                  <a:close/>
                  <a:moveTo>
                    <a:pt x="175" y="677"/>
                  </a:moveTo>
                  <a:cubicBezTo>
                    <a:pt x="184" y="691"/>
                    <a:pt x="184" y="691"/>
                    <a:pt x="184" y="691"/>
                  </a:cubicBezTo>
                  <a:cubicBezTo>
                    <a:pt x="164" y="749"/>
                    <a:pt x="164" y="749"/>
                    <a:pt x="164" y="749"/>
                  </a:cubicBezTo>
                  <a:cubicBezTo>
                    <a:pt x="195" y="729"/>
                    <a:pt x="195" y="729"/>
                    <a:pt x="195" y="729"/>
                  </a:cubicBezTo>
                  <a:cubicBezTo>
                    <a:pt x="198" y="727"/>
                    <a:pt x="200" y="726"/>
                    <a:pt x="200" y="724"/>
                  </a:cubicBezTo>
                  <a:cubicBezTo>
                    <a:pt x="201" y="723"/>
                    <a:pt x="200" y="721"/>
                    <a:pt x="199" y="719"/>
                  </a:cubicBezTo>
                  <a:cubicBezTo>
                    <a:pt x="198" y="717"/>
                    <a:pt x="198" y="717"/>
                    <a:pt x="198" y="717"/>
                  </a:cubicBezTo>
                  <a:cubicBezTo>
                    <a:pt x="199" y="716"/>
                    <a:pt x="199" y="716"/>
                    <a:pt x="199" y="716"/>
                  </a:cubicBezTo>
                  <a:cubicBezTo>
                    <a:pt x="211" y="735"/>
                    <a:pt x="211" y="735"/>
                    <a:pt x="211" y="735"/>
                  </a:cubicBezTo>
                  <a:cubicBezTo>
                    <a:pt x="209" y="735"/>
                    <a:pt x="209" y="735"/>
                    <a:pt x="209" y="735"/>
                  </a:cubicBezTo>
                  <a:cubicBezTo>
                    <a:pt x="208" y="734"/>
                    <a:pt x="208" y="734"/>
                    <a:pt x="208" y="734"/>
                  </a:cubicBezTo>
                  <a:cubicBezTo>
                    <a:pt x="207" y="731"/>
                    <a:pt x="205" y="730"/>
                    <a:pt x="203" y="730"/>
                  </a:cubicBezTo>
                  <a:cubicBezTo>
                    <a:pt x="202" y="730"/>
                    <a:pt x="200" y="731"/>
                    <a:pt x="197" y="733"/>
                  </a:cubicBezTo>
                  <a:cubicBezTo>
                    <a:pt x="152" y="761"/>
                    <a:pt x="152" y="761"/>
                    <a:pt x="152" y="761"/>
                  </a:cubicBezTo>
                  <a:cubicBezTo>
                    <a:pt x="151" y="759"/>
                    <a:pt x="151" y="759"/>
                    <a:pt x="151" y="759"/>
                  </a:cubicBezTo>
                  <a:cubicBezTo>
                    <a:pt x="172" y="697"/>
                    <a:pt x="172" y="697"/>
                    <a:pt x="172" y="697"/>
                  </a:cubicBezTo>
                  <a:cubicBezTo>
                    <a:pt x="139" y="718"/>
                    <a:pt x="139" y="718"/>
                    <a:pt x="139" y="718"/>
                  </a:cubicBezTo>
                  <a:cubicBezTo>
                    <a:pt x="136" y="720"/>
                    <a:pt x="134" y="722"/>
                    <a:pt x="134" y="723"/>
                  </a:cubicBezTo>
                  <a:cubicBezTo>
                    <a:pt x="133" y="725"/>
                    <a:pt x="134" y="726"/>
                    <a:pt x="135" y="728"/>
                  </a:cubicBezTo>
                  <a:cubicBezTo>
                    <a:pt x="136" y="730"/>
                    <a:pt x="136" y="730"/>
                    <a:pt x="136" y="730"/>
                  </a:cubicBezTo>
                  <a:cubicBezTo>
                    <a:pt x="135" y="731"/>
                    <a:pt x="135" y="731"/>
                    <a:pt x="135" y="731"/>
                  </a:cubicBezTo>
                  <a:cubicBezTo>
                    <a:pt x="123" y="713"/>
                    <a:pt x="123" y="713"/>
                    <a:pt x="123" y="713"/>
                  </a:cubicBezTo>
                  <a:cubicBezTo>
                    <a:pt x="125" y="712"/>
                    <a:pt x="125" y="712"/>
                    <a:pt x="125" y="712"/>
                  </a:cubicBezTo>
                  <a:cubicBezTo>
                    <a:pt x="126" y="714"/>
                    <a:pt x="126" y="714"/>
                    <a:pt x="126" y="714"/>
                  </a:cubicBezTo>
                  <a:cubicBezTo>
                    <a:pt x="127" y="716"/>
                    <a:pt x="129" y="717"/>
                    <a:pt x="131" y="717"/>
                  </a:cubicBezTo>
                  <a:cubicBezTo>
                    <a:pt x="132" y="717"/>
                    <a:pt x="134" y="716"/>
                    <a:pt x="137" y="715"/>
                  </a:cubicBezTo>
                  <a:cubicBezTo>
                    <a:pt x="174" y="691"/>
                    <a:pt x="174" y="691"/>
                    <a:pt x="174" y="691"/>
                  </a:cubicBezTo>
                  <a:cubicBezTo>
                    <a:pt x="175" y="689"/>
                    <a:pt x="175" y="687"/>
                    <a:pt x="175" y="686"/>
                  </a:cubicBezTo>
                  <a:cubicBezTo>
                    <a:pt x="176" y="684"/>
                    <a:pt x="175" y="683"/>
                    <a:pt x="175" y="681"/>
                  </a:cubicBezTo>
                  <a:cubicBezTo>
                    <a:pt x="175" y="680"/>
                    <a:pt x="174" y="679"/>
                    <a:pt x="173" y="677"/>
                  </a:cubicBezTo>
                  <a:cubicBezTo>
                    <a:pt x="175" y="677"/>
                    <a:pt x="175" y="677"/>
                    <a:pt x="175" y="677"/>
                  </a:cubicBezTo>
                  <a:close/>
                  <a:moveTo>
                    <a:pt x="216" y="799"/>
                  </a:moveTo>
                  <a:cubicBezTo>
                    <a:pt x="199" y="782"/>
                    <a:pt x="199" y="782"/>
                    <a:pt x="199" y="782"/>
                  </a:cubicBezTo>
                  <a:cubicBezTo>
                    <a:pt x="189" y="786"/>
                    <a:pt x="189" y="786"/>
                    <a:pt x="189" y="786"/>
                  </a:cubicBezTo>
                  <a:cubicBezTo>
                    <a:pt x="186" y="787"/>
                    <a:pt x="185" y="788"/>
                    <a:pt x="184" y="789"/>
                  </a:cubicBezTo>
                  <a:cubicBezTo>
                    <a:pt x="183" y="790"/>
                    <a:pt x="183" y="791"/>
                    <a:pt x="183" y="792"/>
                  </a:cubicBezTo>
                  <a:cubicBezTo>
                    <a:pt x="183" y="793"/>
                    <a:pt x="184" y="795"/>
                    <a:pt x="186" y="797"/>
                  </a:cubicBezTo>
                  <a:cubicBezTo>
                    <a:pt x="185" y="798"/>
                    <a:pt x="185" y="798"/>
                    <a:pt x="185" y="798"/>
                  </a:cubicBezTo>
                  <a:cubicBezTo>
                    <a:pt x="171" y="784"/>
                    <a:pt x="171" y="784"/>
                    <a:pt x="171" y="784"/>
                  </a:cubicBezTo>
                  <a:cubicBezTo>
                    <a:pt x="172" y="783"/>
                    <a:pt x="172" y="783"/>
                    <a:pt x="172" y="783"/>
                  </a:cubicBezTo>
                  <a:cubicBezTo>
                    <a:pt x="174" y="785"/>
                    <a:pt x="176" y="785"/>
                    <a:pt x="177" y="785"/>
                  </a:cubicBezTo>
                  <a:cubicBezTo>
                    <a:pt x="179" y="785"/>
                    <a:pt x="183" y="785"/>
                    <a:pt x="187" y="783"/>
                  </a:cubicBezTo>
                  <a:cubicBezTo>
                    <a:pt x="239" y="761"/>
                    <a:pt x="239" y="761"/>
                    <a:pt x="239" y="761"/>
                  </a:cubicBezTo>
                  <a:cubicBezTo>
                    <a:pt x="240" y="762"/>
                    <a:pt x="240" y="762"/>
                    <a:pt x="240" y="762"/>
                  </a:cubicBezTo>
                  <a:cubicBezTo>
                    <a:pt x="220" y="815"/>
                    <a:pt x="220" y="815"/>
                    <a:pt x="220" y="815"/>
                  </a:cubicBezTo>
                  <a:cubicBezTo>
                    <a:pt x="218" y="819"/>
                    <a:pt x="217" y="822"/>
                    <a:pt x="217" y="824"/>
                  </a:cubicBezTo>
                  <a:cubicBezTo>
                    <a:pt x="217" y="826"/>
                    <a:pt x="218" y="828"/>
                    <a:pt x="220" y="830"/>
                  </a:cubicBezTo>
                  <a:cubicBezTo>
                    <a:pt x="219" y="831"/>
                    <a:pt x="219" y="831"/>
                    <a:pt x="219" y="831"/>
                  </a:cubicBezTo>
                  <a:cubicBezTo>
                    <a:pt x="201" y="814"/>
                    <a:pt x="201" y="814"/>
                    <a:pt x="201" y="814"/>
                  </a:cubicBezTo>
                  <a:cubicBezTo>
                    <a:pt x="202" y="812"/>
                    <a:pt x="202" y="812"/>
                    <a:pt x="202" y="812"/>
                  </a:cubicBezTo>
                  <a:cubicBezTo>
                    <a:pt x="204" y="814"/>
                    <a:pt x="206" y="815"/>
                    <a:pt x="207" y="815"/>
                  </a:cubicBezTo>
                  <a:cubicBezTo>
                    <a:pt x="208" y="815"/>
                    <a:pt x="209" y="815"/>
                    <a:pt x="210" y="814"/>
                  </a:cubicBezTo>
                  <a:cubicBezTo>
                    <a:pt x="211" y="813"/>
                    <a:pt x="212" y="811"/>
                    <a:pt x="213" y="808"/>
                  </a:cubicBezTo>
                  <a:cubicBezTo>
                    <a:pt x="216" y="799"/>
                    <a:pt x="216" y="799"/>
                    <a:pt x="216" y="799"/>
                  </a:cubicBezTo>
                  <a:close/>
                  <a:moveTo>
                    <a:pt x="218" y="796"/>
                  </a:moveTo>
                  <a:cubicBezTo>
                    <a:pt x="228" y="770"/>
                    <a:pt x="228" y="770"/>
                    <a:pt x="228" y="770"/>
                  </a:cubicBezTo>
                  <a:cubicBezTo>
                    <a:pt x="202" y="781"/>
                    <a:pt x="202" y="781"/>
                    <a:pt x="202" y="781"/>
                  </a:cubicBezTo>
                  <a:cubicBezTo>
                    <a:pt x="218" y="796"/>
                    <a:pt x="218" y="796"/>
                    <a:pt x="218" y="796"/>
                  </a:cubicBezTo>
                  <a:close/>
                  <a:moveTo>
                    <a:pt x="267" y="791"/>
                  </a:moveTo>
                  <a:cubicBezTo>
                    <a:pt x="282" y="801"/>
                    <a:pt x="282" y="801"/>
                    <a:pt x="282" y="801"/>
                  </a:cubicBezTo>
                  <a:cubicBezTo>
                    <a:pt x="288" y="861"/>
                    <a:pt x="288" y="861"/>
                    <a:pt x="288" y="861"/>
                  </a:cubicBezTo>
                  <a:cubicBezTo>
                    <a:pt x="308" y="831"/>
                    <a:pt x="308" y="831"/>
                    <a:pt x="308" y="831"/>
                  </a:cubicBezTo>
                  <a:cubicBezTo>
                    <a:pt x="310" y="827"/>
                    <a:pt x="311" y="825"/>
                    <a:pt x="311" y="824"/>
                  </a:cubicBezTo>
                  <a:cubicBezTo>
                    <a:pt x="310" y="822"/>
                    <a:pt x="309" y="821"/>
                    <a:pt x="307" y="819"/>
                  </a:cubicBezTo>
                  <a:cubicBezTo>
                    <a:pt x="305" y="818"/>
                    <a:pt x="305" y="818"/>
                    <a:pt x="305" y="818"/>
                  </a:cubicBezTo>
                  <a:cubicBezTo>
                    <a:pt x="306" y="817"/>
                    <a:pt x="306" y="817"/>
                    <a:pt x="306" y="817"/>
                  </a:cubicBezTo>
                  <a:cubicBezTo>
                    <a:pt x="325" y="829"/>
                    <a:pt x="325" y="829"/>
                    <a:pt x="325" y="829"/>
                  </a:cubicBezTo>
                  <a:cubicBezTo>
                    <a:pt x="324" y="830"/>
                    <a:pt x="324" y="830"/>
                    <a:pt x="324" y="830"/>
                  </a:cubicBezTo>
                  <a:cubicBezTo>
                    <a:pt x="322" y="829"/>
                    <a:pt x="322" y="829"/>
                    <a:pt x="322" y="829"/>
                  </a:cubicBezTo>
                  <a:cubicBezTo>
                    <a:pt x="320" y="827"/>
                    <a:pt x="318" y="827"/>
                    <a:pt x="316" y="828"/>
                  </a:cubicBezTo>
                  <a:cubicBezTo>
                    <a:pt x="315" y="828"/>
                    <a:pt x="313" y="830"/>
                    <a:pt x="311" y="833"/>
                  </a:cubicBezTo>
                  <a:cubicBezTo>
                    <a:pt x="282" y="877"/>
                    <a:pt x="282" y="877"/>
                    <a:pt x="282" y="877"/>
                  </a:cubicBezTo>
                  <a:cubicBezTo>
                    <a:pt x="281" y="876"/>
                    <a:pt x="281" y="876"/>
                    <a:pt x="281" y="876"/>
                  </a:cubicBezTo>
                  <a:cubicBezTo>
                    <a:pt x="274" y="811"/>
                    <a:pt x="274" y="811"/>
                    <a:pt x="274" y="811"/>
                  </a:cubicBezTo>
                  <a:cubicBezTo>
                    <a:pt x="253" y="844"/>
                    <a:pt x="253" y="844"/>
                    <a:pt x="253" y="844"/>
                  </a:cubicBezTo>
                  <a:cubicBezTo>
                    <a:pt x="251" y="847"/>
                    <a:pt x="250" y="849"/>
                    <a:pt x="250" y="851"/>
                  </a:cubicBezTo>
                  <a:cubicBezTo>
                    <a:pt x="250" y="852"/>
                    <a:pt x="251" y="854"/>
                    <a:pt x="253" y="855"/>
                  </a:cubicBezTo>
                  <a:cubicBezTo>
                    <a:pt x="255" y="856"/>
                    <a:pt x="255" y="856"/>
                    <a:pt x="255" y="856"/>
                  </a:cubicBezTo>
                  <a:cubicBezTo>
                    <a:pt x="254" y="858"/>
                    <a:pt x="254" y="858"/>
                    <a:pt x="254" y="858"/>
                  </a:cubicBezTo>
                  <a:cubicBezTo>
                    <a:pt x="236" y="846"/>
                    <a:pt x="236" y="846"/>
                    <a:pt x="236" y="846"/>
                  </a:cubicBezTo>
                  <a:cubicBezTo>
                    <a:pt x="237" y="844"/>
                    <a:pt x="237" y="844"/>
                    <a:pt x="237" y="844"/>
                  </a:cubicBezTo>
                  <a:cubicBezTo>
                    <a:pt x="239" y="846"/>
                    <a:pt x="239" y="846"/>
                    <a:pt x="239" y="846"/>
                  </a:cubicBezTo>
                  <a:cubicBezTo>
                    <a:pt x="241" y="847"/>
                    <a:pt x="243" y="847"/>
                    <a:pt x="245" y="847"/>
                  </a:cubicBezTo>
                  <a:cubicBezTo>
                    <a:pt x="246" y="846"/>
                    <a:pt x="247" y="845"/>
                    <a:pt x="249" y="842"/>
                  </a:cubicBezTo>
                  <a:cubicBezTo>
                    <a:pt x="273" y="805"/>
                    <a:pt x="273" y="805"/>
                    <a:pt x="273" y="805"/>
                  </a:cubicBezTo>
                  <a:cubicBezTo>
                    <a:pt x="273" y="802"/>
                    <a:pt x="272" y="800"/>
                    <a:pt x="272" y="799"/>
                  </a:cubicBezTo>
                  <a:cubicBezTo>
                    <a:pt x="272" y="798"/>
                    <a:pt x="271" y="797"/>
                    <a:pt x="270" y="795"/>
                  </a:cubicBezTo>
                  <a:cubicBezTo>
                    <a:pt x="269" y="795"/>
                    <a:pt x="268" y="794"/>
                    <a:pt x="266" y="793"/>
                  </a:cubicBezTo>
                  <a:cubicBezTo>
                    <a:pt x="267" y="791"/>
                    <a:pt x="267" y="791"/>
                    <a:pt x="267" y="791"/>
                  </a:cubicBezTo>
                  <a:close/>
                  <a:moveTo>
                    <a:pt x="388" y="857"/>
                  </a:moveTo>
                  <a:cubicBezTo>
                    <a:pt x="389" y="855"/>
                    <a:pt x="389" y="855"/>
                    <a:pt x="389" y="855"/>
                  </a:cubicBezTo>
                  <a:cubicBezTo>
                    <a:pt x="410" y="862"/>
                    <a:pt x="410" y="862"/>
                    <a:pt x="410" y="862"/>
                  </a:cubicBezTo>
                  <a:cubicBezTo>
                    <a:pt x="409" y="864"/>
                    <a:pt x="409" y="864"/>
                    <a:pt x="409" y="864"/>
                  </a:cubicBezTo>
                  <a:cubicBezTo>
                    <a:pt x="407" y="863"/>
                    <a:pt x="407" y="863"/>
                    <a:pt x="407" y="863"/>
                  </a:cubicBezTo>
                  <a:cubicBezTo>
                    <a:pt x="405" y="862"/>
                    <a:pt x="402" y="863"/>
                    <a:pt x="400" y="864"/>
                  </a:cubicBezTo>
                  <a:cubicBezTo>
                    <a:pt x="400" y="865"/>
                    <a:pt x="399" y="867"/>
                    <a:pt x="397" y="870"/>
                  </a:cubicBezTo>
                  <a:cubicBezTo>
                    <a:pt x="389" y="894"/>
                    <a:pt x="389" y="894"/>
                    <a:pt x="389" y="894"/>
                  </a:cubicBezTo>
                  <a:cubicBezTo>
                    <a:pt x="387" y="900"/>
                    <a:pt x="385" y="905"/>
                    <a:pt x="383" y="908"/>
                  </a:cubicBezTo>
                  <a:cubicBezTo>
                    <a:pt x="380" y="910"/>
                    <a:pt x="377" y="912"/>
                    <a:pt x="373" y="914"/>
                  </a:cubicBezTo>
                  <a:cubicBezTo>
                    <a:pt x="368" y="915"/>
                    <a:pt x="363" y="914"/>
                    <a:pt x="357" y="912"/>
                  </a:cubicBezTo>
                  <a:cubicBezTo>
                    <a:pt x="351" y="910"/>
                    <a:pt x="346" y="907"/>
                    <a:pt x="344" y="904"/>
                  </a:cubicBezTo>
                  <a:cubicBezTo>
                    <a:pt x="341" y="900"/>
                    <a:pt x="340" y="897"/>
                    <a:pt x="340" y="892"/>
                  </a:cubicBezTo>
                  <a:cubicBezTo>
                    <a:pt x="340" y="889"/>
                    <a:pt x="341" y="884"/>
                    <a:pt x="343" y="877"/>
                  </a:cubicBezTo>
                  <a:cubicBezTo>
                    <a:pt x="351" y="854"/>
                    <a:pt x="351" y="854"/>
                    <a:pt x="351" y="854"/>
                  </a:cubicBezTo>
                  <a:cubicBezTo>
                    <a:pt x="353" y="850"/>
                    <a:pt x="353" y="848"/>
                    <a:pt x="352" y="846"/>
                  </a:cubicBezTo>
                  <a:cubicBezTo>
                    <a:pt x="352" y="845"/>
                    <a:pt x="350" y="844"/>
                    <a:pt x="348" y="843"/>
                  </a:cubicBezTo>
                  <a:cubicBezTo>
                    <a:pt x="346" y="842"/>
                    <a:pt x="346" y="842"/>
                    <a:pt x="346" y="842"/>
                  </a:cubicBezTo>
                  <a:cubicBezTo>
                    <a:pt x="346" y="840"/>
                    <a:pt x="346" y="840"/>
                    <a:pt x="346" y="840"/>
                  </a:cubicBezTo>
                  <a:cubicBezTo>
                    <a:pt x="372" y="849"/>
                    <a:pt x="372" y="849"/>
                    <a:pt x="372" y="849"/>
                  </a:cubicBezTo>
                  <a:cubicBezTo>
                    <a:pt x="371" y="851"/>
                    <a:pt x="371" y="851"/>
                    <a:pt x="371" y="851"/>
                  </a:cubicBezTo>
                  <a:cubicBezTo>
                    <a:pt x="369" y="850"/>
                    <a:pt x="369" y="850"/>
                    <a:pt x="369" y="850"/>
                  </a:cubicBezTo>
                  <a:cubicBezTo>
                    <a:pt x="367" y="849"/>
                    <a:pt x="365" y="849"/>
                    <a:pt x="363" y="851"/>
                  </a:cubicBezTo>
                  <a:cubicBezTo>
                    <a:pt x="362" y="851"/>
                    <a:pt x="361" y="853"/>
                    <a:pt x="360" y="857"/>
                  </a:cubicBezTo>
                  <a:cubicBezTo>
                    <a:pt x="351" y="883"/>
                    <a:pt x="351" y="883"/>
                    <a:pt x="351" y="883"/>
                  </a:cubicBezTo>
                  <a:cubicBezTo>
                    <a:pt x="350" y="885"/>
                    <a:pt x="349" y="888"/>
                    <a:pt x="349" y="891"/>
                  </a:cubicBezTo>
                  <a:cubicBezTo>
                    <a:pt x="348" y="894"/>
                    <a:pt x="348" y="897"/>
                    <a:pt x="349" y="899"/>
                  </a:cubicBezTo>
                  <a:cubicBezTo>
                    <a:pt x="349" y="901"/>
                    <a:pt x="350" y="903"/>
                    <a:pt x="352" y="904"/>
                  </a:cubicBezTo>
                  <a:cubicBezTo>
                    <a:pt x="354" y="906"/>
                    <a:pt x="356" y="908"/>
                    <a:pt x="359" y="909"/>
                  </a:cubicBezTo>
                  <a:cubicBezTo>
                    <a:pt x="363" y="910"/>
                    <a:pt x="367" y="910"/>
                    <a:pt x="370" y="910"/>
                  </a:cubicBezTo>
                  <a:cubicBezTo>
                    <a:pt x="374" y="909"/>
                    <a:pt x="377" y="908"/>
                    <a:pt x="379" y="905"/>
                  </a:cubicBezTo>
                  <a:cubicBezTo>
                    <a:pt x="381" y="903"/>
                    <a:pt x="383" y="899"/>
                    <a:pt x="385" y="893"/>
                  </a:cubicBezTo>
                  <a:cubicBezTo>
                    <a:pt x="394" y="868"/>
                    <a:pt x="394" y="868"/>
                    <a:pt x="394" y="868"/>
                  </a:cubicBezTo>
                  <a:cubicBezTo>
                    <a:pt x="395" y="865"/>
                    <a:pt x="395" y="862"/>
                    <a:pt x="395" y="861"/>
                  </a:cubicBezTo>
                  <a:cubicBezTo>
                    <a:pt x="394" y="859"/>
                    <a:pt x="393" y="858"/>
                    <a:pt x="390" y="857"/>
                  </a:cubicBezTo>
                  <a:cubicBezTo>
                    <a:pt x="388" y="857"/>
                    <a:pt x="388" y="857"/>
                    <a:pt x="388" y="857"/>
                  </a:cubicBezTo>
                  <a:close/>
                  <a:moveTo>
                    <a:pt x="417" y="864"/>
                  </a:moveTo>
                  <a:cubicBezTo>
                    <a:pt x="433" y="866"/>
                    <a:pt x="433" y="866"/>
                    <a:pt x="433" y="866"/>
                  </a:cubicBezTo>
                  <a:cubicBezTo>
                    <a:pt x="465" y="918"/>
                    <a:pt x="465" y="918"/>
                    <a:pt x="465" y="918"/>
                  </a:cubicBezTo>
                  <a:cubicBezTo>
                    <a:pt x="470" y="882"/>
                    <a:pt x="470" y="882"/>
                    <a:pt x="470" y="882"/>
                  </a:cubicBezTo>
                  <a:cubicBezTo>
                    <a:pt x="470" y="879"/>
                    <a:pt x="470" y="876"/>
                    <a:pt x="470" y="875"/>
                  </a:cubicBezTo>
                  <a:cubicBezTo>
                    <a:pt x="469" y="874"/>
                    <a:pt x="467" y="873"/>
                    <a:pt x="465" y="872"/>
                  </a:cubicBezTo>
                  <a:cubicBezTo>
                    <a:pt x="462" y="872"/>
                    <a:pt x="462" y="872"/>
                    <a:pt x="462" y="872"/>
                  </a:cubicBezTo>
                  <a:cubicBezTo>
                    <a:pt x="463" y="870"/>
                    <a:pt x="463" y="870"/>
                    <a:pt x="463" y="870"/>
                  </a:cubicBezTo>
                  <a:cubicBezTo>
                    <a:pt x="484" y="873"/>
                    <a:pt x="484" y="873"/>
                    <a:pt x="484" y="873"/>
                  </a:cubicBezTo>
                  <a:cubicBezTo>
                    <a:pt x="484" y="875"/>
                    <a:pt x="484" y="875"/>
                    <a:pt x="484" y="875"/>
                  </a:cubicBezTo>
                  <a:cubicBezTo>
                    <a:pt x="482" y="875"/>
                    <a:pt x="482" y="875"/>
                    <a:pt x="482" y="875"/>
                  </a:cubicBezTo>
                  <a:cubicBezTo>
                    <a:pt x="479" y="874"/>
                    <a:pt x="477" y="875"/>
                    <a:pt x="476" y="876"/>
                  </a:cubicBezTo>
                  <a:cubicBezTo>
                    <a:pt x="475" y="877"/>
                    <a:pt x="474" y="879"/>
                    <a:pt x="474" y="883"/>
                  </a:cubicBezTo>
                  <a:cubicBezTo>
                    <a:pt x="467" y="935"/>
                    <a:pt x="467" y="935"/>
                    <a:pt x="467" y="935"/>
                  </a:cubicBezTo>
                  <a:cubicBezTo>
                    <a:pt x="465" y="935"/>
                    <a:pt x="465" y="935"/>
                    <a:pt x="465" y="935"/>
                  </a:cubicBezTo>
                  <a:cubicBezTo>
                    <a:pt x="431" y="879"/>
                    <a:pt x="431" y="879"/>
                    <a:pt x="431" y="879"/>
                  </a:cubicBezTo>
                  <a:cubicBezTo>
                    <a:pt x="426" y="918"/>
                    <a:pt x="426" y="918"/>
                    <a:pt x="426" y="918"/>
                  </a:cubicBezTo>
                  <a:cubicBezTo>
                    <a:pt x="425" y="921"/>
                    <a:pt x="425" y="924"/>
                    <a:pt x="426" y="925"/>
                  </a:cubicBezTo>
                  <a:cubicBezTo>
                    <a:pt x="427" y="926"/>
                    <a:pt x="428" y="927"/>
                    <a:pt x="431" y="928"/>
                  </a:cubicBezTo>
                  <a:cubicBezTo>
                    <a:pt x="433" y="928"/>
                    <a:pt x="433" y="928"/>
                    <a:pt x="433" y="928"/>
                  </a:cubicBezTo>
                  <a:cubicBezTo>
                    <a:pt x="433" y="930"/>
                    <a:pt x="433" y="930"/>
                    <a:pt x="433" y="930"/>
                  </a:cubicBezTo>
                  <a:cubicBezTo>
                    <a:pt x="411" y="927"/>
                    <a:pt x="411" y="927"/>
                    <a:pt x="411" y="927"/>
                  </a:cubicBezTo>
                  <a:cubicBezTo>
                    <a:pt x="411" y="925"/>
                    <a:pt x="411" y="925"/>
                    <a:pt x="411" y="925"/>
                  </a:cubicBezTo>
                  <a:cubicBezTo>
                    <a:pt x="414" y="925"/>
                    <a:pt x="414" y="925"/>
                    <a:pt x="414" y="925"/>
                  </a:cubicBezTo>
                  <a:cubicBezTo>
                    <a:pt x="416" y="926"/>
                    <a:pt x="418" y="925"/>
                    <a:pt x="420" y="924"/>
                  </a:cubicBezTo>
                  <a:cubicBezTo>
                    <a:pt x="420" y="923"/>
                    <a:pt x="421" y="921"/>
                    <a:pt x="422" y="917"/>
                  </a:cubicBezTo>
                  <a:cubicBezTo>
                    <a:pt x="428" y="874"/>
                    <a:pt x="428" y="874"/>
                    <a:pt x="428" y="874"/>
                  </a:cubicBezTo>
                  <a:cubicBezTo>
                    <a:pt x="426" y="871"/>
                    <a:pt x="425" y="870"/>
                    <a:pt x="424" y="869"/>
                  </a:cubicBezTo>
                  <a:cubicBezTo>
                    <a:pt x="423" y="868"/>
                    <a:pt x="422" y="867"/>
                    <a:pt x="420" y="867"/>
                  </a:cubicBezTo>
                  <a:cubicBezTo>
                    <a:pt x="419" y="866"/>
                    <a:pt x="418" y="866"/>
                    <a:pt x="416" y="866"/>
                  </a:cubicBezTo>
                  <a:cubicBezTo>
                    <a:pt x="417" y="864"/>
                    <a:pt x="417" y="864"/>
                    <a:pt x="417" y="864"/>
                  </a:cubicBezTo>
                  <a:close/>
                  <a:moveTo>
                    <a:pt x="525" y="933"/>
                  </a:moveTo>
                  <a:cubicBezTo>
                    <a:pt x="525" y="935"/>
                    <a:pt x="525" y="935"/>
                    <a:pt x="525" y="935"/>
                  </a:cubicBezTo>
                  <a:cubicBezTo>
                    <a:pt x="498" y="936"/>
                    <a:pt x="498" y="936"/>
                    <a:pt x="498" y="936"/>
                  </a:cubicBezTo>
                  <a:cubicBezTo>
                    <a:pt x="498" y="934"/>
                    <a:pt x="498" y="934"/>
                    <a:pt x="498" y="934"/>
                  </a:cubicBezTo>
                  <a:cubicBezTo>
                    <a:pt x="500" y="934"/>
                    <a:pt x="500" y="934"/>
                    <a:pt x="500" y="934"/>
                  </a:cubicBezTo>
                  <a:cubicBezTo>
                    <a:pt x="503" y="934"/>
                    <a:pt x="504" y="933"/>
                    <a:pt x="506" y="931"/>
                  </a:cubicBezTo>
                  <a:cubicBezTo>
                    <a:pt x="506" y="930"/>
                    <a:pt x="507" y="928"/>
                    <a:pt x="506" y="924"/>
                  </a:cubicBezTo>
                  <a:cubicBezTo>
                    <a:pt x="505" y="884"/>
                    <a:pt x="505" y="884"/>
                    <a:pt x="505" y="884"/>
                  </a:cubicBezTo>
                  <a:cubicBezTo>
                    <a:pt x="505" y="880"/>
                    <a:pt x="505" y="878"/>
                    <a:pt x="504" y="877"/>
                  </a:cubicBezTo>
                  <a:cubicBezTo>
                    <a:pt x="504" y="877"/>
                    <a:pt x="503" y="876"/>
                    <a:pt x="502" y="875"/>
                  </a:cubicBezTo>
                  <a:cubicBezTo>
                    <a:pt x="501" y="875"/>
                    <a:pt x="499" y="874"/>
                    <a:pt x="498" y="875"/>
                  </a:cubicBezTo>
                  <a:cubicBezTo>
                    <a:pt x="496" y="875"/>
                    <a:pt x="496" y="875"/>
                    <a:pt x="496" y="875"/>
                  </a:cubicBezTo>
                  <a:cubicBezTo>
                    <a:pt x="496" y="873"/>
                    <a:pt x="496" y="873"/>
                    <a:pt x="496" y="873"/>
                  </a:cubicBezTo>
                  <a:cubicBezTo>
                    <a:pt x="523" y="872"/>
                    <a:pt x="523" y="872"/>
                    <a:pt x="523" y="872"/>
                  </a:cubicBezTo>
                  <a:cubicBezTo>
                    <a:pt x="523" y="874"/>
                    <a:pt x="523" y="874"/>
                    <a:pt x="523" y="874"/>
                  </a:cubicBezTo>
                  <a:cubicBezTo>
                    <a:pt x="520" y="874"/>
                    <a:pt x="520" y="874"/>
                    <a:pt x="520" y="874"/>
                  </a:cubicBezTo>
                  <a:cubicBezTo>
                    <a:pt x="518" y="874"/>
                    <a:pt x="516" y="875"/>
                    <a:pt x="515" y="876"/>
                  </a:cubicBezTo>
                  <a:cubicBezTo>
                    <a:pt x="514" y="877"/>
                    <a:pt x="514" y="880"/>
                    <a:pt x="514" y="883"/>
                  </a:cubicBezTo>
                  <a:cubicBezTo>
                    <a:pt x="515" y="924"/>
                    <a:pt x="515" y="924"/>
                    <a:pt x="515" y="924"/>
                  </a:cubicBezTo>
                  <a:cubicBezTo>
                    <a:pt x="515" y="927"/>
                    <a:pt x="516" y="929"/>
                    <a:pt x="516" y="930"/>
                  </a:cubicBezTo>
                  <a:cubicBezTo>
                    <a:pt x="516" y="931"/>
                    <a:pt x="517" y="932"/>
                    <a:pt x="518" y="932"/>
                  </a:cubicBezTo>
                  <a:cubicBezTo>
                    <a:pt x="520" y="933"/>
                    <a:pt x="521" y="933"/>
                    <a:pt x="522" y="933"/>
                  </a:cubicBezTo>
                  <a:cubicBezTo>
                    <a:pt x="525" y="933"/>
                    <a:pt x="525" y="933"/>
                    <a:pt x="525" y="933"/>
                  </a:cubicBezTo>
                  <a:close/>
                  <a:moveTo>
                    <a:pt x="601" y="861"/>
                  </a:moveTo>
                  <a:cubicBezTo>
                    <a:pt x="602" y="863"/>
                    <a:pt x="602" y="863"/>
                    <a:pt x="602" y="863"/>
                  </a:cubicBezTo>
                  <a:cubicBezTo>
                    <a:pt x="600" y="864"/>
                    <a:pt x="598" y="865"/>
                    <a:pt x="597" y="866"/>
                  </a:cubicBezTo>
                  <a:cubicBezTo>
                    <a:pt x="596" y="868"/>
                    <a:pt x="595" y="870"/>
                    <a:pt x="594" y="873"/>
                  </a:cubicBezTo>
                  <a:cubicBezTo>
                    <a:pt x="582" y="930"/>
                    <a:pt x="582" y="930"/>
                    <a:pt x="582" y="930"/>
                  </a:cubicBezTo>
                  <a:cubicBezTo>
                    <a:pt x="580" y="930"/>
                    <a:pt x="580" y="930"/>
                    <a:pt x="580" y="930"/>
                  </a:cubicBezTo>
                  <a:cubicBezTo>
                    <a:pt x="547" y="881"/>
                    <a:pt x="547" y="881"/>
                    <a:pt x="547" y="881"/>
                  </a:cubicBezTo>
                  <a:cubicBezTo>
                    <a:pt x="546" y="878"/>
                    <a:pt x="545" y="877"/>
                    <a:pt x="544" y="876"/>
                  </a:cubicBezTo>
                  <a:cubicBezTo>
                    <a:pt x="543" y="876"/>
                    <a:pt x="542" y="875"/>
                    <a:pt x="541" y="875"/>
                  </a:cubicBezTo>
                  <a:cubicBezTo>
                    <a:pt x="540" y="874"/>
                    <a:pt x="538" y="874"/>
                    <a:pt x="536" y="874"/>
                  </a:cubicBezTo>
                  <a:cubicBezTo>
                    <a:pt x="536" y="873"/>
                    <a:pt x="536" y="873"/>
                    <a:pt x="536" y="873"/>
                  </a:cubicBezTo>
                  <a:cubicBezTo>
                    <a:pt x="561" y="868"/>
                    <a:pt x="561" y="868"/>
                    <a:pt x="561" y="868"/>
                  </a:cubicBezTo>
                  <a:cubicBezTo>
                    <a:pt x="561" y="870"/>
                    <a:pt x="561" y="870"/>
                    <a:pt x="561" y="870"/>
                  </a:cubicBezTo>
                  <a:cubicBezTo>
                    <a:pt x="559" y="871"/>
                    <a:pt x="557" y="872"/>
                    <a:pt x="556" y="872"/>
                  </a:cubicBezTo>
                  <a:cubicBezTo>
                    <a:pt x="555" y="873"/>
                    <a:pt x="555" y="874"/>
                    <a:pt x="555" y="875"/>
                  </a:cubicBezTo>
                  <a:cubicBezTo>
                    <a:pt x="556" y="877"/>
                    <a:pt x="557" y="879"/>
                    <a:pt x="559" y="882"/>
                  </a:cubicBezTo>
                  <a:cubicBezTo>
                    <a:pt x="581" y="916"/>
                    <a:pt x="581" y="916"/>
                    <a:pt x="581" y="916"/>
                  </a:cubicBezTo>
                  <a:cubicBezTo>
                    <a:pt x="589" y="877"/>
                    <a:pt x="589" y="877"/>
                    <a:pt x="589" y="877"/>
                  </a:cubicBezTo>
                  <a:cubicBezTo>
                    <a:pt x="590" y="873"/>
                    <a:pt x="590" y="871"/>
                    <a:pt x="590" y="869"/>
                  </a:cubicBezTo>
                  <a:cubicBezTo>
                    <a:pt x="590" y="869"/>
                    <a:pt x="589" y="868"/>
                    <a:pt x="588" y="867"/>
                  </a:cubicBezTo>
                  <a:cubicBezTo>
                    <a:pt x="587" y="867"/>
                    <a:pt x="586" y="866"/>
                    <a:pt x="583" y="866"/>
                  </a:cubicBezTo>
                  <a:cubicBezTo>
                    <a:pt x="583" y="866"/>
                    <a:pt x="583" y="866"/>
                    <a:pt x="583" y="866"/>
                  </a:cubicBezTo>
                  <a:cubicBezTo>
                    <a:pt x="582" y="865"/>
                    <a:pt x="582" y="865"/>
                    <a:pt x="582" y="865"/>
                  </a:cubicBezTo>
                  <a:cubicBezTo>
                    <a:pt x="601" y="861"/>
                    <a:pt x="601" y="861"/>
                    <a:pt x="601" y="861"/>
                  </a:cubicBezTo>
                  <a:close/>
                  <a:moveTo>
                    <a:pt x="629" y="855"/>
                  </a:moveTo>
                  <a:cubicBezTo>
                    <a:pt x="638" y="878"/>
                    <a:pt x="638" y="878"/>
                    <a:pt x="638" y="878"/>
                  </a:cubicBezTo>
                  <a:cubicBezTo>
                    <a:pt x="651" y="873"/>
                    <a:pt x="651" y="873"/>
                    <a:pt x="651" y="873"/>
                  </a:cubicBezTo>
                  <a:cubicBezTo>
                    <a:pt x="654" y="872"/>
                    <a:pt x="656" y="870"/>
                    <a:pt x="657" y="869"/>
                  </a:cubicBezTo>
                  <a:cubicBezTo>
                    <a:pt x="658" y="867"/>
                    <a:pt x="658" y="864"/>
                    <a:pt x="656" y="861"/>
                  </a:cubicBezTo>
                  <a:cubicBezTo>
                    <a:pt x="658" y="860"/>
                    <a:pt x="658" y="860"/>
                    <a:pt x="658" y="860"/>
                  </a:cubicBezTo>
                  <a:cubicBezTo>
                    <a:pt x="666" y="881"/>
                    <a:pt x="666" y="881"/>
                    <a:pt x="666" y="881"/>
                  </a:cubicBezTo>
                  <a:cubicBezTo>
                    <a:pt x="665" y="881"/>
                    <a:pt x="665" y="881"/>
                    <a:pt x="665" y="881"/>
                  </a:cubicBezTo>
                  <a:cubicBezTo>
                    <a:pt x="663" y="878"/>
                    <a:pt x="662" y="877"/>
                    <a:pt x="661" y="876"/>
                  </a:cubicBezTo>
                  <a:cubicBezTo>
                    <a:pt x="660" y="875"/>
                    <a:pt x="659" y="875"/>
                    <a:pt x="658" y="875"/>
                  </a:cubicBezTo>
                  <a:cubicBezTo>
                    <a:pt x="656" y="875"/>
                    <a:pt x="654" y="875"/>
                    <a:pt x="652" y="876"/>
                  </a:cubicBezTo>
                  <a:cubicBezTo>
                    <a:pt x="639" y="881"/>
                    <a:pt x="639" y="881"/>
                    <a:pt x="639" y="881"/>
                  </a:cubicBezTo>
                  <a:cubicBezTo>
                    <a:pt x="647" y="901"/>
                    <a:pt x="647" y="901"/>
                    <a:pt x="647" y="901"/>
                  </a:cubicBezTo>
                  <a:cubicBezTo>
                    <a:pt x="648" y="903"/>
                    <a:pt x="649" y="905"/>
                    <a:pt x="649" y="905"/>
                  </a:cubicBezTo>
                  <a:cubicBezTo>
                    <a:pt x="650" y="906"/>
                    <a:pt x="650" y="906"/>
                    <a:pt x="651" y="906"/>
                  </a:cubicBezTo>
                  <a:cubicBezTo>
                    <a:pt x="652" y="906"/>
                    <a:pt x="653" y="906"/>
                    <a:pt x="654" y="905"/>
                  </a:cubicBezTo>
                  <a:cubicBezTo>
                    <a:pt x="664" y="901"/>
                    <a:pt x="664" y="901"/>
                    <a:pt x="664" y="901"/>
                  </a:cubicBezTo>
                  <a:cubicBezTo>
                    <a:pt x="668" y="900"/>
                    <a:pt x="670" y="899"/>
                    <a:pt x="671" y="898"/>
                  </a:cubicBezTo>
                  <a:cubicBezTo>
                    <a:pt x="672" y="897"/>
                    <a:pt x="674" y="895"/>
                    <a:pt x="674" y="893"/>
                  </a:cubicBezTo>
                  <a:cubicBezTo>
                    <a:pt x="675" y="891"/>
                    <a:pt x="676" y="887"/>
                    <a:pt x="677" y="883"/>
                  </a:cubicBezTo>
                  <a:cubicBezTo>
                    <a:pt x="678" y="882"/>
                    <a:pt x="678" y="882"/>
                    <a:pt x="678" y="882"/>
                  </a:cubicBezTo>
                  <a:cubicBezTo>
                    <a:pt x="679" y="899"/>
                    <a:pt x="679" y="899"/>
                    <a:pt x="679" y="899"/>
                  </a:cubicBezTo>
                  <a:cubicBezTo>
                    <a:pt x="634" y="917"/>
                    <a:pt x="634" y="917"/>
                    <a:pt x="634" y="917"/>
                  </a:cubicBezTo>
                  <a:cubicBezTo>
                    <a:pt x="634" y="915"/>
                    <a:pt x="634" y="915"/>
                    <a:pt x="634" y="915"/>
                  </a:cubicBezTo>
                  <a:cubicBezTo>
                    <a:pt x="636" y="915"/>
                    <a:pt x="636" y="915"/>
                    <a:pt x="636" y="915"/>
                  </a:cubicBezTo>
                  <a:cubicBezTo>
                    <a:pt x="637" y="914"/>
                    <a:pt x="638" y="913"/>
                    <a:pt x="639" y="912"/>
                  </a:cubicBezTo>
                  <a:cubicBezTo>
                    <a:pt x="640" y="911"/>
                    <a:pt x="640" y="910"/>
                    <a:pt x="640" y="909"/>
                  </a:cubicBezTo>
                  <a:cubicBezTo>
                    <a:pt x="640" y="908"/>
                    <a:pt x="640" y="906"/>
                    <a:pt x="638" y="903"/>
                  </a:cubicBezTo>
                  <a:cubicBezTo>
                    <a:pt x="623" y="866"/>
                    <a:pt x="623" y="866"/>
                    <a:pt x="623" y="866"/>
                  </a:cubicBezTo>
                  <a:cubicBezTo>
                    <a:pt x="622" y="862"/>
                    <a:pt x="620" y="860"/>
                    <a:pt x="619" y="859"/>
                  </a:cubicBezTo>
                  <a:cubicBezTo>
                    <a:pt x="618" y="858"/>
                    <a:pt x="616" y="859"/>
                    <a:pt x="613" y="859"/>
                  </a:cubicBezTo>
                  <a:cubicBezTo>
                    <a:pt x="611" y="860"/>
                    <a:pt x="611" y="860"/>
                    <a:pt x="611" y="860"/>
                  </a:cubicBezTo>
                  <a:cubicBezTo>
                    <a:pt x="611" y="859"/>
                    <a:pt x="611" y="859"/>
                    <a:pt x="611" y="859"/>
                  </a:cubicBezTo>
                  <a:cubicBezTo>
                    <a:pt x="656" y="841"/>
                    <a:pt x="656" y="841"/>
                    <a:pt x="656" y="841"/>
                  </a:cubicBezTo>
                  <a:cubicBezTo>
                    <a:pt x="661" y="853"/>
                    <a:pt x="661" y="853"/>
                    <a:pt x="661" y="853"/>
                  </a:cubicBezTo>
                  <a:cubicBezTo>
                    <a:pt x="660" y="854"/>
                    <a:pt x="660" y="854"/>
                    <a:pt x="660" y="854"/>
                  </a:cubicBezTo>
                  <a:cubicBezTo>
                    <a:pt x="658" y="851"/>
                    <a:pt x="656" y="849"/>
                    <a:pt x="655" y="848"/>
                  </a:cubicBezTo>
                  <a:cubicBezTo>
                    <a:pt x="654" y="847"/>
                    <a:pt x="653" y="847"/>
                    <a:pt x="651" y="847"/>
                  </a:cubicBezTo>
                  <a:cubicBezTo>
                    <a:pt x="650" y="847"/>
                    <a:pt x="647" y="848"/>
                    <a:pt x="645" y="849"/>
                  </a:cubicBezTo>
                  <a:cubicBezTo>
                    <a:pt x="629" y="855"/>
                    <a:pt x="629" y="855"/>
                    <a:pt x="629" y="855"/>
                  </a:cubicBezTo>
                  <a:close/>
                  <a:moveTo>
                    <a:pt x="757" y="853"/>
                  </a:moveTo>
                  <a:cubicBezTo>
                    <a:pt x="743" y="863"/>
                    <a:pt x="743" y="863"/>
                    <a:pt x="743" y="863"/>
                  </a:cubicBezTo>
                  <a:cubicBezTo>
                    <a:pt x="710" y="849"/>
                    <a:pt x="710" y="849"/>
                    <a:pt x="710" y="849"/>
                  </a:cubicBezTo>
                  <a:cubicBezTo>
                    <a:pt x="708" y="850"/>
                    <a:pt x="707" y="851"/>
                    <a:pt x="706" y="852"/>
                  </a:cubicBezTo>
                  <a:cubicBezTo>
                    <a:pt x="706" y="852"/>
                    <a:pt x="706" y="852"/>
                    <a:pt x="705" y="852"/>
                  </a:cubicBezTo>
                  <a:cubicBezTo>
                    <a:pt x="705" y="853"/>
                    <a:pt x="704" y="853"/>
                    <a:pt x="704" y="853"/>
                  </a:cubicBezTo>
                  <a:cubicBezTo>
                    <a:pt x="714" y="868"/>
                    <a:pt x="714" y="868"/>
                    <a:pt x="714" y="868"/>
                  </a:cubicBezTo>
                  <a:cubicBezTo>
                    <a:pt x="716" y="872"/>
                    <a:pt x="718" y="873"/>
                    <a:pt x="719" y="874"/>
                  </a:cubicBezTo>
                  <a:cubicBezTo>
                    <a:pt x="721" y="874"/>
                    <a:pt x="723" y="874"/>
                    <a:pt x="725" y="873"/>
                  </a:cubicBezTo>
                  <a:cubicBezTo>
                    <a:pt x="727" y="871"/>
                    <a:pt x="727" y="871"/>
                    <a:pt x="727" y="871"/>
                  </a:cubicBezTo>
                  <a:cubicBezTo>
                    <a:pt x="728" y="873"/>
                    <a:pt x="728" y="873"/>
                    <a:pt x="728" y="873"/>
                  </a:cubicBezTo>
                  <a:cubicBezTo>
                    <a:pt x="705" y="887"/>
                    <a:pt x="705" y="887"/>
                    <a:pt x="705" y="887"/>
                  </a:cubicBezTo>
                  <a:cubicBezTo>
                    <a:pt x="704" y="886"/>
                    <a:pt x="704" y="886"/>
                    <a:pt x="704" y="886"/>
                  </a:cubicBezTo>
                  <a:cubicBezTo>
                    <a:pt x="706" y="885"/>
                    <a:pt x="706" y="885"/>
                    <a:pt x="706" y="885"/>
                  </a:cubicBezTo>
                  <a:cubicBezTo>
                    <a:pt x="708" y="883"/>
                    <a:pt x="709" y="881"/>
                    <a:pt x="709" y="879"/>
                  </a:cubicBezTo>
                  <a:cubicBezTo>
                    <a:pt x="709" y="878"/>
                    <a:pt x="708" y="876"/>
                    <a:pt x="707" y="873"/>
                  </a:cubicBezTo>
                  <a:cubicBezTo>
                    <a:pt x="684" y="839"/>
                    <a:pt x="684" y="839"/>
                    <a:pt x="684" y="839"/>
                  </a:cubicBezTo>
                  <a:cubicBezTo>
                    <a:pt x="682" y="836"/>
                    <a:pt x="681" y="834"/>
                    <a:pt x="679" y="834"/>
                  </a:cubicBezTo>
                  <a:cubicBezTo>
                    <a:pt x="678" y="833"/>
                    <a:pt x="676" y="834"/>
                    <a:pt x="674" y="835"/>
                  </a:cubicBezTo>
                  <a:cubicBezTo>
                    <a:pt x="672" y="836"/>
                    <a:pt x="672" y="836"/>
                    <a:pt x="672" y="836"/>
                  </a:cubicBezTo>
                  <a:cubicBezTo>
                    <a:pt x="671" y="835"/>
                    <a:pt x="671" y="835"/>
                    <a:pt x="671" y="835"/>
                  </a:cubicBezTo>
                  <a:cubicBezTo>
                    <a:pt x="690" y="822"/>
                    <a:pt x="690" y="822"/>
                    <a:pt x="690" y="822"/>
                  </a:cubicBezTo>
                  <a:cubicBezTo>
                    <a:pt x="696" y="819"/>
                    <a:pt x="700" y="816"/>
                    <a:pt x="703" y="815"/>
                  </a:cubicBezTo>
                  <a:cubicBezTo>
                    <a:pt x="706" y="815"/>
                    <a:pt x="710" y="815"/>
                    <a:pt x="713" y="816"/>
                  </a:cubicBezTo>
                  <a:cubicBezTo>
                    <a:pt x="716" y="817"/>
                    <a:pt x="719" y="819"/>
                    <a:pt x="721" y="822"/>
                  </a:cubicBezTo>
                  <a:cubicBezTo>
                    <a:pt x="723" y="825"/>
                    <a:pt x="724" y="828"/>
                    <a:pt x="723" y="832"/>
                  </a:cubicBezTo>
                  <a:cubicBezTo>
                    <a:pt x="722" y="836"/>
                    <a:pt x="720" y="840"/>
                    <a:pt x="717" y="843"/>
                  </a:cubicBezTo>
                  <a:cubicBezTo>
                    <a:pt x="737" y="852"/>
                    <a:pt x="737" y="852"/>
                    <a:pt x="737" y="852"/>
                  </a:cubicBezTo>
                  <a:cubicBezTo>
                    <a:pt x="742" y="853"/>
                    <a:pt x="746" y="854"/>
                    <a:pt x="748" y="854"/>
                  </a:cubicBezTo>
                  <a:cubicBezTo>
                    <a:pt x="751" y="854"/>
                    <a:pt x="753" y="853"/>
                    <a:pt x="757" y="852"/>
                  </a:cubicBezTo>
                  <a:cubicBezTo>
                    <a:pt x="757" y="853"/>
                    <a:pt x="757" y="853"/>
                    <a:pt x="757" y="853"/>
                  </a:cubicBezTo>
                  <a:close/>
                  <a:moveTo>
                    <a:pt x="702" y="851"/>
                  </a:moveTo>
                  <a:cubicBezTo>
                    <a:pt x="703" y="850"/>
                    <a:pt x="703" y="850"/>
                    <a:pt x="704" y="850"/>
                  </a:cubicBezTo>
                  <a:cubicBezTo>
                    <a:pt x="704" y="850"/>
                    <a:pt x="704" y="849"/>
                    <a:pt x="705" y="849"/>
                  </a:cubicBezTo>
                  <a:cubicBezTo>
                    <a:pt x="710" y="846"/>
                    <a:pt x="713" y="842"/>
                    <a:pt x="714" y="839"/>
                  </a:cubicBezTo>
                  <a:cubicBezTo>
                    <a:pt x="715" y="835"/>
                    <a:pt x="714" y="831"/>
                    <a:pt x="712" y="828"/>
                  </a:cubicBezTo>
                  <a:cubicBezTo>
                    <a:pt x="710" y="824"/>
                    <a:pt x="707" y="822"/>
                    <a:pt x="704" y="822"/>
                  </a:cubicBezTo>
                  <a:cubicBezTo>
                    <a:pt x="701" y="821"/>
                    <a:pt x="697" y="822"/>
                    <a:pt x="694" y="824"/>
                  </a:cubicBezTo>
                  <a:cubicBezTo>
                    <a:pt x="692" y="825"/>
                    <a:pt x="690" y="827"/>
                    <a:pt x="688" y="829"/>
                  </a:cubicBezTo>
                  <a:cubicBezTo>
                    <a:pt x="702" y="851"/>
                    <a:pt x="702" y="851"/>
                    <a:pt x="702" y="851"/>
                  </a:cubicBezTo>
                  <a:close/>
                  <a:moveTo>
                    <a:pt x="762" y="766"/>
                  </a:moveTo>
                  <a:cubicBezTo>
                    <a:pt x="776" y="782"/>
                    <a:pt x="776" y="782"/>
                    <a:pt x="776" y="782"/>
                  </a:cubicBezTo>
                  <a:cubicBezTo>
                    <a:pt x="775" y="783"/>
                    <a:pt x="775" y="783"/>
                    <a:pt x="775" y="783"/>
                  </a:cubicBezTo>
                  <a:cubicBezTo>
                    <a:pt x="772" y="780"/>
                    <a:pt x="769" y="779"/>
                    <a:pt x="766" y="778"/>
                  </a:cubicBezTo>
                  <a:cubicBezTo>
                    <a:pt x="764" y="777"/>
                    <a:pt x="761" y="777"/>
                    <a:pt x="758" y="778"/>
                  </a:cubicBezTo>
                  <a:cubicBezTo>
                    <a:pt x="755" y="778"/>
                    <a:pt x="752" y="780"/>
                    <a:pt x="750" y="781"/>
                  </a:cubicBezTo>
                  <a:cubicBezTo>
                    <a:pt x="748" y="784"/>
                    <a:pt x="746" y="786"/>
                    <a:pt x="746" y="789"/>
                  </a:cubicBezTo>
                  <a:cubicBezTo>
                    <a:pt x="746" y="792"/>
                    <a:pt x="747" y="794"/>
                    <a:pt x="748" y="796"/>
                  </a:cubicBezTo>
                  <a:cubicBezTo>
                    <a:pt x="750" y="797"/>
                    <a:pt x="751" y="798"/>
                    <a:pt x="753" y="799"/>
                  </a:cubicBezTo>
                  <a:cubicBezTo>
                    <a:pt x="756" y="799"/>
                    <a:pt x="762" y="798"/>
                    <a:pt x="770" y="796"/>
                  </a:cubicBezTo>
                  <a:cubicBezTo>
                    <a:pt x="776" y="795"/>
                    <a:pt x="781" y="794"/>
                    <a:pt x="784" y="794"/>
                  </a:cubicBezTo>
                  <a:cubicBezTo>
                    <a:pt x="786" y="793"/>
                    <a:pt x="789" y="794"/>
                    <a:pt x="791" y="795"/>
                  </a:cubicBezTo>
                  <a:cubicBezTo>
                    <a:pt x="794" y="796"/>
                    <a:pt x="796" y="797"/>
                    <a:pt x="797" y="799"/>
                  </a:cubicBezTo>
                  <a:cubicBezTo>
                    <a:pt x="800" y="802"/>
                    <a:pt x="802" y="807"/>
                    <a:pt x="801" y="812"/>
                  </a:cubicBezTo>
                  <a:cubicBezTo>
                    <a:pt x="801" y="817"/>
                    <a:pt x="799" y="821"/>
                    <a:pt x="794" y="825"/>
                  </a:cubicBezTo>
                  <a:cubicBezTo>
                    <a:pt x="793" y="826"/>
                    <a:pt x="792" y="827"/>
                    <a:pt x="790" y="828"/>
                  </a:cubicBezTo>
                  <a:cubicBezTo>
                    <a:pt x="789" y="829"/>
                    <a:pt x="787" y="830"/>
                    <a:pt x="785" y="831"/>
                  </a:cubicBezTo>
                  <a:cubicBezTo>
                    <a:pt x="782" y="832"/>
                    <a:pt x="780" y="833"/>
                    <a:pt x="779" y="834"/>
                  </a:cubicBezTo>
                  <a:cubicBezTo>
                    <a:pt x="779" y="834"/>
                    <a:pt x="779" y="835"/>
                    <a:pt x="778" y="835"/>
                  </a:cubicBezTo>
                  <a:cubicBezTo>
                    <a:pt x="778" y="836"/>
                    <a:pt x="779" y="837"/>
                    <a:pt x="780" y="838"/>
                  </a:cubicBezTo>
                  <a:cubicBezTo>
                    <a:pt x="778" y="839"/>
                    <a:pt x="778" y="839"/>
                    <a:pt x="778" y="839"/>
                  </a:cubicBezTo>
                  <a:cubicBezTo>
                    <a:pt x="764" y="823"/>
                    <a:pt x="764" y="823"/>
                    <a:pt x="764" y="823"/>
                  </a:cubicBezTo>
                  <a:cubicBezTo>
                    <a:pt x="765" y="822"/>
                    <a:pt x="765" y="822"/>
                    <a:pt x="765" y="822"/>
                  </a:cubicBezTo>
                  <a:cubicBezTo>
                    <a:pt x="769" y="825"/>
                    <a:pt x="772" y="827"/>
                    <a:pt x="774" y="828"/>
                  </a:cubicBezTo>
                  <a:cubicBezTo>
                    <a:pt x="777" y="828"/>
                    <a:pt x="780" y="828"/>
                    <a:pt x="783" y="828"/>
                  </a:cubicBezTo>
                  <a:cubicBezTo>
                    <a:pt x="786" y="827"/>
                    <a:pt x="789" y="825"/>
                    <a:pt x="791" y="823"/>
                  </a:cubicBezTo>
                  <a:cubicBezTo>
                    <a:pt x="794" y="821"/>
                    <a:pt x="796" y="818"/>
                    <a:pt x="796" y="815"/>
                  </a:cubicBezTo>
                  <a:cubicBezTo>
                    <a:pt x="796" y="812"/>
                    <a:pt x="795" y="809"/>
                    <a:pt x="794" y="807"/>
                  </a:cubicBezTo>
                  <a:cubicBezTo>
                    <a:pt x="793" y="806"/>
                    <a:pt x="791" y="805"/>
                    <a:pt x="789" y="804"/>
                  </a:cubicBezTo>
                  <a:cubicBezTo>
                    <a:pt x="788" y="804"/>
                    <a:pt x="786" y="804"/>
                    <a:pt x="784" y="804"/>
                  </a:cubicBezTo>
                  <a:cubicBezTo>
                    <a:pt x="782" y="804"/>
                    <a:pt x="778" y="805"/>
                    <a:pt x="772" y="806"/>
                  </a:cubicBezTo>
                  <a:cubicBezTo>
                    <a:pt x="766" y="807"/>
                    <a:pt x="762" y="808"/>
                    <a:pt x="759" y="808"/>
                  </a:cubicBezTo>
                  <a:cubicBezTo>
                    <a:pt x="756" y="809"/>
                    <a:pt x="753" y="808"/>
                    <a:pt x="751" y="807"/>
                  </a:cubicBezTo>
                  <a:cubicBezTo>
                    <a:pt x="749" y="807"/>
                    <a:pt x="747" y="805"/>
                    <a:pt x="745" y="803"/>
                  </a:cubicBezTo>
                  <a:cubicBezTo>
                    <a:pt x="742" y="800"/>
                    <a:pt x="741" y="796"/>
                    <a:pt x="741" y="791"/>
                  </a:cubicBezTo>
                  <a:cubicBezTo>
                    <a:pt x="742" y="786"/>
                    <a:pt x="744" y="782"/>
                    <a:pt x="748" y="779"/>
                  </a:cubicBezTo>
                  <a:cubicBezTo>
                    <a:pt x="750" y="776"/>
                    <a:pt x="753" y="775"/>
                    <a:pt x="757" y="773"/>
                  </a:cubicBezTo>
                  <a:cubicBezTo>
                    <a:pt x="759" y="773"/>
                    <a:pt x="760" y="772"/>
                    <a:pt x="761" y="772"/>
                  </a:cubicBezTo>
                  <a:cubicBezTo>
                    <a:pt x="761" y="771"/>
                    <a:pt x="762" y="771"/>
                    <a:pt x="762" y="770"/>
                  </a:cubicBezTo>
                  <a:cubicBezTo>
                    <a:pt x="762" y="769"/>
                    <a:pt x="761" y="768"/>
                    <a:pt x="761" y="767"/>
                  </a:cubicBezTo>
                  <a:cubicBezTo>
                    <a:pt x="762" y="766"/>
                    <a:pt x="762" y="766"/>
                    <a:pt x="762" y="766"/>
                  </a:cubicBezTo>
                  <a:close/>
                  <a:moveTo>
                    <a:pt x="842" y="770"/>
                  </a:moveTo>
                  <a:cubicBezTo>
                    <a:pt x="844" y="771"/>
                    <a:pt x="844" y="771"/>
                    <a:pt x="844" y="771"/>
                  </a:cubicBezTo>
                  <a:cubicBezTo>
                    <a:pt x="826" y="792"/>
                    <a:pt x="826" y="792"/>
                    <a:pt x="826" y="792"/>
                  </a:cubicBezTo>
                  <a:cubicBezTo>
                    <a:pt x="825" y="791"/>
                    <a:pt x="825" y="791"/>
                    <a:pt x="825" y="791"/>
                  </a:cubicBezTo>
                  <a:cubicBezTo>
                    <a:pt x="826" y="789"/>
                    <a:pt x="826" y="789"/>
                    <a:pt x="826" y="789"/>
                  </a:cubicBezTo>
                  <a:cubicBezTo>
                    <a:pt x="828" y="787"/>
                    <a:pt x="828" y="785"/>
                    <a:pt x="828" y="783"/>
                  </a:cubicBezTo>
                  <a:cubicBezTo>
                    <a:pt x="828" y="782"/>
                    <a:pt x="826" y="780"/>
                    <a:pt x="823" y="778"/>
                  </a:cubicBezTo>
                  <a:cubicBezTo>
                    <a:pt x="793" y="751"/>
                    <a:pt x="793" y="751"/>
                    <a:pt x="793" y="751"/>
                  </a:cubicBezTo>
                  <a:cubicBezTo>
                    <a:pt x="790" y="749"/>
                    <a:pt x="789" y="748"/>
                    <a:pt x="788" y="747"/>
                  </a:cubicBezTo>
                  <a:cubicBezTo>
                    <a:pt x="787" y="747"/>
                    <a:pt x="786" y="747"/>
                    <a:pt x="785" y="747"/>
                  </a:cubicBezTo>
                  <a:cubicBezTo>
                    <a:pt x="783" y="748"/>
                    <a:pt x="782" y="749"/>
                    <a:pt x="781" y="750"/>
                  </a:cubicBezTo>
                  <a:cubicBezTo>
                    <a:pt x="780" y="752"/>
                    <a:pt x="780" y="752"/>
                    <a:pt x="780" y="752"/>
                  </a:cubicBezTo>
                  <a:cubicBezTo>
                    <a:pt x="778" y="750"/>
                    <a:pt x="778" y="750"/>
                    <a:pt x="778" y="750"/>
                  </a:cubicBezTo>
                  <a:cubicBezTo>
                    <a:pt x="796" y="730"/>
                    <a:pt x="796" y="730"/>
                    <a:pt x="796" y="730"/>
                  </a:cubicBezTo>
                  <a:cubicBezTo>
                    <a:pt x="797" y="731"/>
                    <a:pt x="797" y="731"/>
                    <a:pt x="797" y="731"/>
                  </a:cubicBezTo>
                  <a:cubicBezTo>
                    <a:pt x="796" y="733"/>
                    <a:pt x="796" y="733"/>
                    <a:pt x="796" y="733"/>
                  </a:cubicBezTo>
                  <a:cubicBezTo>
                    <a:pt x="794" y="735"/>
                    <a:pt x="794" y="737"/>
                    <a:pt x="794" y="739"/>
                  </a:cubicBezTo>
                  <a:cubicBezTo>
                    <a:pt x="794" y="740"/>
                    <a:pt x="796" y="742"/>
                    <a:pt x="799" y="744"/>
                  </a:cubicBezTo>
                  <a:cubicBezTo>
                    <a:pt x="829" y="771"/>
                    <a:pt x="829" y="771"/>
                    <a:pt x="829" y="771"/>
                  </a:cubicBezTo>
                  <a:cubicBezTo>
                    <a:pt x="832" y="773"/>
                    <a:pt x="833" y="774"/>
                    <a:pt x="834" y="775"/>
                  </a:cubicBezTo>
                  <a:cubicBezTo>
                    <a:pt x="835" y="775"/>
                    <a:pt x="836" y="775"/>
                    <a:pt x="837" y="774"/>
                  </a:cubicBezTo>
                  <a:cubicBezTo>
                    <a:pt x="839" y="774"/>
                    <a:pt x="840" y="773"/>
                    <a:pt x="841" y="772"/>
                  </a:cubicBezTo>
                  <a:cubicBezTo>
                    <a:pt x="842" y="770"/>
                    <a:pt x="842" y="770"/>
                    <a:pt x="842" y="770"/>
                  </a:cubicBezTo>
                  <a:close/>
                  <a:moveTo>
                    <a:pt x="833" y="676"/>
                  </a:moveTo>
                  <a:cubicBezTo>
                    <a:pt x="845" y="683"/>
                    <a:pt x="845" y="683"/>
                    <a:pt x="845" y="683"/>
                  </a:cubicBezTo>
                  <a:cubicBezTo>
                    <a:pt x="845" y="684"/>
                    <a:pt x="845" y="684"/>
                    <a:pt x="845" y="684"/>
                  </a:cubicBezTo>
                  <a:cubicBezTo>
                    <a:pt x="842" y="683"/>
                    <a:pt x="840" y="683"/>
                    <a:pt x="839" y="683"/>
                  </a:cubicBezTo>
                  <a:cubicBezTo>
                    <a:pt x="837" y="682"/>
                    <a:pt x="835" y="683"/>
                    <a:pt x="834" y="684"/>
                  </a:cubicBezTo>
                  <a:cubicBezTo>
                    <a:pt x="832" y="685"/>
                    <a:pt x="831" y="686"/>
                    <a:pt x="829" y="688"/>
                  </a:cubicBezTo>
                  <a:cubicBezTo>
                    <a:pt x="825" y="696"/>
                    <a:pt x="825" y="696"/>
                    <a:pt x="825" y="696"/>
                  </a:cubicBezTo>
                  <a:cubicBezTo>
                    <a:pt x="865" y="721"/>
                    <a:pt x="865" y="721"/>
                    <a:pt x="865" y="721"/>
                  </a:cubicBezTo>
                  <a:cubicBezTo>
                    <a:pt x="869" y="723"/>
                    <a:pt x="871" y="724"/>
                    <a:pt x="872" y="724"/>
                  </a:cubicBezTo>
                  <a:cubicBezTo>
                    <a:pt x="874" y="724"/>
                    <a:pt x="875" y="723"/>
                    <a:pt x="877" y="720"/>
                  </a:cubicBezTo>
                  <a:cubicBezTo>
                    <a:pt x="878" y="719"/>
                    <a:pt x="878" y="719"/>
                    <a:pt x="878" y="719"/>
                  </a:cubicBezTo>
                  <a:cubicBezTo>
                    <a:pt x="879" y="720"/>
                    <a:pt x="879" y="720"/>
                    <a:pt x="879" y="720"/>
                  </a:cubicBezTo>
                  <a:cubicBezTo>
                    <a:pt x="865" y="742"/>
                    <a:pt x="865" y="742"/>
                    <a:pt x="865" y="742"/>
                  </a:cubicBezTo>
                  <a:cubicBezTo>
                    <a:pt x="864" y="741"/>
                    <a:pt x="864" y="741"/>
                    <a:pt x="864" y="741"/>
                  </a:cubicBezTo>
                  <a:cubicBezTo>
                    <a:pt x="865" y="739"/>
                    <a:pt x="865" y="739"/>
                    <a:pt x="865" y="739"/>
                  </a:cubicBezTo>
                  <a:cubicBezTo>
                    <a:pt x="866" y="737"/>
                    <a:pt x="867" y="735"/>
                    <a:pt x="866" y="733"/>
                  </a:cubicBezTo>
                  <a:cubicBezTo>
                    <a:pt x="865" y="732"/>
                    <a:pt x="864" y="731"/>
                    <a:pt x="861" y="729"/>
                  </a:cubicBezTo>
                  <a:cubicBezTo>
                    <a:pt x="820" y="703"/>
                    <a:pt x="820" y="703"/>
                    <a:pt x="820" y="703"/>
                  </a:cubicBezTo>
                  <a:cubicBezTo>
                    <a:pt x="816" y="710"/>
                    <a:pt x="816" y="710"/>
                    <a:pt x="816" y="710"/>
                  </a:cubicBezTo>
                  <a:cubicBezTo>
                    <a:pt x="814" y="712"/>
                    <a:pt x="813" y="714"/>
                    <a:pt x="813" y="715"/>
                  </a:cubicBezTo>
                  <a:cubicBezTo>
                    <a:pt x="813" y="717"/>
                    <a:pt x="813" y="719"/>
                    <a:pt x="814" y="721"/>
                  </a:cubicBezTo>
                  <a:cubicBezTo>
                    <a:pt x="815" y="723"/>
                    <a:pt x="816" y="724"/>
                    <a:pt x="818" y="726"/>
                  </a:cubicBezTo>
                  <a:cubicBezTo>
                    <a:pt x="818" y="728"/>
                    <a:pt x="818" y="728"/>
                    <a:pt x="818" y="728"/>
                  </a:cubicBezTo>
                  <a:cubicBezTo>
                    <a:pt x="805" y="719"/>
                    <a:pt x="805" y="719"/>
                    <a:pt x="805" y="719"/>
                  </a:cubicBezTo>
                  <a:cubicBezTo>
                    <a:pt x="833" y="676"/>
                    <a:pt x="833" y="676"/>
                    <a:pt x="833" y="676"/>
                  </a:cubicBezTo>
                  <a:close/>
                  <a:moveTo>
                    <a:pt x="854" y="624"/>
                  </a:moveTo>
                  <a:cubicBezTo>
                    <a:pt x="862" y="604"/>
                    <a:pt x="862" y="604"/>
                    <a:pt x="862" y="604"/>
                  </a:cubicBezTo>
                  <a:cubicBezTo>
                    <a:pt x="864" y="604"/>
                    <a:pt x="864" y="604"/>
                    <a:pt x="864" y="604"/>
                  </a:cubicBezTo>
                  <a:cubicBezTo>
                    <a:pt x="863" y="606"/>
                    <a:pt x="863" y="606"/>
                    <a:pt x="863" y="606"/>
                  </a:cubicBezTo>
                  <a:cubicBezTo>
                    <a:pt x="863" y="606"/>
                    <a:pt x="863" y="608"/>
                    <a:pt x="863" y="609"/>
                  </a:cubicBezTo>
                  <a:cubicBezTo>
                    <a:pt x="863" y="611"/>
                    <a:pt x="864" y="613"/>
                    <a:pt x="864" y="614"/>
                  </a:cubicBezTo>
                  <a:cubicBezTo>
                    <a:pt x="865" y="616"/>
                    <a:pt x="867" y="618"/>
                    <a:pt x="869" y="621"/>
                  </a:cubicBezTo>
                  <a:cubicBezTo>
                    <a:pt x="886" y="644"/>
                    <a:pt x="886" y="644"/>
                    <a:pt x="886" y="644"/>
                  </a:cubicBezTo>
                  <a:cubicBezTo>
                    <a:pt x="900" y="649"/>
                    <a:pt x="900" y="649"/>
                    <a:pt x="900" y="649"/>
                  </a:cubicBezTo>
                  <a:cubicBezTo>
                    <a:pt x="904" y="651"/>
                    <a:pt x="906" y="651"/>
                    <a:pt x="907" y="651"/>
                  </a:cubicBezTo>
                  <a:cubicBezTo>
                    <a:pt x="909" y="650"/>
                    <a:pt x="910" y="649"/>
                    <a:pt x="911" y="646"/>
                  </a:cubicBezTo>
                  <a:cubicBezTo>
                    <a:pt x="912" y="644"/>
                    <a:pt x="912" y="644"/>
                    <a:pt x="912" y="644"/>
                  </a:cubicBezTo>
                  <a:cubicBezTo>
                    <a:pt x="914" y="645"/>
                    <a:pt x="914" y="645"/>
                    <a:pt x="914" y="645"/>
                  </a:cubicBezTo>
                  <a:cubicBezTo>
                    <a:pt x="904" y="670"/>
                    <a:pt x="904" y="670"/>
                    <a:pt x="904" y="670"/>
                  </a:cubicBezTo>
                  <a:cubicBezTo>
                    <a:pt x="902" y="669"/>
                    <a:pt x="902" y="669"/>
                    <a:pt x="902" y="669"/>
                  </a:cubicBezTo>
                  <a:cubicBezTo>
                    <a:pt x="903" y="667"/>
                    <a:pt x="903" y="667"/>
                    <a:pt x="903" y="667"/>
                  </a:cubicBezTo>
                  <a:cubicBezTo>
                    <a:pt x="904" y="665"/>
                    <a:pt x="904" y="663"/>
                    <a:pt x="903" y="661"/>
                  </a:cubicBezTo>
                  <a:cubicBezTo>
                    <a:pt x="902" y="660"/>
                    <a:pt x="900" y="659"/>
                    <a:pt x="897" y="658"/>
                  </a:cubicBezTo>
                  <a:cubicBezTo>
                    <a:pt x="883" y="652"/>
                    <a:pt x="883" y="652"/>
                    <a:pt x="883" y="652"/>
                  </a:cubicBezTo>
                  <a:cubicBezTo>
                    <a:pt x="852" y="659"/>
                    <a:pt x="852" y="659"/>
                    <a:pt x="852" y="659"/>
                  </a:cubicBezTo>
                  <a:cubicBezTo>
                    <a:pt x="849" y="660"/>
                    <a:pt x="847" y="660"/>
                    <a:pt x="846" y="661"/>
                  </a:cubicBezTo>
                  <a:cubicBezTo>
                    <a:pt x="845" y="661"/>
                    <a:pt x="843" y="662"/>
                    <a:pt x="841" y="664"/>
                  </a:cubicBezTo>
                  <a:cubicBezTo>
                    <a:pt x="841" y="664"/>
                    <a:pt x="840" y="665"/>
                    <a:pt x="840" y="666"/>
                  </a:cubicBezTo>
                  <a:cubicBezTo>
                    <a:pt x="838" y="666"/>
                    <a:pt x="838" y="666"/>
                    <a:pt x="838" y="666"/>
                  </a:cubicBezTo>
                  <a:cubicBezTo>
                    <a:pt x="848" y="641"/>
                    <a:pt x="848" y="641"/>
                    <a:pt x="848" y="641"/>
                  </a:cubicBezTo>
                  <a:cubicBezTo>
                    <a:pt x="850" y="641"/>
                    <a:pt x="850" y="641"/>
                    <a:pt x="850" y="641"/>
                  </a:cubicBezTo>
                  <a:cubicBezTo>
                    <a:pt x="849" y="643"/>
                    <a:pt x="849" y="643"/>
                    <a:pt x="849" y="643"/>
                  </a:cubicBezTo>
                  <a:cubicBezTo>
                    <a:pt x="849" y="644"/>
                    <a:pt x="848" y="645"/>
                    <a:pt x="849" y="647"/>
                  </a:cubicBezTo>
                  <a:cubicBezTo>
                    <a:pt x="849" y="648"/>
                    <a:pt x="850" y="649"/>
                    <a:pt x="851" y="649"/>
                  </a:cubicBezTo>
                  <a:cubicBezTo>
                    <a:pt x="852" y="650"/>
                    <a:pt x="854" y="650"/>
                    <a:pt x="857" y="649"/>
                  </a:cubicBezTo>
                  <a:cubicBezTo>
                    <a:pt x="881" y="644"/>
                    <a:pt x="881" y="644"/>
                    <a:pt x="881" y="644"/>
                  </a:cubicBezTo>
                  <a:cubicBezTo>
                    <a:pt x="867" y="626"/>
                    <a:pt x="867" y="626"/>
                    <a:pt x="867" y="626"/>
                  </a:cubicBezTo>
                  <a:cubicBezTo>
                    <a:pt x="865" y="623"/>
                    <a:pt x="864" y="621"/>
                    <a:pt x="862" y="621"/>
                  </a:cubicBezTo>
                  <a:cubicBezTo>
                    <a:pt x="861" y="620"/>
                    <a:pt x="861" y="620"/>
                    <a:pt x="860" y="620"/>
                  </a:cubicBezTo>
                  <a:cubicBezTo>
                    <a:pt x="859" y="621"/>
                    <a:pt x="858" y="621"/>
                    <a:pt x="858" y="622"/>
                  </a:cubicBezTo>
                  <a:cubicBezTo>
                    <a:pt x="857" y="622"/>
                    <a:pt x="856" y="623"/>
                    <a:pt x="856" y="625"/>
                  </a:cubicBezTo>
                  <a:cubicBezTo>
                    <a:pt x="854" y="624"/>
                    <a:pt x="854" y="624"/>
                    <a:pt x="854" y="624"/>
                  </a:cubicBezTo>
                  <a:close/>
                  <a:moveTo>
                    <a:pt x="783" y="308"/>
                  </a:moveTo>
                  <a:cubicBezTo>
                    <a:pt x="781" y="309"/>
                    <a:pt x="781" y="314"/>
                    <a:pt x="782" y="316"/>
                  </a:cubicBezTo>
                  <a:cubicBezTo>
                    <a:pt x="787" y="324"/>
                    <a:pt x="800" y="320"/>
                    <a:pt x="809" y="314"/>
                  </a:cubicBezTo>
                  <a:cubicBezTo>
                    <a:pt x="816" y="309"/>
                    <a:pt x="816" y="309"/>
                    <a:pt x="816" y="309"/>
                  </a:cubicBezTo>
                  <a:cubicBezTo>
                    <a:pt x="818" y="313"/>
                    <a:pt x="818" y="313"/>
                    <a:pt x="818" y="313"/>
                  </a:cubicBezTo>
                  <a:cubicBezTo>
                    <a:pt x="820" y="316"/>
                    <a:pt x="825" y="319"/>
                    <a:pt x="828" y="318"/>
                  </a:cubicBezTo>
                  <a:cubicBezTo>
                    <a:pt x="828" y="317"/>
                    <a:pt x="828" y="317"/>
                    <a:pt x="828" y="317"/>
                  </a:cubicBezTo>
                  <a:cubicBezTo>
                    <a:pt x="829" y="317"/>
                    <a:pt x="829" y="317"/>
                    <a:pt x="829" y="317"/>
                  </a:cubicBezTo>
                  <a:cubicBezTo>
                    <a:pt x="831" y="313"/>
                    <a:pt x="829" y="308"/>
                    <a:pt x="826" y="303"/>
                  </a:cubicBezTo>
                  <a:cubicBezTo>
                    <a:pt x="825" y="301"/>
                    <a:pt x="825" y="301"/>
                    <a:pt x="825" y="301"/>
                  </a:cubicBezTo>
                  <a:cubicBezTo>
                    <a:pt x="829" y="295"/>
                    <a:pt x="829" y="295"/>
                    <a:pt x="829" y="295"/>
                  </a:cubicBezTo>
                  <a:cubicBezTo>
                    <a:pt x="833" y="297"/>
                    <a:pt x="839" y="303"/>
                    <a:pt x="844" y="300"/>
                  </a:cubicBezTo>
                  <a:cubicBezTo>
                    <a:pt x="847" y="297"/>
                    <a:pt x="845" y="291"/>
                    <a:pt x="843" y="287"/>
                  </a:cubicBezTo>
                  <a:cubicBezTo>
                    <a:pt x="840" y="282"/>
                    <a:pt x="840" y="282"/>
                    <a:pt x="840" y="282"/>
                  </a:cubicBezTo>
                  <a:cubicBezTo>
                    <a:pt x="838" y="280"/>
                    <a:pt x="832" y="275"/>
                    <a:pt x="830" y="277"/>
                  </a:cubicBezTo>
                  <a:cubicBezTo>
                    <a:pt x="828" y="279"/>
                    <a:pt x="827" y="283"/>
                    <a:pt x="828" y="285"/>
                  </a:cubicBezTo>
                  <a:cubicBezTo>
                    <a:pt x="829" y="287"/>
                    <a:pt x="832" y="288"/>
                    <a:pt x="834" y="290"/>
                  </a:cubicBezTo>
                  <a:cubicBezTo>
                    <a:pt x="831" y="292"/>
                    <a:pt x="828" y="291"/>
                    <a:pt x="826" y="289"/>
                  </a:cubicBezTo>
                  <a:cubicBezTo>
                    <a:pt x="825" y="290"/>
                    <a:pt x="825" y="290"/>
                    <a:pt x="825" y="290"/>
                  </a:cubicBezTo>
                  <a:cubicBezTo>
                    <a:pt x="824" y="291"/>
                    <a:pt x="824" y="291"/>
                    <a:pt x="824" y="291"/>
                  </a:cubicBezTo>
                  <a:cubicBezTo>
                    <a:pt x="823" y="291"/>
                    <a:pt x="823" y="291"/>
                    <a:pt x="823" y="291"/>
                  </a:cubicBezTo>
                  <a:cubicBezTo>
                    <a:pt x="822" y="292"/>
                    <a:pt x="822" y="293"/>
                    <a:pt x="821" y="294"/>
                  </a:cubicBezTo>
                  <a:cubicBezTo>
                    <a:pt x="820" y="294"/>
                    <a:pt x="819" y="294"/>
                    <a:pt x="819" y="293"/>
                  </a:cubicBezTo>
                  <a:cubicBezTo>
                    <a:pt x="817" y="290"/>
                    <a:pt x="817" y="290"/>
                    <a:pt x="817" y="290"/>
                  </a:cubicBezTo>
                  <a:cubicBezTo>
                    <a:pt x="807" y="279"/>
                    <a:pt x="807" y="279"/>
                    <a:pt x="807" y="279"/>
                  </a:cubicBezTo>
                  <a:cubicBezTo>
                    <a:pt x="805" y="280"/>
                    <a:pt x="806" y="279"/>
                    <a:pt x="805" y="280"/>
                  </a:cubicBezTo>
                  <a:cubicBezTo>
                    <a:pt x="803" y="281"/>
                    <a:pt x="804" y="286"/>
                    <a:pt x="805" y="288"/>
                  </a:cubicBezTo>
                  <a:cubicBezTo>
                    <a:pt x="805" y="291"/>
                    <a:pt x="807" y="295"/>
                    <a:pt x="809" y="297"/>
                  </a:cubicBezTo>
                  <a:cubicBezTo>
                    <a:pt x="810" y="299"/>
                    <a:pt x="810" y="299"/>
                    <a:pt x="811" y="301"/>
                  </a:cubicBezTo>
                  <a:cubicBezTo>
                    <a:pt x="806" y="304"/>
                    <a:pt x="806" y="304"/>
                    <a:pt x="806" y="304"/>
                  </a:cubicBezTo>
                  <a:cubicBezTo>
                    <a:pt x="805" y="305"/>
                    <a:pt x="805" y="305"/>
                    <a:pt x="805" y="305"/>
                  </a:cubicBezTo>
                  <a:cubicBezTo>
                    <a:pt x="802" y="307"/>
                    <a:pt x="795" y="307"/>
                    <a:pt x="792" y="307"/>
                  </a:cubicBezTo>
                  <a:cubicBezTo>
                    <a:pt x="791" y="305"/>
                    <a:pt x="791" y="305"/>
                    <a:pt x="791" y="305"/>
                  </a:cubicBezTo>
                  <a:cubicBezTo>
                    <a:pt x="792" y="304"/>
                    <a:pt x="792" y="302"/>
                    <a:pt x="791" y="300"/>
                  </a:cubicBezTo>
                  <a:cubicBezTo>
                    <a:pt x="791" y="300"/>
                    <a:pt x="790" y="300"/>
                    <a:pt x="789" y="300"/>
                  </a:cubicBezTo>
                  <a:cubicBezTo>
                    <a:pt x="789" y="301"/>
                    <a:pt x="789" y="301"/>
                    <a:pt x="789" y="301"/>
                  </a:cubicBezTo>
                  <a:cubicBezTo>
                    <a:pt x="787" y="302"/>
                    <a:pt x="784" y="306"/>
                    <a:pt x="783" y="308"/>
                  </a:cubicBezTo>
                  <a:close/>
                  <a:moveTo>
                    <a:pt x="854" y="281"/>
                  </a:moveTo>
                  <a:cubicBezTo>
                    <a:pt x="850" y="275"/>
                    <a:pt x="850" y="275"/>
                    <a:pt x="850" y="275"/>
                  </a:cubicBezTo>
                  <a:cubicBezTo>
                    <a:pt x="852" y="274"/>
                    <a:pt x="850" y="274"/>
                    <a:pt x="853" y="276"/>
                  </a:cubicBezTo>
                  <a:cubicBezTo>
                    <a:pt x="854" y="275"/>
                    <a:pt x="854" y="275"/>
                    <a:pt x="854" y="275"/>
                  </a:cubicBezTo>
                  <a:cubicBezTo>
                    <a:pt x="854" y="275"/>
                    <a:pt x="854" y="275"/>
                    <a:pt x="854" y="275"/>
                  </a:cubicBezTo>
                  <a:cubicBezTo>
                    <a:pt x="855" y="274"/>
                    <a:pt x="855" y="274"/>
                    <a:pt x="855" y="274"/>
                  </a:cubicBezTo>
                  <a:cubicBezTo>
                    <a:pt x="859" y="274"/>
                    <a:pt x="859" y="274"/>
                    <a:pt x="859" y="274"/>
                  </a:cubicBezTo>
                  <a:cubicBezTo>
                    <a:pt x="860" y="273"/>
                    <a:pt x="860" y="273"/>
                    <a:pt x="860" y="273"/>
                  </a:cubicBezTo>
                  <a:cubicBezTo>
                    <a:pt x="862" y="272"/>
                    <a:pt x="862" y="272"/>
                    <a:pt x="862" y="272"/>
                  </a:cubicBezTo>
                  <a:cubicBezTo>
                    <a:pt x="863" y="272"/>
                    <a:pt x="863" y="272"/>
                    <a:pt x="863" y="272"/>
                  </a:cubicBezTo>
                  <a:cubicBezTo>
                    <a:pt x="864" y="270"/>
                    <a:pt x="864" y="270"/>
                    <a:pt x="864" y="270"/>
                  </a:cubicBezTo>
                  <a:cubicBezTo>
                    <a:pt x="865" y="269"/>
                    <a:pt x="865" y="269"/>
                    <a:pt x="865" y="269"/>
                  </a:cubicBezTo>
                  <a:cubicBezTo>
                    <a:pt x="865" y="268"/>
                    <a:pt x="874" y="262"/>
                    <a:pt x="875" y="262"/>
                  </a:cubicBezTo>
                  <a:cubicBezTo>
                    <a:pt x="876" y="261"/>
                    <a:pt x="876" y="261"/>
                    <a:pt x="876" y="261"/>
                  </a:cubicBezTo>
                  <a:cubicBezTo>
                    <a:pt x="877" y="262"/>
                    <a:pt x="878" y="263"/>
                    <a:pt x="879" y="264"/>
                  </a:cubicBezTo>
                  <a:cubicBezTo>
                    <a:pt x="880" y="265"/>
                    <a:pt x="881" y="264"/>
                    <a:pt x="881" y="265"/>
                  </a:cubicBezTo>
                  <a:cubicBezTo>
                    <a:pt x="884" y="269"/>
                    <a:pt x="884" y="269"/>
                    <a:pt x="884" y="269"/>
                  </a:cubicBezTo>
                  <a:cubicBezTo>
                    <a:pt x="885" y="271"/>
                    <a:pt x="884" y="271"/>
                    <a:pt x="883" y="272"/>
                  </a:cubicBezTo>
                  <a:cubicBezTo>
                    <a:pt x="880" y="269"/>
                    <a:pt x="877" y="269"/>
                    <a:pt x="873" y="270"/>
                  </a:cubicBezTo>
                  <a:cubicBezTo>
                    <a:pt x="872" y="270"/>
                    <a:pt x="872" y="270"/>
                    <a:pt x="872" y="270"/>
                  </a:cubicBezTo>
                  <a:cubicBezTo>
                    <a:pt x="871" y="271"/>
                    <a:pt x="871" y="271"/>
                    <a:pt x="871" y="271"/>
                  </a:cubicBezTo>
                  <a:cubicBezTo>
                    <a:pt x="869" y="273"/>
                    <a:pt x="868" y="278"/>
                    <a:pt x="866" y="280"/>
                  </a:cubicBezTo>
                  <a:cubicBezTo>
                    <a:pt x="866" y="280"/>
                    <a:pt x="858" y="277"/>
                    <a:pt x="856" y="278"/>
                  </a:cubicBezTo>
                  <a:cubicBezTo>
                    <a:pt x="856" y="278"/>
                    <a:pt x="856" y="278"/>
                    <a:pt x="856" y="278"/>
                  </a:cubicBezTo>
                  <a:cubicBezTo>
                    <a:pt x="854" y="279"/>
                    <a:pt x="855" y="280"/>
                    <a:pt x="856" y="282"/>
                  </a:cubicBezTo>
                  <a:cubicBezTo>
                    <a:pt x="860" y="282"/>
                    <a:pt x="861" y="283"/>
                    <a:pt x="864" y="284"/>
                  </a:cubicBezTo>
                  <a:cubicBezTo>
                    <a:pt x="867" y="286"/>
                    <a:pt x="870" y="284"/>
                    <a:pt x="872" y="288"/>
                  </a:cubicBezTo>
                  <a:cubicBezTo>
                    <a:pt x="873" y="288"/>
                    <a:pt x="876" y="289"/>
                    <a:pt x="878" y="289"/>
                  </a:cubicBezTo>
                  <a:cubicBezTo>
                    <a:pt x="880" y="289"/>
                    <a:pt x="882" y="289"/>
                    <a:pt x="884" y="288"/>
                  </a:cubicBezTo>
                  <a:cubicBezTo>
                    <a:pt x="885" y="288"/>
                    <a:pt x="885" y="288"/>
                    <a:pt x="885" y="288"/>
                  </a:cubicBezTo>
                  <a:cubicBezTo>
                    <a:pt x="886" y="287"/>
                    <a:pt x="886" y="287"/>
                    <a:pt x="886" y="287"/>
                  </a:cubicBezTo>
                  <a:cubicBezTo>
                    <a:pt x="887" y="287"/>
                    <a:pt x="887" y="287"/>
                    <a:pt x="887" y="287"/>
                  </a:cubicBezTo>
                  <a:cubicBezTo>
                    <a:pt x="888" y="285"/>
                    <a:pt x="888" y="285"/>
                    <a:pt x="887" y="282"/>
                  </a:cubicBezTo>
                  <a:cubicBezTo>
                    <a:pt x="890" y="280"/>
                    <a:pt x="890" y="280"/>
                    <a:pt x="890" y="280"/>
                  </a:cubicBezTo>
                  <a:cubicBezTo>
                    <a:pt x="895" y="280"/>
                    <a:pt x="896" y="283"/>
                    <a:pt x="902" y="283"/>
                  </a:cubicBezTo>
                  <a:cubicBezTo>
                    <a:pt x="903" y="282"/>
                    <a:pt x="903" y="282"/>
                    <a:pt x="903" y="282"/>
                  </a:cubicBezTo>
                  <a:cubicBezTo>
                    <a:pt x="903" y="282"/>
                    <a:pt x="903" y="282"/>
                    <a:pt x="903" y="282"/>
                  </a:cubicBezTo>
                  <a:cubicBezTo>
                    <a:pt x="903" y="280"/>
                    <a:pt x="903" y="278"/>
                    <a:pt x="902" y="276"/>
                  </a:cubicBezTo>
                  <a:cubicBezTo>
                    <a:pt x="903" y="275"/>
                    <a:pt x="903" y="273"/>
                    <a:pt x="904" y="273"/>
                  </a:cubicBezTo>
                  <a:cubicBezTo>
                    <a:pt x="905" y="272"/>
                    <a:pt x="905" y="272"/>
                    <a:pt x="905" y="272"/>
                  </a:cubicBezTo>
                  <a:cubicBezTo>
                    <a:pt x="910" y="269"/>
                    <a:pt x="909" y="267"/>
                    <a:pt x="909" y="263"/>
                  </a:cubicBezTo>
                  <a:cubicBezTo>
                    <a:pt x="907" y="261"/>
                    <a:pt x="903" y="259"/>
                    <a:pt x="901" y="260"/>
                  </a:cubicBezTo>
                  <a:cubicBezTo>
                    <a:pt x="899" y="261"/>
                    <a:pt x="899" y="262"/>
                    <a:pt x="896" y="264"/>
                  </a:cubicBezTo>
                  <a:cubicBezTo>
                    <a:pt x="895" y="265"/>
                    <a:pt x="895" y="265"/>
                    <a:pt x="895" y="265"/>
                  </a:cubicBezTo>
                  <a:cubicBezTo>
                    <a:pt x="892" y="267"/>
                    <a:pt x="887" y="258"/>
                    <a:pt x="882" y="258"/>
                  </a:cubicBezTo>
                  <a:cubicBezTo>
                    <a:pt x="882" y="257"/>
                    <a:pt x="882" y="256"/>
                    <a:pt x="883" y="255"/>
                  </a:cubicBezTo>
                  <a:cubicBezTo>
                    <a:pt x="886" y="253"/>
                    <a:pt x="886" y="253"/>
                    <a:pt x="886" y="253"/>
                  </a:cubicBezTo>
                  <a:cubicBezTo>
                    <a:pt x="887" y="252"/>
                    <a:pt x="887" y="252"/>
                    <a:pt x="887" y="252"/>
                  </a:cubicBezTo>
                  <a:cubicBezTo>
                    <a:pt x="889" y="249"/>
                    <a:pt x="891" y="246"/>
                    <a:pt x="888" y="242"/>
                  </a:cubicBezTo>
                  <a:cubicBezTo>
                    <a:pt x="889" y="241"/>
                    <a:pt x="889" y="241"/>
                    <a:pt x="889" y="241"/>
                  </a:cubicBezTo>
                  <a:cubicBezTo>
                    <a:pt x="887" y="240"/>
                    <a:pt x="885" y="239"/>
                    <a:pt x="883" y="240"/>
                  </a:cubicBezTo>
                  <a:cubicBezTo>
                    <a:pt x="881" y="242"/>
                    <a:pt x="880" y="243"/>
                    <a:pt x="878" y="244"/>
                  </a:cubicBezTo>
                  <a:cubicBezTo>
                    <a:pt x="877" y="246"/>
                    <a:pt x="875" y="246"/>
                    <a:pt x="873" y="247"/>
                  </a:cubicBezTo>
                  <a:cubicBezTo>
                    <a:pt x="872" y="248"/>
                    <a:pt x="872" y="248"/>
                    <a:pt x="872" y="248"/>
                  </a:cubicBezTo>
                  <a:cubicBezTo>
                    <a:pt x="870" y="249"/>
                    <a:pt x="870" y="249"/>
                    <a:pt x="868" y="250"/>
                  </a:cubicBezTo>
                  <a:cubicBezTo>
                    <a:pt x="867" y="251"/>
                    <a:pt x="867" y="252"/>
                    <a:pt x="865" y="253"/>
                  </a:cubicBezTo>
                  <a:cubicBezTo>
                    <a:pt x="862" y="255"/>
                    <a:pt x="862" y="255"/>
                    <a:pt x="862" y="255"/>
                  </a:cubicBezTo>
                  <a:cubicBezTo>
                    <a:pt x="856" y="260"/>
                    <a:pt x="856" y="260"/>
                    <a:pt x="856" y="260"/>
                  </a:cubicBezTo>
                  <a:cubicBezTo>
                    <a:pt x="853" y="262"/>
                    <a:pt x="850" y="262"/>
                    <a:pt x="847" y="264"/>
                  </a:cubicBezTo>
                  <a:cubicBezTo>
                    <a:pt x="846" y="265"/>
                    <a:pt x="846" y="266"/>
                    <a:pt x="845" y="266"/>
                  </a:cubicBezTo>
                  <a:cubicBezTo>
                    <a:pt x="845" y="266"/>
                    <a:pt x="844" y="267"/>
                    <a:pt x="843" y="267"/>
                  </a:cubicBezTo>
                  <a:cubicBezTo>
                    <a:pt x="841" y="265"/>
                    <a:pt x="841" y="266"/>
                    <a:pt x="839" y="263"/>
                  </a:cubicBezTo>
                  <a:cubicBezTo>
                    <a:pt x="840" y="263"/>
                    <a:pt x="840" y="263"/>
                    <a:pt x="840" y="263"/>
                  </a:cubicBezTo>
                  <a:cubicBezTo>
                    <a:pt x="842" y="265"/>
                    <a:pt x="842" y="263"/>
                    <a:pt x="844" y="264"/>
                  </a:cubicBezTo>
                  <a:cubicBezTo>
                    <a:pt x="848" y="262"/>
                    <a:pt x="848" y="262"/>
                    <a:pt x="848" y="262"/>
                  </a:cubicBezTo>
                  <a:cubicBezTo>
                    <a:pt x="862" y="253"/>
                    <a:pt x="862" y="253"/>
                    <a:pt x="862" y="253"/>
                  </a:cubicBezTo>
                  <a:cubicBezTo>
                    <a:pt x="864" y="252"/>
                    <a:pt x="865" y="250"/>
                    <a:pt x="866" y="249"/>
                  </a:cubicBezTo>
                  <a:cubicBezTo>
                    <a:pt x="867" y="248"/>
                    <a:pt x="867" y="248"/>
                    <a:pt x="867" y="248"/>
                  </a:cubicBezTo>
                  <a:cubicBezTo>
                    <a:pt x="871" y="246"/>
                    <a:pt x="871" y="246"/>
                    <a:pt x="871" y="246"/>
                  </a:cubicBezTo>
                  <a:cubicBezTo>
                    <a:pt x="871" y="245"/>
                    <a:pt x="871" y="245"/>
                    <a:pt x="871" y="245"/>
                  </a:cubicBezTo>
                  <a:cubicBezTo>
                    <a:pt x="874" y="241"/>
                    <a:pt x="874" y="239"/>
                    <a:pt x="875" y="236"/>
                  </a:cubicBezTo>
                  <a:cubicBezTo>
                    <a:pt x="875" y="235"/>
                    <a:pt x="875" y="235"/>
                    <a:pt x="875" y="235"/>
                  </a:cubicBezTo>
                  <a:cubicBezTo>
                    <a:pt x="873" y="232"/>
                    <a:pt x="869" y="233"/>
                    <a:pt x="866" y="233"/>
                  </a:cubicBezTo>
                  <a:cubicBezTo>
                    <a:pt x="866" y="234"/>
                    <a:pt x="866" y="234"/>
                    <a:pt x="866" y="234"/>
                  </a:cubicBezTo>
                  <a:cubicBezTo>
                    <a:pt x="861" y="237"/>
                    <a:pt x="861" y="237"/>
                    <a:pt x="861" y="237"/>
                  </a:cubicBezTo>
                  <a:cubicBezTo>
                    <a:pt x="852" y="242"/>
                    <a:pt x="852" y="242"/>
                    <a:pt x="852" y="242"/>
                  </a:cubicBezTo>
                  <a:cubicBezTo>
                    <a:pt x="852" y="243"/>
                    <a:pt x="852" y="243"/>
                    <a:pt x="852" y="243"/>
                  </a:cubicBezTo>
                  <a:cubicBezTo>
                    <a:pt x="851" y="243"/>
                    <a:pt x="851" y="243"/>
                    <a:pt x="851" y="243"/>
                  </a:cubicBezTo>
                  <a:cubicBezTo>
                    <a:pt x="850" y="245"/>
                    <a:pt x="849" y="246"/>
                    <a:pt x="847" y="247"/>
                  </a:cubicBezTo>
                  <a:cubicBezTo>
                    <a:pt x="843" y="250"/>
                    <a:pt x="843" y="250"/>
                    <a:pt x="843" y="250"/>
                  </a:cubicBezTo>
                  <a:cubicBezTo>
                    <a:pt x="842" y="251"/>
                    <a:pt x="839" y="254"/>
                    <a:pt x="838" y="255"/>
                  </a:cubicBezTo>
                  <a:cubicBezTo>
                    <a:pt x="837" y="257"/>
                    <a:pt x="838" y="258"/>
                    <a:pt x="837" y="260"/>
                  </a:cubicBezTo>
                  <a:cubicBezTo>
                    <a:pt x="834" y="257"/>
                    <a:pt x="827" y="253"/>
                    <a:pt x="827" y="253"/>
                  </a:cubicBezTo>
                  <a:cubicBezTo>
                    <a:pt x="826" y="252"/>
                    <a:pt x="826" y="252"/>
                    <a:pt x="826" y="252"/>
                  </a:cubicBezTo>
                  <a:cubicBezTo>
                    <a:pt x="826" y="250"/>
                    <a:pt x="826" y="250"/>
                    <a:pt x="826" y="250"/>
                  </a:cubicBezTo>
                  <a:cubicBezTo>
                    <a:pt x="826" y="249"/>
                    <a:pt x="826" y="249"/>
                    <a:pt x="826" y="249"/>
                  </a:cubicBezTo>
                  <a:cubicBezTo>
                    <a:pt x="824" y="246"/>
                    <a:pt x="812" y="246"/>
                    <a:pt x="809" y="248"/>
                  </a:cubicBezTo>
                  <a:cubicBezTo>
                    <a:pt x="806" y="250"/>
                    <a:pt x="806" y="250"/>
                    <a:pt x="806" y="250"/>
                  </a:cubicBezTo>
                  <a:cubicBezTo>
                    <a:pt x="806" y="250"/>
                    <a:pt x="806" y="250"/>
                    <a:pt x="806" y="250"/>
                  </a:cubicBezTo>
                  <a:cubicBezTo>
                    <a:pt x="804" y="256"/>
                    <a:pt x="804" y="256"/>
                    <a:pt x="804" y="256"/>
                  </a:cubicBezTo>
                  <a:cubicBezTo>
                    <a:pt x="804" y="257"/>
                    <a:pt x="804" y="258"/>
                    <a:pt x="805" y="259"/>
                  </a:cubicBezTo>
                  <a:cubicBezTo>
                    <a:pt x="806" y="261"/>
                    <a:pt x="806" y="261"/>
                    <a:pt x="806" y="261"/>
                  </a:cubicBezTo>
                  <a:cubicBezTo>
                    <a:pt x="807" y="262"/>
                    <a:pt x="807" y="262"/>
                    <a:pt x="807" y="262"/>
                  </a:cubicBezTo>
                  <a:cubicBezTo>
                    <a:pt x="809" y="263"/>
                    <a:pt x="811" y="264"/>
                    <a:pt x="813" y="264"/>
                  </a:cubicBezTo>
                  <a:cubicBezTo>
                    <a:pt x="814" y="263"/>
                    <a:pt x="814" y="263"/>
                    <a:pt x="814" y="263"/>
                  </a:cubicBezTo>
                  <a:cubicBezTo>
                    <a:pt x="815" y="263"/>
                    <a:pt x="815" y="263"/>
                    <a:pt x="815" y="263"/>
                  </a:cubicBezTo>
                  <a:cubicBezTo>
                    <a:pt x="816" y="262"/>
                    <a:pt x="816" y="262"/>
                    <a:pt x="816" y="262"/>
                  </a:cubicBezTo>
                  <a:cubicBezTo>
                    <a:pt x="817" y="261"/>
                    <a:pt x="817" y="260"/>
                    <a:pt x="818" y="259"/>
                  </a:cubicBezTo>
                  <a:cubicBezTo>
                    <a:pt x="820" y="258"/>
                    <a:pt x="820" y="258"/>
                    <a:pt x="820" y="258"/>
                  </a:cubicBezTo>
                  <a:cubicBezTo>
                    <a:pt x="821" y="257"/>
                    <a:pt x="821" y="257"/>
                    <a:pt x="821" y="257"/>
                  </a:cubicBezTo>
                  <a:cubicBezTo>
                    <a:pt x="822" y="257"/>
                    <a:pt x="826" y="257"/>
                    <a:pt x="827" y="259"/>
                  </a:cubicBezTo>
                  <a:cubicBezTo>
                    <a:pt x="828" y="261"/>
                    <a:pt x="828" y="261"/>
                    <a:pt x="828" y="261"/>
                  </a:cubicBezTo>
                  <a:cubicBezTo>
                    <a:pt x="842" y="280"/>
                    <a:pt x="842" y="280"/>
                    <a:pt x="842" y="280"/>
                  </a:cubicBezTo>
                  <a:cubicBezTo>
                    <a:pt x="850" y="293"/>
                    <a:pt x="850" y="293"/>
                    <a:pt x="850" y="293"/>
                  </a:cubicBezTo>
                  <a:cubicBezTo>
                    <a:pt x="856" y="302"/>
                    <a:pt x="856" y="302"/>
                    <a:pt x="856" y="302"/>
                  </a:cubicBezTo>
                  <a:cubicBezTo>
                    <a:pt x="856" y="302"/>
                    <a:pt x="856" y="303"/>
                    <a:pt x="856" y="304"/>
                  </a:cubicBezTo>
                  <a:cubicBezTo>
                    <a:pt x="851" y="306"/>
                    <a:pt x="851" y="306"/>
                    <a:pt x="851" y="306"/>
                  </a:cubicBezTo>
                  <a:cubicBezTo>
                    <a:pt x="853" y="308"/>
                    <a:pt x="854" y="308"/>
                    <a:pt x="856" y="310"/>
                  </a:cubicBezTo>
                  <a:cubicBezTo>
                    <a:pt x="857" y="311"/>
                    <a:pt x="857" y="313"/>
                    <a:pt x="858" y="315"/>
                  </a:cubicBezTo>
                  <a:cubicBezTo>
                    <a:pt x="860" y="318"/>
                    <a:pt x="863" y="320"/>
                    <a:pt x="866" y="318"/>
                  </a:cubicBezTo>
                  <a:cubicBezTo>
                    <a:pt x="869" y="316"/>
                    <a:pt x="867" y="311"/>
                    <a:pt x="867" y="308"/>
                  </a:cubicBezTo>
                  <a:cubicBezTo>
                    <a:pt x="867" y="306"/>
                    <a:pt x="866" y="301"/>
                    <a:pt x="865" y="298"/>
                  </a:cubicBezTo>
                  <a:cubicBezTo>
                    <a:pt x="862" y="294"/>
                    <a:pt x="862" y="294"/>
                    <a:pt x="862" y="294"/>
                  </a:cubicBezTo>
                  <a:cubicBezTo>
                    <a:pt x="854" y="281"/>
                    <a:pt x="854" y="281"/>
                    <a:pt x="854" y="281"/>
                  </a:cubicBezTo>
                  <a:close/>
                  <a:moveTo>
                    <a:pt x="608" y="140"/>
                  </a:moveTo>
                  <a:cubicBezTo>
                    <a:pt x="606" y="142"/>
                    <a:pt x="606" y="143"/>
                    <a:pt x="603" y="143"/>
                  </a:cubicBezTo>
                  <a:cubicBezTo>
                    <a:pt x="601" y="145"/>
                    <a:pt x="600" y="144"/>
                    <a:pt x="598" y="147"/>
                  </a:cubicBezTo>
                  <a:cubicBezTo>
                    <a:pt x="596" y="146"/>
                    <a:pt x="596" y="146"/>
                    <a:pt x="596" y="146"/>
                  </a:cubicBezTo>
                  <a:cubicBezTo>
                    <a:pt x="595" y="147"/>
                    <a:pt x="592" y="150"/>
                    <a:pt x="592" y="150"/>
                  </a:cubicBezTo>
                  <a:cubicBezTo>
                    <a:pt x="591" y="150"/>
                    <a:pt x="591" y="150"/>
                    <a:pt x="589" y="150"/>
                  </a:cubicBezTo>
                  <a:cubicBezTo>
                    <a:pt x="589" y="151"/>
                    <a:pt x="589" y="151"/>
                    <a:pt x="587" y="152"/>
                  </a:cubicBezTo>
                  <a:cubicBezTo>
                    <a:pt x="582" y="154"/>
                    <a:pt x="584" y="154"/>
                    <a:pt x="578" y="155"/>
                  </a:cubicBezTo>
                  <a:cubicBezTo>
                    <a:pt x="577" y="157"/>
                    <a:pt x="577" y="157"/>
                    <a:pt x="577" y="157"/>
                  </a:cubicBezTo>
                  <a:cubicBezTo>
                    <a:pt x="579" y="158"/>
                    <a:pt x="579" y="158"/>
                    <a:pt x="579" y="158"/>
                  </a:cubicBezTo>
                  <a:cubicBezTo>
                    <a:pt x="580" y="158"/>
                    <a:pt x="580" y="158"/>
                    <a:pt x="580" y="158"/>
                  </a:cubicBezTo>
                  <a:cubicBezTo>
                    <a:pt x="586" y="160"/>
                    <a:pt x="590" y="157"/>
                    <a:pt x="595" y="157"/>
                  </a:cubicBezTo>
                  <a:cubicBezTo>
                    <a:pt x="600" y="157"/>
                    <a:pt x="598" y="158"/>
                    <a:pt x="602" y="156"/>
                  </a:cubicBezTo>
                  <a:cubicBezTo>
                    <a:pt x="605" y="154"/>
                    <a:pt x="606" y="154"/>
                    <a:pt x="609" y="153"/>
                  </a:cubicBezTo>
                  <a:cubicBezTo>
                    <a:pt x="616" y="151"/>
                    <a:pt x="615" y="150"/>
                    <a:pt x="621" y="146"/>
                  </a:cubicBezTo>
                  <a:cubicBezTo>
                    <a:pt x="625" y="142"/>
                    <a:pt x="628" y="139"/>
                    <a:pt x="631" y="136"/>
                  </a:cubicBezTo>
                  <a:cubicBezTo>
                    <a:pt x="633" y="134"/>
                    <a:pt x="634" y="130"/>
                    <a:pt x="636" y="131"/>
                  </a:cubicBezTo>
                  <a:cubicBezTo>
                    <a:pt x="637" y="131"/>
                    <a:pt x="637" y="136"/>
                    <a:pt x="637" y="137"/>
                  </a:cubicBezTo>
                  <a:cubicBezTo>
                    <a:pt x="637" y="138"/>
                    <a:pt x="637" y="138"/>
                    <a:pt x="637" y="138"/>
                  </a:cubicBezTo>
                  <a:cubicBezTo>
                    <a:pt x="637" y="138"/>
                    <a:pt x="639" y="149"/>
                    <a:pt x="639" y="150"/>
                  </a:cubicBezTo>
                  <a:cubicBezTo>
                    <a:pt x="639" y="153"/>
                    <a:pt x="639" y="154"/>
                    <a:pt x="640" y="156"/>
                  </a:cubicBezTo>
                  <a:cubicBezTo>
                    <a:pt x="641" y="159"/>
                    <a:pt x="642" y="160"/>
                    <a:pt x="642" y="162"/>
                  </a:cubicBezTo>
                  <a:cubicBezTo>
                    <a:pt x="642" y="168"/>
                    <a:pt x="644" y="170"/>
                    <a:pt x="647" y="173"/>
                  </a:cubicBezTo>
                  <a:cubicBezTo>
                    <a:pt x="649" y="175"/>
                    <a:pt x="655" y="181"/>
                    <a:pt x="657" y="182"/>
                  </a:cubicBezTo>
                  <a:cubicBezTo>
                    <a:pt x="661" y="183"/>
                    <a:pt x="665" y="184"/>
                    <a:pt x="667" y="182"/>
                  </a:cubicBezTo>
                  <a:cubicBezTo>
                    <a:pt x="668" y="177"/>
                    <a:pt x="667" y="177"/>
                    <a:pt x="664" y="174"/>
                  </a:cubicBezTo>
                  <a:cubicBezTo>
                    <a:pt x="662" y="172"/>
                    <a:pt x="663" y="170"/>
                    <a:pt x="661" y="167"/>
                  </a:cubicBezTo>
                  <a:cubicBezTo>
                    <a:pt x="656" y="161"/>
                    <a:pt x="655" y="159"/>
                    <a:pt x="653" y="153"/>
                  </a:cubicBezTo>
                  <a:cubicBezTo>
                    <a:pt x="651" y="148"/>
                    <a:pt x="650" y="142"/>
                    <a:pt x="647" y="138"/>
                  </a:cubicBezTo>
                  <a:cubicBezTo>
                    <a:pt x="646" y="135"/>
                    <a:pt x="646" y="133"/>
                    <a:pt x="646" y="129"/>
                  </a:cubicBezTo>
                  <a:cubicBezTo>
                    <a:pt x="646" y="128"/>
                    <a:pt x="646" y="126"/>
                    <a:pt x="645" y="125"/>
                  </a:cubicBezTo>
                  <a:cubicBezTo>
                    <a:pt x="644" y="122"/>
                    <a:pt x="643" y="124"/>
                    <a:pt x="644" y="121"/>
                  </a:cubicBezTo>
                  <a:cubicBezTo>
                    <a:pt x="652" y="123"/>
                    <a:pt x="652" y="123"/>
                    <a:pt x="652" y="123"/>
                  </a:cubicBezTo>
                  <a:cubicBezTo>
                    <a:pt x="654" y="124"/>
                    <a:pt x="654" y="124"/>
                    <a:pt x="654" y="124"/>
                  </a:cubicBezTo>
                  <a:cubicBezTo>
                    <a:pt x="660" y="126"/>
                    <a:pt x="665" y="126"/>
                    <a:pt x="668" y="123"/>
                  </a:cubicBezTo>
                  <a:cubicBezTo>
                    <a:pt x="669" y="122"/>
                    <a:pt x="669" y="122"/>
                    <a:pt x="669" y="122"/>
                  </a:cubicBezTo>
                  <a:cubicBezTo>
                    <a:pt x="670" y="117"/>
                    <a:pt x="670" y="114"/>
                    <a:pt x="665" y="112"/>
                  </a:cubicBezTo>
                  <a:cubicBezTo>
                    <a:pt x="662" y="111"/>
                    <a:pt x="662" y="111"/>
                    <a:pt x="662" y="111"/>
                  </a:cubicBezTo>
                  <a:cubicBezTo>
                    <a:pt x="659" y="110"/>
                    <a:pt x="659" y="111"/>
                    <a:pt x="656" y="110"/>
                  </a:cubicBezTo>
                  <a:cubicBezTo>
                    <a:pt x="650" y="108"/>
                    <a:pt x="650" y="108"/>
                    <a:pt x="650" y="108"/>
                  </a:cubicBezTo>
                  <a:cubicBezTo>
                    <a:pt x="654" y="100"/>
                    <a:pt x="654" y="100"/>
                    <a:pt x="654" y="100"/>
                  </a:cubicBezTo>
                  <a:cubicBezTo>
                    <a:pt x="656" y="91"/>
                    <a:pt x="656" y="91"/>
                    <a:pt x="656" y="91"/>
                  </a:cubicBezTo>
                  <a:cubicBezTo>
                    <a:pt x="659" y="84"/>
                    <a:pt x="659" y="84"/>
                    <a:pt x="659" y="84"/>
                  </a:cubicBezTo>
                  <a:cubicBezTo>
                    <a:pt x="660" y="83"/>
                    <a:pt x="658" y="80"/>
                    <a:pt x="657" y="79"/>
                  </a:cubicBezTo>
                  <a:cubicBezTo>
                    <a:pt x="653" y="79"/>
                    <a:pt x="653" y="79"/>
                    <a:pt x="653" y="79"/>
                  </a:cubicBezTo>
                  <a:cubicBezTo>
                    <a:pt x="652" y="80"/>
                    <a:pt x="651" y="81"/>
                    <a:pt x="651" y="84"/>
                  </a:cubicBezTo>
                  <a:cubicBezTo>
                    <a:pt x="650" y="84"/>
                    <a:pt x="650" y="84"/>
                    <a:pt x="650" y="84"/>
                  </a:cubicBezTo>
                  <a:cubicBezTo>
                    <a:pt x="649" y="88"/>
                    <a:pt x="647" y="88"/>
                    <a:pt x="647" y="91"/>
                  </a:cubicBezTo>
                  <a:cubicBezTo>
                    <a:pt x="646" y="94"/>
                    <a:pt x="646" y="94"/>
                    <a:pt x="646" y="94"/>
                  </a:cubicBezTo>
                  <a:cubicBezTo>
                    <a:pt x="641" y="105"/>
                    <a:pt x="641" y="105"/>
                    <a:pt x="641" y="105"/>
                  </a:cubicBezTo>
                  <a:cubicBezTo>
                    <a:pt x="640" y="104"/>
                    <a:pt x="640" y="105"/>
                    <a:pt x="638" y="104"/>
                  </a:cubicBezTo>
                  <a:cubicBezTo>
                    <a:pt x="638" y="104"/>
                    <a:pt x="638" y="104"/>
                    <a:pt x="638" y="104"/>
                  </a:cubicBezTo>
                  <a:cubicBezTo>
                    <a:pt x="634" y="103"/>
                    <a:pt x="632" y="104"/>
                    <a:pt x="631" y="104"/>
                  </a:cubicBezTo>
                  <a:cubicBezTo>
                    <a:pt x="631" y="104"/>
                    <a:pt x="631" y="104"/>
                    <a:pt x="631" y="104"/>
                  </a:cubicBezTo>
                  <a:cubicBezTo>
                    <a:pt x="628" y="103"/>
                    <a:pt x="628" y="102"/>
                    <a:pt x="626" y="101"/>
                  </a:cubicBezTo>
                  <a:cubicBezTo>
                    <a:pt x="625" y="101"/>
                    <a:pt x="620" y="104"/>
                    <a:pt x="618" y="105"/>
                  </a:cubicBezTo>
                  <a:cubicBezTo>
                    <a:pt x="618" y="106"/>
                    <a:pt x="618" y="106"/>
                    <a:pt x="618" y="106"/>
                  </a:cubicBezTo>
                  <a:cubicBezTo>
                    <a:pt x="617" y="109"/>
                    <a:pt x="620" y="113"/>
                    <a:pt x="622" y="115"/>
                  </a:cubicBezTo>
                  <a:cubicBezTo>
                    <a:pt x="623" y="115"/>
                    <a:pt x="623" y="115"/>
                    <a:pt x="623" y="115"/>
                  </a:cubicBezTo>
                  <a:cubicBezTo>
                    <a:pt x="624" y="116"/>
                    <a:pt x="624" y="116"/>
                    <a:pt x="624" y="116"/>
                  </a:cubicBezTo>
                  <a:cubicBezTo>
                    <a:pt x="628" y="117"/>
                    <a:pt x="629" y="116"/>
                    <a:pt x="632" y="117"/>
                  </a:cubicBezTo>
                  <a:cubicBezTo>
                    <a:pt x="631" y="118"/>
                    <a:pt x="632" y="116"/>
                    <a:pt x="631" y="118"/>
                  </a:cubicBezTo>
                  <a:cubicBezTo>
                    <a:pt x="631" y="120"/>
                    <a:pt x="627" y="123"/>
                    <a:pt x="626" y="125"/>
                  </a:cubicBezTo>
                  <a:cubicBezTo>
                    <a:pt x="624" y="127"/>
                    <a:pt x="623" y="129"/>
                    <a:pt x="621" y="131"/>
                  </a:cubicBezTo>
                  <a:cubicBezTo>
                    <a:pt x="618" y="134"/>
                    <a:pt x="616" y="134"/>
                    <a:pt x="614" y="135"/>
                  </a:cubicBezTo>
                  <a:cubicBezTo>
                    <a:pt x="611" y="138"/>
                    <a:pt x="613" y="139"/>
                    <a:pt x="608" y="140"/>
                  </a:cubicBezTo>
                  <a:close/>
                  <a:moveTo>
                    <a:pt x="356" y="137"/>
                  </a:moveTo>
                  <a:cubicBezTo>
                    <a:pt x="355" y="135"/>
                    <a:pt x="355" y="135"/>
                    <a:pt x="355" y="135"/>
                  </a:cubicBezTo>
                  <a:cubicBezTo>
                    <a:pt x="354" y="132"/>
                    <a:pt x="350" y="135"/>
                    <a:pt x="348" y="132"/>
                  </a:cubicBezTo>
                  <a:cubicBezTo>
                    <a:pt x="353" y="130"/>
                    <a:pt x="353" y="130"/>
                    <a:pt x="353" y="130"/>
                  </a:cubicBezTo>
                  <a:cubicBezTo>
                    <a:pt x="354" y="131"/>
                    <a:pt x="354" y="131"/>
                    <a:pt x="354" y="131"/>
                  </a:cubicBezTo>
                  <a:cubicBezTo>
                    <a:pt x="355" y="130"/>
                    <a:pt x="355" y="130"/>
                    <a:pt x="355" y="130"/>
                  </a:cubicBezTo>
                  <a:cubicBezTo>
                    <a:pt x="356" y="130"/>
                    <a:pt x="356" y="129"/>
                    <a:pt x="356" y="129"/>
                  </a:cubicBezTo>
                  <a:cubicBezTo>
                    <a:pt x="357" y="129"/>
                    <a:pt x="358" y="129"/>
                    <a:pt x="359" y="130"/>
                  </a:cubicBezTo>
                  <a:cubicBezTo>
                    <a:pt x="359" y="131"/>
                    <a:pt x="359" y="131"/>
                    <a:pt x="359" y="131"/>
                  </a:cubicBezTo>
                  <a:cubicBezTo>
                    <a:pt x="359" y="134"/>
                    <a:pt x="359" y="136"/>
                    <a:pt x="357" y="137"/>
                  </a:cubicBezTo>
                  <a:cubicBezTo>
                    <a:pt x="358" y="138"/>
                    <a:pt x="358" y="140"/>
                    <a:pt x="357" y="140"/>
                  </a:cubicBezTo>
                  <a:cubicBezTo>
                    <a:pt x="356" y="141"/>
                    <a:pt x="356" y="140"/>
                    <a:pt x="356" y="140"/>
                  </a:cubicBezTo>
                  <a:cubicBezTo>
                    <a:pt x="355" y="139"/>
                    <a:pt x="357" y="138"/>
                    <a:pt x="356" y="137"/>
                  </a:cubicBezTo>
                  <a:close/>
                  <a:moveTo>
                    <a:pt x="340" y="139"/>
                  </a:moveTo>
                  <a:cubicBezTo>
                    <a:pt x="340" y="138"/>
                    <a:pt x="341" y="138"/>
                    <a:pt x="342" y="137"/>
                  </a:cubicBezTo>
                  <a:cubicBezTo>
                    <a:pt x="343" y="137"/>
                    <a:pt x="344" y="138"/>
                    <a:pt x="344" y="139"/>
                  </a:cubicBezTo>
                  <a:cubicBezTo>
                    <a:pt x="345" y="141"/>
                    <a:pt x="347" y="143"/>
                    <a:pt x="349" y="143"/>
                  </a:cubicBezTo>
                  <a:cubicBezTo>
                    <a:pt x="350" y="146"/>
                    <a:pt x="347" y="145"/>
                    <a:pt x="348" y="148"/>
                  </a:cubicBezTo>
                  <a:cubicBezTo>
                    <a:pt x="348" y="148"/>
                    <a:pt x="348" y="148"/>
                    <a:pt x="348" y="148"/>
                  </a:cubicBezTo>
                  <a:cubicBezTo>
                    <a:pt x="349" y="149"/>
                    <a:pt x="349" y="149"/>
                    <a:pt x="349" y="149"/>
                  </a:cubicBezTo>
                  <a:cubicBezTo>
                    <a:pt x="353" y="152"/>
                    <a:pt x="353" y="152"/>
                    <a:pt x="353" y="152"/>
                  </a:cubicBezTo>
                  <a:cubicBezTo>
                    <a:pt x="354" y="152"/>
                    <a:pt x="352" y="153"/>
                    <a:pt x="354" y="152"/>
                  </a:cubicBezTo>
                  <a:cubicBezTo>
                    <a:pt x="356" y="152"/>
                    <a:pt x="356" y="152"/>
                    <a:pt x="356" y="152"/>
                  </a:cubicBezTo>
                  <a:cubicBezTo>
                    <a:pt x="358" y="150"/>
                    <a:pt x="358" y="150"/>
                    <a:pt x="360" y="148"/>
                  </a:cubicBezTo>
                  <a:cubicBezTo>
                    <a:pt x="362" y="148"/>
                    <a:pt x="362" y="148"/>
                    <a:pt x="362" y="148"/>
                  </a:cubicBezTo>
                  <a:cubicBezTo>
                    <a:pt x="363" y="150"/>
                    <a:pt x="363" y="150"/>
                    <a:pt x="363" y="150"/>
                  </a:cubicBezTo>
                  <a:cubicBezTo>
                    <a:pt x="361" y="152"/>
                    <a:pt x="358" y="155"/>
                    <a:pt x="356" y="156"/>
                  </a:cubicBezTo>
                  <a:cubicBezTo>
                    <a:pt x="356" y="156"/>
                    <a:pt x="356" y="156"/>
                    <a:pt x="356" y="156"/>
                  </a:cubicBezTo>
                  <a:cubicBezTo>
                    <a:pt x="354" y="157"/>
                    <a:pt x="353" y="157"/>
                    <a:pt x="353" y="158"/>
                  </a:cubicBezTo>
                  <a:cubicBezTo>
                    <a:pt x="353" y="160"/>
                    <a:pt x="352" y="158"/>
                    <a:pt x="353" y="160"/>
                  </a:cubicBezTo>
                  <a:cubicBezTo>
                    <a:pt x="353" y="161"/>
                    <a:pt x="353" y="161"/>
                    <a:pt x="353" y="161"/>
                  </a:cubicBezTo>
                  <a:cubicBezTo>
                    <a:pt x="354" y="162"/>
                    <a:pt x="358" y="162"/>
                    <a:pt x="360" y="162"/>
                  </a:cubicBezTo>
                  <a:cubicBezTo>
                    <a:pt x="366" y="159"/>
                    <a:pt x="366" y="159"/>
                    <a:pt x="366" y="159"/>
                  </a:cubicBezTo>
                  <a:cubicBezTo>
                    <a:pt x="367" y="160"/>
                    <a:pt x="367" y="160"/>
                    <a:pt x="367" y="161"/>
                  </a:cubicBezTo>
                  <a:cubicBezTo>
                    <a:pt x="371" y="169"/>
                    <a:pt x="371" y="169"/>
                    <a:pt x="371" y="169"/>
                  </a:cubicBezTo>
                  <a:cubicBezTo>
                    <a:pt x="372" y="168"/>
                    <a:pt x="372" y="169"/>
                    <a:pt x="373" y="168"/>
                  </a:cubicBezTo>
                  <a:cubicBezTo>
                    <a:pt x="374" y="168"/>
                    <a:pt x="375" y="161"/>
                    <a:pt x="376" y="160"/>
                  </a:cubicBezTo>
                  <a:cubicBezTo>
                    <a:pt x="375" y="159"/>
                    <a:pt x="375" y="159"/>
                    <a:pt x="375" y="159"/>
                  </a:cubicBezTo>
                  <a:cubicBezTo>
                    <a:pt x="375" y="158"/>
                    <a:pt x="375" y="158"/>
                    <a:pt x="375" y="158"/>
                  </a:cubicBezTo>
                  <a:cubicBezTo>
                    <a:pt x="375" y="154"/>
                    <a:pt x="375" y="154"/>
                    <a:pt x="375" y="154"/>
                  </a:cubicBezTo>
                  <a:cubicBezTo>
                    <a:pt x="376" y="154"/>
                    <a:pt x="376" y="154"/>
                    <a:pt x="376" y="154"/>
                  </a:cubicBezTo>
                  <a:cubicBezTo>
                    <a:pt x="378" y="153"/>
                    <a:pt x="378" y="153"/>
                    <a:pt x="378" y="153"/>
                  </a:cubicBezTo>
                  <a:cubicBezTo>
                    <a:pt x="379" y="153"/>
                    <a:pt x="379" y="151"/>
                    <a:pt x="379" y="150"/>
                  </a:cubicBezTo>
                  <a:cubicBezTo>
                    <a:pt x="378" y="148"/>
                    <a:pt x="378" y="148"/>
                    <a:pt x="378" y="148"/>
                  </a:cubicBezTo>
                  <a:cubicBezTo>
                    <a:pt x="377" y="148"/>
                    <a:pt x="373" y="147"/>
                    <a:pt x="371" y="148"/>
                  </a:cubicBezTo>
                  <a:cubicBezTo>
                    <a:pt x="369" y="145"/>
                    <a:pt x="369" y="145"/>
                    <a:pt x="369" y="145"/>
                  </a:cubicBezTo>
                  <a:cubicBezTo>
                    <a:pt x="370" y="143"/>
                    <a:pt x="370" y="143"/>
                    <a:pt x="371" y="141"/>
                  </a:cubicBezTo>
                  <a:cubicBezTo>
                    <a:pt x="373" y="140"/>
                    <a:pt x="373" y="140"/>
                    <a:pt x="373" y="140"/>
                  </a:cubicBezTo>
                  <a:cubicBezTo>
                    <a:pt x="374" y="139"/>
                    <a:pt x="374" y="139"/>
                    <a:pt x="374" y="139"/>
                  </a:cubicBezTo>
                  <a:cubicBezTo>
                    <a:pt x="372" y="137"/>
                    <a:pt x="367" y="137"/>
                    <a:pt x="366" y="135"/>
                  </a:cubicBezTo>
                  <a:cubicBezTo>
                    <a:pt x="365" y="134"/>
                    <a:pt x="368" y="132"/>
                    <a:pt x="368" y="129"/>
                  </a:cubicBezTo>
                  <a:cubicBezTo>
                    <a:pt x="368" y="128"/>
                    <a:pt x="368" y="125"/>
                    <a:pt x="368" y="124"/>
                  </a:cubicBezTo>
                  <a:cubicBezTo>
                    <a:pt x="372" y="122"/>
                    <a:pt x="382" y="112"/>
                    <a:pt x="385" y="121"/>
                  </a:cubicBezTo>
                  <a:cubicBezTo>
                    <a:pt x="387" y="127"/>
                    <a:pt x="387" y="127"/>
                    <a:pt x="387" y="127"/>
                  </a:cubicBezTo>
                  <a:cubicBezTo>
                    <a:pt x="391" y="135"/>
                    <a:pt x="391" y="135"/>
                    <a:pt x="391" y="135"/>
                  </a:cubicBezTo>
                  <a:cubicBezTo>
                    <a:pt x="391" y="136"/>
                    <a:pt x="391" y="136"/>
                    <a:pt x="391" y="136"/>
                  </a:cubicBezTo>
                  <a:cubicBezTo>
                    <a:pt x="391" y="137"/>
                    <a:pt x="391" y="139"/>
                    <a:pt x="391" y="140"/>
                  </a:cubicBezTo>
                  <a:cubicBezTo>
                    <a:pt x="393" y="144"/>
                    <a:pt x="394" y="142"/>
                    <a:pt x="395" y="147"/>
                  </a:cubicBezTo>
                  <a:cubicBezTo>
                    <a:pt x="396" y="150"/>
                    <a:pt x="396" y="152"/>
                    <a:pt x="396" y="155"/>
                  </a:cubicBezTo>
                  <a:cubicBezTo>
                    <a:pt x="395" y="156"/>
                    <a:pt x="395" y="156"/>
                    <a:pt x="395" y="156"/>
                  </a:cubicBezTo>
                  <a:cubicBezTo>
                    <a:pt x="394" y="157"/>
                    <a:pt x="394" y="157"/>
                    <a:pt x="394" y="157"/>
                  </a:cubicBezTo>
                  <a:cubicBezTo>
                    <a:pt x="391" y="158"/>
                    <a:pt x="391" y="158"/>
                    <a:pt x="391" y="158"/>
                  </a:cubicBezTo>
                  <a:cubicBezTo>
                    <a:pt x="390" y="158"/>
                    <a:pt x="390" y="159"/>
                    <a:pt x="390" y="159"/>
                  </a:cubicBezTo>
                  <a:cubicBezTo>
                    <a:pt x="392" y="163"/>
                    <a:pt x="395" y="164"/>
                    <a:pt x="396" y="165"/>
                  </a:cubicBezTo>
                  <a:cubicBezTo>
                    <a:pt x="396" y="165"/>
                    <a:pt x="396" y="165"/>
                    <a:pt x="396" y="165"/>
                  </a:cubicBezTo>
                  <a:cubicBezTo>
                    <a:pt x="396" y="166"/>
                    <a:pt x="396" y="166"/>
                    <a:pt x="396" y="166"/>
                  </a:cubicBezTo>
                  <a:cubicBezTo>
                    <a:pt x="398" y="167"/>
                    <a:pt x="401" y="169"/>
                    <a:pt x="403" y="168"/>
                  </a:cubicBezTo>
                  <a:cubicBezTo>
                    <a:pt x="405" y="167"/>
                    <a:pt x="405" y="167"/>
                    <a:pt x="405" y="167"/>
                  </a:cubicBezTo>
                  <a:cubicBezTo>
                    <a:pt x="406" y="167"/>
                    <a:pt x="406" y="167"/>
                    <a:pt x="406" y="167"/>
                  </a:cubicBezTo>
                  <a:cubicBezTo>
                    <a:pt x="410" y="162"/>
                    <a:pt x="409" y="160"/>
                    <a:pt x="409" y="153"/>
                  </a:cubicBezTo>
                  <a:cubicBezTo>
                    <a:pt x="409" y="149"/>
                    <a:pt x="410" y="144"/>
                    <a:pt x="407" y="138"/>
                  </a:cubicBezTo>
                  <a:cubicBezTo>
                    <a:pt x="406" y="136"/>
                    <a:pt x="406" y="136"/>
                    <a:pt x="406" y="136"/>
                  </a:cubicBezTo>
                  <a:cubicBezTo>
                    <a:pt x="404" y="133"/>
                    <a:pt x="404" y="129"/>
                    <a:pt x="402" y="126"/>
                  </a:cubicBezTo>
                  <a:cubicBezTo>
                    <a:pt x="401" y="121"/>
                    <a:pt x="400" y="120"/>
                    <a:pt x="398" y="115"/>
                  </a:cubicBezTo>
                  <a:cubicBezTo>
                    <a:pt x="395" y="109"/>
                    <a:pt x="395" y="109"/>
                    <a:pt x="395" y="109"/>
                  </a:cubicBezTo>
                  <a:cubicBezTo>
                    <a:pt x="392" y="103"/>
                    <a:pt x="385" y="104"/>
                    <a:pt x="379" y="107"/>
                  </a:cubicBezTo>
                  <a:cubicBezTo>
                    <a:pt x="368" y="113"/>
                    <a:pt x="368" y="113"/>
                    <a:pt x="368" y="113"/>
                  </a:cubicBezTo>
                  <a:cubicBezTo>
                    <a:pt x="363" y="115"/>
                    <a:pt x="359" y="119"/>
                    <a:pt x="352" y="122"/>
                  </a:cubicBezTo>
                  <a:cubicBezTo>
                    <a:pt x="344" y="126"/>
                    <a:pt x="344" y="126"/>
                    <a:pt x="344" y="126"/>
                  </a:cubicBezTo>
                  <a:cubicBezTo>
                    <a:pt x="344" y="124"/>
                    <a:pt x="346" y="119"/>
                    <a:pt x="347" y="118"/>
                  </a:cubicBezTo>
                  <a:cubicBezTo>
                    <a:pt x="346" y="117"/>
                    <a:pt x="346" y="117"/>
                    <a:pt x="346" y="117"/>
                  </a:cubicBezTo>
                  <a:cubicBezTo>
                    <a:pt x="347" y="113"/>
                    <a:pt x="347" y="113"/>
                    <a:pt x="347" y="113"/>
                  </a:cubicBezTo>
                  <a:cubicBezTo>
                    <a:pt x="348" y="112"/>
                    <a:pt x="348" y="112"/>
                    <a:pt x="348" y="112"/>
                  </a:cubicBezTo>
                  <a:cubicBezTo>
                    <a:pt x="353" y="110"/>
                    <a:pt x="353" y="110"/>
                    <a:pt x="353" y="110"/>
                  </a:cubicBezTo>
                  <a:cubicBezTo>
                    <a:pt x="354" y="110"/>
                    <a:pt x="354" y="110"/>
                    <a:pt x="354" y="110"/>
                  </a:cubicBezTo>
                  <a:cubicBezTo>
                    <a:pt x="358" y="105"/>
                    <a:pt x="358" y="105"/>
                    <a:pt x="358" y="105"/>
                  </a:cubicBezTo>
                  <a:cubicBezTo>
                    <a:pt x="359" y="105"/>
                    <a:pt x="359" y="105"/>
                    <a:pt x="359" y="105"/>
                  </a:cubicBezTo>
                  <a:cubicBezTo>
                    <a:pt x="361" y="104"/>
                    <a:pt x="361" y="104"/>
                    <a:pt x="361" y="104"/>
                  </a:cubicBezTo>
                  <a:cubicBezTo>
                    <a:pt x="362" y="103"/>
                    <a:pt x="364" y="99"/>
                    <a:pt x="363" y="98"/>
                  </a:cubicBezTo>
                  <a:cubicBezTo>
                    <a:pt x="362" y="95"/>
                    <a:pt x="360" y="94"/>
                    <a:pt x="357" y="94"/>
                  </a:cubicBezTo>
                  <a:cubicBezTo>
                    <a:pt x="356" y="94"/>
                    <a:pt x="356" y="94"/>
                    <a:pt x="356" y="94"/>
                  </a:cubicBezTo>
                  <a:cubicBezTo>
                    <a:pt x="353" y="96"/>
                    <a:pt x="353" y="96"/>
                    <a:pt x="353" y="96"/>
                  </a:cubicBezTo>
                  <a:cubicBezTo>
                    <a:pt x="351" y="97"/>
                    <a:pt x="352" y="93"/>
                    <a:pt x="350" y="94"/>
                  </a:cubicBezTo>
                  <a:cubicBezTo>
                    <a:pt x="349" y="94"/>
                    <a:pt x="349" y="94"/>
                    <a:pt x="348" y="95"/>
                  </a:cubicBezTo>
                  <a:cubicBezTo>
                    <a:pt x="348" y="99"/>
                    <a:pt x="348" y="99"/>
                    <a:pt x="348" y="99"/>
                  </a:cubicBezTo>
                  <a:cubicBezTo>
                    <a:pt x="347" y="99"/>
                    <a:pt x="347" y="100"/>
                    <a:pt x="346" y="98"/>
                  </a:cubicBezTo>
                  <a:cubicBezTo>
                    <a:pt x="346" y="98"/>
                    <a:pt x="346" y="98"/>
                    <a:pt x="346" y="98"/>
                  </a:cubicBezTo>
                  <a:cubicBezTo>
                    <a:pt x="345" y="95"/>
                    <a:pt x="346" y="95"/>
                    <a:pt x="345" y="92"/>
                  </a:cubicBezTo>
                  <a:cubicBezTo>
                    <a:pt x="340" y="82"/>
                    <a:pt x="340" y="82"/>
                    <a:pt x="340" y="82"/>
                  </a:cubicBezTo>
                  <a:cubicBezTo>
                    <a:pt x="340" y="82"/>
                    <a:pt x="340" y="82"/>
                    <a:pt x="340" y="82"/>
                  </a:cubicBezTo>
                  <a:cubicBezTo>
                    <a:pt x="337" y="79"/>
                    <a:pt x="335" y="79"/>
                    <a:pt x="332" y="79"/>
                  </a:cubicBezTo>
                  <a:cubicBezTo>
                    <a:pt x="329" y="81"/>
                    <a:pt x="330" y="81"/>
                    <a:pt x="328" y="82"/>
                  </a:cubicBezTo>
                  <a:cubicBezTo>
                    <a:pt x="329" y="85"/>
                    <a:pt x="329" y="86"/>
                    <a:pt x="330" y="88"/>
                  </a:cubicBezTo>
                  <a:cubicBezTo>
                    <a:pt x="332" y="93"/>
                    <a:pt x="332" y="93"/>
                    <a:pt x="332" y="93"/>
                  </a:cubicBezTo>
                  <a:cubicBezTo>
                    <a:pt x="333" y="95"/>
                    <a:pt x="333" y="98"/>
                    <a:pt x="333" y="100"/>
                  </a:cubicBezTo>
                  <a:cubicBezTo>
                    <a:pt x="333" y="101"/>
                    <a:pt x="333" y="101"/>
                    <a:pt x="333" y="101"/>
                  </a:cubicBezTo>
                  <a:cubicBezTo>
                    <a:pt x="334" y="103"/>
                    <a:pt x="334" y="103"/>
                    <a:pt x="334" y="103"/>
                  </a:cubicBezTo>
                  <a:cubicBezTo>
                    <a:pt x="335" y="104"/>
                    <a:pt x="335" y="104"/>
                    <a:pt x="335" y="104"/>
                  </a:cubicBezTo>
                  <a:cubicBezTo>
                    <a:pt x="335" y="105"/>
                    <a:pt x="335" y="107"/>
                    <a:pt x="334" y="107"/>
                  </a:cubicBezTo>
                  <a:cubicBezTo>
                    <a:pt x="328" y="110"/>
                    <a:pt x="328" y="110"/>
                    <a:pt x="328" y="110"/>
                  </a:cubicBezTo>
                  <a:cubicBezTo>
                    <a:pt x="328" y="110"/>
                    <a:pt x="328" y="110"/>
                    <a:pt x="328" y="110"/>
                  </a:cubicBezTo>
                  <a:cubicBezTo>
                    <a:pt x="327" y="111"/>
                    <a:pt x="326" y="112"/>
                    <a:pt x="326" y="113"/>
                  </a:cubicBezTo>
                  <a:cubicBezTo>
                    <a:pt x="327" y="115"/>
                    <a:pt x="327" y="115"/>
                    <a:pt x="327" y="115"/>
                  </a:cubicBezTo>
                  <a:cubicBezTo>
                    <a:pt x="328" y="117"/>
                    <a:pt x="335" y="117"/>
                    <a:pt x="336" y="118"/>
                  </a:cubicBezTo>
                  <a:cubicBezTo>
                    <a:pt x="337" y="122"/>
                    <a:pt x="335" y="139"/>
                    <a:pt x="333" y="140"/>
                  </a:cubicBezTo>
                  <a:cubicBezTo>
                    <a:pt x="332" y="140"/>
                    <a:pt x="332" y="140"/>
                    <a:pt x="331" y="139"/>
                  </a:cubicBezTo>
                  <a:cubicBezTo>
                    <a:pt x="331" y="139"/>
                    <a:pt x="331" y="139"/>
                    <a:pt x="331" y="139"/>
                  </a:cubicBezTo>
                  <a:cubicBezTo>
                    <a:pt x="331" y="137"/>
                    <a:pt x="330" y="137"/>
                    <a:pt x="329" y="138"/>
                  </a:cubicBezTo>
                  <a:cubicBezTo>
                    <a:pt x="328" y="138"/>
                    <a:pt x="328" y="138"/>
                    <a:pt x="328" y="138"/>
                  </a:cubicBezTo>
                  <a:cubicBezTo>
                    <a:pt x="326" y="139"/>
                    <a:pt x="326" y="148"/>
                    <a:pt x="328" y="152"/>
                  </a:cubicBezTo>
                  <a:cubicBezTo>
                    <a:pt x="330" y="156"/>
                    <a:pt x="329" y="160"/>
                    <a:pt x="330" y="164"/>
                  </a:cubicBezTo>
                  <a:cubicBezTo>
                    <a:pt x="334" y="174"/>
                    <a:pt x="334" y="174"/>
                    <a:pt x="334" y="174"/>
                  </a:cubicBezTo>
                  <a:cubicBezTo>
                    <a:pt x="336" y="177"/>
                    <a:pt x="336" y="177"/>
                    <a:pt x="336" y="177"/>
                  </a:cubicBezTo>
                  <a:cubicBezTo>
                    <a:pt x="340" y="188"/>
                    <a:pt x="340" y="188"/>
                    <a:pt x="340" y="188"/>
                  </a:cubicBezTo>
                  <a:cubicBezTo>
                    <a:pt x="342" y="192"/>
                    <a:pt x="346" y="193"/>
                    <a:pt x="347" y="195"/>
                  </a:cubicBezTo>
                  <a:cubicBezTo>
                    <a:pt x="349" y="194"/>
                    <a:pt x="349" y="194"/>
                    <a:pt x="349" y="194"/>
                  </a:cubicBezTo>
                  <a:cubicBezTo>
                    <a:pt x="354" y="192"/>
                    <a:pt x="353" y="186"/>
                    <a:pt x="351" y="181"/>
                  </a:cubicBezTo>
                  <a:cubicBezTo>
                    <a:pt x="343" y="164"/>
                    <a:pt x="343" y="164"/>
                    <a:pt x="343" y="164"/>
                  </a:cubicBezTo>
                  <a:cubicBezTo>
                    <a:pt x="338" y="153"/>
                    <a:pt x="338" y="153"/>
                    <a:pt x="338" y="153"/>
                  </a:cubicBezTo>
                  <a:cubicBezTo>
                    <a:pt x="334" y="143"/>
                    <a:pt x="334" y="143"/>
                    <a:pt x="334" y="143"/>
                  </a:cubicBezTo>
                  <a:cubicBezTo>
                    <a:pt x="335" y="142"/>
                    <a:pt x="335" y="142"/>
                    <a:pt x="335" y="142"/>
                  </a:cubicBezTo>
                  <a:cubicBezTo>
                    <a:pt x="337" y="141"/>
                    <a:pt x="337" y="140"/>
                    <a:pt x="340" y="139"/>
                  </a:cubicBezTo>
                  <a:close/>
                  <a:moveTo>
                    <a:pt x="154" y="281"/>
                  </a:moveTo>
                  <a:cubicBezTo>
                    <a:pt x="155" y="281"/>
                    <a:pt x="155" y="281"/>
                    <a:pt x="155" y="281"/>
                  </a:cubicBezTo>
                  <a:cubicBezTo>
                    <a:pt x="165" y="282"/>
                    <a:pt x="165" y="282"/>
                    <a:pt x="165" y="282"/>
                  </a:cubicBezTo>
                  <a:cubicBezTo>
                    <a:pt x="166" y="282"/>
                    <a:pt x="165" y="283"/>
                    <a:pt x="167" y="281"/>
                  </a:cubicBezTo>
                  <a:cubicBezTo>
                    <a:pt x="167" y="280"/>
                    <a:pt x="167" y="280"/>
                    <a:pt x="167" y="280"/>
                  </a:cubicBezTo>
                  <a:cubicBezTo>
                    <a:pt x="167" y="278"/>
                    <a:pt x="168" y="273"/>
                    <a:pt x="165" y="271"/>
                  </a:cubicBezTo>
                  <a:cubicBezTo>
                    <a:pt x="162" y="269"/>
                    <a:pt x="159" y="272"/>
                    <a:pt x="157" y="272"/>
                  </a:cubicBezTo>
                  <a:cubicBezTo>
                    <a:pt x="156" y="274"/>
                    <a:pt x="155" y="274"/>
                    <a:pt x="154" y="276"/>
                  </a:cubicBezTo>
                  <a:cubicBezTo>
                    <a:pt x="154" y="276"/>
                    <a:pt x="154" y="276"/>
                    <a:pt x="154" y="276"/>
                  </a:cubicBezTo>
                  <a:cubicBezTo>
                    <a:pt x="153" y="277"/>
                    <a:pt x="153" y="277"/>
                    <a:pt x="153" y="277"/>
                  </a:cubicBezTo>
                  <a:cubicBezTo>
                    <a:pt x="153" y="279"/>
                    <a:pt x="153" y="279"/>
                    <a:pt x="153" y="279"/>
                  </a:cubicBezTo>
                  <a:cubicBezTo>
                    <a:pt x="154" y="281"/>
                    <a:pt x="154" y="281"/>
                    <a:pt x="154" y="281"/>
                  </a:cubicBezTo>
                  <a:close/>
                  <a:moveTo>
                    <a:pt x="145" y="231"/>
                  </a:moveTo>
                  <a:cubicBezTo>
                    <a:pt x="146" y="229"/>
                    <a:pt x="146" y="229"/>
                    <a:pt x="146" y="229"/>
                  </a:cubicBezTo>
                  <a:cubicBezTo>
                    <a:pt x="151" y="233"/>
                    <a:pt x="151" y="233"/>
                    <a:pt x="151" y="233"/>
                  </a:cubicBezTo>
                  <a:cubicBezTo>
                    <a:pt x="154" y="235"/>
                    <a:pt x="155" y="237"/>
                    <a:pt x="157" y="239"/>
                  </a:cubicBezTo>
                  <a:cubicBezTo>
                    <a:pt x="160" y="243"/>
                    <a:pt x="159" y="241"/>
                    <a:pt x="158" y="245"/>
                  </a:cubicBezTo>
                  <a:cubicBezTo>
                    <a:pt x="156" y="244"/>
                    <a:pt x="156" y="244"/>
                    <a:pt x="156" y="244"/>
                  </a:cubicBezTo>
                  <a:cubicBezTo>
                    <a:pt x="154" y="242"/>
                    <a:pt x="154" y="241"/>
                    <a:pt x="152" y="240"/>
                  </a:cubicBezTo>
                  <a:cubicBezTo>
                    <a:pt x="152" y="240"/>
                    <a:pt x="150" y="239"/>
                    <a:pt x="149" y="239"/>
                  </a:cubicBezTo>
                  <a:cubicBezTo>
                    <a:pt x="146" y="240"/>
                    <a:pt x="146" y="240"/>
                    <a:pt x="146" y="240"/>
                  </a:cubicBezTo>
                  <a:cubicBezTo>
                    <a:pt x="145" y="241"/>
                    <a:pt x="145" y="241"/>
                    <a:pt x="145" y="241"/>
                  </a:cubicBezTo>
                  <a:cubicBezTo>
                    <a:pt x="145" y="242"/>
                    <a:pt x="145" y="243"/>
                    <a:pt x="145" y="245"/>
                  </a:cubicBezTo>
                  <a:cubicBezTo>
                    <a:pt x="151" y="249"/>
                    <a:pt x="151" y="249"/>
                    <a:pt x="151" y="249"/>
                  </a:cubicBezTo>
                  <a:cubicBezTo>
                    <a:pt x="151" y="249"/>
                    <a:pt x="152" y="252"/>
                    <a:pt x="153" y="254"/>
                  </a:cubicBezTo>
                  <a:cubicBezTo>
                    <a:pt x="154" y="254"/>
                    <a:pt x="154" y="254"/>
                    <a:pt x="154" y="254"/>
                  </a:cubicBezTo>
                  <a:cubicBezTo>
                    <a:pt x="155" y="255"/>
                    <a:pt x="155" y="255"/>
                    <a:pt x="155" y="255"/>
                  </a:cubicBezTo>
                  <a:cubicBezTo>
                    <a:pt x="157" y="256"/>
                    <a:pt x="157" y="257"/>
                    <a:pt x="158" y="258"/>
                  </a:cubicBezTo>
                  <a:cubicBezTo>
                    <a:pt x="160" y="258"/>
                    <a:pt x="159" y="258"/>
                    <a:pt x="161" y="257"/>
                  </a:cubicBezTo>
                  <a:cubicBezTo>
                    <a:pt x="162" y="256"/>
                    <a:pt x="162" y="256"/>
                    <a:pt x="162" y="256"/>
                  </a:cubicBezTo>
                  <a:cubicBezTo>
                    <a:pt x="165" y="250"/>
                    <a:pt x="165" y="250"/>
                    <a:pt x="165" y="250"/>
                  </a:cubicBezTo>
                  <a:cubicBezTo>
                    <a:pt x="169" y="253"/>
                    <a:pt x="169" y="257"/>
                    <a:pt x="170" y="260"/>
                  </a:cubicBezTo>
                  <a:cubicBezTo>
                    <a:pt x="174" y="264"/>
                    <a:pt x="174" y="264"/>
                    <a:pt x="174" y="264"/>
                  </a:cubicBezTo>
                  <a:cubicBezTo>
                    <a:pt x="174" y="264"/>
                    <a:pt x="175" y="264"/>
                    <a:pt x="175" y="264"/>
                  </a:cubicBezTo>
                  <a:cubicBezTo>
                    <a:pt x="176" y="262"/>
                    <a:pt x="176" y="262"/>
                    <a:pt x="176" y="262"/>
                  </a:cubicBezTo>
                  <a:cubicBezTo>
                    <a:pt x="178" y="260"/>
                    <a:pt x="177" y="256"/>
                    <a:pt x="178" y="252"/>
                  </a:cubicBezTo>
                  <a:cubicBezTo>
                    <a:pt x="181" y="253"/>
                    <a:pt x="187" y="254"/>
                    <a:pt x="189" y="252"/>
                  </a:cubicBezTo>
                  <a:cubicBezTo>
                    <a:pt x="196" y="244"/>
                    <a:pt x="196" y="244"/>
                    <a:pt x="196" y="244"/>
                  </a:cubicBezTo>
                  <a:cubicBezTo>
                    <a:pt x="197" y="241"/>
                    <a:pt x="197" y="241"/>
                    <a:pt x="197" y="241"/>
                  </a:cubicBezTo>
                  <a:cubicBezTo>
                    <a:pt x="200" y="237"/>
                    <a:pt x="199" y="232"/>
                    <a:pt x="197" y="228"/>
                  </a:cubicBezTo>
                  <a:cubicBezTo>
                    <a:pt x="193" y="228"/>
                    <a:pt x="194" y="228"/>
                    <a:pt x="190" y="229"/>
                  </a:cubicBezTo>
                  <a:cubicBezTo>
                    <a:pt x="189" y="229"/>
                    <a:pt x="189" y="229"/>
                    <a:pt x="189" y="229"/>
                  </a:cubicBezTo>
                  <a:cubicBezTo>
                    <a:pt x="188" y="228"/>
                    <a:pt x="186" y="227"/>
                    <a:pt x="185" y="228"/>
                  </a:cubicBezTo>
                  <a:cubicBezTo>
                    <a:pt x="184" y="230"/>
                    <a:pt x="188" y="233"/>
                    <a:pt x="188" y="237"/>
                  </a:cubicBezTo>
                  <a:cubicBezTo>
                    <a:pt x="187" y="238"/>
                    <a:pt x="187" y="238"/>
                    <a:pt x="187" y="238"/>
                  </a:cubicBezTo>
                  <a:cubicBezTo>
                    <a:pt x="185" y="241"/>
                    <a:pt x="185" y="241"/>
                    <a:pt x="185" y="241"/>
                  </a:cubicBezTo>
                  <a:cubicBezTo>
                    <a:pt x="183" y="244"/>
                    <a:pt x="183" y="244"/>
                    <a:pt x="183" y="244"/>
                  </a:cubicBezTo>
                  <a:cubicBezTo>
                    <a:pt x="180" y="242"/>
                    <a:pt x="178" y="244"/>
                    <a:pt x="173" y="240"/>
                  </a:cubicBezTo>
                  <a:cubicBezTo>
                    <a:pt x="172" y="240"/>
                    <a:pt x="172" y="240"/>
                    <a:pt x="172" y="240"/>
                  </a:cubicBezTo>
                  <a:cubicBezTo>
                    <a:pt x="170" y="239"/>
                    <a:pt x="172" y="230"/>
                    <a:pt x="174" y="228"/>
                  </a:cubicBezTo>
                  <a:cubicBezTo>
                    <a:pt x="172" y="227"/>
                    <a:pt x="173" y="227"/>
                    <a:pt x="171" y="226"/>
                  </a:cubicBezTo>
                  <a:cubicBezTo>
                    <a:pt x="169" y="224"/>
                    <a:pt x="163" y="226"/>
                    <a:pt x="160" y="225"/>
                  </a:cubicBezTo>
                  <a:cubicBezTo>
                    <a:pt x="159" y="226"/>
                    <a:pt x="159" y="226"/>
                    <a:pt x="159" y="226"/>
                  </a:cubicBezTo>
                  <a:cubicBezTo>
                    <a:pt x="163" y="231"/>
                    <a:pt x="163" y="231"/>
                    <a:pt x="163" y="231"/>
                  </a:cubicBezTo>
                  <a:cubicBezTo>
                    <a:pt x="163" y="231"/>
                    <a:pt x="163" y="231"/>
                    <a:pt x="163" y="231"/>
                  </a:cubicBezTo>
                  <a:cubicBezTo>
                    <a:pt x="161" y="230"/>
                    <a:pt x="161" y="230"/>
                    <a:pt x="161" y="230"/>
                  </a:cubicBezTo>
                  <a:cubicBezTo>
                    <a:pt x="155" y="224"/>
                    <a:pt x="155" y="224"/>
                    <a:pt x="155" y="224"/>
                  </a:cubicBezTo>
                  <a:cubicBezTo>
                    <a:pt x="154" y="224"/>
                    <a:pt x="154" y="224"/>
                    <a:pt x="154" y="224"/>
                  </a:cubicBezTo>
                  <a:cubicBezTo>
                    <a:pt x="153" y="224"/>
                    <a:pt x="152" y="224"/>
                    <a:pt x="151" y="223"/>
                  </a:cubicBezTo>
                  <a:cubicBezTo>
                    <a:pt x="150" y="222"/>
                    <a:pt x="151" y="219"/>
                    <a:pt x="152" y="218"/>
                  </a:cubicBezTo>
                  <a:cubicBezTo>
                    <a:pt x="153" y="218"/>
                    <a:pt x="152" y="214"/>
                    <a:pt x="151" y="213"/>
                  </a:cubicBezTo>
                  <a:cubicBezTo>
                    <a:pt x="150" y="212"/>
                    <a:pt x="149" y="212"/>
                    <a:pt x="147" y="211"/>
                  </a:cubicBezTo>
                  <a:cubicBezTo>
                    <a:pt x="143" y="216"/>
                    <a:pt x="143" y="216"/>
                    <a:pt x="143" y="216"/>
                  </a:cubicBezTo>
                  <a:cubicBezTo>
                    <a:pt x="138" y="222"/>
                    <a:pt x="138" y="222"/>
                    <a:pt x="138" y="222"/>
                  </a:cubicBezTo>
                  <a:cubicBezTo>
                    <a:pt x="138" y="223"/>
                    <a:pt x="139" y="224"/>
                    <a:pt x="139" y="225"/>
                  </a:cubicBezTo>
                  <a:cubicBezTo>
                    <a:pt x="138" y="226"/>
                    <a:pt x="138" y="226"/>
                    <a:pt x="138" y="226"/>
                  </a:cubicBezTo>
                  <a:cubicBezTo>
                    <a:pt x="136" y="230"/>
                    <a:pt x="136" y="230"/>
                    <a:pt x="136" y="230"/>
                  </a:cubicBezTo>
                  <a:cubicBezTo>
                    <a:pt x="136" y="230"/>
                    <a:pt x="136" y="230"/>
                    <a:pt x="136" y="230"/>
                  </a:cubicBezTo>
                  <a:cubicBezTo>
                    <a:pt x="133" y="235"/>
                    <a:pt x="133" y="235"/>
                    <a:pt x="133" y="235"/>
                  </a:cubicBezTo>
                  <a:cubicBezTo>
                    <a:pt x="131" y="236"/>
                    <a:pt x="132" y="236"/>
                    <a:pt x="131" y="238"/>
                  </a:cubicBezTo>
                  <a:cubicBezTo>
                    <a:pt x="137" y="242"/>
                    <a:pt x="141" y="237"/>
                    <a:pt x="145" y="231"/>
                  </a:cubicBezTo>
                  <a:close/>
                  <a:moveTo>
                    <a:pt x="137" y="272"/>
                  </a:moveTo>
                  <a:cubicBezTo>
                    <a:pt x="137" y="271"/>
                    <a:pt x="137" y="270"/>
                    <a:pt x="138" y="268"/>
                  </a:cubicBezTo>
                  <a:cubicBezTo>
                    <a:pt x="141" y="270"/>
                    <a:pt x="141" y="270"/>
                    <a:pt x="141" y="270"/>
                  </a:cubicBezTo>
                  <a:cubicBezTo>
                    <a:pt x="143" y="272"/>
                    <a:pt x="140" y="278"/>
                    <a:pt x="139" y="280"/>
                  </a:cubicBezTo>
                  <a:cubicBezTo>
                    <a:pt x="139" y="280"/>
                    <a:pt x="139" y="280"/>
                    <a:pt x="139" y="281"/>
                  </a:cubicBezTo>
                  <a:cubicBezTo>
                    <a:pt x="136" y="280"/>
                    <a:pt x="136" y="280"/>
                    <a:pt x="136" y="280"/>
                  </a:cubicBezTo>
                  <a:cubicBezTo>
                    <a:pt x="133" y="276"/>
                    <a:pt x="133" y="276"/>
                    <a:pt x="133" y="276"/>
                  </a:cubicBezTo>
                  <a:cubicBezTo>
                    <a:pt x="135" y="276"/>
                    <a:pt x="134" y="277"/>
                    <a:pt x="135" y="275"/>
                  </a:cubicBezTo>
                  <a:cubicBezTo>
                    <a:pt x="136" y="273"/>
                    <a:pt x="136" y="273"/>
                    <a:pt x="136" y="273"/>
                  </a:cubicBezTo>
                  <a:cubicBezTo>
                    <a:pt x="137" y="272"/>
                    <a:pt x="137" y="272"/>
                    <a:pt x="137" y="272"/>
                  </a:cubicBezTo>
                  <a:close/>
                  <a:moveTo>
                    <a:pt x="164" y="288"/>
                  </a:moveTo>
                  <a:cubicBezTo>
                    <a:pt x="161" y="284"/>
                    <a:pt x="161" y="284"/>
                    <a:pt x="161" y="284"/>
                  </a:cubicBezTo>
                  <a:cubicBezTo>
                    <a:pt x="158" y="284"/>
                    <a:pt x="158" y="284"/>
                    <a:pt x="158" y="284"/>
                  </a:cubicBezTo>
                  <a:cubicBezTo>
                    <a:pt x="156" y="287"/>
                    <a:pt x="158" y="290"/>
                    <a:pt x="156" y="293"/>
                  </a:cubicBezTo>
                  <a:cubicBezTo>
                    <a:pt x="145" y="286"/>
                    <a:pt x="145" y="286"/>
                    <a:pt x="145" y="286"/>
                  </a:cubicBezTo>
                  <a:cubicBezTo>
                    <a:pt x="147" y="283"/>
                    <a:pt x="148" y="284"/>
                    <a:pt x="150" y="281"/>
                  </a:cubicBezTo>
                  <a:cubicBezTo>
                    <a:pt x="150" y="281"/>
                    <a:pt x="151" y="275"/>
                    <a:pt x="152" y="274"/>
                  </a:cubicBezTo>
                  <a:cubicBezTo>
                    <a:pt x="152" y="272"/>
                    <a:pt x="152" y="270"/>
                    <a:pt x="151" y="268"/>
                  </a:cubicBezTo>
                  <a:cubicBezTo>
                    <a:pt x="150" y="267"/>
                    <a:pt x="150" y="267"/>
                    <a:pt x="150" y="267"/>
                  </a:cubicBezTo>
                  <a:cubicBezTo>
                    <a:pt x="149" y="265"/>
                    <a:pt x="149" y="263"/>
                    <a:pt x="148" y="261"/>
                  </a:cubicBezTo>
                  <a:cubicBezTo>
                    <a:pt x="146" y="259"/>
                    <a:pt x="145" y="258"/>
                    <a:pt x="143" y="256"/>
                  </a:cubicBezTo>
                  <a:cubicBezTo>
                    <a:pt x="142" y="255"/>
                    <a:pt x="142" y="255"/>
                    <a:pt x="142" y="255"/>
                  </a:cubicBezTo>
                  <a:cubicBezTo>
                    <a:pt x="139" y="253"/>
                    <a:pt x="139" y="253"/>
                    <a:pt x="139" y="253"/>
                  </a:cubicBezTo>
                  <a:cubicBezTo>
                    <a:pt x="132" y="249"/>
                    <a:pt x="132" y="249"/>
                    <a:pt x="132" y="249"/>
                  </a:cubicBezTo>
                  <a:cubicBezTo>
                    <a:pt x="127" y="245"/>
                    <a:pt x="127" y="245"/>
                    <a:pt x="127" y="245"/>
                  </a:cubicBezTo>
                  <a:cubicBezTo>
                    <a:pt x="126" y="245"/>
                    <a:pt x="126" y="245"/>
                    <a:pt x="126" y="245"/>
                  </a:cubicBezTo>
                  <a:cubicBezTo>
                    <a:pt x="123" y="244"/>
                    <a:pt x="123" y="244"/>
                    <a:pt x="120" y="246"/>
                  </a:cubicBezTo>
                  <a:cubicBezTo>
                    <a:pt x="119" y="246"/>
                    <a:pt x="119" y="246"/>
                    <a:pt x="119" y="246"/>
                  </a:cubicBezTo>
                  <a:cubicBezTo>
                    <a:pt x="116" y="251"/>
                    <a:pt x="116" y="251"/>
                    <a:pt x="116" y="251"/>
                  </a:cubicBezTo>
                  <a:cubicBezTo>
                    <a:pt x="116" y="252"/>
                    <a:pt x="116" y="252"/>
                    <a:pt x="116" y="252"/>
                  </a:cubicBezTo>
                  <a:cubicBezTo>
                    <a:pt x="115" y="254"/>
                    <a:pt x="115" y="257"/>
                    <a:pt x="113" y="259"/>
                  </a:cubicBezTo>
                  <a:cubicBezTo>
                    <a:pt x="109" y="266"/>
                    <a:pt x="109" y="266"/>
                    <a:pt x="109" y="266"/>
                  </a:cubicBezTo>
                  <a:cubicBezTo>
                    <a:pt x="106" y="271"/>
                    <a:pt x="106" y="271"/>
                    <a:pt x="106" y="271"/>
                  </a:cubicBezTo>
                  <a:cubicBezTo>
                    <a:pt x="106" y="271"/>
                    <a:pt x="106" y="271"/>
                    <a:pt x="106" y="271"/>
                  </a:cubicBezTo>
                  <a:cubicBezTo>
                    <a:pt x="106" y="273"/>
                    <a:pt x="106" y="273"/>
                    <a:pt x="106" y="273"/>
                  </a:cubicBezTo>
                  <a:cubicBezTo>
                    <a:pt x="108" y="275"/>
                    <a:pt x="108" y="275"/>
                    <a:pt x="108" y="275"/>
                  </a:cubicBezTo>
                  <a:cubicBezTo>
                    <a:pt x="110" y="276"/>
                    <a:pt x="111" y="275"/>
                    <a:pt x="113" y="276"/>
                  </a:cubicBezTo>
                  <a:cubicBezTo>
                    <a:pt x="116" y="272"/>
                    <a:pt x="116" y="272"/>
                    <a:pt x="116" y="272"/>
                  </a:cubicBezTo>
                  <a:cubicBezTo>
                    <a:pt x="116" y="272"/>
                    <a:pt x="116" y="272"/>
                    <a:pt x="116" y="272"/>
                  </a:cubicBezTo>
                  <a:cubicBezTo>
                    <a:pt x="117" y="271"/>
                    <a:pt x="117" y="271"/>
                    <a:pt x="117" y="271"/>
                  </a:cubicBezTo>
                  <a:cubicBezTo>
                    <a:pt x="118" y="270"/>
                    <a:pt x="122" y="268"/>
                    <a:pt x="123" y="267"/>
                  </a:cubicBezTo>
                  <a:cubicBezTo>
                    <a:pt x="127" y="260"/>
                    <a:pt x="127" y="260"/>
                    <a:pt x="127" y="260"/>
                  </a:cubicBezTo>
                  <a:cubicBezTo>
                    <a:pt x="130" y="263"/>
                    <a:pt x="130" y="263"/>
                    <a:pt x="130" y="263"/>
                  </a:cubicBezTo>
                  <a:cubicBezTo>
                    <a:pt x="130" y="264"/>
                    <a:pt x="130" y="264"/>
                    <a:pt x="130" y="264"/>
                  </a:cubicBezTo>
                  <a:cubicBezTo>
                    <a:pt x="129" y="265"/>
                    <a:pt x="129" y="265"/>
                    <a:pt x="129" y="265"/>
                  </a:cubicBezTo>
                  <a:cubicBezTo>
                    <a:pt x="126" y="272"/>
                    <a:pt x="126" y="272"/>
                    <a:pt x="126" y="272"/>
                  </a:cubicBezTo>
                  <a:cubicBezTo>
                    <a:pt x="125" y="273"/>
                    <a:pt x="124" y="273"/>
                    <a:pt x="123" y="273"/>
                  </a:cubicBezTo>
                  <a:cubicBezTo>
                    <a:pt x="122" y="273"/>
                    <a:pt x="122" y="273"/>
                    <a:pt x="122" y="273"/>
                  </a:cubicBezTo>
                  <a:cubicBezTo>
                    <a:pt x="121" y="272"/>
                    <a:pt x="121" y="272"/>
                    <a:pt x="121" y="272"/>
                  </a:cubicBezTo>
                  <a:cubicBezTo>
                    <a:pt x="119" y="272"/>
                    <a:pt x="119" y="272"/>
                    <a:pt x="117" y="274"/>
                  </a:cubicBezTo>
                  <a:cubicBezTo>
                    <a:pt x="116" y="276"/>
                    <a:pt x="116" y="276"/>
                    <a:pt x="116" y="276"/>
                  </a:cubicBezTo>
                  <a:cubicBezTo>
                    <a:pt x="119" y="277"/>
                    <a:pt x="119" y="277"/>
                    <a:pt x="119" y="277"/>
                  </a:cubicBezTo>
                  <a:cubicBezTo>
                    <a:pt x="120" y="277"/>
                    <a:pt x="120" y="277"/>
                    <a:pt x="120" y="277"/>
                  </a:cubicBezTo>
                  <a:cubicBezTo>
                    <a:pt x="129" y="283"/>
                    <a:pt x="129" y="283"/>
                    <a:pt x="129" y="283"/>
                  </a:cubicBezTo>
                  <a:cubicBezTo>
                    <a:pt x="142" y="294"/>
                    <a:pt x="142" y="294"/>
                    <a:pt x="142" y="294"/>
                  </a:cubicBezTo>
                  <a:cubicBezTo>
                    <a:pt x="147" y="297"/>
                    <a:pt x="147" y="297"/>
                    <a:pt x="147" y="297"/>
                  </a:cubicBezTo>
                  <a:cubicBezTo>
                    <a:pt x="150" y="298"/>
                    <a:pt x="150" y="298"/>
                    <a:pt x="150" y="298"/>
                  </a:cubicBezTo>
                  <a:cubicBezTo>
                    <a:pt x="155" y="305"/>
                    <a:pt x="155" y="305"/>
                    <a:pt x="155" y="305"/>
                  </a:cubicBezTo>
                  <a:cubicBezTo>
                    <a:pt x="156" y="305"/>
                    <a:pt x="156" y="305"/>
                    <a:pt x="156" y="305"/>
                  </a:cubicBezTo>
                  <a:cubicBezTo>
                    <a:pt x="158" y="307"/>
                    <a:pt x="158" y="307"/>
                    <a:pt x="158" y="307"/>
                  </a:cubicBezTo>
                  <a:cubicBezTo>
                    <a:pt x="159" y="307"/>
                    <a:pt x="159" y="307"/>
                    <a:pt x="159" y="307"/>
                  </a:cubicBezTo>
                  <a:cubicBezTo>
                    <a:pt x="161" y="308"/>
                    <a:pt x="166" y="308"/>
                    <a:pt x="168" y="305"/>
                  </a:cubicBezTo>
                  <a:cubicBezTo>
                    <a:pt x="169" y="303"/>
                    <a:pt x="167" y="299"/>
                    <a:pt x="166" y="296"/>
                  </a:cubicBezTo>
                  <a:cubicBezTo>
                    <a:pt x="165" y="293"/>
                    <a:pt x="165" y="290"/>
                    <a:pt x="164" y="288"/>
                  </a:cubicBezTo>
                  <a:close/>
                  <a:moveTo>
                    <a:pt x="212" y="289"/>
                  </a:moveTo>
                  <a:cubicBezTo>
                    <a:pt x="212" y="288"/>
                    <a:pt x="212" y="288"/>
                    <a:pt x="212" y="288"/>
                  </a:cubicBezTo>
                  <a:cubicBezTo>
                    <a:pt x="208" y="287"/>
                    <a:pt x="208" y="287"/>
                    <a:pt x="208" y="287"/>
                  </a:cubicBezTo>
                  <a:cubicBezTo>
                    <a:pt x="208" y="288"/>
                    <a:pt x="208" y="288"/>
                    <a:pt x="208" y="288"/>
                  </a:cubicBezTo>
                  <a:cubicBezTo>
                    <a:pt x="204" y="292"/>
                    <a:pt x="204" y="292"/>
                    <a:pt x="204" y="292"/>
                  </a:cubicBezTo>
                  <a:cubicBezTo>
                    <a:pt x="203" y="293"/>
                    <a:pt x="203" y="293"/>
                    <a:pt x="203" y="293"/>
                  </a:cubicBezTo>
                  <a:cubicBezTo>
                    <a:pt x="203" y="294"/>
                    <a:pt x="203" y="294"/>
                    <a:pt x="203" y="294"/>
                  </a:cubicBezTo>
                  <a:cubicBezTo>
                    <a:pt x="203" y="296"/>
                    <a:pt x="203" y="296"/>
                    <a:pt x="202" y="298"/>
                  </a:cubicBezTo>
                  <a:cubicBezTo>
                    <a:pt x="200" y="298"/>
                    <a:pt x="200" y="298"/>
                    <a:pt x="198" y="297"/>
                  </a:cubicBezTo>
                  <a:cubicBezTo>
                    <a:pt x="194" y="294"/>
                    <a:pt x="194" y="294"/>
                    <a:pt x="194" y="294"/>
                  </a:cubicBezTo>
                  <a:cubicBezTo>
                    <a:pt x="195" y="293"/>
                    <a:pt x="195" y="293"/>
                    <a:pt x="197" y="294"/>
                  </a:cubicBezTo>
                  <a:cubicBezTo>
                    <a:pt x="197" y="294"/>
                    <a:pt x="197" y="294"/>
                    <a:pt x="197" y="294"/>
                  </a:cubicBezTo>
                  <a:cubicBezTo>
                    <a:pt x="198" y="295"/>
                    <a:pt x="198" y="295"/>
                    <a:pt x="198" y="295"/>
                  </a:cubicBezTo>
                  <a:cubicBezTo>
                    <a:pt x="200" y="295"/>
                    <a:pt x="200" y="295"/>
                    <a:pt x="200" y="295"/>
                  </a:cubicBezTo>
                  <a:cubicBezTo>
                    <a:pt x="202" y="292"/>
                    <a:pt x="202" y="292"/>
                    <a:pt x="202" y="292"/>
                  </a:cubicBezTo>
                  <a:cubicBezTo>
                    <a:pt x="201" y="290"/>
                    <a:pt x="201" y="290"/>
                    <a:pt x="201" y="290"/>
                  </a:cubicBezTo>
                  <a:cubicBezTo>
                    <a:pt x="202" y="290"/>
                    <a:pt x="202" y="290"/>
                    <a:pt x="202" y="290"/>
                  </a:cubicBezTo>
                  <a:cubicBezTo>
                    <a:pt x="202" y="289"/>
                    <a:pt x="202" y="289"/>
                    <a:pt x="202" y="289"/>
                  </a:cubicBezTo>
                  <a:cubicBezTo>
                    <a:pt x="203" y="288"/>
                    <a:pt x="203" y="288"/>
                    <a:pt x="203" y="288"/>
                  </a:cubicBezTo>
                  <a:cubicBezTo>
                    <a:pt x="202" y="281"/>
                    <a:pt x="202" y="281"/>
                    <a:pt x="202" y="281"/>
                  </a:cubicBezTo>
                  <a:cubicBezTo>
                    <a:pt x="200" y="279"/>
                    <a:pt x="200" y="279"/>
                    <a:pt x="200" y="279"/>
                  </a:cubicBezTo>
                  <a:cubicBezTo>
                    <a:pt x="198" y="278"/>
                    <a:pt x="198" y="279"/>
                    <a:pt x="196" y="278"/>
                  </a:cubicBezTo>
                  <a:cubicBezTo>
                    <a:pt x="195" y="281"/>
                    <a:pt x="195" y="281"/>
                    <a:pt x="195" y="281"/>
                  </a:cubicBezTo>
                  <a:cubicBezTo>
                    <a:pt x="195" y="282"/>
                    <a:pt x="194" y="286"/>
                    <a:pt x="193" y="287"/>
                  </a:cubicBezTo>
                  <a:cubicBezTo>
                    <a:pt x="192" y="288"/>
                    <a:pt x="192" y="288"/>
                    <a:pt x="192" y="288"/>
                  </a:cubicBezTo>
                  <a:cubicBezTo>
                    <a:pt x="192" y="289"/>
                    <a:pt x="192" y="289"/>
                    <a:pt x="192" y="289"/>
                  </a:cubicBezTo>
                  <a:cubicBezTo>
                    <a:pt x="191" y="291"/>
                    <a:pt x="191" y="291"/>
                    <a:pt x="191" y="291"/>
                  </a:cubicBezTo>
                  <a:cubicBezTo>
                    <a:pt x="191" y="292"/>
                    <a:pt x="191" y="292"/>
                    <a:pt x="191" y="292"/>
                  </a:cubicBezTo>
                  <a:cubicBezTo>
                    <a:pt x="190" y="293"/>
                    <a:pt x="190" y="293"/>
                    <a:pt x="189" y="293"/>
                  </a:cubicBezTo>
                  <a:cubicBezTo>
                    <a:pt x="181" y="288"/>
                    <a:pt x="181" y="288"/>
                    <a:pt x="181" y="288"/>
                  </a:cubicBezTo>
                  <a:cubicBezTo>
                    <a:pt x="179" y="287"/>
                    <a:pt x="179" y="287"/>
                    <a:pt x="179" y="287"/>
                  </a:cubicBezTo>
                  <a:cubicBezTo>
                    <a:pt x="181" y="284"/>
                    <a:pt x="181" y="284"/>
                    <a:pt x="181" y="284"/>
                  </a:cubicBezTo>
                  <a:cubicBezTo>
                    <a:pt x="182" y="283"/>
                    <a:pt x="184" y="282"/>
                    <a:pt x="185" y="282"/>
                  </a:cubicBezTo>
                  <a:cubicBezTo>
                    <a:pt x="190" y="274"/>
                    <a:pt x="190" y="274"/>
                    <a:pt x="190" y="274"/>
                  </a:cubicBezTo>
                  <a:cubicBezTo>
                    <a:pt x="192" y="273"/>
                    <a:pt x="192" y="272"/>
                    <a:pt x="194" y="273"/>
                  </a:cubicBezTo>
                  <a:cubicBezTo>
                    <a:pt x="206" y="279"/>
                    <a:pt x="206" y="279"/>
                    <a:pt x="206" y="279"/>
                  </a:cubicBezTo>
                  <a:cubicBezTo>
                    <a:pt x="207" y="279"/>
                    <a:pt x="208" y="282"/>
                    <a:pt x="210" y="283"/>
                  </a:cubicBezTo>
                  <a:cubicBezTo>
                    <a:pt x="213" y="285"/>
                    <a:pt x="213" y="285"/>
                    <a:pt x="213" y="285"/>
                  </a:cubicBezTo>
                  <a:cubicBezTo>
                    <a:pt x="214" y="285"/>
                    <a:pt x="214" y="285"/>
                    <a:pt x="214" y="285"/>
                  </a:cubicBezTo>
                  <a:cubicBezTo>
                    <a:pt x="217" y="285"/>
                    <a:pt x="217" y="285"/>
                    <a:pt x="217" y="285"/>
                  </a:cubicBezTo>
                  <a:cubicBezTo>
                    <a:pt x="218" y="284"/>
                    <a:pt x="218" y="284"/>
                    <a:pt x="218" y="284"/>
                  </a:cubicBezTo>
                  <a:cubicBezTo>
                    <a:pt x="220" y="280"/>
                    <a:pt x="218" y="273"/>
                    <a:pt x="214" y="270"/>
                  </a:cubicBezTo>
                  <a:cubicBezTo>
                    <a:pt x="209" y="267"/>
                    <a:pt x="209" y="267"/>
                    <a:pt x="209" y="267"/>
                  </a:cubicBezTo>
                  <a:cubicBezTo>
                    <a:pt x="207" y="266"/>
                    <a:pt x="208" y="265"/>
                    <a:pt x="205" y="263"/>
                  </a:cubicBezTo>
                  <a:cubicBezTo>
                    <a:pt x="201" y="261"/>
                    <a:pt x="201" y="261"/>
                    <a:pt x="201" y="261"/>
                  </a:cubicBezTo>
                  <a:cubicBezTo>
                    <a:pt x="201" y="260"/>
                    <a:pt x="201" y="260"/>
                    <a:pt x="201" y="260"/>
                  </a:cubicBezTo>
                  <a:cubicBezTo>
                    <a:pt x="198" y="260"/>
                    <a:pt x="198" y="260"/>
                    <a:pt x="198" y="260"/>
                  </a:cubicBezTo>
                  <a:cubicBezTo>
                    <a:pt x="197" y="259"/>
                    <a:pt x="197" y="259"/>
                    <a:pt x="197" y="259"/>
                  </a:cubicBezTo>
                  <a:cubicBezTo>
                    <a:pt x="194" y="258"/>
                    <a:pt x="194" y="258"/>
                    <a:pt x="194" y="258"/>
                  </a:cubicBezTo>
                  <a:cubicBezTo>
                    <a:pt x="192" y="259"/>
                    <a:pt x="192" y="259"/>
                    <a:pt x="192" y="259"/>
                  </a:cubicBezTo>
                  <a:cubicBezTo>
                    <a:pt x="191" y="260"/>
                    <a:pt x="191" y="260"/>
                    <a:pt x="191" y="260"/>
                  </a:cubicBezTo>
                  <a:cubicBezTo>
                    <a:pt x="190" y="262"/>
                    <a:pt x="187" y="263"/>
                    <a:pt x="186" y="266"/>
                  </a:cubicBezTo>
                  <a:cubicBezTo>
                    <a:pt x="180" y="275"/>
                    <a:pt x="180" y="275"/>
                    <a:pt x="180" y="275"/>
                  </a:cubicBezTo>
                  <a:cubicBezTo>
                    <a:pt x="177" y="279"/>
                    <a:pt x="177" y="279"/>
                    <a:pt x="177" y="279"/>
                  </a:cubicBezTo>
                  <a:cubicBezTo>
                    <a:pt x="177" y="280"/>
                    <a:pt x="177" y="280"/>
                    <a:pt x="177" y="280"/>
                  </a:cubicBezTo>
                  <a:cubicBezTo>
                    <a:pt x="176" y="284"/>
                    <a:pt x="176" y="284"/>
                    <a:pt x="176" y="284"/>
                  </a:cubicBezTo>
                  <a:cubicBezTo>
                    <a:pt x="176" y="284"/>
                    <a:pt x="176" y="284"/>
                    <a:pt x="176" y="284"/>
                  </a:cubicBezTo>
                  <a:cubicBezTo>
                    <a:pt x="175" y="286"/>
                    <a:pt x="174" y="286"/>
                    <a:pt x="174" y="287"/>
                  </a:cubicBezTo>
                  <a:cubicBezTo>
                    <a:pt x="173" y="289"/>
                    <a:pt x="173" y="289"/>
                    <a:pt x="173" y="289"/>
                  </a:cubicBezTo>
                  <a:cubicBezTo>
                    <a:pt x="174" y="290"/>
                    <a:pt x="174" y="290"/>
                    <a:pt x="174" y="290"/>
                  </a:cubicBezTo>
                  <a:cubicBezTo>
                    <a:pt x="175" y="291"/>
                    <a:pt x="175" y="291"/>
                    <a:pt x="175" y="291"/>
                  </a:cubicBezTo>
                  <a:cubicBezTo>
                    <a:pt x="176" y="291"/>
                    <a:pt x="176" y="291"/>
                    <a:pt x="176" y="291"/>
                  </a:cubicBezTo>
                  <a:cubicBezTo>
                    <a:pt x="178" y="295"/>
                    <a:pt x="178" y="295"/>
                    <a:pt x="178" y="295"/>
                  </a:cubicBezTo>
                  <a:cubicBezTo>
                    <a:pt x="179" y="296"/>
                    <a:pt x="179" y="296"/>
                    <a:pt x="179" y="296"/>
                  </a:cubicBezTo>
                  <a:cubicBezTo>
                    <a:pt x="189" y="305"/>
                    <a:pt x="189" y="305"/>
                    <a:pt x="189" y="305"/>
                  </a:cubicBezTo>
                  <a:cubicBezTo>
                    <a:pt x="194" y="308"/>
                    <a:pt x="194" y="308"/>
                    <a:pt x="194" y="308"/>
                  </a:cubicBezTo>
                  <a:cubicBezTo>
                    <a:pt x="197" y="310"/>
                    <a:pt x="197" y="308"/>
                    <a:pt x="200" y="310"/>
                  </a:cubicBezTo>
                  <a:cubicBezTo>
                    <a:pt x="202" y="310"/>
                    <a:pt x="203" y="310"/>
                    <a:pt x="204" y="309"/>
                  </a:cubicBezTo>
                  <a:cubicBezTo>
                    <a:pt x="207" y="305"/>
                    <a:pt x="207" y="305"/>
                    <a:pt x="207" y="305"/>
                  </a:cubicBezTo>
                  <a:cubicBezTo>
                    <a:pt x="207" y="304"/>
                    <a:pt x="206" y="303"/>
                    <a:pt x="207" y="302"/>
                  </a:cubicBezTo>
                  <a:cubicBezTo>
                    <a:pt x="209" y="299"/>
                    <a:pt x="209" y="299"/>
                    <a:pt x="209" y="299"/>
                  </a:cubicBezTo>
                  <a:cubicBezTo>
                    <a:pt x="211" y="295"/>
                    <a:pt x="210" y="292"/>
                    <a:pt x="211" y="291"/>
                  </a:cubicBezTo>
                  <a:cubicBezTo>
                    <a:pt x="211" y="291"/>
                    <a:pt x="211" y="291"/>
                    <a:pt x="211" y="291"/>
                  </a:cubicBezTo>
                  <a:cubicBezTo>
                    <a:pt x="212" y="290"/>
                    <a:pt x="212" y="290"/>
                    <a:pt x="212" y="289"/>
                  </a:cubicBezTo>
                  <a:close/>
                  <a:moveTo>
                    <a:pt x="240" y="290"/>
                  </a:moveTo>
                  <a:cubicBezTo>
                    <a:pt x="240" y="288"/>
                    <a:pt x="242" y="280"/>
                    <a:pt x="240" y="279"/>
                  </a:cubicBezTo>
                  <a:cubicBezTo>
                    <a:pt x="238" y="278"/>
                    <a:pt x="231" y="283"/>
                    <a:pt x="230" y="285"/>
                  </a:cubicBezTo>
                  <a:cubicBezTo>
                    <a:pt x="228" y="290"/>
                    <a:pt x="228" y="290"/>
                    <a:pt x="228" y="290"/>
                  </a:cubicBezTo>
                  <a:cubicBezTo>
                    <a:pt x="227" y="292"/>
                    <a:pt x="225" y="292"/>
                    <a:pt x="224" y="296"/>
                  </a:cubicBezTo>
                  <a:cubicBezTo>
                    <a:pt x="223" y="298"/>
                    <a:pt x="222" y="300"/>
                    <a:pt x="220" y="302"/>
                  </a:cubicBezTo>
                  <a:cubicBezTo>
                    <a:pt x="211" y="315"/>
                    <a:pt x="211" y="315"/>
                    <a:pt x="211" y="315"/>
                  </a:cubicBezTo>
                  <a:cubicBezTo>
                    <a:pt x="208" y="320"/>
                    <a:pt x="208" y="320"/>
                    <a:pt x="208" y="320"/>
                  </a:cubicBezTo>
                  <a:cubicBezTo>
                    <a:pt x="207" y="320"/>
                    <a:pt x="207" y="320"/>
                    <a:pt x="207" y="320"/>
                  </a:cubicBezTo>
                  <a:cubicBezTo>
                    <a:pt x="206" y="325"/>
                    <a:pt x="206" y="325"/>
                    <a:pt x="206" y="325"/>
                  </a:cubicBezTo>
                  <a:cubicBezTo>
                    <a:pt x="207" y="326"/>
                    <a:pt x="207" y="326"/>
                    <a:pt x="207" y="326"/>
                  </a:cubicBezTo>
                  <a:cubicBezTo>
                    <a:pt x="208" y="326"/>
                    <a:pt x="208" y="326"/>
                    <a:pt x="208" y="326"/>
                  </a:cubicBezTo>
                  <a:cubicBezTo>
                    <a:pt x="210" y="328"/>
                    <a:pt x="219" y="325"/>
                    <a:pt x="220" y="324"/>
                  </a:cubicBezTo>
                  <a:cubicBezTo>
                    <a:pt x="220" y="323"/>
                    <a:pt x="220" y="323"/>
                    <a:pt x="220" y="323"/>
                  </a:cubicBezTo>
                  <a:cubicBezTo>
                    <a:pt x="221" y="322"/>
                    <a:pt x="219" y="322"/>
                    <a:pt x="220" y="320"/>
                  </a:cubicBezTo>
                  <a:cubicBezTo>
                    <a:pt x="221" y="319"/>
                    <a:pt x="221" y="319"/>
                    <a:pt x="221" y="319"/>
                  </a:cubicBezTo>
                  <a:cubicBezTo>
                    <a:pt x="223" y="317"/>
                    <a:pt x="226" y="311"/>
                    <a:pt x="227" y="310"/>
                  </a:cubicBezTo>
                  <a:cubicBezTo>
                    <a:pt x="232" y="303"/>
                    <a:pt x="232" y="303"/>
                    <a:pt x="232" y="303"/>
                  </a:cubicBezTo>
                  <a:cubicBezTo>
                    <a:pt x="233" y="303"/>
                    <a:pt x="233" y="303"/>
                    <a:pt x="233" y="303"/>
                  </a:cubicBezTo>
                  <a:cubicBezTo>
                    <a:pt x="233" y="300"/>
                    <a:pt x="233" y="300"/>
                    <a:pt x="233" y="300"/>
                  </a:cubicBezTo>
                  <a:cubicBezTo>
                    <a:pt x="234" y="299"/>
                    <a:pt x="234" y="299"/>
                    <a:pt x="234" y="299"/>
                  </a:cubicBezTo>
                  <a:cubicBezTo>
                    <a:pt x="239" y="291"/>
                    <a:pt x="239" y="291"/>
                    <a:pt x="239" y="291"/>
                  </a:cubicBezTo>
                  <a:cubicBezTo>
                    <a:pt x="240" y="290"/>
                    <a:pt x="240" y="290"/>
                    <a:pt x="240" y="290"/>
                  </a:cubicBezTo>
                  <a:close/>
                  <a:moveTo>
                    <a:pt x="502" y="12"/>
                  </a:moveTo>
                  <a:cubicBezTo>
                    <a:pt x="772" y="12"/>
                    <a:pt x="990" y="230"/>
                    <a:pt x="990" y="500"/>
                  </a:cubicBezTo>
                  <a:cubicBezTo>
                    <a:pt x="990" y="770"/>
                    <a:pt x="772" y="989"/>
                    <a:pt x="502" y="989"/>
                  </a:cubicBezTo>
                  <a:cubicBezTo>
                    <a:pt x="232" y="989"/>
                    <a:pt x="13" y="770"/>
                    <a:pt x="13" y="500"/>
                  </a:cubicBezTo>
                  <a:cubicBezTo>
                    <a:pt x="13" y="230"/>
                    <a:pt x="232" y="12"/>
                    <a:pt x="502" y="12"/>
                  </a:cubicBezTo>
                  <a:close/>
                  <a:moveTo>
                    <a:pt x="502" y="22"/>
                  </a:moveTo>
                  <a:cubicBezTo>
                    <a:pt x="766" y="22"/>
                    <a:pt x="980" y="236"/>
                    <a:pt x="980" y="500"/>
                  </a:cubicBezTo>
                  <a:cubicBezTo>
                    <a:pt x="980" y="764"/>
                    <a:pt x="766" y="978"/>
                    <a:pt x="502" y="978"/>
                  </a:cubicBezTo>
                  <a:cubicBezTo>
                    <a:pt x="238" y="978"/>
                    <a:pt x="24" y="764"/>
                    <a:pt x="24" y="500"/>
                  </a:cubicBezTo>
                  <a:cubicBezTo>
                    <a:pt x="24" y="236"/>
                    <a:pt x="238" y="22"/>
                    <a:pt x="502" y="22"/>
                  </a:cubicBezTo>
                  <a:close/>
                  <a:moveTo>
                    <a:pt x="502" y="182"/>
                  </a:moveTo>
                  <a:cubicBezTo>
                    <a:pt x="677" y="182"/>
                    <a:pt x="820" y="325"/>
                    <a:pt x="820" y="500"/>
                  </a:cubicBezTo>
                  <a:cubicBezTo>
                    <a:pt x="820" y="676"/>
                    <a:pt x="677" y="818"/>
                    <a:pt x="502" y="818"/>
                  </a:cubicBezTo>
                  <a:cubicBezTo>
                    <a:pt x="326" y="818"/>
                    <a:pt x="184" y="676"/>
                    <a:pt x="184" y="500"/>
                  </a:cubicBezTo>
                  <a:cubicBezTo>
                    <a:pt x="184" y="325"/>
                    <a:pt x="326" y="182"/>
                    <a:pt x="502" y="182"/>
                  </a:cubicBezTo>
                  <a:close/>
                </a:path>
              </a:pathLst>
            </a:custGeom>
            <a:solidFill>
              <a:srgbClr val="035C6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5" name="任意多边形: 形状 64">
            <a:extLst>
              <a:ext uri="{FF2B5EF4-FFF2-40B4-BE49-F238E27FC236}">
                <a16:creationId xmlns="" xmlns:a16="http://schemas.microsoft.com/office/drawing/2014/main" id="{5D1E19E8-5049-459A-B1ED-16CB89F40810}"/>
              </a:ext>
            </a:extLst>
          </p:cNvPr>
          <p:cNvSpPr/>
          <p:nvPr/>
        </p:nvSpPr>
        <p:spPr>
          <a:xfrm>
            <a:off x="461538" y="0"/>
            <a:ext cx="1084794" cy="228600"/>
          </a:xfrm>
          <a:custGeom>
            <a:avLst/>
            <a:gdLst>
              <a:gd name="connsiteX0" fmla="*/ 0 w 1084794"/>
              <a:gd name="connsiteY0" fmla="*/ 0 h 228600"/>
              <a:gd name="connsiteX1" fmla="*/ 1084794 w 1084794"/>
              <a:gd name="connsiteY1" fmla="*/ 0 h 228600"/>
              <a:gd name="connsiteX2" fmla="*/ 1079866 w 1084794"/>
              <a:gd name="connsiteY2" fmla="*/ 5974 h 228600"/>
              <a:gd name="connsiteX3" fmla="*/ 542397 w 1084794"/>
              <a:gd name="connsiteY3" fmla="*/ 228600 h 228600"/>
              <a:gd name="connsiteX4" fmla="*/ 4929 w 1084794"/>
              <a:gd name="connsiteY4" fmla="*/ 5974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794" h="228600">
                <a:moveTo>
                  <a:pt x="0" y="0"/>
                </a:moveTo>
                <a:lnTo>
                  <a:pt x="1084794" y="0"/>
                </a:lnTo>
                <a:lnTo>
                  <a:pt x="1079866" y="5974"/>
                </a:lnTo>
                <a:cubicBezTo>
                  <a:pt x="942316" y="143524"/>
                  <a:pt x="752292" y="228600"/>
                  <a:pt x="542397" y="228600"/>
                </a:cubicBezTo>
                <a:cubicBezTo>
                  <a:pt x="332503" y="228600"/>
                  <a:pt x="142479" y="143524"/>
                  <a:pt x="4929" y="5974"/>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6" name="矩形 65">
            <a:extLst>
              <a:ext uri="{FF2B5EF4-FFF2-40B4-BE49-F238E27FC236}">
                <a16:creationId xmlns="" xmlns:a16="http://schemas.microsoft.com/office/drawing/2014/main" id="{5539CA34-C9AE-471B-BF6C-5B809D765D8A}"/>
              </a:ext>
            </a:extLst>
          </p:cNvPr>
          <p:cNvSpPr/>
          <p:nvPr/>
        </p:nvSpPr>
        <p:spPr>
          <a:xfrm>
            <a:off x="531160" y="754143"/>
            <a:ext cx="9755760" cy="43088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2200" b="1" spc="100" dirty="0">
                <a:latin typeface="+mj-ea"/>
                <a:ea typeface="+mj-ea"/>
              </a:rPr>
              <a:t>输入您的标题</a:t>
            </a:r>
            <a:endParaRPr kumimoji="0" lang="zh-CN" altLang="en-US" sz="2200" b="1" i="0" u="none" strike="noStrike" kern="1200" cap="none" spc="100" normalizeH="0" baseline="0" noProof="0" dirty="0">
              <a:ln>
                <a:noFill/>
              </a:ln>
              <a:effectLst/>
              <a:uLnTx/>
              <a:uFillTx/>
              <a:latin typeface="+mj-ea"/>
              <a:ea typeface="+mj-ea"/>
              <a:cs typeface="+mn-cs"/>
            </a:endParaRPr>
          </a:p>
        </p:txBody>
      </p:sp>
      <p:grpSp>
        <p:nvGrpSpPr>
          <p:cNvPr id="67" name="组合 66">
            <a:extLst>
              <a:ext uri="{FF2B5EF4-FFF2-40B4-BE49-F238E27FC236}">
                <a16:creationId xmlns="" xmlns:a16="http://schemas.microsoft.com/office/drawing/2014/main" id="{0111A06D-CD4B-4CD1-999F-5960D6CD48F1}"/>
              </a:ext>
            </a:extLst>
          </p:cNvPr>
          <p:cNvGrpSpPr/>
          <p:nvPr/>
        </p:nvGrpSpPr>
        <p:grpSpPr>
          <a:xfrm rot="10800000">
            <a:off x="320000" y="856059"/>
            <a:ext cx="224869" cy="238023"/>
            <a:chOff x="2899687" y="872728"/>
            <a:chExt cx="224869" cy="238023"/>
          </a:xfrm>
        </p:grpSpPr>
        <p:sp>
          <p:nvSpPr>
            <p:cNvPr id="68" name="椭圆 67">
              <a:extLst>
                <a:ext uri="{FF2B5EF4-FFF2-40B4-BE49-F238E27FC236}">
                  <a16:creationId xmlns="" xmlns:a16="http://schemas.microsoft.com/office/drawing/2014/main" id="{008A3A4C-45B2-4FEA-A833-11E5D080655C}"/>
                </a:ext>
              </a:extLst>
            </p:cNvPr>
            <p:cNvSpPr/>
            <p:nvPr/>
          </p:nvSpPr>
          <p:spPr>
            <a:xfrm>
              <a:off x="2959324" y="945519"/>
              <a:ext cx="165232" cy="1652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a:extLst>
                <a:ext uri="{FF2B5EF4-FFF2-40B4-BE49-F238E27FC236}">
                  <a16:creationId xmlns="" xmlns:a16="http://schemas.microsoft.com/office/drawing/2014/main" id="{A5C79E6F-86DA-432C-AD04-87B5A50E85CA}"/>
                </a:ext>
              </a:extLst>
            </p:cNvPr>
            <p:cNvSpPr/>
            <p:nvPr/>
          </p:nvSpPr>
          <p:spPr>
            <a:xfrm>
              <a:off x="2899687" y="872728"/>
              <a:ext cx="84796" cy="84796"/>
            </a:xfrm>
            <a:prstGeom prst="ellipse">
              <a:avLst/>
            </a:prstGeom>
            <a:solidFill>
              <a:schemeClr val="bg1"/>
            </a:solidFill>
            <a:ln>
              <a:solidFill>
                <a:srgbClr val="035C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6" name="任意多边形: 形状 165">
            <a:extLst>
              <a:ext uri="{FF2B5EF4-FFF2-40B4-BE49-F238E27FC236}">
                <a16:creationId xmlns="" xmlns:a16="http://schemas.microsoft.com/office/drawing/2014/main" id="{294902B0-5361-48A6-B478-E035B413A460}"/>
              </a:ext>
            </a:extLst>
          </p:cNvPr>
          <p:cNvSpPr/>
          <p:nvPr/>
        </p:nvSpPr>
        <p:spPr>
          <a:xfrm>
            <a:off x="1330551" y="1416604"/>
            <a:ext cx="9921422" cy="5441397"/>
          </a:xfrm>
          <a:custGeom>
            <a:avLst/>
            <a:gdLst>
              <a:gd name="connsiteX0" fmla="*/ 115564 w 9921422"/>
              <a:gd name="connsiteY0" fmla="*/ 0 h 5441397"/>
              <a:gd name="connsiteX1" fmla="*/ 9805858 w 9921422"/>
              <a:gd name="connsiteY1" fmla="*/ 0 h 5441397"/>
              <a:gd name="connsiteX2" fmla="*/ 9921422 w 9921422"/>
              <a:gd name="connsiteY2" fmla="*/ 115564 h 5441397"/>
              <a:gd name="connsiteX3" fmla="*/ 9921422 w 9921422"/>
              <a:gd name="connsiteY3" fmla="*/ 5441397 h 5441397"/>
              <a:gd name="connsiteX4" fmla="*/ 0 w 9921422"/>
              <a:gd name="connsiteY4" fmla="*/ 5441397 h 5441397"/>
              <a:gd name="connsiteX5" fmla="*/ 0 w 9921422"/>
              <a:gd name="connsiteY5" fmla="*/ 115564 h 5441397"/>
              <a:gd name="connsiteX6" fmla="*/ 115564 w 9921422"/>
              <a:gd name="connsiteY6" fmla="*/ 0 h 544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21422" h="5441397">
                <a:moveTo>
                  <a:pt x="115564" y="0"/>
                </a:moveTo>
                <a:lnTo>
                  <a:pt x="9805858" y="0"/>
                </a:lnTo>
                <a:cubicBezTo>
                  <a:pt x="9869682" y="0"/>
                  <a:pt x="9921422" y="51740"/>
                  <a:pt x="9921422" y="115564"/>
                </a:cubicBezTo>
                <a:lnTo>
                  <a:pt x="9921422" y="5441397"/>
                </a:lnTo>
                <a:lnTo>
                  <a:pt x="0" y="5441397"/>
                </a:lnTo>
                <a:lnTo>
                  <a:pt x="0" y="115564"/>
                </a:lnTo>
                <a:cubicBezTo>
                  <a:pt x="0" y="51740"/>
                  <a:pt x="51740" y="0"/>
                  <a:pt x="115564" y="0"/>
                </a:cubicBezTo>
                <a:close/>
              </a:path>
            </a:pathLst>
          </a:custGeom>
          <a:solidFill>
            <a:schemeClr val="bg1"/>
          </a:solidFill>
          <a:ln>
            <a:noFill/>
          </a:ln>
          <a:effectLst>
            <a:outerShdw blurRad="304800" dist="38100" dir="5400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Light"/>
              <a:ea typeface="微软雅黑 Light"/>
              <a:cs typeface="+mn-cs"/>
            </a:endParaRPr>
          </a:p>
        </p:txBody>
      </p:sp>
      <p:sp>
        <p:nvSpPr>
          <p:cNvPr id="168" name="任意多边形: 形状 167">
            <a:extLst>
              <a:ext uri="{FF2B5EF4-FFF2-40B4-BE49-F238E27FC236}">
                <a16:creationId xmlns="" xmlns:a16="http://schemas.microsoft.com/office/drawing/2014/main" id="{061157B6-1404-4D48-AD31-84E451071CB3}"/>
              </a:ext>
            </a:extLst>
          </p:cNvPr>
          <p:cNvSpPr/>
          <p:nvPr/>
        </p:nvSpPr>
        <p:spPr>
          <a:xfrm>
            <a:off x="1330552" y="1416604"/>
            <a:ext cx="4761187" cy="5441397"/>
          </a:xfrm>
          <a:custGeom>
            <a:avLst/>
            <a:gdLst>
              <a:gd name="connsiteX0" fmla="*/ 115564 w 4761187"/>
              <a:gd name="connsiteY0" fmla="*/ 0 h 5441397"/>
              <a:gd name="connsiteX1" fmla="*/ 4761187 w 4761187"/>
              <a:gd name="connsiteY1" fmla="*/ 0 h 5441397"/>
              <a:gd name="connsiteX2" fmla="*/ 4761187 w 4761187"/>
              <a:gd name="connsiteY2" fmla="*/ 5441397 h 5441397"/>
              <a:gd name="connsiteX3" fmla="*/ 0 w 4761187"/>
              <a:gd name="connsiteY3" fmla="*/ 5441397 h 5441397"/>
              <a:gd name="connsiteX4" fmla="*/ 0 w 4761187"/>
              <a:gd name="connsiteY4" fmla="*/ 115564 h 5441397"/>
              <a:gd name="connsiteX5" fmla="*/ 115564 w 4761187"/>
              <a:gd name="connsiteY5" fmla="*/ 0 h 544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1187" h="5441397">
                <a:moveTo>
                  <a:pt x="115564" y="0"/>
                </a:moveTo>
                <a:lnTo>
                  <a:pt x="4761187" y="0"/>
                </a:lnTo>
                <a:lnTo>
                  <a:pt x="4761187" y="5441397"/>
                </a:lnTo>
                <a:lnTo>
                  <a:pt x="0" y="5441397"/>
                </a:lnTo>
                <a:lnTo>
                  <a:pt x="0" y="115564"/>
                </a:lnTo>
                <a:cubicBezTo>
                  <a:pt x="0" y="51740"/>
                  <a:pt x="51740" y="0"/>
                  <a:pt x="115564"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Light"/>
              <a:ea typeface="微软雅黑 Light"/>
              <a:cs typeface="+mn-cs"/>
            </a:endParaRPr>
          </a:p>
        </p:txBody>
      </p:sp>
      <p:sp>
        <p:nvSpPr>
          <p:cNvPr id="126" name="矩形: 圆角 125">
            <a:extLst>
              <a:ext uri="{FF2B5EF4-FFF2-40B4-BE49-F238E27FC236}">
                <a16:creationId xmlns="" xmlns:a16="http://schemas.microsoft.com/office/drawing/2014/main" id="{03F93A99-7826-4F3D-873B-1A94BA7A7986}"/>
              </a:ext>
            </a:extLst>
          </p:cNvPr>
          <p:cNvSpPr/>
          <p:nvPr/>
        </p:nvSpPr>
        <p:spPr>
          <a:xfrm rot="21275377">
            <a:off x="855640" y="2114540"/>
            <a:ext cx="2615098" cy="3296129"/>
          </a:xfrm>
          <a:prstGeom prst="roundRect">
            <a:avLst>
              <a:gd name="adj" fmla="val 2308"/>
            </a:avLst>
          </a:prstGeom>
          <a:blipFill>
            <a:blip r:embed="rId3" cstate="print">
              <a:grayscl/>
            </a:blip>
            <a:srcRect/>
            <a:stretch>
              <a:fillRect t="-9504" b="-9504"/>
            </a:stretch>
          </a:blipFill>
          <a:ln>
            <a:noFill/>
          </a:ln>
          <a:effectLst>
            <a:outerShdw blurRad="152400" dist="127000" dir="2700000" algn="t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a:solidFill>
                <a:schemeClr val="bg1"/>
              </a:solidFill>
            </a:endParaRPr>
          </a:p>
        </p:txBody>
      </p:sp>
      <p:sp>
        <p:nvSpPr>
          <p:cNvPr id="130" name="矩形: 圆角 129">
            <a:extLst>
              <a:ext uri="{FF2B5EF4-FFF2-40B4-BE49-F238E27FC236}">
                <a16:creationId xmlns="" xmlns:a16="http://schemas.microsoft.com/office/drawing/2014/main" id="{A7A57907-7D8E-43A0-8DB6-A1FA872261C3}"/>
              </a:ext>
            </a:extLst>
          </p:cNvPr>
          <p:cNvSpPr/>
          <p:nvPr/>
        </p:nvSpPr>
        <p:spPr>
          <a:xfrm rot="21275377">
            <a:off x="3899184" y="1761429"/>
            <a:ext cx="2615098" cy="1686503"/>
          </a:xfrm>
          <a:prstGeom prst="roundRect">
            <a:avLst>
              <a:gd name="adj" fmla="val 2308"/>
            </a:avLst>
          </a:prstGeom>
          <a:blipFill>
            <a:blip r:embed="rId4" cstate="print">
              <a:grayscl/>
            </a:blip>
            <a:srcRect/>
            <a:stretch>
              <a:fillRect t="-66295" b="-66295"/>
            </a:stretch>
          </a:blipFill>
          <a:ln>
            <a:noFill/>
          </a:ln>
          <a:effectLst>
            <a:outerShdw blurRad="76200" dist="101600" dir="8100000" algn="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Light"/>
              <a:ea typeface="微软雅黑 Light"/>
              <a:cs typeface="+mn-cs"/>
            </a:endParaRPr>
          </a:p>
        </p:txBody>
      </p:sp>
      <p:sp>
        <p:nvSpPr>
          <p:cNvPr id="132" name="矩形: 圆角 131">
            <a:extLst>
              <a:ext uri="{FF2B5EF4-FFF2-40B4-BE49-F238E27FC236}">
                <a16:creationId xmlns="" xmlns:a16="http://schemas.microsoft.com/office/drawing/2014/main" id="{BCDBE9A9-C2A0-43B1-96E6-63FD65879E36}"/>
              </a:ext>
            </a:extLst>
          </p:cNvPr>
          <p:cNvSpPr/>
          <p:nvPr/>
        </p:nvSpPr>
        <p:spPr>
          <a:xfrm rot="21275377">
            <a:off x="4206721" y="4319292"/>
            <a:ext cx="968615" cy="863538"/>
          </a:xfrm>
          <a:prstGeom prst="roundRect">
            <a:avLst>
              <a:gd name="adj" fmla="val 2308"/>
            </a:avLst>
          </a:prstGeom>
          <a:blipFill>
            <a:blip r:embed="rId5" cstate="print">
              <a:grayscl/>
            </a:blip>
            <a:srcRect/>
            <a:stretch>
              <a:fillRect t="-34126" b="-34126"/>
            </a:stretch>
          </a:blipFill>
          <a:ln>
            <a:noFill/>
          </a:ln>
          <a:effectLst>
            <a:outerShdw blurRad="139700" dist="76200" dir="9600000" algn="tr"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Light"/>
              <a:ea typeface="微软雅黑 Light"/>
              <a:cs typeface="+mn-cs"/>
            </a:endParaRPr>
          </a:p>
        </p:txBody>
      </p:sp>
      <p:sp>
        <p:nvSpPr>
          <p:cNvPr id="133" name="任意多边形: 形状 132">
            <a:extLst>
              <a:ext uri="{FF2B5EF4-FFF2-40B4-BE49-F238E27FC236}">
                <a16:creationId xmlns="" xmlns:a16="http://schemas.microsoft.com/office/drawing/2014/main" id="{3E311D0F-18FA-420B-B731-36935B2DE44D}"/>
              </a:ext>
            </a:extLst>
          </p:cNvPr>
          <p:cNvSpPr/>
          <p:nvPr/>
        </p:nvSpPr>
        <p:spPr>
          <a:xfrm rot="21275377">
            <a:off x="1582587" y="1371817"/>
            <a:ext cx="918634" cy="664031"/>
          </a:xfrm>
          <a:custGeom>
            <a:avLst/>
            <a:gdLst>
              <a:gd name="connsiteX0" fmla="*/ 0 w 918634"/>
              <a:gd name="connsiteY0" fmla="*/ 0 h 664031"/>
              <a:gd name="connsiteX1" fmla="*/ 918634 w 918634"/>
              <a:gd name="connsiteY1" fmla="*/ 87004 h 664031"/>
              <a:gd name="connsiteX2" fmla="*/ 918633 w 918634"/>
              <a:gd name="connsiteY2" fmla="*/ 642829 h 664031"/>
              <a:gd name="connsiteX3" fmla="*/ 897432 w 918634"/>
              <a:gd name="connsiteY3" fmla="*/ 664031 h 664031"/>
              <a:gd name="connsiteX4" fmla="*/ 21202 w 918634"/>
              <a:gd name="connsiteY4" fmla="*/ 664031 h 664031"/>
              <a:gd name="connsiteX5" fmla="*/ 0 w 918634"/>
              <a:gd name="connsiteY5" fmla="*/ 642829 h 664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8634" h="664031">
                <a:moveTo>
                  <a:pt x="0" y="0"/>
                </a:moveTo>
                <a:lnTo>
                  <a:pt x="918634" y="87004"/>
                </a:lnTo>
                <a:lnTo>
                  <a:pt x="918633" y="642829"/>
                </a:lnTo>
                <a:cubicBezTo>
                  <a:pt x="918634" y="654539"/>
                  <a:pt x="909142" y="664031"/>
                  <a:pt x="897432" y="664031"/>
                </a:cubicBezTo>
                <a:lnTo>
                  <a:pt x="21202" y="664031"/>
                </a:lnTo>
                <a:cubicBezTo>
                  <a:pt x="9492" y="664031"/>
                  <a:pt x="0" y="654539"/>
                  <a:pt x="0" y="642829"/>
                </a:cubicBezTo>
                <a:close/>
              </a:path>
            </a:pathLst>
          </a:custGeom>
          <a:blipFill>
            <a:blip r:embed="rId6" cstate="email">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Light"/>
              <a:ea typeface="微软雅黑 Light"/>
              <a:cs typeface="+mn-cs"/>
            </a:endParaRPr>
          </a:p>
        </p:txBody>
      </p:sp>
      <p:sp>
        <p:nvSpPr>
          <p:cNvPr id="141" name="Freeform 30+">
            <a:extLst>
              <a:ext uri="{FF2B5EF4-FFF2-40B4-BE49-F238E27FC236}">
                <a16:creationId xmlns="" xmlns:a16="http://schemas.microsoft.com/office/drawing/2014/main" id="{FF05E0CB-943B-4D71-9B6B-70A7C355B08A}"/>
              </a:ext>
            </a:extLst>
          </p:cNvPr>
          <p:cNvSpPr/>
          <p:nvPr/>
        </p:nvSpPr>
        <p:spPr>
          <a:xfrm rot="21275377">
            <a:off x="1582587" y="1371817"/>
            <a:ext cx="918634" cy="664031"/>
          </a:xfrm>
          <a:custGeom>
            <a:avLst/>
            <a:gdLst>
              <a:gd name="connsiteX0" fmla="*/ 0 w 918634"/>
              <a:gd name="connsiteY0" fmla="*/ 0 h 664031"/>
              <a:gd name="connsiteX1" fmla="*/ 918634 w 918634"/>
              <a:gd name="connsiteY1" fmla="*/ 87004 h 664031"/>
              <a:gd name="connsiteX2" fmla="*/ 918633 w 918634"/>
              <a:gd name="connsiteY2" fmla="*/ 642829 h 664031"/>
              <a:gd name="connsiteX3" fmla="*/ 897432 w 918634"/>
              <a:gd name="connsiteY3" fmla="*/ 664031 h 664031"/>
              <a:gd name="connsiteX4" fmla="*/ 21202 w 918634"/>
              <a:gd name="connsiteY4" fmla="*/ 664031 h 664031"/>
              <a:gd name="connsiteX5" fmla="*/ 0 w 918634"/>
              <a:gd name="connsiteY5" fmla="*/ 642829 h 664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8634" h="664031">
                <a:moveTo>
                  <a:pt x="0" y="0"/>
                </a:moveTo>
                <a:lnTo>
                  <a:pt x="918634" y="87004"/>
                </a:lnTo>
                <a:lnTo>
                  <a:pt x="918633" y="642829"/>
                </a:lnTo>
                <a:cubicBezTo>
                  <a:pt x="918634" y="654539"/>
                  <a:pt x="909142" y="664031"/>
                  <a:pt x="897432" y="664031"/>
                </a:cubicBezTo>
                <a:lnTo>
                  <a:pt x="21202" y="664031"/>
                </a:lnTo>
                <a:cubicBezTo>
                  <a:pt x="9492" y="664031"/>
                  <a:pt x="0" y="654539"/>
                  <a:pt x="0" y="642829"/>
                </a:cubicBezTo>
                <a:close/>
              </a:path>
            </a:pathLst>
          </a:custGeom>
          <a:blipFill>
            <a:blip r:embed="rId7" cstate="print">
              <a:grayscl/>
            </a:blip>
            <a:srcRect/>
            <a:stretch>
              <a:fillRect t="-53757" b="-5375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微软雅黑 Light"/>
              <a:ea typeface="微软雅黑 Light"/>
              <a:cs typeface="+mn-cs"/>
            </a:endParaRPr>
          </a:p>
        </p:txBody>
      </p:sp>
      <p:sp>
        <p:nvSpPr>
          <p:cNvPr id="170" name="文本框 169">
            <a:extLst>
              <a:ext uri="{FF2B5EF4-FFF2-40B4-BE49-F238E27FC236}">
                <a16:creationId xmlns="" xmlns:a16="http://schemas.microsoft.com/office/drawing/2014/main" id="{A2731697-579D-4637-BB11-E539A9A5E1CB}"/>
              </a:ext>
            </a:extLst>
          </p:cNvPr>
          <p:cNvSpPr txBox="1"/>
          <p:nvPr/>
        </p:nvSpPr>
        <p:spPr>
          <a:xfrm>
            <a:off x="7140574" y="2235791"/>
            <a:ext cx="1430592" cy="369332"/>
          </a:xfrm>
          <a:prstGeom prst="rect">
            <a:avLst/>
          </a:prstGeom>
          <a:noFill/>
        </p:spPr>
        <p:txBody>
          <a:bodyPr wrap="square" lIns="0" tIns="0" rIns="0" bIns="0" rtlCol="0">
            <a:spAutoFit/>
          </a:bodyPr>
          <a:lstStyle/>
          <a:p>
            <a:r>
              <a:rPr lang="zh-CN" altLang="en-US" sz="2400" b="1" dirty="0">
                <a:solidFill>
                  <a:schemeClr val="accent1"/>
                </a:solidFill>
                <a:latin typeface="+mj-ea"/>
                <a:ea typeface="+mj-ea"/>
              </a:rPr>
              <a:t>小标题</a:t>
            </a:r>
          </a:p>
        </p:txBody>
      </p:sp>
      <p:sp>
        <p:nvSpPr>
          <p:cNvPr id="172" name="矩形 171">
            <a:extLst>
              <a:ext uri="{FF2B5EF4-FFF2-40B4-BE49-F238E27FC236}">
                <a16:creationId xmlns="" xmlns:a16="http://schemas.microsoft.com/office/drawing/2014/main" id="{58FE1E37-F5FB-45F0-B4DC-BE065F1044B4}"/>
              </a:ext>
            </a:extLst>
          </p:cNvPr>
          <p:cNvSpPr/>
          <p:nvPr/>
        </p:nvSpPr>
        <p:spPr>
          <a:xfrm>
            <a:off x="7140574" y="2681451"/>
            <a:ext cx="2863374" cy="1064522"/>
          </a:xfrm>
          <a:prstGeom prst="rect">
            <a:avLst/>
          </a:prstGeom>
        </p:spPr>
        <p:txBody>
          <a:bodyPr wrap="square" lIns="0" tIns="0" rIns="0" bIns="0">
            <a:spAutoFit/>
          </a:bodyPr>
          <a:lstStyle/>
          <a:p>
            <a:pPr lvl="0">
              <a:lnSpc>
                <a:spcPct val="150000"/>
              </a:lnSpc>
            </a:pPr>
            <a:r>
              <a:rPr lang="zh-CN" altLang="en-US" sz="1600" dirty="0">
                <a:solidFill>
                  <a:prstClr val="black">
                    <a:lumMod val="65000"/>
                    <a:lumOff val="35000"/>
                  </a:prstClr>
                </a:solidFill>
                <a:latin typeface="+mn-ea"/>
              </a:rPr>
              <a:t>输入与标题相关的描述，字体建议为微软雅黑或微软雅黑</a:t>
            </a:r>
            <a:r>
              <a:rPr lang="en-US" altLang="zh-CN" sz="1600" dirty="0">
                <a:solidFill>
                  <a:prstClr val="black">
                    <a:lumMod val="65000"/>
                    <a:lumOff val="35000"/>
                  </a:prstClr>
                </a:solidFill>
                <a:latin typeface="+mn-ea"/>
              </a:rPr>
              <a:t>Light</a:t>
            </a:r>
            <a:r>
              <a:rPr lang="zh-CN" altLang="en-US" sz="1600" dirty="0">
                <a:solidFill>
                  <a:prstClr val="black">
                    <a:lumMod val="65000"/>
                    <a:lumOff val="35000"/>
                  </a:prstClr>
                </a:solidFill>
                <a:latin typeface="+mn-ea"/>
              </a:rPr>
              <a:t>，如使用特殊字体。</a:t>
            </a:r>
          </a:p>
        </p:txBody>
      </p:sp>
      <p:sp>
        <p:nvSpPr>
          <p:cNvPr id="173" name="文本框 172">
            <a:extLst>
              <a:ext uri="{FF2B5EF4-FFF2-40B4-BE49-F238E27FC236}">
                <a16:creationId xmlns="" xmlns:a16="http://schemas.microsoft.com/office/drawing/2014/main" id="{41441BF6-C196-48B3-80E8-2E7DA35C4FC9}"/>
              </a:ext>
            </a:extLst>
          </p:cNvPr>
          <p:cNvSpPr txBox="1"/>
          <p:nvPr/>
        </p:nvSpPr>
        <p:spPr>
          <a:xfrm>
            <a:off x="7140574" y="4359866"/>
            <a:ext cx="1430592" cy="369332"/>
          </a:xfrm>
          <a:prstGeom prst="rect">
            <a:avLst/>
          </a:prstGeom>
          <a:noFill/>
        </p:spPr>
        <p:txBody>
          <a:bodyPr wrap="square" lIns="0" tIns="0" rIns="0" bIns="0" rtlCol="0">
            <a:spAutoFit/>
          </a:bodyPr>
          <a:lstStyle/>
          <a:p>
            <a:r>
              <a:rPr lang="zh-CN" altLang="en-US" sz="2400" b="1" dirty="0">
                <a:solidFill>
                  <a:schemeClr val="accent1"/>
                </a:solidFill>
                <a:latin typeface="+mj-ea"/>
                <a:ea typeface="+mj-ea"/>
              </a:rPr>
              <a:t>小标题</a:t>
            </a:r>
          </a:p>
        </p:txBody>
      </p:sp>
      <p:sp>
        <p:nvSpPr>
          <p:cNvPr id="174" name="矩形 173">
            <a:extLst>
              <a:ext uri="{FF2B5EF4-FFF2-40B4-BE49-F238E27FC236}">
                <a16:creationId xmlns="" xmlns:a16="http://schemas.microsoft.com/office/drawing/2014/main" id="{90F69002-5BE5-4763-AD82-2605EBA8F4AF}"/>
              </a:ext>
            </a:extLst>
          </p:cNvPr>
          <p:cNvSpPr/>
          <p:nvPr/>
        </p:nvSpPr>
        <p:spPr>
          <a:xfrm>
            <a:off x="7140574" y="4805526"/>
            <a:ext cx="2863374" cy="1064522"/>
          </a:xfrm>
          <a:prstGeom prst="rect">
            <a:avLst/>
          </a:prstGeom>
        </p:spPr>
        <p:txBody>
          <a:bodyPr wrap="square" lIns="0" tIns="0" rIns="0" bIns="0">
            <a:spAutoFit/>
          </a:bodyPr>
          <a:lstStyle/>
          <a:p>
            <a:pPr lvl="0">
              <a:lnSpc>
                <a:spcPct val="150000"/>
              </a:lnSpc>
            </a:pPr>
            <a:r>
              <a:rPr lang="zh-CN" altLang="en-US" sz="1600" dirty="0">
                <a:solidFill>
                  <a:prstClr val="black">
                    <a:lumMod val="65000"/>
                    <a:lumOff val="35000"/>
                  </a:prstClr>
                </a:solidFill>
                <a:latin typeface="+mn-ea"/>
              </a:rPr>
              <a:t>输入与标题相关的描述，字体建议为微软雅黑或微软雅黑</a:t>
            </a:r>
            <a:r>
              <a:rPr lang="en-US" altLang="zh-CN" sz="1600" dirty="0">
                <a:solidFill>
                  <a:prstClr val="black">
                    <a:lumMod val="65000"/>
                    <a:lumOff val="35000"/>
                  </a:prstClr>
                </a:solidFill>
                <a:latin typeface="+mn-ea"/>
              </a:rPr>
              <a:t>Light</a:t>
            </a:r>
            <a:r>
              <a:rPr lang="zh-CN" altLang="en-US" sz="1600" dirty="0">
                <a:solidFill>
                  <a:prstClr val="black">
                    <a:lumMod val="65000"/>
                    <a:lumOff val="35000"/>
                  </a:prstClr>
                </a:solidFill>
                <a:latin typeface="+mn-ea"/>
              </a:rPr>
              <a:t>，如使用特殊字体。</a:t>
            </a:r>
          </a:p>
        </p:txBody>
      </p:sp>
    </p:spTree>
    <p:extLst>
      <p:ext uri="{BB962C8B-B14F-4D97-AF65-F5344CB8AC3E}">
        <p14:creationId xmlns:p14="http://schemas.microsoft.com/office/powerpoint/2010/main" xmlns="" val="14382296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a:extLst>
              <a:ext uri="{FF2B5EF4-FFF2-40B4-BE49-F238E27FC236}">
                <a16:creationId xmlns="" xmlns:a16="http://schemas.microsoft.com/office/drawing/2014/main" id="{B395DFE2-DB74-4FF1-978A-BF5702771F67}"/>
              </a:ext>
            </a:extLst>
          </p:cNvPr>
          <p:cNvGrpSpPr/>
          <p:nvPr/>
        </p:nvGrpSpPr>
        <p:grpSpPr>
          <a:xfrm>
            <a:off x="618914" y="309469"/>
            <a:ext cx="4369799" cy="215444"/>
            <a:chOff x="253154" y="301849"/>
            <a:chExt cx="4369799" cy="215444"/>
          </a:xfrm>
        </p:grpSpPr>
        <p:sp>
          <p:nvSpPr>
            <p:cNvPr id="61" name="TextBox 29">
              <a:extLst>
                <a:ext uri="{FF2B5EF4-FFF2-40B4-BE49-F238E27FC236}">
                  <a16:creationId xmlns="" xmlns:a16="http://schemas.microsoft.com/office/drawing/2014/main" id="{538808D7-7FF2-46D1-9263-B2FF8E8DADDA}"/>
                </a:ext>
              </a:extLst>
            </p:cNvPr>
            <p:cNvSpPr txBox="1"/>
            <p:nvPr/>
          </p:nvSpPr>
          <p:spPr>
            <a:xfrm>
              <a:off x="253154" y="301849"/>
              <a:ext cx="718145"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论文摘要</a:t>
              </a:r>
            </a:p>
          </p:txBody>
        </p:sp>
        <p:sp>
          <p:nvSpPr>
            <p:cNvPr id="62" name="TextBox 32">
              <a:extLst>
                <a:ext uri="{FF2B5EF4-FFF2-40B4-BE49-F238E27FC236}">
                  <a16:creationId xmlns="" xmlns:a16="http://schemas.microsoft.com/office/drawing/2014/main" id="{81AA8D4F-A8AD-49D2-9345-76AA0A54BA6D}"/>
                </a:ext>
              </a:extLst>
            </p:cNvPr>
            <p:cNvSpPr txBox="1"/>
            <p:nvPr/>
          </p:nvSpPr>
          <p:spPr>
            <a:xfrm>
              <a:off x="1173281" y="301849"/>
              <a:ext cx="718145" cy="215444"/>
            </a:xfrm>
            <a:prstGeom prst="rect">
              <a:avLst/>
            </a:prstGeom>
            <a:noFill/>
          </p:spPr>
          <p:txBody>
            <a:bodyPr wrap="none" lIns="0" tIns="0" rIns="0" bIns="0" rtlCol="0">
              <a:spAutoFit/>
            </a:bodyPr>
            <a:lstStyle/>
            <a:p>
              <a:pPr algn="ctr"/>
              <a:r>
                <a:rPr lang="zh-CN" altLang="en-US" sz="1400" b="1" dirty="0">
                  <a:solidFill>
                    <a:schemeClr val="accent1"/>
                  </a:solidFill>
                  <a:latin typeface="+mj-ea"/>
                  <a:ea typeface="+mj-ea"/>
                </a:rPr>
                <a:t>选题背景</a:t>
              </a:r>
            </a:p>
          </p:txBody>
        </p:sp>
        <p:sp>
          <p:nvSpPr>
            <p:cNvPr id="63" name="TextBox 33">
              <a:extLst>
                <a:ext uri="{FF2B5EF4-FFF2-40B4-BE49-F238E27FC236}">
                  <a16:creationId xmlns="" xmlns:a16="http://schemas.microsoft.com/office/drawing/2014/main" id="{D3751E33-2D0C-4B68-9644-E3A8448A0E30}"/>
                </a:ext>
              </a:extLst>
            </p:cNvPr>
            <p:cNvSpPr txBox="1"/>
            <p:nvPr/>
          </p:nvSpPr>
          <p:spPr>
            <a:xfrm>
              <a:off x="2984681" y="301849"/>
              <a:ext cx="718145"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关键技术</a:t>
              </a:r>
            </a:p>
          </p:txBody>
        </p:sp>
        <p:sp>
          <p:nvSpPr>
            <p:cNvPr id="64" name="TextBox 34">
              <a:extLst>
                <a:ext uri="{FF2B5EF4-FFF2-40B4-BE49-F238E27FC236}">
                  <a16:creationId xmlns="" xmlns:a16="http://schemas.microsoft.com/office/drawing/2014/main" id="{E209961E-B9A1-4C7D-B791-C0F9CCD49706}"/>
                </a:ext>
              </a:extLst>
            </p:cNvPr>
            <p:cNvSpPr txBox="1"/>
            <p:nvPr/>
          </p:nvSpPr>
          <p:spPr>
            <a:xfrm>
              <a:off x="3885572" y="301849"/>
              <a:ext cx="737381"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论文总结</a:t>
              </a:r>
            </a:p>
          </p:txBody>
        </p:sp>
        <p:sp>
          <p:nvSpPr>
            <p:cNvPr id="65" name="TextBox 36">
              <a:extLst>
                <a:ext uri="{FF2B5EF4-FFF2-40B4-BE49-F238E27FC236}">
                  <a16:creationId xmlns="" xmlns:a16="http://schemas.microsoft.com/office/drawing/2014/main" id="{288EB7DE-A2C6-46AE-8509-660C67B747BE}"/>
                </a:ext>
              </a:extLst>
            </p:cNvPr>
            <p:cNvSpPr txBox="1"/>
            <p:nvPr/>
          </p:nvSpPr>
          <p:spPr>
            <a:xfrm>
              <a:off x="2074172" y="301849"/>
              <a:ext cx="718145"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研究方法</a:t>
              </a:r>
            </a:p>
          </p:txBody>
        </p:sp>
      </p:grpSp>
      <p:grpSp>
        <p:nvGrpSpPr>
          <p:cNvPr id="66" name="Group 4">
            <a:extLst>
              <a:ext uri="{FF2B5EF4-FFF2-40B4-BE49-F238E27FC236}">
                <a16:creationId xmlns="" xmlns:a16="http://schemas.microsoft.com/office/drawing/2014/main" id="{D00B710F-87E1-44F1-B4BA-A2D0422C0FAE}"/>
              </a:ext>
            </a:extLst>
          </p:cNvPr>
          <p:cNvGrpSpPr>
            <a:grpSpLocks noChangeAspect="1"/>
          </p:cNvGrpSpPr>
          <p:nvPr/>
        </p:nvGrpSpPr>
        <p:grpSpPr bwMode="auto">
          <a:xfrm>
            <a:off x="10749148" y="148469"/>
            <a:ext cx="1167606" cy="401979"/>
            <a:chOff x="1446" y="1587"/>
            <a:chExt cx="4752" cy="1636"/>
          </a:xfrm>
        </p:grpSpPr>
        <p:sp>
          <p:nvSpPr>
            <p:cNvPr id="67" name="AutoShape 3">
              <a:extLst>
                <a:ext uri="{FF2B5EF4-FFF2-40B4-BE49-F238E27FC236}">
                  <a16:creationId xmlns="" xmlns:a16="http://schemas.microsoft.com/office/drawing/2014/main" id="{D288A325-6272-4B9C-A6D6-17F2DCE0C82A}"/>
                </a:ext>
              </a:extLst>
            </p:cNvPr>
            <p:cNvSpPr>
              <a:spLocks noChangeAspect="1" noChangeArrowheads="1" noTextEdit="1"/>
            </p:cNvSpPr>
            <p:nvPr/>
          </p:nvSpPr>
          <p:spPr bwMode="auto">
            <a:xfrm>
              <a:off x="1446" y="1587"/>
              <a:ext cx="4752" cy="16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5">
              <a:extLst>
                <a:ext uri="{FF2B5EF4-FFF2-40B4-BE49-F238E27FC236}">
                  <a16:creationId xmlns="" xmlns:a16="http://schemas.microsoft.com/office/drawing/2014/main" id="{50C0E2E8-36B5-4FFD-BEB1-1FB404E9447F}"/>
                </a:ext>
              </a:extLst>
            </p:cNvPr>
            <p:cNvSpPr>
              <a:spLocks noEditPoints="1"/>
            </p:cNvSpPr>
            <p:nvPr/>
          </p:nvSpPr>
          <p:spPr bwMode="auto">
            <a:xfrm>
              <a:off x="3502" y="1864"/>
              <a:ext cx="2678" cy="815"/>
            </a:xfrm>
            <a:custGeom>
              <a:avLst/>
              <a:gdLst>
                <a:gd name="T0" fmla="*/ 1502 w 1638"/>
                <a:gd name="T1" fmla="*/ 336 h 498"/>
                <a:gd name="T2" fmla="*/ 1469 w 1638"/>
                <a:gd name="T3" fmla="*/ 319 h 498"/>
                <a:gd name="T4" fmla="*/ 1475 w 1638"/>
                <a:gd name="T5" fmla="*/ 399 h 498"/>
                <a:gd name="T6" fmla="*/ 215 w 1638"/>
                <a:gd name="T7" fmla="*/ 452 h 498"/>
                <a:gd name="T8" fmla="*/ 78 w 1638"/>
                <a:gd name="T9" fmla="*/ 498 h 498"/>
                <a:gd name="T10" fmla="*/ 221 w 1638"/>
                <a:gd name="T11" fmla="*/ 491 h 498"/>
                <a:gd name="T12" fmla="*/ 115 w 1638"/>
                <a:gd name="T13" fmla="*/ 360 h 498"/>
                <a:gd name="T14" fmla="*/ 172 w 1638"/>
                <a:gd name="T15" fmla="*/ 358 h 498"/>
                <a:gd name="T16" fmla="*/ 107 w 1638"/>
                <a:gd name="T17" fmla="*/ 309 h 498"/>
                <a:gd name="T18" fmla="*/ 188 w 1638"/>
                <a:gd name="T19" fmla="*/ 410 h 498"/>
                <a:gd name="T20" fmla="*/ 217 w 1638"/>
                <a:gd name="T21" fmla="*/ 281 h 498"/>
                <a:gd name="T22" fmla="*/ 87 w 1638"/>
                <a:gd name="T23" fmla="*/ 290 h 498"/>
                <a:gd name="T24" fmla="*/ 119 w 1638"/>
                <a:gd name="T25" fmla="*/ 414 h 498"/>
                <a:gd name="T26" fmla="*/ 41 w 1638"/>
                <a:gd name="T27" fmla="*/ 154 h 498"/>
                <a:gd name="T28" fmla="*/ 65 w 1638"/>
                <a:gd name="T29" fmla="*/ 199 h 498"/>
                <a:gd name="T30" fmla="*/ 128 w 1638"/>
                <a:gd name="T31" fmla="*/ 54 h 498"/>
                <a:gd name="T32" fmla="*/ 0 w 1638"/>
                <a:gd name="T33" fmla="*/ 60 h 498"/>
                <a:gd name="T34" fmla="*/ 42 w 1638"/>
                <a:gd name="T35" fmla="*/ 108 h 498"/>
                <a:gd name="T36" fmla="*/ 13 w 1638"/>
                <a:gd name="T37" fmla="*/ 223 h 498"/>
                <a:gd name="T38" fmla="*/ 213 w 1638"/>
                <a:gd name="T39" fmla="*/ 82 h 498"/>
                <a:gd name="T40" fmla="*/ 165 w 1638"/>
                <a:gd name="T41" fmla="*/ 136 h 498"/>
                <a:gd name="T42" fmla="*/ 169 w 1638"/>
                <a:gd name="T43" fmla="*/ 242 h 498"/>
                <a:gd name="T44" fmla="*/ 275 w 1638"/>
                <a:gd name="T45" fmla="*/ 225 h 498"/>
                <a:gd name="T46" fmla="*/ 246 w 1638"/>
                <a:gd name="T47" fmla="*/ 137 h 498"/>
                <a:gd name="T48" fmla="*/ 221 w 1638"/>
                <a:gd name="T49" fmla="*/ 44 h 498"/>
                <a:gd name="T50" fmla="*/ 94 w 1638"/>
                <a:gd name="T51" fmla="*/ 247 h 498"/>
                <a:gd name="T52" fmla="*/ 564 w 1638"/>
                <a:gd name="T53" fmla="*/ 299 h 498"/>
                <a:gd name="T54" fmla="*/ 562 w 1638"/>
                <a:gd name="T55" fmla="*/ 314 h 498"/>
                <a:gd name="T56" fmla="*/ 529 w 1638"/>
                <a:gd name="T57" fmla="*/ 347 h 498"/>
                <a:gd name="T58" fmla="*/ 518 w 1638"/>
                <a:gd name="T59" fmla="*/ 377 h 498"/>
                <a:gd name="T60" fmla="*/ 605 w 1638"/>
                <a:gd name="T61" fmla="*/ 388 h 498"/>
                <a:gd name="T62" fmla="*/ 616 w 1638"/>
                <a:gd name="T63" fmla="*/ 293 h 498"/>
                <a:gd name="T64" fmla="*/ 665 w 1638"/>
                <a:gd name="T65" fmla="*/ 425 h 498"/>
                <a:gd name="T66" fmla="*/ 735 w 1638"/>
                <a:gd name="T67" fmla="*/ 382 h 498"/>
                <a:gd name="T68" fmla="*/ 562 w 1638"/>
                <a:gd name="T69" fmla="*/ 217 h 498"/>
                <a:gd name="T70" fmla="*/ 629 w 1638"/>
                <a:gd name="T71" fmla="*/ 156 h 498"/>
                <a:gd name="T72" fmla="*/ 570 w 1638"/>
                <a:gd name="T73" fmla="*/ 65 h 498"/>
                <a:gd name="T74" fmla="*/ 509 w 1638"/>
                <a:gd name="T75" fmla="*/ 165 h 498"/>
                <a:gd name="T76" fmla="*/ 436 w 1638"/>
                <a:gd name="T77" fmla="*/ 353 h 498"/>
                <a:gd name="T78" fmla="*/ 484 w 1638"/>
                <a:gd name="T79" fmla="*/ 286 h 498"/>
                <a:gd name="T80" fmla="*/ 879 w 1638"/>
                <a:gd name="T81" fmla="*/ 477 h 498"/>
                <a:gd name="T82" fmla="*/ 1066 w 1638"/>
                <a:gd name="T83" fmla="*/ 339 h 498"/>
                <a:gd name="T84" fmla="*/ 1105 w 1638"/>
                <a:gd name="T85" fmla="*/ 327 h 498"/>
                <a:gd name="T86" fmla="*/ 1103 w 1638"/>
                <a:gd name="T87" fmla="*/ 218 h 498"/>
                <a:gd name="T88" fmla="*/ 1048 w 1638"/>
                <a:gd name="T89" fmla="*/ 174 h 498"/>
                <a:gd name="T90" fmla="*/ 992 w 1638"/>
                <a:gd name="T91" fmla="*/ 276 h 498"/>
                <a:gd name="T92" fmla="*/ 1480 w 1638"/>
                <a:gd name="T93" fmla="*/ 198 h 498"/>
                <a:gd name="T94" fmla="*/ 1484 w 1638"/>
                <a:gd name="T95" fmla="*/ 104 h 498"/>
                <a:gd name="T96" fmla="*/ 1495 w 1638"/>
                <a:gd name="T97" fmla="*/ 193 h 498"/>
                <a:gd name="T98" fmla="*/ 1569 w 1638"/>
                <a:gd name="T99" fmla="*/ 105 h 498"/>
                <a:gd name="T100" fmla="*/ 1532 w 1638"/>
                <a:gd name="T101" fmla="*/ 40 h 498"/>
                <a:gd name="T102" fmla="*/ 1434 w 1638"/>
                <a:gd name="T103" fmla="*/ 78 h 498"/>
                <a:gd name="T104" fmla="*/ 1415 w 1638"/>
                <a:gd name="T105" fmla="*/ 211 h 498"/>
                <a:gd name="T106" fmla="*/ 1376 w 1638"/>
                <a:gd name="T107" fmla="*/ 70 h 498"/>
                <a:gd name="T108" fmla="*/ 1358 w 1638"/>
                <a:gd name="T109" fmla="*/ 232 h 498"/>
                <a:gd name="T110" fmla="*/ 1346 w 1638"/>
                <a:gd name="T111" fmla="*/ 314 h 498"/>
                <a:gd name="T112" fmla="*/ 1473 w 1638"/>
                <a:gd name="T113" fmla="*/ 239 h 498"/>
                <a:gd name="T114" fmla="*/ 1555 w 1638"/>
                <a:gd name="T115" fmla="*/ 206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8" h="498">
                  <a:moveTo>
                    <a:pt x="1439" y="479"/>
                  </a:moveTo>
                  <a:cubicBezTo>
                    <a:pt x="1441" y="486"/>
                    <a:pt x="1453" y="497"/>
                    <a:pt x="1462" y="497"/>
                  </a:cubicBezTo>
                  <a:cubicBezTo>
                    <a:pt x="1498" y="497"/>
                    <a:pt x="1514" y="450"/>
                    <a:pt x="1512" y="410"/>
                  </a:cubicBezTo>
                  <a:cubicBezTo>
                    <a:pt x="1509" y="380"/>
                    <a:pt x="1509" y="380"/>
                    <a:pt x="1509" y="380"/>
                  </a:cubicBezTo>
                  <a:cubicBezTo>
                    <a:pt x="1525" y="380"/>
                    <a:pt x="1525" y="380"/>
                    <a:pt x="1525" y="380"/>
                  </a:cubicBezTo>
                  <a:cubicBezTo>
                    <a:pt x="1539" y="380"/>
                    <a:pt x="1560" y="371"/>
                    <a:pt x="1560" y="360"/>
                  </a:cubicBezTo>
                  <a:cubicBezTo>
                    <a:pt x="1560" y="358"/>
                    <a:pt x="1560" y="358"/>
                    <a:pt x="1560" y="358"/>
                  </a:cubicBezTo>
                  <a:cubicBezTo>
                    <a:pt x="1560" y="354"/>
                    <a:pt x="1560" y="354"/>
                    <a:pt x="1560" y="354"/>
                  </a:cubicBezTo>
                  <a:cubicBezTo>
                    <a:pt x="1553" y="341"/>
                    <a:pt x="1531" y="336"/>
                    <a:pt x="1512" y="336"/>
                  </a:cubicBezTo>
                  <a:cubicBezTo>
                    <a:pt x="1502" y="336"/>
                    <a:pt x="1502" y="336"/>
                    <a:pt x="1502" y="336"/>
                  </a:cubicBezTo>
                  <a:cubicBezTo>
                    <a:pt x="1491" y="310"/>
                    <a:pt x="1491" y="310"/>
                    <a:pt x="1491" y="310"/>
                  </a:cubicBezTo>
                  <a:cubicBezTo>
                    <a:pt x="1506" y="302"/>
                    <a:pt x="1536" y="295"/>
                    <a:pt x="1536" y="275"/>
                  </a:cubicBezTo>
                  <a:cubicBezTo>
                    <a:pt x="1536" y="260"/>
                    <a:pt x="1513" y="252"/>
                    <a:pt x="1497" y="252"/>
                  </a:cubicBezTo>
                  <a:cubicBezTo>
                    <a:pt x="1475" y="252"/>
                    <a:pt x="1475" y="252"/>
                    <a:pt x="1475" y="252"/>
                  </a:cubicBezTo>
                  <a:cubicBezTo>
                    <a:pt x="1464" y="252"/>
                    <a:pt x="1439" y="260"/>
                    <a:pt x="1439" y="271"/>
                  </a:cubicBezTo>
                  <a:cubicBezTo>
                    <a:pt x="1439" y="281"/>
                    <a:pt x="1451" y="293"/>
                    <a:pt x="1458" y="293"/>
                  </a:cubicBezTo>
                  <a:cubicBezTo>
                    <a:pt x="1469" y="293"/>
                    <a:pt x="1479" y="286"/>
                    <a:pt x="1488" y="286"/>
                  </a:cubicBezTo>
                  <a:cubicBezTo>
                    <a:pt x="1487" y="298"/>
                    <a:pt x="1478" y="303"/>
                    <a:pt x="1469" y="308"/>
                  </a:cubicBezTo>
                  <a:cubicBezTo>
                    <a:pt x="1469" y="312"/>
                    <a:pt x="1469" y="312"/>
                    <a:pt x="1469" y="312"/>
                  </a:cubicBezTo>
                  <a:cubicBezTo>
                    <a:pt x="1469" y="319"/>
                    <a:pt x="1469" y="319"/>
                    <a:pt x="1469" y="319"/>
                  </a:cubicBezTo>
                  <a:cubicBezTo>
                    <a:pt x="1469" y="323"/>
                    <a:pt x="1469" y="323"/>
                    <a:pt x="1469" y="323"/>
                  </a:cubicBezTo>
                  <a:cubicBezTo>
                    <a:pt x="1471" y="326"/>
                    <a:pt x="1473" y="328"/>
                    <a:pt x="1473" y="334"/>
                  </a:cubicBezTo>
                  <a:cubicBezTo>
                    <a:pt x="1473" y="337"/>
                    <a:pt x="1470" y="338"/>
                    <a:pt x="1467" y="338"/>
                  </a:cubicBezTo>
                  <a:cubicBezTo>
                    <a:pt x="1454" y="338"/>
                    <a:pt x="1454" y="338"/>
                    <a:pt x="1454" y="338"/>
                  </a:cubicBezTo>
                  <a:cubicBezTo>
                    <a:pt x="1400" y="346"/>
                    <a:pt x="1400" y="346"/>
                    <a:pt x="1400" y="346"/>
                  </a:cubicBezTo>
                  <a:cubicBezTo>
                    <a:pt x="1398" y="353"/>
                    <a:pt x="1397" y="348"/>
                    <a:pt x="1397" y="354"/>
                  </a:cubicBezTo>
                  <a:cubicBezTo>
                    <a:pt x="1397" y="361"/>
                    <a:pt x="1415" y="370"/>
                    <a:pt x="1422" y="372"/>
                  </a:cubicBezTo>
                  <a:cubicBezTo>
                    <a:pt x="1432" y="375"/>
                    <a:pt x="1448" y="377"/>
                    <a:pt x="1460" y="377"/>
                  </a:cubicBezTo>
                  <a:cubicBezTo>
                    <a:pt x="1466" y="377"/>
                    <a:pt x="1467" y="378"/>
                    <a:pt x="1473" y="379"/>
                  </a:cubicBezTo>
                  <a:cubicBezTo>
                    <a:pt x="1475" y="399"/>
                    <a:pt x="1475" y="399"/>
                    <a:pt x="1475" y="399"/>
                  </a:cubicBezTo>
                  <a:cubicBezTo>
                    <a:pt x="1475" y="405"/>
                    <a:pt x="1475" y="405"/>
                    <a:pt x="1475" y="405"/>
                  </a:cubicBezTo>
                  <a:cubicBezTo>
                    <a:pt x="1475" y="418"/>
                    <a:pt x="1462" y="441"/>
                    <a:pt x="1456" y="449"/>
                  </a:cubicBezTo>
                  <a:cubicBezTo>
                    <a:pt x="1447" y="447"/>
                    <a:pt x="1447" y="447"/>
                    <a:pt x="1447" y="447"/>
                  </a:cubicBezTo>
                  <a:cubicBezTo>
                    <a:pt x="1444" y="444"/>
                    <a:pt x="1440" y="438"/>
                    <a:pt x="1434" y="438"/>
                  </a:cubicBezTo>
                  <a:cubicBezTo>
                    <a:pt x="1431" y="438"/>
                    <a:pt x="1430" y="441"/>
                    <a:pt x="1430" y="444"/>
                  </a:cubicBezTo>
                  <a:cubicBezTo>
                    <a:pt x="1430" y="445"/>
                    <a:pt x="1430" y="445"/>
                    <a:pt x="1430" y="445"/>
                  </a:cubicBezTo>
                  <a:cubicBezTo>
                    <a:pt x="1430" y="455"/>
                    <a:pt x="1437" y="470"/>
                    <a:pt x="1439" y="479"/>
                  </a:cubicBezTo>
                  <a:close/>
                  <a:moveTo>
                    <a:pt x="221" y="491"/>
                  </a:moveTo>
                  <a:cubicBezTo>
                    <a:pt x="229" y="486"/>
                    <a:pt x="254" y="477"/>
                    <a:pt x="254" y="466"/>
                  </a:cubicBezTo>
                  <a:cubicBezTo>
                    <a:pt x="254" y="460"/>
                    <a:pt x="224" y="450"/>
                    <a:pt x="215" y="452"/>
                  </a:cubicBezTo>
                  <a:cubicBezTo>
                    <a:pt x="199" y="454"/>
                    <a:pt x="199" y="454"/>
                    <a:pt x="199" y="454"/>
                  </a:cubicBezTo>
                  <a:cubicBezTo>
                    <a:pt x="187" y="455"/>
                    <a:pt x="186" y="450"/>
                    <a:pt x="172" y="453"/>
                  </a:cubicBezTo>
                  <a:cubicBezTo>
                    <a:pt x="164" y="454"/>
                    <a:pt x="153" y="456"/>
                    <a:pt x="145" y="455"/>
                  </a:cubicBezTo>
                  <a:cubicBezTo>
                    <a:pt x="87" y="453"/>
                    <a:pt x="87" y="453"/>
                    <a:pt x="87" y="453"/>
                  </a:cubicBezTo>
                  <a:cubicBezTo>
                    <a:pt x="67" y="453"/>
                    <a:pt x="67" y="453"/>
                    <a:pt x="67" y="453"/>
                  </a:cubicBezTo>
                  <a:cubicBezTo>
                    <a:pt x="63" y="453"/>
                    <a:pt x="63" y="453"/>
                    <a:pt x="63" y="453"/>
                  </a:cubicBezTo>
                  <a:cubicBezTo>
                    <a:pt x="48" y="459"/>
                    <a:pt x="48" y="459"/>
                    <a:pt x="48" y="459"/>
                  </a:cubicBezTo>
                  <a:cubicBezTo>
                    <a:pt x="46" y="465"/>
                    <a:pt x="46" y="465"/>
                    <a:pt x="46" y="465"/>
                  </a:cubicBezTo>
                  <a:cubicBezTo>
                    <a:pt x="46" y="468"/>
                    <a:pt x="46" y="468"/>
                    <a:pt x="46" y="468"/>
                  </a:cubicBezTo>
                  <a:cubicBezTo>
                    <a:pt x="46" y="479"/>
                    <a:pt x="72" y="498"/>
                    <a:pt x="78" y="498"/>
                  </a:cubicBezTo>
                  <a:cubicBezTo>
                    <a:pt x="80" y="498"/>
                    <a:pt x="80" y="498"/>
                    <a:pt x="80" y="498"/>
                  </a:cubicBezTo>
                  <a:cubicBezTo>
                    <a:pt x="86" y="498"/>
                    <a:pt x="84" y="492"/>
                    <a:pt x="91" y="492"/>
                  </a:cubicBezTo>
                  <a:cubicBezTo>
                    <a:pt x="94" y="492"/>
                    <a:pt x="94" y="492"/>
                    <a:pt x="94" y="492"/>
                  </a:cubicBezTo>
                  <a:cubicBezTo>
                    <a:pt x="105" y="492"/>
                    <a:pt x="130" y="490"/>
                    <a:pt x="135" y="491"/>
                  </a:cubicBezTo>
                  <a:cubicBezTo>
                    <a:pt x="165" y="494"/>
                    <a:pt x="165" y="494"/>
                    <a:pt x="165" y="494"/>
                  </a:cubicBezTo>
                  <a:cubicBezTo>
                    <a:pt x="169" y="494"/>
                    <a:pt x="169" y="494"/>
                    <a:pt x="169" y="494"/>
                  </a:cubicBezTo>
                  <a:cubicBezTo>
                    <a:pt x="176" y="490"/>
                    <a:pt x="176" y="490"/>
                    <a:pt x="176" y="490"/>
                  </a:cubicBezTo>
                  <a:cubicBezTo>
                    <a:pt x="180" y="491"/>
                    <a:pt x="180" y="491"/>
                    <a:pt x="180" y="491"/>
                  </a:cubicBezTo>
                  <a:cubicBezTo>
                    <a:pt x="217" y="491"/>
                    <a:pt x="217" y="491"/>
                    <a:pt x="217" y="491"/>
                  </a:cubicBezTo>
                  <a:cubicBezTo>
                    <a:pt x="221" y="491"/>
                    <a:pt x="221" y="491"/>
                    <a:pt x="221" y="491"/>
                  </a:cubicBezTo>
                  <a:close/>
                  <a:moveTo>
                    <a:pt x="169" y="403"/>
                  </a:moveTo>
                  <a:cubicBezTo>
                    <a:pt x="171" y="400"/>
                    <a:pt x="171" y="400"/>
                    <a:pt x="171" y="400"/>
                  </a:cubicBezTo>
                  <a:cubicBezTo>
                    <a:pt x="165" y="388"/>
                    <a:pt x="165" y="388"/>
                    <a:pt x="165" y="388"/>
                  </a:cubicBezTo>
                  <a:cubicBezTo>
                    <a:pt x="161" y="388"/>
                    <a:pt x="161" y="388"/>
                    <a:pt x="161" y="388"/>
                  </a:cubicBezTo>
                  <a:cubicBezTo>
                    <a:pt x="145" y="386"/>
                    <a:pt x="145" y="386"/>
                    <a:pt x="145" y="386"/>
                  </a:cubicBezTo>
                  <a:cubicBezTo>
                    <a:pt x="137" y="387"/>
                    <a:pt x="137" y="387"/>
                    <a:pt x="137" y="387"/>
                  </a:cubicBezTo>
                  <a:cubicBezTo>
                    <a:pt x="133" y="387"/>
                    <a:pt x="133" y="387"/>
                    <a:pt x="133" y="387"/>
                  </a:cubicBezTo>
                  <a:cubicBezTo>
                    <a:pt x="128" y="389"/>
                    <a:pt x="127" y="392"/>
                    <a:pt x="119" y="392"/>
                  </a:cubicBezTo>
                  <a:cubicBezTo>
                    <a:pt x="117" y="386"/>
                    <a:pt x="115" y="386"/>
                    <a:pt x="115" y="379"/>
                  </a:cubicBezTo>
                  <a:cubicBezTo>
                    <a:pt x="115" y="360"/>
                    <a:pt x="115" y="360"/>
                    <a:pt x="115" y="360"/>
                  </a:cubicBezTo>
                  <a:cubicBezTo>
                    <a:pt x="120" y="361"/>
                    <a:pt x="122" y="360"/>
                    <a:pt x="122" y="366"/>
                  </a:cubicBezTo>
                  <a:cubicBezTo>
                    <a:pt x="122" y="370"/>
                    <a:pt x="122" y="370"/>
                    <a:pt x="122" y="370"/>
                  </a:cubicBezTo>
                  <a:cubicBezTo>
                    <a:pt x="122" y="373"/>
                    <a:pt x="122" y="373"/>
                    <a:pt x="122" y="373"/>
                  </a:cubicBezTo>
                  <a:cubicBezTo>
                    <a:pt x="124" y="379"/>
                    <a:pt x="124" y="379"/>
                    <a:pt x="124" y="379"/>
                  </a:cubicBezTo>
                  <a:cubicBezTo>
                    <a:pt x="139" y="379"/>
                    <a:pt x="139" y="379"/>
                    <a:pt x="139" y="379"/>
                  </a:cubicBezTo>
                  <a:cubicBezTo>
                    <a:pt x="141" y="373"/>
                    <a:pt x="141" y="373"/>
                    <a:pt x="141" y="373"/>
                  </a:cubicBezTo>
                  <a:cubicBezTo>
                    <a:pt x="145" y="373"/>
                    <a:pt x="145" y="373"/>
                    <a:pt x="145" y="373"/>
                  </a:cubicBezTo>
                  <a:cubicBezTo>
                    <a:pt x="148" y="373"/>
                    <a:pt x="148" y="373"/>
                    <a:pt x="148" y="373"/>
                  </a:cubicBezTo>
                  <a:cubicBezTo>
                    <a:pt x="152" y="373"/>
                    <a:pt x="152" y="373"/>
                    <a:pt x="152" y="373"/>
                  </a:cubicBezTo>
                  <a:cubicBezTo>
                    <a:pt x="172" y="358"/>
                    <a:pt x="172" y="358"/>
                    <a:pt x="172" y="358"/>
                  </a:cubicBezTo>
                  <a:cubicBezTo>
                    <a:pt x="172" y="347"/>
                    <a:pt x="172" y="347"/>
                    <a:pt x="172" y="347"/>
                  </a:cubicBezTo>
                  <a:cubicBezTo>
                    <a:pt x="172" y="341"/>
                    <a:pt x="170" y="341"/>
                    <a:pt x="169" y="334"/>
                  </a:cubicBezTo>
                  <a:cubicBezTo>
                    <a:pt x="158" y="334"/>
                    <a:pt x="158" y="334"/>
                    <a:pt x="158" y="334"/>
                  </a:cubicBezTo>
                  <a:cubicBezTo>
                    <a:pt x="152" y="337"/>
                    <a:pt x="141" y="342"/>
                    <a:pt x="133" y="342"/>
                  </a:cubicBezTo>
                  <a:cubicBezTo>
                    <a:pt x="130" y="342"/>
                    <a:pt x="130" y="342"/>
                    <a:pt x="130" y="342"/>
                  </a:cubicBezTo>
                  <a:cubicBezTo>
                    <a:pt x="126" y="342"/>
                    <a:pt x="126" y="342"/>
                    <a:pt x="126" y="342"/>
                  </a:cubicBezTo>
                  <a:cubicBezTo>
                    <a:pt x="119" y="346"/>
                    <a:pt x="119" y="346"/>
                    <a:pt x="119" y="346"/>
                  </a:cubicBezTo>
                  <a:cubicBezTo>
                    <a:pt x="115" y="346"/>
                    <a:pt x="115" y="346"/>
                    <a:pt x="115" y="346"/>
                  </a:cubicBezTo>
                  <a:cubicBezTo>
                    <a:pt x="110" y="346"/>
                    <a:pt x="110" y="344"/>
                    <a:pt x="109" y="340"/>
                  </a:cubicBezTo>
                  <a:cubicBezTo>
                    <a:pt x="107" y="309"/>
                    <a:pt x="107" y="309"/>
                    <a:pt x="107" y="309"/>
                  </a:cubicBezTo>
                  <a:cubicBezTo>
                    <a:pt x="107" y="301"/>
                    <a:pt x="107" y="301"/>
                    <a:pt x="107" y="301"/>
                  </a:cubicBezTo>
                  <a:cubicBezTo>
                    <a:pt x="120" y="301"/>
                    <a:pt x="120" y="301"/>
                    <a:pt x="120" y="301"/>
                  </a:cubicBezTo>
                  <a:cubicBezTo>
                    <a:pt x="126" y="301"/>
                    <a:pt x="131" y="304"/>
                    <a:pt x="135" y="307"/>
                  </a:cubicBezTo>
                  <a:cubicBezTo>
                    <a:pt x="169" y="307"/>
                    <a:pt x="169" y="307"/>
                    <a:pt x="169" y="307"/>
                  </a:cubicBezTo>
                  <a:cubicBezTo>
                    <a:pt x="174" y="309"/>
                    <a:pt x="177" y="309"/>
                    <a:pt x="178" y="316"/>
                  </a:cubicBezTo>
                  <a:cubicBezTo>
                    <a:pt x="186" y="364"/>
                    <a:pt x="186" y="364"/>
                    <a:pt x="186" y="364"/>
                  </a:cubicBezTo>
                  <a:cubicBezTo>
                    <a:pt x="186" y="367"/>
                    <a:pt x="182" y="378"/>
                    <a:pt x="182" y="387"/>
                  </a:cubicBezTo>
                  <a:cubicBezTo>
                    <a:pt x="182" y="398"/>
                    <a:pt x="182" y="398"/>
                    <a:pt x="182" y="398"/>
                  </a:cubicBezTo>
                  <a:cubicBezTo>
                    <a:pt x="182" y="401"/>
                    <a:pt x="182" y="401"/>
                    <a:pt x="184" y="403"/>
                  </a:cubicBezTo>
                  <a:cubicBezTo>
                    <a:pt x="188" y="410"/>
                    <a:pt x="188" y="410"/>
                    <a:pt x="188" y="410"/>
                  </a:cubicBezTo>
                  <a:cubicBezTo>
                    <a:pt x="195" y="411"/>
                    <a:pt x="195" y="411"/>
                    <a:pt x="195" y="411"/>
                  </a:cubicBezTo>
                  <a:cubicBezTo>
                    <a:pt x="212" y="411"/>
                    <a:pt x="228" y="388"/>
                    <a:pt x="228" y="370"/>
                  </a:cubicBezTo>
                  <a:cubicBezTo>
                    <a:pt x="228" y="351"/>
                    <a:pt x="228" y="351"/>
                    <a:pt x="228" y="351"/>
                  </a:cubicBezTo>
                  <a:cubicBezTo>
                    <a:pt x="228" y="341"/>
                    <a:pt x="232" y="341"/>
                    <a:pt x="232" y="331"/>
                  </a:cubicBezTo>
                  <a:cubicBezTo>
                    <a:pt x="232" y="314"/>
                    <a:pt x="232" y="314"/>
                    <a:pt x="232" y="314"/>
                  </a:cubicBezTo>
                  <a:cubicBezTo>
                    <a:pt x="232" y="310"/>
                    <a:pt x="232" y="310"/>
                    <a:pt x="232" y="310"/>
                  </a:cubicBezTo>
                  <a:cubicBezTo>
                    <a:pt x="228" y="303"/>
                    <a:pt x="228" y="303"/>
                    <a:pt x="228" y="303"/>
                  </a:cubicBezTo>
                  <a:cubicBezTo>
                    <a:pt x="228" y="299"/>
                    <a:pt x="228" y="299"/>
                    <a:pt x="228" y="299"/>
                  </a:cubicBezTo>
                  <a:cubicBezTo>
                    <a:pt x="226" y="284"/>
                    <a:pt x="226" y="284"/>
                    <a:pt x="226" y="284"/>
                  </a:cubicBezTo>
                  <a:cubicBezTo>
                    <a:pt x="217" y="281"/>
                    <a:pt x="217" y="281"/>
                    <a:pt x="217" y="281"/>
                  </a:cubicBezTo>
                  <a:cubicBezTo>
                    <a:pt x="213" y="281"/>
                    <a:pt x="213" y="281"/>
                    <a:pt x="213" y="281"/>
                  </a:cubicBezTo>
                  <a:cubicBezTo>
                    <a:pt x="204" y="281"/>
                    <a:pt x="196" y="276"/>
                    <a:pt x="184" y="277"/>
                  </a:cubicBezTo>
                  <a:cubicBezTo>
                    <a:pt x="146" y="279"/>
                    <a:pt x="146" y="279"/>
                    <a:pt x="146" y="279"/>
                  </a:cubicBezTo>
                  <a:cubicBezTo>
                    <a:pt x="126" y="279"/>
                    <a:pt x="126" y="279"/>
                    <a:pt x="126" y="279"/>
                  </a:cubicBezTo>
                  <a:cubicBezTo>
                    <a:pt x="122" y="279"/>
                    <a:pt x="122" y="279"/>
                    <a:pt x="122" y="279"/>
                  </a:cubicBezTo>
                  <a:cubicBezTo>
                    <a:pt x="111" y="284"/>
                    <a:pt x="111" y="284"/>
                    <a:pt x="111" y="284"/>
                  </a:cubicBezTo>
                  <a:cubicBezTo>
                    <a:pt x="107" y="284"/>
                    <a:pt x="107" y="284"/>
                    <a:pt x="107" y="284"/>
                  </a:cubicBezTo>
                  <a:cubicBezTo>
                    <a:pt x="102" y="284"/>
                    <a:pt x="101" y="283"/>
                    <a:pt x="96" y="282"/>
                  </a:cubicBezTo>
                  <a:cubicBezTo>
                    <a:pt x="87" y="286"/>
                    <a:pt x="87" y="286"/>
                    <a:pt x="87" y="286"/>
                  </a:cubicBezTo>
                  <a:cubicBezTo>
                    <a:pt x="87" y="290"/>
                    <a:pt x="87" y="290"/>
                    <a:pt x="87" y="290"/>
                  </a:cubicBezTo>
                  <a:cubicBezTo>
                    <a:pt x="87" y="295"/>
                    <a:pt x="87" y="295"/>
                    <a:pt x="87" y="295"/>
                  </a:cubicBezTo>
                  <a:cubicBezTo>
                    <a:pt x="87" y="299"/>
                    <a:pt x="87" y="299"/>
                    <a:pt x="87" y="299"/>
                  </a:cubicBezTo>
                  <a:cubicBezTo>
                    <a:pt x="79" y="312"/>
                    <a:pt x="79" y="312"/>
                    <a:pt x="79" y="312"/>
                  </a:cubicBezTo>
                  <a:cubicBezTo>
                    <a:pt x="80" y="316"/>
                    <a:pt x="80" y="316"/>
                    <a:pt x="80" y="316"/>
                  </a:cubicBezTo>
                  <a:cubicBezTo>
                    <a:pt x="73" y="366"/>
                    <a:pt x="73" y="366"/>
                    <a:pt x="73" y="366"/>
                  </a:cubicBezTo>
                  <a:cubicBezTo>
                    <a:pt x="74" y="387"/>
                    <a:pt x="74" y="387"/>
                    <a:pt x="74" y="387"/>
                  </a:cubicBezTo>
                  <a:cubicBezTo>
                    <a:pt x="74" y="399"/>
                    <a:pt x="79" y="399"/>
                    <a:pt x="80" y="411"/>
                  </a:cubicBezTo>
                  <a:cubicBezTo>
                    <a:pt x="84" y="414"/>
                    <a:pt x="86" y="419"/>
                    <a:pt x="93" y="420"/>
                  </a:cubicBezTo>
                  <a:cubicBezTo>
                    <a:pt x="107" y="422"/>
                    <a:pt x="107" y="422"/>
                    <a:pt x="107" y="422"/>
                  </a:cubicBezTo>
                  <a:cubicBezTo>
                    <a:pt x="112" y="419"/>
                    <a:pt x="114" y="414"/>
                    <a:pt x="119" y="414"/>
                  </a:cubicBezTo>
                  <a:cubicBezTo>
                    <a:pt x="130" y="414"/>
                    <a:pt x="130" y="414"/>
                    <a:pt x="130" y="414"/>
                  </a:cubicBezTo>
                  <a:cubicBezTo>
                    <a:pt x="148" y="414"/>
                    <a:pt x="153" y="405"/>
                    <a:pt x="158" y="405"/>
                  </a:cubicBezTo>
                  <a:cubicBezTo>
                    <a:pt x="159" y="405"/>
                    <a:pt x="159" y="405"/>
                    <a:pt x="159" y="405"/>
                  </a:cubicBezTo>
                  <a:cubicBezTo>
                    <a:pt x="164" y="405"/>
                    <a:pt x="165" y="404"/>
                    <a:pt x="169" y="403"/>
                  </a:cubicBezTo>
                  <a:close/>
                  <a:moveTo>
                    <a:pt x="65" y="141"/>
                  </a:moveTo>
                  <a:cubicBezTo>
                    <a:pt x="70" y="138"/>
                    <a:pt x="71" y="138"/>
                    <a:pt x="80" y="138"/>
                  </a:cubicBezTo>
                  <a:cubicBezTo>
                    <a:pt x="80" y="151"/>
                    <a:pt x="80" y="151"/>
                    <a:pt x="80" y="151"/>
                  </a:cubicBezTo>
                  <a:cubicBezTo>
                    <a:pt x="80" y="160"/>
                    <a:pt x="57" y="164"/>
                    <a:pt x="48" y="164"/>
                  </a:cubicBezTo>
                  <a:cubicBezTo>
                    <a:pt x="44" y="164"/>
                    <a:pt x="45" y="164"/>
                    <a:pt x="42" y="165"/>
                  </a:cubicBezTo>
                  <a:cubicBezTo>
                    <a:pt x="41" y="154"/>
                    <a:pt x="41" y="154"/>
                    <a:pt x="41" y="154"/>
                  </a:cubicBezTo>
                  <a:cubicBezTo>
                    <a:pt x="46" y="139"/>
                    <a:pt x="46" y="139"/>
                    <a:pt x="46" y="139"/>
                  </a:cubicBezTo>
                  <a:cubicBezTo>
                    <a:pt x="51" y="142"/>
                    <a:pt x="45" y="141"/>
                    <a:pt x="52" y="141"/>
                  </a:cubicBezTo>
                  <a:cubicBezTo>
                    <a:pt x="61" y="141"/>
                    <a:pt x="61" y="141"/>
                    <a:pt x="61" y="141"/>
                  </a:cubicBezTo>
                  <a:cubicBezTo>
                    <a:pt x="65" y="141"/>
                    <a:pt x="65" y="141"/>
                    <a:pt x="65" y="141"/>
                  </a:cubicBezTo>
                  <a:close/>
                  <a:moveTo>
                    <a:pt x="74" y="255"/>
                  </a:moveTo>
                  <a:cubicBezTo>
                    <a:pt x="78" y="238"/>
                    <a:pt x="78" y="238"/>
                    <a:pt x="78" y="238"/>
                  </a:cubicBezTo>
                  <a:cubicBezTo>
                    <a:pt x="71" y="229"/>
                    <a:pt x="71" y="229"/>
                    <a:pt x="71" y="229"/>
                  </a:cubicBezTo>
                  <a:cubicBezTo>
                    <a:pt x="58" y="230"/>
                    <a:pt x="54" y="241"/>
                    <a:pt x="41" y="242"/>
                  </a:cubicBezTo>
                  <a:cubicBezTo>
                    <a:pt x="41" y="195"/>
                    <a:pt x="41" y="195"/>
                    <a:pt x="41" y="195"/>
                  </a:cubicBezTo>
                  <a:cubicBezTo>
                    <a:pt x="54" y="195"/>
                    <a:pt x="54" y="199"/>
                    <a:pt x="65" y="199"/>
                  </a:cubicBezTo>
                  <a:cubicBezTo>
                    <a:pt x="65" y="199"/>
                    <a:pt x="85" y="192"/>
                    <a:pt x="90" y="190"/>
                  </a:cubicBezTo>
                  <a:cubicBezTo>
                    <a:pt x="99" y="187"/>
                    <a:pt x="102" y="183"/>
                    <a:pt x="107" y="177"/>
                  </a:cubicBezTo>
                  <a:cubicBezTo>
                    <a:pt x="107" y="171"/>
                    <a:pt x="107" y="171"/>
                    <a:pt x="107" y="171"/>
                  </a:cubicBezTo>
                  <a:cubicBezTo>
                    <a:pt x="112" y="162"/>
                    <a:pt x="118" y="160"/>
                    <a:pt x="120" y="152"/>
                  </a:cubicBezTo>
                  <a:cubicBezTo>
                    <a:pt x="123" y="141"/>
                    <a:pt x="123" y="137"/>
                    <a:pt x="128" y="128"/>
                  </a:cubicBezTo>
                  <a:cubicBezTo>
                    <a:pt x="128" y="125"/>
                    <a:pt x="128" y="125"/>
                    <a:pt x="128" y="125"/>
                  </a:cubicBezTo>
                  <a:cubicBezTo>
                    <a:pt x="128" y="112"/>
                    <a:pt x="128" y="112"/>
                    <a:pt x="128" y="112"/>
                  </a:cubicBezTo>
                  <a:cubicBezTo>
                    <a:pt x="126" y="80"/>
                    <a:pt x="126" y="80"/>
                    <a:pt x="126" y="80"/>
                  </a:cubicBezTo>
                  <a:cubicBezTo>
                    <a:pt x="128" y="58"/>
                    <a:pt x="128" y="58"/>
                    <a:pt x="128" y="58"/>
                  </a:cubicBezTo>
                  <a:cubicBezTo>
                    <a:pt x="128" y="54"/>
                    <a:pt x="128" y="54"/>
                    <a:pt x="128" y="54"/>
                  </a:cubicBezTo>
                  <a:cubicBezTo>
                    <a:pt x="122" y="43"/>
                    <a:pt x="123" y="41"/>
                    <a:pt x="111" y="35"/>
                  </a:cubicBezTo>
                  <a:cubicBezTo>
                    <a:pt x="107" y="35"/>
                    <a:pt x="107" y="35"/>
                    <a:pt x="107" y="35"/>
                  </a:cubicBezTo>
                  <a:cubicBezTo>
                    <a:pt x="89" y="35"/>
                    <a:pt x="89" y="35"/>
                    <a:pt x="89" y="35"/>
                  </a:cubicBezTo>
                  <a:cubicBezTo>
                    <a:pt x="85" y="35"/>
                    <a:pt x="85" y="35"/>
                    <a:pt x="85" y="35"/>
                  </a:cubicBezTo>
                  <a:cubicBezTo>
                    <a:pt x="79" y="39"/>
                    <a:pt x="67" y="45"/>
                    <a:pt x="57" y="45"/>
                  </a:cubicBezTo>
                  <a:cubicBezTo>
                    <a:pt x="28" y="45"/>
                    <a:pt x="28" y="45"/>
                    <a:pt x="28" y="45"/>
                  </a:cubicBezTo>
                  <a:cubicBezTo>
                    <a:pt x="9" y="46"/>
                    <a:pt x="9" y="46"/>
                    <a:pt x="9" y="46"/>
                  </a:cubicBezTo>
                  <a:cubicBezTo>
                    <a:pt x="5" y="47"/>
                    <a:pt x="5" y="47"/>
                    <a:pt x="5" y="47"/>
                  </a:cubicBezTo>
                  <a:cubicBezTo>
                    <a:pt x="0" y="49"/>
                    <a:pt x="0" y="49"/>
                    <a:pt x="0" y="49"/>
                  </a:cubicBezTo>
                  <a:cubicBezTo>
                    <a:pt x="0" y="60"/>
                    <a:pt x="0" y="60"/>
                    <a:pt x="0" y="60"/>
                  </a:cubicBezTo>
                  <a:cubicBezTo>
                    <a:pt x="0" y="67"/>
                    <a:pt x="4" y="69"/>
                    <a:pt x="5" y="76"/>
                  </a:cubicBezTo>
                  <a:cubicBezTo>
                    <a:pt x="22" y="79"/>
                    <a:pt x="22" y="79"/>
                    <a:pt x="22" y="79"/>
                  </a:cubicBezTo>
                  <a:cubicBezTo>
                    <a:pt x="26" y="78"/>
                    <a:pt x="26" y="78"/>
                    <a:pt x="26" y="78"/>
                  </a:cubicBezTo>
                  <a:cubicBezTo>
                    <a:pt x="29" y="78"/>
                    <a:pt x="29" y="78"/>
                    <a:pt x="29" y="78"/>
                  </a:cubicBezTo>
                  <a:cubicBezTo>
                    <a:pt x="35" y="81"/>
                    <a:pt x="48" y="90"/>
                    <a:pt x="55" y="89"/>
                  </a:cubicBezTo>
                  <a:cubicBezTo>
                    <a:pt x="81" y="87"/>
                    <a:pt x="81" y="87"/>
                    <a:pt x="81" y="87"/>
                  </a:cubicBezTo>
                  <a:cubicBezTo>
                    <a:pt x="81" y="102"/>
                    <a:pt x="81" y="102"/>
                    <a:pt x="81" y="102"/>
                  </a:cubicBezTo>
                  <a:cubicBezTo>
                    <a:pt x="76" y="104"/>
                    <a:pt x="76" y="104"/>
                    <a:pt x="76" y="104"/>
                  </a:cubicBezTo>
                  <a:cubicBezTo>
                    <a:pt x="72" y="104"/>
                    <a:pt x="72" y="104"/>
                    <a:pt x="72" y="104"/>
                  </a:cubicBezTo>
                  <a:cubicBezTo>
                    <a:pt x="42" y="108"/>
                    <a:pt x="42" y="108"/>
                    <a:pt x="42" y="108"/>
                  </a:cubicBezTo>
                  <a:cubicBezTo>
                    <a:pt x="38" y="108"/>
                    <a:pt x="35" y="104"/>
                    <a:pt x="35" y="100"/>
                  </a:cubicBezTo>
                  <a:cubicBezTo>
                    <a:pt x="35" y="99"/>
                    <a:pt x="35" y="99"/>
                    <a:pt x="35" y="99"/>
                  </a:cubicBezTo>
                  <a:cubicBezTo>
                    <a:pt x="35" y="95"/>
                    <a:pt x="35" y="95"/>
                    <a:pt x="35" y="95"/>
                  </a:cubicBezTo>
                  <a:cubicBezTo>
                    <a:pt x="31" y="87"/>
                    <a:pt x="29" y="86"/>
                    <a:pt x="18" y="86"/>
                  </a:cubicBezTo>
                  <a:cubicBezTo>
                    <a:pt x="13" y="86"/>
                    <a:pt x="13" y="86"/>
                    <a:pt x="13" y="86"/>
                  </a:cubicBezTo>
                  <a:cubicBezTo>
                    <a:pt x="16" y="97"/>
                    <a:pt x="16" y="97"/>
                    <a:pt x="16" y="97"/>
                  </a:cubicBezTo>
                  <a:cubicBezTo>
                    <a:pt x="16" y="100"/>
                    <a:pt x="16" y="100"/>
                    <a:pt x="16" y="100"/>
                  </a:cubicBezTo>
                  <a:cubicBezTo>
                    <a:pt x="16" y="141"/>
                    <a:pt x="16" y="141"/>
                    <a:pt x="16" y="141"/>
                  </a:cubicBezTo>
                  <a:cubicBezTo>
                    <a:pt x="12" y="203"/>
                    <a:pt x="12" y="203"/>
                    <a:pt x="12" y="203"/>
                  </a:cubicBezTo>
                  <a:cubicBezTo>
                    <a:pt x="13" y="223"/>
                    <a:pt x="13" y="223"/>
                    <a:pt x="13" y="223"/>
                  </a:cubicBezTo>
                  <a:cubicBezTo>
                    <a:pt x="14" y="236"/>
                    <a:pt x="14" y="236"/>
                    <a:pt x="14" y="236"/>
                  </a:cubicBezTo>
                  <a:cubicBezTo>
                    <a:pt x="4" y="262"/>
                    <a:pt x="4" y="262"/>
                    <a:pt x="4" y="262"/>
                  </a:cubicBezTo>
                  <a:cubicBezTo>
                    <a:pt x="3" y="266"/>
                    <a:pt x="3" y="266"/>
                    <a:pt x="3" y="266"/>
                  </a:cubicBezTo>
                  <a:cubicBezTo>
                    <a:pt x="3" y="275"/>
                    <a:pt x="3" y="275"/>
                    <a:pt x="3" y="275"/>
                  </a:cubicBezTo>
                  <a:cubicBezTo>
                    <a:pt x="3" y="279"/>
                    <a:pt x="3" y="279"/>
                    <a:pt x="3" y="279"/>
                  </a:cubicBezTo>
                  <a:cubicBezTo>
                    <a:pt x="8" y="287"/>
                    <a:pt x="17" y="303"/>
                    <a:pt x="28" y="303"/>
                  </a:cubicBezTo>
                  <a:cubicBezTo>
                    <a:pt x="38" y="303"/>
                    <a:pt x="48" y="288"/>
                    <a:pt x="53" y="280"/>
                  </a:cubicBezTo>
                  <a:cubicBezTo>
                    <a:pt x="60" y="269"/>
                    <a:pt x="68" y="263"/>
                    <a:pt x="74" y="255"/>
                  </a:cubicBezTo>
                  <a:close/>
                  <a:moveTo>
                    <a:pt x="208" y="82"/>
                  </a:moveTo>
                  <a:cubicBezTo>
                    <a:pt x="213" y="82"/>
                    <a:pt x="213" y="82"/>
                    <a:pt x="213" y="82"/>
                  </a:cubicBezTo>
                  <a:cubicBezTo>
                    <a:pt x="213" y="104"/>
                    <a:pt x="213" y="104"/>
                    <a:pt x="213" y="104"/>
                  </a:cubicBezTo>
                  <a:cubicBezTo>
                    <a:pt x="213" y="116"/>
                    <a:pt x="210" y="125"/>
                    <a:pt x="208" y="134"/>
                  </a:cubicBezTo>
                  <a:cubicBezTo>
                    <a:pt x="203" y="153"/>
                    <a:pt x="205" y="144"/>
                    <a:pt x="191" y="151"/>
                  </a:cubicBezTo>
                  <a:cubicBezTo>
                    <a:pt x="191" y="141"/>
                    <a:pt x="191" y="141"/>
                    <a:pt x="191" y="141"/>
                  </a:cubicBezTo>
                  <a:cubicBezTo>
                    <a:pt x="191" y="132"/>
                    <a:pt x="195" y="131"/>
                    <a:pt x="195" y="123"/>
                  </a:cubicBezTo>
                  <a:cubicBezTo>
                    <a:pt x="195" y="120"/>
                    <a:pt x="192" y="113"/>
                    <a:pt x="191" y="110"/>
                  </a:cubicBezTo>
                  <a:cubicBezTo>
                    <a:pt x="182" y="104"/>
                    <a:pt x="182" y="104"/>
                    <a:pt x="182" y="104"/>
                  </a:cubicBezTo>
                  <a:cubicBezTo>
                    <a:pt x="178" y="104"/>
                    <a:pt x="178" y="104"/>
                    <a:pt x="178" y="104"/>
                  </a:cubicBezTo>
                  <a:cubicBezTo>
                    <a:pt x="173" y="104"/>
                    <a:pt x="171" y="108"/>
                    <a:pt x="165" y="110"/>
                  </a:cubicBezTo>
                  <a:cubicBezTo>
                    <a:pt x="165" y="136"/>
                    <a:pt x="165" y="136"/>
                    <a:pt x="165" y="136"/>
                  </a:cubicBezTo>
                  <a:cubicBezTo>
                    <a:pt x="165" y="139"/>
                    <a:pt x="157" y="147"/>
                    <a:pt x="154" y="152"/>
                  </a:cubicBezTo>
                  <a:cubicBezTo>
                    <a:pt x="154" y="156"/>
                    <a:pt x="154" y="156"/>
                    <a:pt x="154" y="156"/>
                  </a:cubicBezTo>
                  <a:cubicBezTo>
                    <a:pt x="154" y="164"/>
                    <a:pt x="154" y="164"/>
                    <a:pt x="154" y="164"/>
                  </a:cubicBezTo>
                  <a:cubicBezTo>
                    <a:pt x="154" y="169"/>
                    <a:pt x="153" y="170"/>
                    <a:pt x="152" y="175"/>
                  </a:cubicBezTo>
                  <a:cubicBezTo>
                    <a:pt x="156" y="183"/>
                    <a:pt x="153" y="180"/>
                    <a:pt x="161" y="184"/>
                  </a:cubicBezTo>
                  <a:cubicBezTo>
                    <a:pt x="167" y="184"/>
                    <a:pt x="167" y="184"/>
                    <a:pt x="167" y="184"/>
                  </a:cubicBezTo>
                  <a:cubicBezTo>
                    <a:pt x="191" y="180"/>
                    <a:pt x="191" y="180"/>
                    <a:pt x="191" y="180"/>
                  </a:cubicBezTo>
                  <a:cubicBezTo>
                    <a:pt x="189" y="201"/>
                    <a:pt x="177" y="207"/>
                    <a:pt x="169" y="217"/>
                  </a:cubicBezTo>
                  <a:cubicBezTo>
                    <a:pt x="167" y="236"/>
                    <a:pt x="167" y="236"/>
                    <a:pt x="167" y="236"/>
                  </a:cubicBezTo>
                  <a:cubicBezTo>
                    <a:pt x="167" y="236"/>
                    <a:pt x="168" y="240"/>
                    <a:pt x="169" y="242"/>
                  </a:cubicBezTo>
                  <a:cubicBezTo>
                    <a:pt x="176" y="242"/>
                    <a:pt x="176" y="242"/>
                    <a:pt x="176" y="242"/>
                  </a:cubicBezTo>
                  <a:cubicBezTo>
                    <a:pt x="185" y="242"/>
                    <a:pt x="198" y="229"/>
                    <a:pt x="210" y="227"/>
                  </a:cubicBezTo>
                  <a:cubicBezTo>
                    <a:pt x="212" y="236"/>
                    <a:pt x="222" y="257"/>
                    <a:pt x="232" y="258"/>
                  </a:cubicBezTo>
                  <a:cubicBezTo>
                    <a:pt x="273" y="263"/>
                    <a:pt x="273" y="263"/>
                    <a:pt x="273" y="263"/>
                  </a:cubicBezTo>
                  <a:cubicBezTo>
                    <a:pt x="282" y="262"/>
                    <a:pt x="282" y="262"/>
                    <a:pt x="282" y="262"/>
                  </a:cubicBezTo>
                  <a:cubicBezTo>
                    <a:pt x="299" y="262"/>
                    <a:pt x="314" y="246"/>
                    <a:pt x="321" y="236"/>
                  </a:cubicBezTo>
                  <a:cubicBezTo>
                    <a:pt x="315" y="222"/>
                    <a:pt x="317" y="224"/>
                    <a:pt x="304" y="216"/>
                  </a:cubicBezTo>
                  <a:cubicBezTo>
                    <a:pt x="304" y="212"/>
                    <a:pt x="304" y="212"/>
                    <a:pt x="304" y="212"/>
                  </a:cubicBezTo>
                  <a:cubicBezTo>
                    <a:pt x="304" y="207"/>
                    <a:pt x="301" y="199"/>
                    <a:pt x="297" y="199"/>
                  </a:cubicBezTo>
                  <a:cubicBezTo>
                    <a:pt x="290" y="199"/>
                    <a:pt x="289" y="217"/>
                    <a:pt x="275" y="225"/>
                  </a:cubicBezTo>
                  <a:cubicBezTo>
                    <a:pt x="271" y="225"/>
                    <a:pt x="271" y="225"/>
                    <a:pt x="271" y="225"/>
                  </a:cubicBezTo>
                  <a:cubicBezTo>
                    <a:pt x="258" y="226"/>
                    <a:pt x="258" y="226"/>
                    <a:pt x="258" y="226"/>
                  </a:cubicBezTo>
                  <a:cubicBezTo>
                    <a:pt x="247" y="224"/>
                    <a:pt x="247" y="224"/>
                    <a:pt x="247" y="224"/>
                  </a:cubicBezTo>
                  <a:cubicBezTo>
                    <a:pt x="243" y="210"/>
                    <a:pt x="236" y="208"/>
                    <a:pt x="236" y="186"/>
                  </a:cubicBezTo>
                  <a:cubicBezTo>
                    <a:pt x="236" y="184"/>
                    <a:pt x="236" y="184"/>
                    <a:pt x="236" y="184"/>
                  </a:cubicBezTo>
                  <a:cubicBezTo>
                    <a:pt x="236" y="174"/>
                    <a:pt x="265" y="164"/>
                    <a:pt x="275" y="164"/>
                  </a:cubicBezTo>
                  <a:cubicBezTo>
                    <a:pt x="275" y="156"/>
                    <a:pt x="276" y="159"/>
                    <a:pt x="276" y="152"/>
                  </a:cubicBezTo>
                  <a:cubicBezTo>
                    <a:pt x="276" y="142"/>
                    <a:pt x="259" y="128"/>
                    <a:pt x="256" y="117"/>
                  </a:cubicBezTo>
                  <a:cubicBezTo>
                    <a:pt x="250" y="117"/>
                    <a:pt x="250" y="117"/>
                    <a:pt x="250" y="117"/>
                  </a:cubicBezTo>
                  <a:cubicBezTo>
                    <a:pt x="246" y="137"/>
                    <a:pt x="246" y="137"/>
                    <a:pt x="246" y="137"/>
                  </a:cubicBezTo>
                  <a:cubicBezTo>
                    <a:pt x="243" y="138"/>
                    <a:pt x="243" y="138"/>
                    <a:pt x="243" y="138"/>
                  </a:cubicBezTo>
                  <a:cubicBezTo>
                    <a:pt x="243" y="130"/>
                    <a:pt x="243" y="130"/>
                    <a:pt x="243" y="130"/>
                  </a:cubicBezTo>
                  <a:cubicBezTo>
                    <a:pt x="247" y="99"/>
                    <a:pt x="247" y="99"/>
                    <a:pt x="247" y="99"/>
                  </a:cubicBezTo>
                  <a:cubicBezTo>
                    <a:pt x="247" y="95"/>
                    <a:pt x="247" y="95"/>
                    <a:pt x="247" y="95"/>
                  </a:cubicBezTo>
                  <a:cubicBezTo>
                    <a:pt x="245" y="91"/>
                    <a:pt x="243" y="89"/>
                    <a:pt x="243" y="84"/>
                  </a:cubicBezTo>
                  <a:cubicBezTo>
                    <a:pt x="243" y="80"/>
                    <a:pt x="255" y="78"/>
                    <a:pt x="260" y="78"/>
                  </a:cubicBezTo>
                  <a:cubicBezTo>
                    <a:pt x="263" y="78"/>
                    <a:pt x="275" y="70"/>
                    <a:pt x="275" y="65"/>
                  </a:cubicBezTo>
                  <a:cubicBezTo>
                    <a:pt x="275" y="57"/>
                    <a:pt x="272" y="55"/>
                    <a:pt x="271" y="48"/>
                  </a:cubicBezTo>
                  <a:cubicBezTo>
                    <a:pt x="247" y="46"/>
                    <a:pt x="247" y="46"/>
                    <a:pt x="247" y="46"/>
                  </a:cubicBezTo>
                  <a:cubicBezTo>
                    <a:pt x="221" y="44"/>
                    <a:pt x="221" y="44"/>
                    <a:pt x="221" y="44"/>
                  </a:cubicBezTo>
                  <a:cubicBezTo>
                    <a:pt x="218" y="44"/>
                    <a:pt x="214" y="50"/>
                    <a:pt x="213" y="52"/>
                  </a:cubicBezTo>
                  <a:cubicBezTo>
                    <a:pt x="210" y="52"/>
                    <a:pt x="210" y="52"/>
                    <a:pt x="210" y="52"/>
                  </a:cubicBezTo>
                  <a:cubicBezTo>
                    <a:pt x="193" y="54"/>
                    <a:pt x="193" y="54"/>
                    <a:pt x="193" y="54"/>
                  </a:cubicBezTo>
                  <a:cubicBezTo>
                    <a:pt x="191" y="54"/>
                    <a:pt x="191" y="54"/>
                    <a:pt x="191" y="54"/>
                  </a:cubicBezTo>
                  <a:cubicBezTo>
                    <a:pt x="171" y="52"/>
                    <a:pt x="171" y="52"/>
                    <a:pt x="171" y="52"/>
                  </a:cubicBezTo>
                  <a:cubicBezTo>
                    <a:pt x="164" y="51"/>
                    <a:pt x="165" y="53"/>
                    <a:pt x="158" y="54"/>
                  </a:cubicBezTo>
                  <a:cubicBezTo>
                    <a:pt x="158" y="81"/>
                    <a:pt x="180" y="82"/>
                    <a:pt x="208" y="82"/>
                  </a:cubicBezTo>
                  <a:close/>
                  <a:moveTo>
                    <a:pt x="76" y="212"/>
                  </a:moveTo>
                  <a:cubicBezTo>
                    <a:pt x="76" y="216"/>
                    <a:pt x="76" y="216"/>
                    <a:pt x="76" y="216"/>
                  </a:cubicBezTo>
                  <a:cubicBezTo>
                    <a:pt x="94" y="247"/>
                    <a:pt x="94" y="247"/>
                    <a:pt x="94" y="247"/>
                  </a:cubicBezTo>
                  <a:cubicBezTo>
                    <a:pt x="96" y="249"/>
                    <a:pt x="92" y="249"/>
                    <a:pt x="100" y="249"/>
                  </a:cubicBezTo>
                  <a:cubicBezTo>
                    <a:pt x="104" y="249"/>
                    <a:pt x="104" y="249"/>
                    <a:pt x="104" y="249"/>
                  </a:cubicBezTo>
                  <a:cubicBezTo>
                    <a:pt x="111" y="245"/>
                    <a:pt x="126" y="237"/>
                    <a:pt x="126" y="227"/>
                  </a:cubicBezTo>
                  <a:cubicBezTo>
                    <a:pt x="126" y="214"/>
                    <a:pt x="112" y="210"/>
                    <a:pt x="107" y="204"/>
                  </a:cubicBezTo>
                  <a:cubicBezTo>
                    <a:pt x="99" y="204"/>
                    <a:pt x="98" y="201"/>
                    <a:pt x="89" y="201"/>
                  </a:cubicBezTo>
                  <a:cubicBezTo>
                    <a:pt x="87" y="201"/>
                    <a:pt x="87" y="201"/>
                    <a:pt x="87" y="201"/>
                  </a:cubicBezTo>
                  <a:cubicBezTo>
                    <a:pt x="83" y="201"/>
                    <a:pt x="83" y="201"/>
                    <a:pt x="83" y="201"/>
                  </a:cubicBezTo>
                  <a:cubicBezTo>
                    <a:pt x="76" y="205"/>
                    <a:pt x="76" y="205"/>
                    <a:pt x="76" y="205"/>
                  </a:cubicBezTo>
                  <a:cubicBezTo>
                    <a:pt x="76" y="212"/>
                    <a:pt x="76" y="212"/>
                    <a:pt x="76" y="212"/>
                  </a:cubicBezTo>
                  <a:close/>
                  <a:moveTo>
                    <a:pt x="564" y="299"/>
                  </a:moveTo>
                  <a:cubicBezTo>
                    <a:pt x="564" y="293"/>
                    <a:pt x="564" y="293"/>
                    <a:pt x="564" y="293"/>
                  </a:cubicBezTo>
                  <a:cubicBezTo>
                    <a:pt x="564" y="282"/>
                    <a:pt x="547" y="285"/>
                    <a:pt x="546" y="271"/>
                  </a:cubicBezTo>
                  <a:cubicBezTo>
                    <a:pt x="566" y="271"/>
                    <a:pt x="566" y="271"/>
                    <a:pt x="566" y="271"/>
                  </a:cubicBezTo>
                  <a:cubicBezTo>
                    <a:pt x="566" y="275"/>
                    <a:pt x="566" y="275"/>
                    <a:pt x="566" y="275"/>
                  </a:cubicBezTo>
                  <a:cubicBezTo>
                    <a:pt x="572" y="275"/>
                    <a:pt x="572" y="275"/>
                    <a:pt x="572" y="275"/>
                  </a:cubicBezTo>
                  <a:cubicBezTo>
                    <a:pt x="575" y="275"/>
                    <a:pt x="575" y="274"/>
                    <a:pt x="577" y="273"/>
                  </a:cubicBezTo>
                  <a:cubicBezTo>
                    <a:pt x="580" y="277"/>
                    <a:pt x="583" y="278"/>
                    <a:pt x="583" y="282"/>
                  </a:cubicBezTo>
                  <a:cubicBezTo>
                    <a:pt x="583" y="286"/>
                    <a:pt x="583" y="286"/>
                    <a:pt x="583" y="286"/>
                  </a:cubicBezTo>
                  <a:cubicBezTo>
                    <a:pt x="579" y="293"/>
                    <a:pt x="577" y="300"/>
                    <a:pt x="568" y="303"/>
                  </a:cubicBezTo>
                  <a:cubicBezTo>
                    <a:pt x="568" y="307"/>
                    <a:pt x="566" y="314"/>
                    <a:pt x="562" y="314"/>
                  </a:cubicBezTo>
                  <a:cubicBezTo>
                    <a:pt x="560" y="314"/>
                    <a:pt x="559" y="311"/>
                    <a:pt x="559" y="308"/>
                  </a:cubicBezTo>
                  <a:cubicBezTo>
                    <a:pt x="559" y="304"/>
                    <a:pt x="564" y="305"/>
                    <a:pt x="564" y="299"/>
                  </a:cubicBezTo>
                  <a:close/>
                  <a:moveTo>
                    <a:pt x="505" y="282"/>
                  </a:moveTo>
                  <a:cubicBezTo>
                    <a:pt x="508" y="280"/>
                    <a:pt x="511" y="278"/>
                    <a:pt x="516" y="278"/>
                  </a:cubicBezTo>
                  <a:cubicBezTo>
                    <a:pt x="520" y="278"/>
                    <a:pt x="521" y="284"/>
                    <a:pt x="522" y="288"/>
                  </a:cubicBezTo>
                  <a:cubicBezTo>
                    <a:pt x="522" y="298"/>
                    <a:pt x="525" y="307"/>
                    <a:pt x="533" y="310"/>
                  </a:cubicBezTo>
                  <a:cubicBezTo>
                    <a:pt x="530" y="321"/>
                    <a:pt x="520" y="315"/>
                    <a:pt x="520" y="325"/>
                  </a:cubicBezTo>
                  <a:cubicBezTo>
                    <a:pt x="520" y="327"/>
                    <a:pt x="520" y="327"/>
                    <a:pt x="520" y="327"/>
                  </a:cubicBezTo>
                  <a:cubicBezTo>
                    <a:pt x="520" y="330"/>
                    <a:pt x="520" y="330"/>
                    <a:pt x="520" y="330"/>
                  </a:cubicBezTo>
                  <a:cubicBezTo>
                    <a:pt x="529" y="347"/>
                    <a:pt x="529" y="347"/>
                    <a:pt x="529" y="347"/>
                  </a:cubicBezTo>
                  <a:cubicBezTo>
                    <a:pt x="534" y="350"/>
                    <a:pt x="527" y="349"/>
                    <a:pt x="535" y="349"/>
                  </a:cubicBezTo>
                  <a:cubicBezTo>
                    <a:pt x="540" y="349"/>
                    <a:pt x="540" y="349"/>
                    <a:pt x="540" y="349"/>
                  </a:cubicBezTo>
                  <a:cubicBezTo>
                    <a:pt x="550" y="349"/>
                    <a:pt x="550" y="345"/>
                    <a:pt x="561" y="345"/>
                  </a:cubicBezTo>
                  <a:cubicBezTo>
                    <a:pt x="566" y="345"/>
                    <a:pt x="566" y="345"/>
                    <a:pt x="566" y="345"/>
                  </a:cubicBezTo>
                  <a:cubicBezTo>
                    <a:pt x="568" y="356"/>
                    <a:pt x="568" y="356"/>
                    <a:pt x="568" y="356"/>
                  </a:cubicBezTo>
                  <a:cubicBezTo>
                    <a:pt x="560" y="358"/>
                    <a:pt x="543" y="364"/>
                    <a:pt x="536" y="364"/>
                  </a:cubicBezTo>
                  <a:cubicBezTo>
                    <a:pt x="535" y="364"/>
                    <a:pt x="535" y="364"/>
                    <a:pt x="535" y="364"/>
                  </a:cubicBezTo>
                  <a:cubicBezTo>
                    <a:pt x="528" y="364"/>
                    <a:pt x="524" y="365"/>
                    <a:pt x="520" y="368"/>
                  </a:cubicBezTo>
                  <a:cubicBezTo>
                    <a:pt x="517" y="373"/>
                    <a:pt x="518" y="366"/>
                    <a:pt x="518" y="373"/>
                  </a:cubicBezTo>
                  <a:cubicBezTo>
                    <a:pt x="518" y="377"/>
                    <a:pt x="518" y="377"/>
                    <a:pt x="518" y="377"/>
                  </a:cubicBezTo>
                  <a:cubicBezTo>
                    <a:pt x="518" y="383"/>
                    <a:pt x="532" y="390"/>
                    <a:pt x="538" y="390"/>
                  </a:cubicBezTo>
                  <a:cubicBezTo>
                    <a:pt x="564" y="390"/>
                    <a:pt x="564" y="390"/>
                    <a:pt x="564" y="390"/>
                  </a:cubicBezTo>
                  <a:cubicBezTo>
                    <a:pt x="565" y="394"/>
                    <a:pt x="566" y="394"/>
                    <a:pt x="566" y="399"/>
                  </a:cubicBezTo>
                  <a:cubicBezTo>
                    <a:pt x="566" y="431"/>
                    <a:pt x="566" y="431"/>
                    <a:pt x="566" y="431"/>
                  </a:cubicBezTo>
                  <a:cubicBezTo>
                    <a:pt x="571" y="432"/>
                    <a:pt x="569" y="433"/>
                    <a:pt x="574" y="433"/>
                  </a:cubicBezTo>
                  <a:cubicBezTo>
                    <a:pt x="576" y="433"/>
                    <a:pt x="594" y="410"/>
                    <a:pt x="596" y="407"/>
                  </a:cubicBezTo>
                  <a:cubicBezTo>
                    <a:pt x="596" y="403"/>
                    <a:pt x="596" y="403"/>
                    <a:pt x="596" y="403"/>
                  </a:cubicBezTo>
                  <a:cubicBezTo>
                    <a:pt x="596" y="399"/>
                    <a:pt x="596" y="399"/>
                    <a:pt x="596" y="399"/>
                  </a:cubicBezTo>
                  <a:cubicBezTo>
                    <a:pt x="602" y="388"/>
                    <a:pt x="602" y="388"/>
                    <a:pt x="602" y="388"/>
                  </a:cubicBezTo>
                  <a:cubicBezTo>
                    <a:pt x="605" y="388"/>
                    <a:pt x="605" y="388"/>
                    <a:pt x="605" y="388"/>
                  </a:cubicBezTo>
                  <a:cubicBezTo>
                    <a:pt x="613" y="388"/>
                    <a:pt x="613" y="388"/>
                    <a:pt x="613" y="388"/>
                  </a:cubicBezTo>
                  <a:cubicBezTo>
                    <a:pt x="618" y="388"/>
                    <a:pt x="622" y="382"/>
                    <a:pt x="624" y="379"/>
                  </a:cubicBezTo>
                  <a:cubicBezTo>
                    <a:pt x="624" y="371"/>
                    <a:pt x="624" y="371"/>
                    <a:pt x="624" y="371"/>
                  </a:cubicBezTo>
                  <a:cubicBezTo>
                    <a:pt x="618" y="368"/>
                    <a:pt x="606" y="361"/>
                    <a:pt x="600" y="360"/>
                  </a:cubicBezTo>
                  <a:cubicBezTo>
                    <a:pt x="596" y="345"/>
                    <a:pt x="596" y="345"/>
                    <a:pt x="596" y="345"/>
                  </a:cubicBezTo>
                  <a:cubicBezTo>
                    <a:pt x="602" y="342"/>
                    <a:pt x="601" y="341"/>
                    <a:pt x="607" y="338"/>
                  </a:cubicBezTo>
                  <a:cubicBezTo>
                    <a:pt x="618" y="338"/>
                    <a:pt x="618" y="338"/>
                    <a:pt x="618" y="338"/>
                  </a:cubicBezTo>
                  <a:cubicBezTo>
                    <a:pt x="620" y="334"/>
                    <a:pt x="620" y="334"/>
                    <a:pt x="620" y="334"/>
                  </a:cubicBezTo>
                  <a:cubicBezTo>
                    <a:pt x="617" y="322"/>
                    <a:pt x="600" y="318"/>
                    <a:pt x="600" y="308"/>
                  </a:cubicBezTo>
                  <a:cubicBezTo>
                    <a:pt x="600" y="305"/>
                    <a:pt x="612" y="299"/>
                    <a:pt x="616" y="293"/>
                  </a:cubicBezTo>
                  <a:cubicBezTo>
                    <a:pt x="620" y="287"/>
                    <a:pt x="622" y="279"/>
                    <a:pt x="626" y="273"/>
                  </a:cubicBezTo>
                  <a:cubicBezTo>
                    <a:pt x="642" y="272"/>
                    <a:pt x="690" y="255"/>
                    <a:pt x="687" y="290"/>
                  </a:cubicBezTo>
                  <a:cubicBezTo>
                    <a:pt x="685" y="314"/>
                    <a:pt x="685" y="314"/>
                    <a:pt x="685" y="314"/>
                  </a:cubicBezTo>
                  <a:cubicBezTo>
                    <a:pt x="685" y="347"/>
                    <a:pt x="685" y="347"/>
                    <a:pt x="685" y="347"/>
                  </a:cubicBezTo>
                  <a:cubicBezTo>
                    <a:pt x="685" y="351"/>
                    <a:pt x="685" y="351"/>
                    <a:pt x="685" y="351"/>
                  </a:cubicBezTo>
                  <a:cubicBezTo>
                    <a:pt x="684" y="353"/>
                    <a:pt x="680" y="361"/>
                    <a:pt x="680" y="364"/>
                  </a:cubicBezTo>
                  <a:cubicBezTo>
                    <a:pt x="680" y="379"/>
                    <a:pt x="685" y="375"/>
                    <a:pt x="681" y="395"/>
                  </a:cubicBezTo>
                  <a:cubicBezTo>
                    <a:pt x="679" y="404"/>
                    <a:pt x="676" y="413"/>
                    <a:pt x="674" y="423"/>
                  </a:cubicBezTo>
                  <a:cubicBezTo>
                    <a:pt x="668" y="425"/>
                    <a:pt x="668" y="425"/>
                    <a:pt x="668" y="425"/>
                  </a:cubicBezTo>
                  <a:cubicBezTo>
                    <a:pt x="665" y="425"/>
                    <a:pt x="665" y="425"/>
                    <a:pt x="665" y="425"/>
                  </a:cubicBezTo>
                  <a:cubicBezTo>
                    <a:pt x="652" y="425"/>
                    <a:pt x="652" y="425"/>
                    <a:pt x="652" y="425"/>
                  </a:cubicBezTo>
                  <a:cubicBezTo>
                    <a:pt x="649" y="425"/>
                    <a:pt x="646" y="426"/>
                    <a:pt x="646" y="429"/>
                  </a:cubicBezTo>
                  <a:cubicBezTo>
                    <a:pt x="646" y="442"/>
                    <a:pt x="657" y="450"/>
                    <a:pt x="657" y="455"/>
                  </a:cubicBezTo>
                  <a:cubicBezTo>
                    <a:pt x="657" y="457"/>
                    <a:pt x="657" y="457"/>
                    <a:pt x="657" y="457"/>
                  </a:cubicBezTo>
                  <a:cubicBezTo>
                    <a:pt x="657" y="461"/>
                    <a:pt x="657" y="461"/>
                    <a:pt x="657" y="461"/>
                  </a:cubicBezTo>
                  <a:cubicBezTo>
                    <a:pt x="660" y="466"/>
                    <a:pt x="669" y="477"/>
                    <a:pt x="676" y="477"/>
                  </a:cubicBezTo>
                  <a:cubicBezTo>
                    <a:pt x="685" y="477"/>
                    <a:pt x="685" y="477"/>
                    <a:pt x="685" y="477"/>
                  </a:cubicBezTo>
                  <a:cubicBezTo>
                    <a:pt x="689" y="477"/>
                    <a:pt x="689" y="477"/>
                    <a:pt x="689" y="477"/>
                  </a:cubicBezTo>
                  <a:cubicBezTo>
                    <a:pt x="709" y="467"/>
                    <a:pt x="710" y="459"/>
                    <a:pt x="719" y="437"/>
                  </a:cubicBezTo>
                  <a:cubicBezTo>
                    <a:pt x="725" y="420"/>
                    <a:pt x="735" y="406"/>
                    <a:pt x="735" y="382"/>
                  </a:cubicBezTo>
                  <a:cubicBezTo>
                    <a:pt x="735" y="375"/>
                    <a:pt x="735" y="375"/>
                    <a:pt x="735" y="375"/>
                  </a:cubicBezTo>
                  <a:cubicBezTo>
                    <a:pt x="735" y="360"/>
                    <a:pt x="737" y="347"/>
                    <a:pt x="739" y="332"/>
                  </a:cubicBezTo>
                  <a:cubicBezTo>
                    <a:pt x="741" y="315"/>
                    <a:pt x="739" y="309"/>
                    <a:pt x="739" y="290"/>
                  </a:cubicBezTo>
                  <a:cubicBezTo>
                    <a:pt x="739" y="264"/>
                    <a:pt x="739" y="264"/>
                    <a:pt x="739" y="264"/>
                  </a:cubicBezTo>
                  <a:cubicBezTo>
                    <a:pt x="739" y="240"/>
                    <a:pt x="713" y="233"/>
                    <a:pt x="689" y="234"/>
                  </a:cubicBezTo>
                  <a:cubicBezTo>
                    <a:pt x="642" y="236"/>
                    <a:pt x="642" y="236"/>
                    <a:pt x="642" y="236"/>
                  </a:cubicBezTo>
                  <a:cubicBezTo>
                    <a:pt x="620" y="237"/>
                    <a:pt x="602" y="243"/>
                    <a:pt x="574" y="243"/>
                  </a:cubicBezTo>
                  <a:cubicBezTo>
                    <a:pt x="540" y="245"/>
                    <a:pt x="540" y="245"/>
                    <a:pt x="540" y="245"/>
                  </a:cubicBezTo>
                  <a:cubicBezTo>
                    <a:pt x="542" y="237"/>
                    <a:pt x="556" y="225"/>
                    <a:pt x="562" y="221"/>
                  </a:cubicBezTo>
                  <a:cubicBezTo>
                    <a:pt x="562" y="217"/>
                    <a:pt x="562" y="217"/>
                    <a:pt x="562" y="217"/>
                  </a:cubicBezTo>
                  <a:cubicBezTo>
                    <a:pt x="572" y="204"/>
                    <a:pt x="572" y="204"/>
                    <a:pt x="572" y="204"/>
                  </a:cubicBezTo>
                  <a:cubicBezTo>
                    <a:pt x="575" y="204"/>
                    <a:pt x="575" y="204"/>
                    <a:pt x="575" y="204"/>
                  </a:cubicBezTo>
                  <a:cubicBezTo>
                    <a:pt x="596" y="204"/>
                    <a:pt x="596" y="204"/>
                    <a:pt x="596" y="204"/>
                  </a:cubicBezTo>
                  <a:cubicBezTo>
                    <a:pt x="600" y="204"/>
                    <a:pt x="600" y="204"/>
                    <a:pt x="600" y="204"/>
                  </a:cubicBezTo>
                  <a:cubicBezTo>
                    <a:pt x="620" y="195"/>
                    <a:pt x="620" y="195"/>
                    <a:pt x="620" y="195"/>
                  </a:cubicBezTo>
                  <a:cubicBezTo>
                    <a:pt x="624" y="195"/>
                    <a:pt x="624" y="195"/>
                    <a:pt x="624" y="195"/>
                  </a:cubicBezTo>
                  <a:cubicBezTo>
                    <a:pt x="633" y="195"/>
                    <a:pt x="633" y="195"/>
                    <a:pt x="633" y="195"/>
                  </a:cubicBezTo>
                  <a:cubicBezTo>
                    <a:pt x="638" y="195"/>
                    <a:pt x="648" y="184"/>
                    <a:pt x="648" y="180"/>
                  </a:cubicBezTo>
                  <a:cubicBezTo>
                    <a:pt x="648" y="166"/>
                    <a:pt x="642" y="161"/>
                    <a:pt x="633" y="156"/>
                  </a:cubicBezTo>
                  <a:cubicBezTo>
                    <a:pt x="629" y="156"/>
                    <a:pt x="629" y="156"/>
                    <a:pt x="629" y="156"/>
                  </a:cubicBezTo>
                  <a:cubicBezTo>
                    <a:pt x="618" y="156"/>
                    <a:pt x="618" y="156"/>
                    <a:pt x="618" y="156"/>
                  </a:cubicBezTo>
                  <a:cubicBezTo>
                    <a:pt x="609" y="156"/>
                    <a:pt x="616" y="145"/>
                    <a:pt x="609" y="145"/>
                  </a:cubicBezTo>
                  <a:cubicBezTo>
                    <a:pt x="605" y="145"/>
                    <a:pt x="606" y="145"/>
                    <a:pt x="601" y="147"/>
                  </a:cubicBezTo>
                  <a:cubicBezTo>
                    <a:pt x="595" y="159"/>
                    <a:pt x="595" y="159"/>
                    <a:pt x="595" y="159"/>
                  </a:cubicBezTo>
                  <a:cubicBezTo>
                    <a:pt x="592" y="158"/>
                    <a:pt x="590" y="159"/>
                    <a:pt x="590" y="154"/>
                  </a:cubicBezTo>
                  <a:cubicBezTo>
                    <a:pt x="590" y="152"/>
                    <a:pt x="590" y="152"/>
                    <a:pt x="590" y="152"/>
                  </a:cubicBezTo>
                  <a:cubicBezTo>
                    <a:pt x="590" y="142"/>
                    <a:pt x="594" y="142"/>
                    <a:pt x="594" y="132"/>
                  </a:cubicBezTo>
                  <a:cubicBezTo>
                    <a:pt x="594" y="91"/>
                    <a:pt x="594" y="91"/>
                    <a:pt x="594" y="91"/>
                  </a:cubicBezTo>
                  <a:cubicBezTo>
                    <a:pt x="594" y="87"/>
                    <a:pt x="594" y="87"/>
                    <a:pt x="594" y="87"/>
                  </a:cubicBezTo>
                  <a:cubicBezTo>
                    <a:pt x="587" y="75"/>
                    <a:pt x="581" y="72"/>
                    <a:pt x="570" y="65"/>
                  </a:cubicBezTo>
                  <a:cubicBezTo>
                    <a:pt x="559" y="67"/>
                    <a:pt x="561" y="70"/>
                    <a:pt x="553" y="72"/>
                  </a:cubicBezTo>
                  <a:cubicBezTo>
                    <a:pt x="552" y="81"/>
                    <a:pt x="549" y="84"/>
                    <a:pt x="549" y="95"/>
                  </a:cubicBezTo>
                  <a:cubicBezTo>
                    <a:pt x="549" y="115"/>
                    <a:pt x="549" y="115"/>
                    <a:pt x="549" y="115"/>
                  </a:cubicBezTo>
                  <a:cubicBezTo>
                    <a:pt x="549" y="123"/>
                    <a:pt x="545" y="134"/>
                    <a:pt x="542" y="139"/>
                  </a:cubicBezTo>
                  <a:cubicBezTo>
                    <a:pt x="542" y="143"/>
                    <a:pt x="542" y="143"/>
                    <a:pt x="542" y="143"/>
                  </a:cubicBezTo>
                  <a:cubicBezTo>
                    <a:pt x="542" y="152"/>
                    <a:pt x="542" y="152"/>
                    <a:pt x="542" y="152"/>
                  </a:cubicBezTo>
                  <a:cubicBezTo>
                    <a:pt x="542" y="156"/>
                    <a:pt x="542" y="156"/>
                    <a:pt x="542" y="156"/>
                  </a:cubicBezTo>
                  <a:cubicBezTo>
                    <a:pt x="540" y="160"/>
                    <a:pt x="539" y="165"/>
                    <a:pt x="533" y="165"/>
                  </a:cubicBezTo>
                  <a:cubicBezTo>
                    <a:pt x="512" y="165"/>
                    <a:pt x="512" y="165"/>
                    <a:pt x="512" y="165"/>
                  </a:cubicBezTo>
                  <a:cubicBezTo>
                    <a:pt x="509" y="165"/>
                    <a:pt x="509" y="165"/>
                    <a:pt x="509" y="165"/>
                  </a:cubicBezTo>
                  <a:cubicBezTo>
                    <a:pt x="505" y="167"/>
                    <a:pt x="499" y="168"/>
                    <a:pt x="499" y="174"/>
                  </a:cubicBezTo>
                  <a:cubicBezTo>
                    <a:pt x="499" y="180"/>
                    <a:pt x="499" y="180"/>
                    <a:pt x="499" y="180"/>
                  </a:cubicBezTo>
                  <a:cubicBezTo>
                    <a:pt x="499" y="189"/>
                    <a:pt x="523" y="200"/>
                    <a:pt x="523" y="206"/>
                  </a:cubicBezTo>
                  <a:cubicBezTo>
                    <a:pt x="523" y="222"/>
                    <a:pt x="491" y="275"/>
                    <a:pt x="481" y="275"/>
                  </a:cubicBezTo>
                  <a:cubicBezTo>
                    <a:pt x="478" y="275"/>
                    <a:pt x="477" y="272"/>
                    <a:pt x="477" y="269"/>
                  </a:cubicBezTo>
                  <a:cubicBezTo>
                    <a:pt x="477" y="267"/>
                    <a:pt x="477" y="267"/>
                    <a:pt x="477" y="267"/>
                  </a:cubicBezTo>
                  <a:cubicBezTo>
                    <a:pt x="477" y="263"/>
                    <a:pt x="476" y="262"/>
                    <a:pt x="471" y="262"/>
                  </a:cubicBezTo>
                  <a:cubicBezTo>
                    <a:pt x="468" y="262"/>
                    <a:pt x="468" y="262"/>
                    <a:pt x="468" y="262"/>
                  </a:cubicBezTo>
                  <a:cubicBezTo>
                    <a:pt x="457" y="262"/>
                    <a:pt x="445" y="292"/>
                    <a:pt x="445" y="306"/>
                  </a:cubicBezTo>
                  <a:cubicBezTo>
                    <a:pt x="445" y="323"/>
                    <a:pt x="437" y="338"/>
                    <a:pt x="436" y="353"/>
                  </a:cubicBezTo>
                  <a:cubicBezTo>
                    <a:pt x="434" y="394"/>
                    <a:pt x="434" y="394"/>
                    <a:pt x="434" y="394"/>
                  </a:cubicBezTo>
                  <a:cubicBezTo>
                    <a:pt x="434" y="407"/>
                    <a:pt x="434" y="407"/>
                    <a:pt x="434" y="407"/>
                  </a:cubicBezTo>
                  <a:cubicBezTo>
                    <a:pt x="432" y="451"/>
                    <a:pt x="432" y="451"/>
                    <a:pt x="432" y="451"/>
                  </a:cubicBezTo>
                  <a:cubicBezTo>
                    <a:pt x="432" y="464"/>
                    <a:pt x="443" y="475"/>
                    <a:pt x="445" y="485"/>
                  </a:cubicBezTo>
                  <a:cubicBezTo>
                    <a:pt x="453" y="485"/>
                    <a:pt x="453" y="485"/>
                    <a:pt x="453" y="485"/>
                  </a:cubicBezTo>
                  <a:cubicBezTo>
                    <a:pt x="474" y="485"/>
                    <a:pt x="479" y="462"/>
                    <a:pt x="479" y="440"/>
                  </a:cubicBezTo>
                  <a:cubicBezTo>
                    <a:pt x="479" y="371"/>
                    <a:pt x="479" y="371"/>
                    <a:pt x="479" y="371"/>
                  </a:cubicBezTo>
                  <a:cubicBezTo>
                    <a:pt x="478" y="329"/>
                    <a:pt x="478" y="329"/>
                    <a:pt x="478" y="329"/>
                  </a:cubicBezTo>
                  <a:cubicBezTo>
                    <a:pt x="479" y="286"/>
                    <a:pt x="479" y="286"/>
                    <a:pt x="479" y="286"/>
                  </a:cubicBezTo>
                  <a:cubicBezTo>
                    <a:pt x="484" y="286"/>
                    <a:pt x="484" y="286"/>
                    <a:pt x="484" y="286"/>
                  </a:cubicBezTo>
                  <a:cubicBezTo>
                    <a:pt x="495" y="286"/>
                    <a:pt x="494" y="282"/>
                    <a:pt x="505" y="282"/>
                  </a:cubicBezTo>
                  <a:close/>
                  <a:moveTo>
                    <a:pt x="968" y="380"/>
                  </a:moveTo>
                  <a:cubicBezTo>
                    <a:pt x="961" y="390"/>
                    <a:pt x="963" y="393"/>
                    <a:pt x="953" y="399"/>
                  </a:cubicBezTo>
                  <a:cubicBezTo>
                    <a:pt x="947" y="408"/>
                    <a:pt x="944" y="405"/>
                    <a:pt x="938" y="417"/>
                  </a:cubicBezTo>
                  <a:cubicBezTo>
                    <a:pt x="931" y="417"/>
                    <a:pt x="931" y="417"/>
                    <a:pt x="931" y="417"/>
                  </a:cubicBezTo>
                  <a:cubicBezTo>
                    <a:pt x="930" y="419"/>
                    <a:pt x="924" y="434"/>
                    <a:pt x="923" y="435"/>
                  </a:cubicBezTo>
                  <a:cubicBezTo>
                    <a:pt x="921" y="436"/>
                    <a:pt x="917" y="436"/>
                    <a:pt x="913" y="439"/>
                  </a:cubicBezTo>
                  <a:cubicBezTo>
                    <a:pt x="912" y="441"/>
                    <a:pt x="911" y="443"/>
                    <a:pt x="908" y="446"/>
                  </a:cubicBezTo>
                  <a:cubicBezTo>
                    <a:pt x="892" y="462"/>
                    <a:pt x="900" y="458"/>
                    <a:pt x="879" y="469"/>
                  </a:cubicBezTo>
                  <a:cubicBezTo>
                    <a:pt x="879" y="477"/>
                    <a:pt x="879" y="477"/>
                    <a:pt x="879" y="477"/>
                  </a:cubicBezTo>
                  <a:cubicBezTo>
                    <a:pt x="884" y="478"/>
                    <a:pt x="884" y="478"/>
                    <a:pt x="884" y="478"/>
                  </a:cubicBezTo>
                  <a:cubicBezTo>
                    <a:pt x="888" y="478"/>
                    <a:pt x="888" y="478"/>
                    <a:pt x="888" y="478"/>
                  </a:cubicBezTo>
                  <a:cubicBezTo>
                    <a:pt x="914" y="478"/>
                    <a:pt x="923" y="463"/>
                    <a:pt x="941" y="457"/>
                  </a:cubicBezTo>
                  <a:cubicBezTo>
                    <a:pt x="958" y="452"/>
                    <a:pt x="953" y="455"/>
                    <a:pt x="965" y="444"/>
                  </a:cubicBezTo>
                  <a:cubicBezTo>
                    <a:pt x="972" y="436"/>
                    <a:pt x="978" y="434"/>
                    <a:pt x="986" y="428"/>
                  </a:cubicBezTo>
                  <a:cubicBezTo>
                    <a:pt x="1008" y="411"/>
                    <a:pt x="1005" y="410"/>
                    <a:pt x="1019" y="387"/>
                  </a:cubicBezTo>
                  <a:cubicBezTo>
                    <a:pt x="1029" y="370"/>
                    <a:pt x="1037" y="356"/>
                    <a:pt x="1046" y="339"/>
                  </a:cubicBezTo>
                  <a:cubicBezTo>
                    <a:pt x="1049" y="332"/>
                    <a:pt x="1048" y="317"/>
                    <a:pt x="1057" y="317"/>
                  </a:cubicBezTo>
                  <a:cubicBezTo>
                    <a:pt x="1060" y="317"/>
                    <a:pt x="1064" y="332"/>
                    <a:pt x="1066" y="335"/>
                  </a:cubicBezTo>
                  <a:cubicBezTo>
                    <a:pt x="1066" y="339"/>
                    <a:pt x="1066" y="339"/>
                    <a:pt x="1066" y="339"/>
                  </a:cubicBezTo>
                  <a:cubicBezTo>
                    <a:pt x="1068" y="341"/>
                    <a:pt x="1087" y="376"/>
                    <a:pt x="1089" y="381"/>
                  </a:cubicBezTo>
                  <a:cubicBezTo>
                    <a:pt x="1095" y="392"/>
                    <a:pt x="1095" y="393"/>
                    <a:pt x="1102" y="402"/>
                  </a:cubicBezTo>
                  <a:cubicBezTo>
                    <a:pt x="1107" y="408"/>
                    <a:pt x="1112" y="413"/>
                    <a:pt x="1114" y="421"/>
                  </a:cubicBezTo>
                  <a:cubicBezTo>
                    <a:pt x="1121" y="440"/>
                    <a:pt x="1129" y="445"/>
                    <a:pt x="1146" y="454"/>
                  </a:cubicBezTo>
                  <a:cubicBezTo>
                    <a:pt x="1153" y="458"/>
                    <a:pt x="1184" y="473"/>
                    <a:pt x="1193" y="473"/>
                  </a:cubicBezTo>
                  <a:cubicBezTo>
                    <a:pt x="1207" y="473"/>
                    <a:pt x="1222" y="471"/>
                    <a:pt x="1228" y="462"/>
                  </a:cubicBezTo>
                  <a:cubicBezTo>
                    <a:pt x="1224" y="444"/>
                    <a:pt x="1222" y="445"/>
                    <a:pt x="1208" y="437"/>
                  </a:cubicBezTo>
                  <a:cubicBezTo>
                    <a:pt x="1198" y="431"/>
                    <a:pt x="1198" y="424"/>
                    <a:pt x="1186" y="416"/>
                  </a:cubicBezTo>
                  <a:cubicBezTo>
                    <a:pt x="1165" y="401"/>
                    <a:pt x="1159" y="395"/>
                    <a:pt x="1143" y="374"/>
                  </a:cubicBezTo>
                  <a:cubicBezTo>
                    <a:pt x="1131" y="358"/>
                    <a:pt x="1119" y="341"/>
                    <a:pt x="1105" y="327"/>
                  </a:cubicBezTo>
                  <a:cubicBezTo>
                    <a:pt x="1096" y="318"/>
                    <a:pt x="1095" y="310"/>
                    <a:pt x="1090" y="299"/>
                  </a:cubicBezTo>
                  <a:cubicBezTo>
                    <a:pt x="1088" y="294"/>
                    <a:pt x="1085" y="288"/>
                    <a:pt x="1082" y="284"/>
                  </a:cubicBezTo>
                  <a:cubicBezTo>
                    <a:pt x="1077" y="276"/>
                    <a:pt x="1075" y="282"/>
                    <a:pt x="1074" y="272"/>
                  </a:cubicBezTo>
                  <a:cubicBezTo>
                    <a:pt x="1103" y="270"/>
                    <a:pt x="1103" y="270"/>
                    <a:pt x="1103" y="270"/>
                  </a:cubicBezTo>
                  <a:cubicBezTo>
                    <a:pt x="1113" y="270"/>
                    <a:pt x="1113" y="270"/>
                    <a:pt x="1113" y="270"/>
                  </a:cubicBezTo>
                  <a:cubicBezTo>
                    <a:pt x="1135" y="270"/>
                    <a:pt x="1155" y="265"/>
                    <a:pt x="1163" y="250"/>
                  </a:cubicBezTo>
                  <a:cubicBezTo>
                    <a:pt x="1163" y="246"/>
                    <a:pt x="1163" y="246"/>
                    <a:pt x="1163" y="246"/>
                  </a:cubicBezTo>
                  <a:cubicBezTo>
                    <a:pt x="1163" y="228"/>
                    <a:pt x="1157" y="215"/>
                    <a:pt x="1139" y="215"/>
                  </a:cubicBezTo>
                  <a:cubicBezTo>
                    <a:pt x="1124" y="215"/>
                    <a:pt x="1124" y="215"/>
                    <a:pt x="1124" y="215"/>
                  </a:cubicBezTo>
                  <a:cubicBezTo>
                    <a:pt x="1114" y="215"/>
                    <a:pt x="1114" y="218"/>
                    <a:pt x="1103" y="218"/>
                  </a:cubicBezTo>
                  <a:cubicBezTo>
                    <a:pt x="1081" y="218"/>
                    <a:pt x="1081" y="218"/>
                    <a:pt x="1081" y="218"/>
                  </a:cubicBezTo>
                  <a:cubicBezTo>
                    <a:pt x="1083" y="185"/>
                    <a:pt x="1083" y="185"/>
                    <a:pt x="1083" y="185"/>
                  </a:cubicBezTo>
                  <a:cubicBezTo>
                    <a:pt x="1083" y="150"/>
                    <a:pt x="1083" y="150"/>
                    <a:pt x="1083" y="150"/>
                  </a:cubicBezTo>
                  <a:cubicBezTo>
                    <a:pt x="1085" y="124"/>
                    <a:pt x="1085" y="124"/>
                    <a:pt x="1085" y="124"/>
                  </a:cubicBezTo>
                  <a:cubicBezTo>
                    <a:pt x="1085" y="116"/>
                    <a:pt x="1076" y="110"/>
                    <a:pt x="1070" y="109"/>
                  </a:cubicBezTo>
                  <a:cubicBezTo>
                    <a:pt x="1057" y="111"/>
                    <a:pt x="1057" y="111"/>
                    <a:pt x="1057" y="111"/>
                  </a:cubicBezTo>
                  <a:cubicBezTo>
                    <a:pt x="1055" y="118"/>
                    <a:pt x="1053" y="122"/>
                    <a:pt x="1053" y="131"/>
                  </a:cubicBezTo>
                  <a:cubicBezTo>
                    <a:pt x="1053" y="133"/>
                    <a:pt x="1053" y="133"/>
                    <a:pt x="1053" y="133"/>
                  </a:cubicBezTo>
                  <a:cubicBezTo>
                    <a:pt x="1053" y="147"/>
                    <a:pt x="1048" y="151"/>
                    <a:pt x="1048" y="163"/>
                  </a:cubicBezTo>
                  <a:cubicBezTo>
                    <a:pt x="1048" y="174"/>
                    <a:pt x="1048" y="174"/>
                    <a:pt x="1048" y="174"/>
                  </a:cubicBezTo>
                  <a:cubicBezTo>
                    <a:pt x="1045" y="217"/>
                    <a:pt x="1045" y="217"/>
                    <a:pt x="1045" y="217"/>
                  </a:cubicBezTo>
                  <a:cubicBezTo>
                    <a:pt x="1040" y="217"/>
                    <a:pt x="1039" y="218"/>
                    <a:pt x="1033" y="218"/>
                  </a:cubicBezTo>
                  <a:cubicBezTo>
                    <a:pt x="1031" y="218"/>
                    <a:pt x="1031" y="218"/>
                    <a:pt x="1031" y="218"/>
                  </a:cubicBezTo>
                  <a:cubicBezTo>
                    <a:pt x="1018" y="218"/>
                    <a:pt x="1013" y="226"/>
                    <a:pt x="1009" y="226"/>
                  </a:cubicBezTo>
                  <a:cubicBezTo>
                    <a:pt x="1007" y="226"/>
                    <a:pt x="1007" y="226"/>
                    <a:pt x="1007" y="226"/>
                  </a:cubicBezTo>
                  <a:cubicBezTo>
                    <a:pt x="997" y="226"/>
                    <a:pt x="996" y="222"/>
                    <a:pt x="988" y="222"/>
                  </a:cubicBezTo>
                  <a:cubicBezTo>
                    <a:pt x="983" y="222"/>
                    <a:pt x="967" y="238"/>
                    <a:pt x="964" y="244"/>
                  </a:cubicBezTo>
                  <a:cubicBezTo>
                    <a:pt x="964" y="248"/>
                    <a:pt x="964" y="248"/>
                    <a:pt x="964" y="248"/>
                  </a:cubicBezTo>
                  <a:cubicBezTo>
                    <a:pt x="964" y="261"/>
                    <a:pt x="979" y="271"/>
                    <a:pt x="988" y="276"/>
                  </a:cubicBezTo>
                  <a:cubicBezTo>
                    <a:pt x="992" y="276"/>
                    <a:pt x="992" y="276"/>
                    <a:pt x="992" y="276"/>
                  </a:cubicBezTo>
                  <a:cubicBezTo>
                    <a:pt x="996" y="276"/>
                    <a:pt x="996" y="276"/>
                    <a:pt x="996" y="276"/>
                  </a:cubicBezTo>
                  <a:cubicBezTo>
                    <a:pt x="1010" y="276"/>
                    <a:pt x="1014" y="270"/>
                    <a:pt x="1027" y="270"/>
                  </a:cubicBezTo>
                  <a:cubicBezTo>
                    <a:pt x="1025" y="275"/>
                    <a:pt x="1025" y="269"/>
                    <a:pt x="1025" y="276"/>
                  </a:cubicBezTo>
                  <a:cubicBezTo>
                    <a:pt x="1025" y="284"/>
                    <a:pt x="1017" y="299"/>
                    <a:pt x="1014" y="306"/>
                  </a:cubicBezTo>
                  <a:cubicBezTo>
                    <a:pt x="1009" y="316"/>
                    <a:pt x="1007" y="324"/>
                    <a:pt x="1003" y="335"/>
                  </a:cubicBezTo>
                  <a:cubicBezTo>
                    <a:pt x="998" y="349"/>
                    <a:pt x="987" y="349"/>
                    <a:pt x="983" y="357"/>
                  </a:cubicBezTo>
                  <a:cubicBezTo>
                    <a:pt x="976" y="369"/>
                    <a:pt x="982" y="371"/>
                    <a:pt x="968" y="380"/>
                  </a:cubicBezTo>
                  <a:close/>
                  <a:moveTo>
                    <a:pt x="1499" y="206"/>
                  </a:moveTo>
                  <a:cubicBezTo>
                    <a:pt x="1475" y="206"/>
                    <a:pt x="1475" y="206"/>
                    <a:pt x="1475" y="206"/>
                  </a:cubicBezTo>
                  <a:cubicBezTo>
                    <a:pt x="1476" y="197"/>
                    <a:pt x="1472" y="203"/>
                    <a:pt x="1480" y="198"/>
                  </a:cubicBezTo>
                  <a:cubicBezTo>
                    <a:pt x="1480" y="195"/>
                    <a:pt x="1480" y="195"/>
                    <a:pt x="1480" y="195"/>
                  </a:cubicBezTo>
                  <a:cubicBezTo>
                    <a:pt x="1480" y="193"/>
                    <a:pt x="1480" y="193"/>
                    <a:pt x="1480" y="193"/>
                  </a:cubicBezTo>
                  <a:cubicBezTo>
                    <a:pt x="1480" y="189"/>
                    <a:pt x="1480" y="189"/>
                    <a:pt x="1480" y="189"/>
                  </a:cubicBezTo>
                  <a:cubicBezTo>
                    <a:pt x="1488" y="176"/>
                    <a:pt x="1488" y="176"/>
                    <a:pt x="1488" y="176"/>
                  </a:cubicBezTo>
                  <a:cubicBezTo>
                    <a:pt x="1488" y="172"/>
                    <a:pt x="1488" y="172"/>
                    <a:pt x="1488" y="172"/>
                  </a:cubicBezTo>
                  <a:cubicBezTo>
                    <a:pt x="1488" y="163"/>
                    <a:pt x="1488" y="163"/>
                    <a:pt x="1488" y="163"/>
                  </a:cubicBezTo>
                  <a:cubicBezTo>
                    <a:pt x="1488" y="159"/>
                    <a:pt x="1488" y="159"/>
                    <a:pt x="1488" y="159"/>
                  </a:cubicBezTo>
                  <a:cubicBezTo>
                    <a:pt x="1484" y="152"/>
                    <a:pt x="1484" y="152"/>
                    <a:pt x="1484" y="152"/>
                  </a:cubicBezTo>
                  <a:cubicBezTo>
                    <a:pt x="1484" y="146"/>
                    <a:pt x="1484" y="146"/>
                    <a:pt x="1484" y="146"/>
                  </a:cubicBezTo>
                  <a:cubicBezTo>
                    <a:pt x="1481" y="144"/>
                    <a:pt x="1481" y="104"/>
                    <a:pt x="1484" y="104"/>
                  </a:cubicBezTo>
                  <a:cubicBezTo>
                    <a:pt x="1484" y="96"/>
                    <a:pt x="1484" y="96"/>
                    <a:pt x="1484" y="96"/>
                  </a:cubicBezTo>
                  <a:cubicBezTo>
                    <a:pt x="1487" y="95"/>
                    <a:pt x="1493" y="95"/>
                    <a:pt x="1496" y="94"/>
                  </a:cubicBezTo>
                  <a:cubicBezTo>
                    <a:pt x="1502" y="92"/>
                    <a:pt x="1501" y="89"/>
                    <a:pt x="1506" y="89"/>
                  </a:cubicBezTo>
                  <a:cubicBezTo>
                    <a:pt x="1523" y="89"/>
                    <a:pt x="1523" y="89"/>
                    <a:pt x="1523" y="89"/>
                  </a:cubicBezTo>
                  <a:cubicBezTo>
                    <a:pt x="1529" y="89"/>
                    <a:pt x="1530" y="92"/>
                    <a:pt x="1530" y="98"/>
                  </a:cubicBezTo>
                  <a:cubicBezTo>
                    <a:pt x="1514" y="102"/>
                    <a:pt x="1510" y="111"/>
                    <a:pt x="1502" y="124"/>
                  </a:cubicBezTo>
                  <a:cubicBezTo>
                    <a:pt x="1502" y="128"/>
                    <a:pt x="1502" y="128"/>
                    <a:pt x="1502" y="128"/>
                  </a:cubicBezTo>
                  <a:cubicBezTo>
                    <a:pt x="1502" y="133"/>
                    <a:pt x="1502" y="133"/>
                    <a:pt x="1502" y="133"/>
                  </a:cubicBezTo>
                  <a:cubicBezTo>
                    <a:pt x="1507" y="142"/>
                    <a:pt x="1519" y="156"/>
                    <a:pt x="1519" y="165"/>
                  </a:cubicBezTo>
                  <a:cubicBezTo>
                    <a:pt x="1519" y="167"/>
                    <a:pt x="1495" y="184"/>
                    <a:pt x="1495" y="193"/>
                  </a:cubicBezTo>
                  <a:cubicBezTo>
                    <a:pt x="1495" y="195"/>
                    <a:pt x="1495" y="195"/>
                    <a:pt x="1495" y="195"/>
                  </a:cubicBezTo>
                  <a:cubicBezTo>
                    <a:pt x="1495" y="201"/>
                    <a:pt x="1500" y="200"/>
                    <a:pt x="1506" y="200"/>
                  </a:cubicBezTo>
                  <a:cubicBezTo>
                    <a:pt x="1514" y="188"/>
                    <a:pt x="1519" y="188"/>
                    <a:pt x="1530" y="180"/>
                  </a:cubicBezTo>
                  <a:cubicBezTo>
                    <a:pt x="1540" y="173"/>
                    <a:pt x="1542" y="163"/>
                    <a:pt x="1556" y="163"/>
                  </a:cubicBezTo>
                  <a:cubicBezTo>
                    <a:pt x="1559" y="159"/>
                    <a:pt x="1566" y="154"/>
                    <a:pt x="1572" y="147"/>
                  </a:cubicBezTo>
                  <a:cubicBezTo>
                    <a:pt x="1577" y="140"/>
                    <a:pt x="1579" y="135"/>
                    <a:pt x="1582" y="128"/>
                  </a:cubicBezTo>
                  <a:cubicBezTo>
                    <a:pt x="1582" y="124"/>
                    <a:pt x="1582" y="124"/>
                    <a:pt x="1582" y="124"/>
                  </a:cubicBezTo>
                  <a:cubicBezTo>
                    <a:pt x="1582" y="118"/>
                    <a:pt x="1582" y="118"/>
                    <a:pt x="1582" y="118"/>
                  </a:cubicBezTo>
                  <a:cubicBezTo>
                    <a:pt x="1582" y="115"/>
                    <a:pt x="1582" y="115"/>
                    <a:pt x="1582" y="115"/>
                  </a:cubicBezTo>
                  <a:cubicBezTo>
                    <a:pt x="1579" y="108"/>
                    <a:pt x="1579" y="106"/>
                    <a:pt x="1569" y="105"/>
                  </a:cubicBezTo>
                  <a:cubicBezTo>
                    <a:pt x="1567" y="91"/>
                    <a:pt x="1567" y="91"/>
                    <a:pt x="1567" y="91"/>
                  </a:cubicBezTo>
                  <a:cubicBezTo>
                    <a:pt x="1578" y="75"/>
                    <a:pt x="1590" y="81"/>
                    <a:pt x="1601" y="61"/>
                  </a:cubicBezTo>
                  <a:cubicBezTo>
                    <a:pt x="1601" y="57"/>
                    <a:pt x="1601" y="57"/>
                    <a:pt x="1601" y="57"/>
                  </a:cubicBezTo>
                  <a:cubicBezTo>
                    <a:pt x="1601" y="53"/>
                    <a:pt x="1601" y="53"/>
                    <a:pt x="1601" y="53"/>
                  </a:cubicBezTo>
                  <a:cubicBezTo>
                    <a:pt x="1595" y="50"/>
                    <a:pt x="1589" y="46"/>
                    <a:pt x="1581" y="46"/>
                  </a:cubicBezTo>
                  <a:cubicBezTo>
                    <a:pt x="1578" y="42"/>
                    <a:pt x="1573" y="39"/>
                    <a:pt x="1573" y="35"/>
                  </a:cubicBezTo>
                  <a:cubicBezTo>
                    <a:pt x="1573" y="29"/>
                    <a:pt x="1573" y="29"/>
                    <a:pt x="1573" y="29"/>
                  </a:cubicBezTo>
                  <a:cubicBezTo>
                    <a:pt x="1573" y="9"/>
                    <a:pt x="1566" y="7"/>
                    <a:pt x="1553" y="0"/>
                  </a:cubicBezTo>
                  <a:cubicBezTo>
                    <a:pt x="1545" y="1"/>
                    <a:pt x="1528" y="8"/>
                    <a:pt x="1528" y="16"/>
                  </a:cubicBezTo>
                  <a:cubicBezTo>
                    <a:pt x="1528" y="26"/>
                    <a:pt x="1532" y="29"/>
                    <a:pt x="1532" y="40"/>
                  </a:cubicBezTo>
                  <a:cubicBezTo>
                    <a:pt x="1532" y="46"/>
                    <a:pt x="1532" y="46"/>
                    <a:pt x="1532" y="46"/>
                  </a:cubicBezTo>
                  <a:cubicBezTo>
                    <a:pt x="1532" y="58"/>
                    <a:pt x="1495" y="59"/>
                    <a:pt x="1486" y="72"/>
                  </a:cubicBezTo>
                  <a:cubicBezTo>
                    <a:pt x="1482" y="70"/>
                    <a:pt x="1476" y="69"/>
                    <a:pt x="1476" y="63"/>
                  </a:cubicBezTo>
                  <a:cubicBezTo>
                    <a:pt x="1476" y="48"/>
                    <a:pt x="1476" y="48"/>
                    <a:pt x="1476" y="48"/>
                  </a:cubicBezTo>
                  <a:cubicBezTo>
                    <a:pt x="1476" y="44"/>
                    <a:pt x="1476" y="44"/>
                    <a:pt x="1476" y="44"/>
                  </a:cubicBezTo>
                  <a:cubicBezTo>
                    <a:pt x="1471" y="33"/>
                    <a:pt x="1465" y="22"/>
                    <a:pt x="1449" y="22"/>
                  </a:cubicBezTo>
                  <a:cubicBezTo>
                    <a:pt x="1445" y="18"/>
                    <a:pt x="1445" y="18"/>
                    <a:pt x="1445" y="18"/>
                  </a:cubicBezTo>
                  <a:cubicBezTo>
                    <a:pt x="1440" y="21"/>
                    <a:pt x="1432" y="25"/>
                    <a:pt x="1432" y="33"/>
                  </a:cubicBezTo>
                  <a:cubicBezTo>
                    <a:pt x="1432" y="42"/>
                    <a:pt x="1433" y="48"/>
                    <a:pt x="1435" y="56"/>
                  </a:cubicBezTo>
                  <a:cubicBezTo>
                    <a:pt x="1437" y="65"/>
                    <a:pt x="1434" y="69"/>
                    <a:pt x="1434" y="78"/>
                  </a:cubicBezTo>
                  <a:cubicBezTo>
                    <a:pt x="1434" y="83"/>
                    <a:pt x="1434" y="83"/>
                    <a:pt x="1434" y="83"/>
                  </a:cubicBezTo>
                  <a:cubicBezTo>
                    <a:pt x="1434" y="92"/>
                    <a:pt x="1431" y="92"/>
                    <a:pt x="1432" y="100"/>
                  </a:cubicBezTo>
                  <a:cubicBezTo>
                    <a:pt x="1433" y="105"/>
                    <a:pt x="1436" y="106"/>
                    <a:pt x="1436" y="115"/>
                  </a:cubicBezTo>
                  <a:cubicBezTo>
                    <a:pt x="1436" y="128"/>
                    <a:pt x="1436" y="128"/>
                    <a:pt x="1436" y="128"/>
                  </a:cubicBezTo>
                  <a:cubicBezTo>
                    <a:pt x="1437" y="156"/>
                    <a:pt x="1437" y="156"/>
                    <a:pt x="1437" y="156"/>
                  </a:cubicBezTo>
                  <a:cubicBezTo>
                    <a:pt x="1439" y="170"/>
                    <a:pt x="1432" y="179"/>
                    <a:pt x="1432" y="193"/>
                  </a:cubicBezTo>
                  <a:cubicBezTo>
                    <a:pt x="1432" y="198"/>
                    <a:pt x="1436" y="199"/>
                    <a:pt x="1436" y="204"/>
                  </a:cubicBezTo>
                  <a:cubicBezTo>
                    <a:pt x="1436" y="204"/>
                    <a:pt x="1434" y="207"/>
                    <a:pt x="1434" y="210"/>
                  </a:cubicBezTo>
                  <a:cubicBezTo>
                    <a:pt x="1425" y="212"/>
                    <a:pt x="1426" y="215"/>
                    <a:pt x="1415" y="215"/>
                  </a:cubicBezTo>
                  <a:cubicBezTo>
                    <a:pt x="1415" y="211"/>
                    <a:pt x="1415" y="211"/>
                    <a:pt x="1415" y="211"/>
                  </a:cubicBezTo>
                  <a:cubicBezTo>
                    <a:pt x="1425" y="209"/>
                    <a:pt x="1419" y="207"/>
                    <a:pt x="1426" y="202"/>
                  </a:cubicBezTo>
                  <a:cubicBezTo>
                    <a:pt x="1429" y="185"/>
                    <a:pt x="1429" y="185"/>
                    <a:pt x="1429" y="185"/>
                  </a:cubicBezTo>
                  <a:cubicBezTo>
                    <a:pt x="1429" y="122"/>
                    <a:pt x="1429" y="122"/>
                    <a:pt x="1429" y="122"/>
                  </a:cubicBezTo>
                  <a:cubicBezTo>
                    <a:pt x="1430" y="114"/>
                    <a:pt x="1427" y="109"/>
                    <a:pt x="1424" y="104"/>
                  </a:cubicBezTo>
                  <a:cubicBezTo>
                    <a:pt x="1424" y="100"/>
                    <a:pt x="1424" y="100"/>
                    <a:pt x="1424" y="100"/>
                  </a:cubicBezTo>
                  <a:cubicBezTo>
                    <a:pt x="1424" y="83"/>
                    <a:pt x="1424" y="83"/>
                    <a:pt x="1424" y="83"/>
                  </a:cubicBezTo>
                  <a:cubicBezTo>
                    <a:pt x="1424" y="79"/>
                    <a:pt x="1424" y="79"/>
                    <a:pt x="1424" y="79"/>
                  </a:cubicBezTo>
                  <a:cubicBezTo>
                    <a:pt x="1416" y="64"/>
                    <a:pt x="1408" y="60"/>
                    <a:pt x="1402" y="48"/>
                  </a:cubicBezTo>
                  <a:cubicBezTo>
                    <a:pt x="1398" y="48"/>
                    <a:pt x="1398" y="48"/>
                    <a:pt x="1398" y="48"/>
                  </a:cubicBezTo>
                  <a:cubicBezTo>
                    <a:pt x="1387" y="48"/>
                    <a:pt x="1380" y="62"/>
                    <a:pt x="1376" y="70"/>
                  </a:cubicBezTo>
                  <a:cubicBezTo>
                    <a:pt x="1376" y="74"/>
                    <a:pt x="1376" y="74"/>
                    <a:pt x="1376" y="74"/>
                  </a:cubicBezTo>
                  <a:cubicBezTo>
                    <a:pt x="1376" y="96"/>
                    <a:pt x="1376" y="96"/>
                    <a:pt x="1376" y="96"/>
                  </a:cubicBezTo>
                  <a:cubicBezTo>
                    <a:pt x="1377" y="133"/>
                    <a:pt x="1377" y="133"/>
                    <a:pt x="1377" y="133"/>
                  </a:cubicBezTo>
                  <a:cubicBezTo>
                    <a:pt x="1376" y="135"/>
                    <a:pt x="1376" y="135"/>
                    <a:pt x="1376" y="135"/>
                  </a:cubicBezTo>
                  <a:cubicBezTo>
                    <a:pt x="1376" y="139"/>
                    <a:pt x="1376" y="139"/>
                    <a:pt x="1376" y="139"/>
                  </a:cubicBezTo>
                  <a:cubicBezTo>
                    <a:pt x="1379" y="144"/>
                    <a:pt x="1382" y="149"/>
                    <a:pt x="1382" y="157"/>
                  </a:cubicBezTo>
                  <a:cubicBezTo>
                    <a:pt x="1382" y="178"/>
                    <a:pt x="1382" y="178"/>
                    <a:pt x="1382" y="178"/>
                  </a:cubicBezTo>
                  <a:cubicBezTo>
                    <a:pt x="1382" y="182"/>
                    <a:pt x="1386" y="198"/>
                    <a:pt x="1387" y="202"/>
                  </a:cubicBezTo>
                  <a:cubicBezTo>
                    <a:pt x="1391" y="211"/>
                    <a:pt x="1397" y="208"/>
                    <a:pt x="1402" y="215"/>
                  </a:cubicBezTo>
                  <a:cubicBezTo>
                    <a:pt x="1385" y="216"/>
                    <a:pt x="1358" y="232"/>
                    <a:pt x="1358" y="232"/>
                  </a:cubicBezTo>
                  <a:cubicBezTo>
                    <a:pt x="1354" y="232"/>
                    <a:pt x="1354" y="232"/>
                    <a:pt x="1354" y="232"/>
                  </a:cubicBezTo>
                  <a:cubicBezTo>
                    <a:pt x="1346" y="228"/>
                    <a:pt x="1346" y="228"/>
                    <a:pt x="1346" y="228"/>
                  </a:cubicBezTo>
                  <a:cubicBezTo>
                    <a:pt x="1343" y="228"/>
                    <a:pt x="1343" y="228"/>
                    <a:pt x="1343" y="228"/>
                  </a:cubicBezTo>
                  <a:cubicBezTo>
                    <a:pt x="1331" y="228"/>
                    <a:pt x="1307" y="264"/>
                    <a:pt x="1307" y="278"/>
                  </a:cubicBezTo>
                  <a:cubicBezTo>
                    <a:pt x="1307" y="289"/>
                    <a:pt x="1307" y="289"/>
                    <a:pt x="1307" y="289"/>
                  </a:cubicBezTo>
                  <a:cubicBezTo>
                    <a:pt x="1307" y="293"/>
                    <a:pt x="1307" y="293"/>
                    <a:pt x="1307" y="293"/>
                  </a:cubicBezTo>
                  <a:cubicBezTo>
                    <a:pt x="1321" y="311"/>
                    <a:pt x="1321" y="311"/>
                    <a:pt x="1321" y="311"/>
                  </a:cubicBezTo>
                  <a:cubicBezTo>
                    <a:pt x="1326" y="312"/>
                    <a:pt x="1327" y="314"/>
                    <a:pt x="1333" y="314"/>
                  </a:cubicBezTo>
                  <a:cubicBezTo>
                    <a:pt x="1343" y="314"/>
                    <a:pt x="1343" y="314"/>
                    <a:pt x="1343" y="314"/>
                  </a:cubicBezTo>
                  <a:cubicBezTo>
                    <a:pt x="1346" y="314"/>
                    <a:pt x="1346" y="314"/>
                    <a:pt x="1346" y="314"/>
                  </a:cubicBezTo>
                  <a:cubicBezTo>
                    <a:pt x="1355" y="309"/>
                    <a:pt x="1361" y="305"/>
                    <a:pt x="1365" y="297"/>
                  </a:cubicBezTo>
                  <a:cubicBezTo>
                    <a:pt x="1365" y="293"/>
                    <a:pt x="1365" y="293"/>
                    <a:pt x="1365" y="293"/>
                  </a:cubicBezTo>
                  <a:cubicBezTo>
                    <a:pt x="1365" y="288"/>
                    <a:pt x="1365" y="288"/>
                    <a:pt x="1365" y="288"/>
                  </a:cubicBezTo>
                  <a:cubicBezTo>
                    <a:pt x="1365" y="284"/>
                    <a:pt x="1365" y="284"/>
                    <a:pt x="1365" y="284"/>
                  </a:cubicBezTo>
                  <a:cubicBezTo>
                    <a:pt x="1363" y="281"/>
                    <a:pt x="1359" y="275"/>
                    <a:pt x="1359" y="273"/>
                  </a:cubicBezTo>
                  <a:cubicBezTo>
                    <a:pt x="1359" y="263"/>
                    <a:pt x="1359" y="263"/>
                    <a:pt x="1359" y="263"/>
                  </a:cubicBezTo>
                  <a:cubicBezTo>
                    <a:pt x="1359" y="260"/>
                    <a:pt x="1359" y="260"/>
                    <a:pt x="1359" y="260"/>
                  </a:cubicBezTo>
                  <a:cubicBezTo>
                    <a:pt x="1362" y="255"/>
                    <a:pt x="1370" y="245"/>
                    <a:pt x="1376" y="245"/>
                  </a:cubicBezTo>
                  <a:cubicBezTo>
                    <a:pt x="1387" y="245"/>
                    <a:pt x="1387" y="245"/>
                    <a:pt x="1387" y="245"/>
                  </a:cubicBezTo>
                  <a:cubicBezTo>
                    <a:pt x="1473" y="239"/>
                    <a:pt x="1473" y="239"/>
                    <a:pt x="1473" y="239"/>
                  </a:cubicBezTo>
                  <a:cubicBezTo>
                    <a:pt x="1528" y="239"/>
                    <a:pt x="1528" y="239"/>
                    <a:pt x="1528" y="239"/>
                  </a:cubicBezTo>
                  <a:cubicBezTo>
                    <a:pt x="1567" y="241"/>
                    <a:pt x="1567" y="241"/>
                    <a:pt x="1567" y="241"/>
                  </a:cubicBezTo>
                  <a:cubicBezTo>
                    <a:pt x="1570" y="241"/>
                    <a:pt x="1573" y="242"/>
                    <a:pt x="1573" y="245"/>
                  </a:cubicBezTo>
                  <a:cubicBezTo>
                    <a:pt x="1571" y="263"/>
                    <a:pt x="1571" y="263"/>
                    <a:pt x="1571" y="263"/>
                  </a:cubicBezTo>
                  <a:cubicBezTo>
                    <a:pt x="1582" y="263"/>
                    <a:pt x="1585" y="260"/>
                    <a:pt x="1592" y="256"/>
                  </a:cubicBezTo>
                  <a:cubicBezTo>
                    <a:pt x="1599" y="258"/>
                    <a:pt x="1606" y="260"/>
                    <a:pt x="1614" y="260"/>
                  </a:cubicBezTo>
                  <a:cubicBezTo>
                    <a:pt x="1626" y="260"/>
                    <a:pt x="1638" y="254"/>
                    <a:pt x="1638" y="241"/>
                  </a:cubicBezTo>
                  <a:cubicBezTo>
                    <a:pt x="1638" y="228"/>
                    <a:pt x="1618" y="226"/>
                    <a:pt x="1609" y="220"/>
                  </a:cubicBezTo>
                  <a:cubicBezTo>
                    <a:pt x="1601" y="215"/>
                    <a:pt x="1585" y="206"/>
                    <a:pt x="1573" y="206"/>
                  </a:cubicBezTo>
                  <a:cubicBezTo>
                    <a:pt x="1555" y="206"/>
                    <a:pt x="1555" y="206"/>
                    <a:pt x="1555" y="206"/>
                  </a:cubicBezTo>
                  <a:cubicBezTo>
                    <a:pt x="1499" y="206"/>
                    <a:pt x="1499" y="206"/>
                    <a:pt x="1499" y="206"/>
                  </a:cubicBezTo>
                  <a:close/>
                </a:path>
              </a:pathLst>
            </a:custGeom>
            <a:solidFill>
              <a:srgbClr val="2D2A2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6">
              <a:extLst>
                <a:ext uri="{FF2B5EF4-FFF2-40B4-BE49-F238E27FC236}">
                  <a16:creationId xmlns="" xmlns:a16="http://schemas.microsoft.com/office/drawing/2014/main" id="{22747392-31E0-462A-8573-5038047C10F5}"/>
                </a:ext>
              </a:extLst>
            </p:cNvPr>
            <p:cNvSpPr>
              <a:spLocks noEditPoints="1"/>
            </p:cNvSpPr>
            <p:nvPr/>
          </p:nvSpPr>
          <p:spPr bwMode="auto">
            <a:xfrm>
              <a:off x="3476" y="2807"/>
              <a:ext cx="2724" cy="190"/>
            </a:xfrm>
            <a:custGeom>
              <a:avLst/>
              <a:gdLst>
                <a:gd name="T0" fmla="*/ 45 w 1666"/>
                <a:gd name="T1" fmla="*/ 76 h 116"/>
                <a:gd name="T2" fmla="*/ 13 w 1666"/>
                <a:gd name="T3" fmla="*/ 96 h 116"/>
                <a:gd name="T4" fmla="*/ 18 w 1666"/>
                <a:gd name="T5" fmla="*/ 6 h 116"/>
                <a:gd name="T6" fmla="*/ 90 w 1666"/>
                <a:gd name="T7" fmla="*/ 94 h 116"/>
                <a:gd name="T8" fmla="*/ 121 w 1666"/>
                <a:gd name="T9" fmla="*/ 6 h 116"/>
                <a:gd name="T10" fmla="*/ 121 w 1666"/>
                <a:gd name="T11" fmla="*/ 110 h 116"/>
                <a:gd name="T12" fmla="*/ 213 w 1666"/>
                <a:gd name="T13" fmla="*/ 3 h 116"/>
                <a:gd name="T14" fmla="*/ 161 w 1666"/>
                <a:gd name="T15" fmla="*/ 26 h 116"/>
                <a:gd name="T16" fmla="*/ 142 w 1666"/>
                <a:gd name="T17" fmla="*/ 110 h 116"/>
                <a:gd name="T18" fmla="*/ 339 w 1666"/>
                <a:gd name="T19" fmla="*/ 76 h 116"/>
                <a:gd name="T20" fmla="*/ 264 w 1666"/>
                <a:gd name="T21" fmla="*/ 110 h 116"/>
                <a:gd name="T22" fmla="*/ 381 w 1666"/>
                <a:gd name="T23" fmla="*/ 113 h 116"/>
                <a:gd name="T24" fmla="*/ 318 w 1666"/>
                <a:gd name="T25" fmla="*/ 26 h 116"/>
                <a:gd name="T26" fmla="*/ 474 w 1666"/>
                <a:gd name="T27" fmla="*/ 6 h 116"/>
                <a:gd name="T28" fmla="*/ 493 w 1666"/>
                <a:gd name="T29" fmla="*/ 115 h 116"/>
                <a:gd name="T30" fmla="*/ 395 w 1666"/>
                <a:gd name="T31" fmla="*/ 113 h 116"/>
                <a:gd name="T32" fmla="*/ 389 w 1666"/>
                <a:gd name="T33" fmla="*/ 6 h 116"/>
                <a:gd name="T34" fmla="*/ 697 w 1666"/>
                <a:gd name="T35" fmla="*/ 23 h 116"/>
                <a:gd name="T36" fmla="*/ 612 w 1666"/>
                <a:gd name="T37" fmla="*/ 22 h 116"/>
                <a:gd name="T38" fmla="*/ 629 w 1666"/>
                <a:gd name="T39" fmla="*/ 10 h 116"/>
                <a:gd name="T40" fmla="*/ 687 w 1666"/>
                <a:gd name="T41" fmla="*/ 92 h 116"/>
                <a:gd name="T42" fmla="*/ 818 w 1666"/>
                <a:gd name="T43" fmla="*/ 86 h 116"/>
                <a:gd name="T44" fmla="*/ 837 w 1666"/>
                <a:gd name="T45" fmla="*/ 6 h 116"/>
                <a:gd name="T46" fmla="*/ 762 w 1666"/>
                <a:gd name="T47" fmla="*/ 110 h 116"/>
                <a:gd name="T48" fmla="*/ 743 w 1666"/>
                <a:gd name="T49" fmla="*/ 17 h 116"/>
                <a:gd name="T50" fmla="*/ 856 w 1666"/>
                <a:gd name="T51" fmla="*/ 110 h 116"/>
                <a:gd name="T52" fmla="*/ 856 w 1666"/>
                <a:gd name="T53" fmla="*/ 6 h 116"/>
                <a:gd name="T54" fmla="*/ 888 w 1666"/>
                <a:gd name="T55" fmla="*/ 105 h 116"/>
                <a:gd name="T56" fmla="*/ 979 w 1666"/>
                <a:gd name="T57" fmla="*/ 116 h 116"/>
                <a:gd name="T58" fmla="*/ 962 w 1666"/>
                <a:gd name="T59" fmla="*/ 6 h 116"/>
                <a:gd name="T60" fmla="*/ 1001 w 1666"/>
                <a:gd name="T61" fmla="*/ 6 h 116"/>
                <a:gd name="T62" fmla="*/ 1121 w 1666"/>
                <a:gd name="T63" fmla="*/ 36 h 116"/>
                <a:gd name="T64" fmla="*/ 1079 w 1666"/>
                <a:gd name="T65" fmla="*/ 95 h 116"/>
                <a:gd name="T66" fmla="*/ 1142 w 1666"/>
                <a:gd name="T67" fmla="*/ 85 h 116"/>
                <a:gd name="T68" fmla="*/ 1063 w 1666"/>
                <a:gd name="T69" fmla="*/ 22 h 116"/>
                <a:gd name="T70" fmla="*/ 1127 w 1666"/>
                <a:gd name="T71" fmla="*/ 15 h 116"/>
                <a:gd name="T72" fmla="*/ 1191 w 1666"/>
                <a:gd name="T73" fmla="*/ 62 h 116"/>
                <a:gd name="T74" fmla="*/ 1157 w 1666"/>
                <a:gd name="T75" fmla="*/ 110 h 116"/>
                <a:gd name="T76" fmla="*/ 1157 w 1666"/>
                <a:gd name="T77" fmla="*/ 3 h 116"/>
                <a:gd name="T78" fmla="*/ 1252 w 1666"/>
                <a:gd name="T79" fmla="*/ 106 h 116"/>
                <a:gd name="T80" fmla="*/ 1218 w 1666"/>
                <a:gd name="T81" fmla="*/ 16 h 116"/>
                <a:gd name="T82" fmla="*/ 1331 w 1666"/>
                <a:gd name="T83" fmla="*/ 11 h 116"/>
                <a:gd name="T84" fmla="*/ 1357 w 1666"/>
                <a:gd name="T85" fmla="*/ 85 h 116"/>
                <a:gd name="T86" fmla="*/ 1285 w 1666"/>
                <a:gd name="T87" fmla="*/ 116 h 116"/>
                <a:gd name="T88" fmla="*/ 1341 w 1666"/>
                <a:gd name="T89" fmla="*/ 83 h 116"/>
                <a:gd name="T90" fmla="*/ 1335 w 1666"/>
                <a:gd name="T91" fmla="*/ 5 h 116"/>
                <a:gd name="T92" fmla="*/ 1379 w 1666"/>
                <a:gd name="T93" fmla="*/ 110 h 116"/>
                <a:gd name="T94" fmla="*/ 1379 w 1666"/>
                <a:gd name="T95" fmla="*/ 6 h 116"/>
                <a:gd name="T96" fmla="*/ 1411 w 1666"/>
                <a:gd name="T97" fmla="*/ 105 h 116"/>
                <a:gd name="T98" fmla="*/ 1524 w 1666"/>
                <a:gd name="T99" fmla="*/ 12 h 116"/>
                <a:gd name="T100" fmla="*/ 1466 w 1666"/>
                <a:gd name="T101" fmla="*/ 113 h 116"/>
                <a:gd name="T102" fmla="*/ 1450 w 1666"/>
                <a:gd name="T103" fmla="*/ 17 h 116"/>
                <a:gd name="T104" fmla="*/ 1664 w 1666"/>
                <a:gd name="T105" fmla="*/ 6 h 116"/>
                <a:gd name="T106" fmla="*/ 1631 w 1666"/>
                <a:gd name="T107" fmla="*/ 110 h 116"/>
                <a:gd name="T108" fmla="*/ 1570 w 1666"/>
                <a:gd name="T109" fmla="*/ 22 h 116"/>
                <a:gd name="T110" fmla="*/ 1588 w 1666"/>
                <a:gd name="T111" fmla="*/ 8 h 116"/>
                <a:gd name="T112" fmla="*/ 1628 w 1666"/>
                <a:gd name="T113" fmla="*/ 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6" h="116">
                  <a:moveTo>
                    <a:pt x="14" y="6"/>
                  </a:moveTo>
                  <a:cubicBezTo>
                    <a:pt x="14" y="3"/>
                    <a:pt x="14" y="3"/>
                    <a:pt x="14" y="3"/>
                  </a:cubicBezTo>
                  <a:cubicBezTo>
                    <a:pt x="61" y="3"/>
                    <a:pt x="61" y="3"/>
                    <a:pt x="61" y="3"/>
                  </a:cubicBezTo>
                  <a:cubicBezTo>
                    <a:pt x="61" y="6"/>
                    <a:pt x="61" y="6"/>
                    <a:pt x="61" y="6"/>
                  </a:cubicBezTo>
                  <a:cubicBezTo>
                    <a:pt x="57" y="6"/>
                    <a:pt x="57" y="6"/>
                    <a:pt x="57" y="6"/>
                  </a:cubicBezTo>
                  <a:cubicBezTo>
                    <a:pt x="52" y="6"/>
                    <a:pt x="49" y="7"/>
                    <a:pt x="47" y="10"/>
                  </a:cubicBezTo>
                  <a:cubicBezTo>
                    <a:pt x="46" y="12"/>
                    <a:pt x="45" y="16"/>
                    <a:pt x="45" y="22"/>
                  </a:cubicBezTo>
                  <a:cubicBezTo>
                    <a:pt x="45" y="76"/>
                    <a:pt x="45" y="76"/>
                    <a:pt x="45" y="76"/>
                  </a:cubicBezTo>
                  <a:cubicBezTo>
                    <a:pt x="45" y="85"/>
                    <a:pt x="44" y="91"/>
                    <a:pt x="42" y="96"/>
                  </a:cubicBezTo>
                  <a:cubicBezTo>
                    <a:pt x="40" y="102"/>
                    <a:pt x="37" y="106"/>
                    <a:pt x="33" y="110"/>
                  </a:cubicBezTo>
                  <a:cubicBezTo>
                    <a:pt x="28" y="114"/>
                    <a:pt x="23" y="116"/>
                    <a:pt x="17" y="116"/>
                  </a:cubicBezTo>
                  <a:cubicBezTo>
                    <a:pt x="12" y="116"/>
                    <a:pt x="8" y="114"/>
                    <a:pt x="5" y="112"/>
                  </a:cubicBezTo>
                  <a:cubicBezTo>
                    <a:pt x="2" y="109"/>
                    <a:pt x="0" y="106"/>
                    <a:pt x="0" y="103"/>
                  </a:cubicBezTo>
                  <a:cubicBezTo>
                    <a:pt x="0" y="101"/>
                    <a:pt x="1" y="99"/>
                    <a:pt x="2" y="97"/>
                  </a:cubicBezTo>
                  <a:cubicBezTo>
                    <a:pt x="4" y="95"/>
                    <a:pt x="6" y="95"/>
                    <a:pt x="9" y="95"/>
                  </a:cubicBezTo>
                  <a:cubicBezTo>
                    <a:pt x="10" y="95"/>
                    <a:pt x="12" y="95"/>
                    <a:pt x="13" y="96"/>
                  </a:cubicBezTo>
                  <a:cubicBezTo>
                    <a:pt x="15" y="97"/>
                    <a:pt x="16" y="101"/>
                    <a:pt x="19" y="105"/>
                  </a:cubicBezTo>
                  <a:cubicBezTo>
                    <a:pt x="20" y="108"/>
                    <a:pt x="21" y="110"/>
                    <a:pt x="23" y="110"/>
                  </a:cubicBezTo>
                  <a:cubicBezTo>
                    <a:pt x="25" y="110"/>
                    <a:pt x="26" y="109"/>
                    <a:pt x="27" y="107"/>
                  </a:cubicBezTo>
                  <a:cubicBezTo>
                    <a:pt x="29" y="105"/>
                    <a:pt x="29" y="102"/>
                    <a:pt x="29" y="98"/>
                  </a:cubicBezTo>
                  <a:cubicBezTo>
                    <a:pt x="29" y="22"/>
                    <a:pt x="29" y="22"/>
                    <a:pt x="29" y="22"/>
                  </a:cubicBezTo>
                  <a:cubicBezTo>
                    <a:pt x="29" y="17"/>
                    <a:pt x="29" y="13"/>
                    <a:pt x="28" y="11"/>
                  </a:cubicBezTo>
                  <a:cubicBezTo>
                    <a:pt x="28" y="10"/>
                    <a:pt x="27" y="9"/>
                    <a:pt x="25" y="8"/>
                  </a:cubicBezTo>
                  <a:cubicBezTo>
                    <a:pt x="23" y="7"/>
                    <a:pt x="20" y="6"/>
                    <a:pt x="18" y="6"/>
                  </a:cubicBezTo>
                  <a:cubicBezTo>
                    <a:pt x="14" y="6"/>
                    <a:pt x="14" y="6"/>
                    <a:pt x="14" y="6"/>
                  </a:cubicBezTo>
                  <a:close/>
                  <a:moveTo>
                    <a:pt x="121" y="110"/>
                  </a:moveTo>
                  <a:cubicBezTo>
                    <a:pt x="121" y="113"/>
                    <a:pt x="121" y="113"/>
                    <a:pt x="121" y="113"/>
                  </a:cubicBezTo>
                  <a:cubicBezTo>
                    <a:pt x="74" y="113"/>
                    <a:pt x="74" y="113"/>
                    <a:pt x="74" y="113"/>
                  </a:cubicBezTo>
                  <a:cubicBezTo>
                    <a:pt x="74" y="110"/>
                    <a:pt x="74" y="110"/>
                    <a:pt x="74" y="110"/>
                  </a:cubicBezTo>
                  <a:cubicBezTo>
                    <a:pt x="78" y="110"/>
                    <a:pt x="78" y="110"/>
                    <a:pt x="78" y="110"/>
                  </a:cubicBezTo>
                  <a:cubicBezTo>
                    <a:pt x="83" y="110"/>
                    <a:pt x="86" y="109"/>
                    <a:pt x="88" y="106"/>
                  </a:cubicBezTo>
                  <a:cubicBezTo>
                    <a:pt x="89" y="104"/>
                    <a:pt x="90" y="100"/>
                    <a:pt x="90" y="94"/>
                  </a:cubicBezTo>
                  <a:cubicBezTo>
                    <a:pt x="90" y="22"/>
                    <a:pt x="90" y="22"/>
                    <a:pt x="90" y="22"/>
                  </a:cubicBezTo>
                  <a:cubicBezTo>
                    <a:pt x="90" y="17"/>
                    <a:pt x="90" y="13"/>
                    <a:pt x="89" y="11"/>
                  </a:cubicBezTo>
                  <a:cubicBezTo>
                    <a:pt x="88" y="10"/>
                    <a:pt x="87" y="9"/>
                    <a:pt x="86" y="8"/>
                  </a:cubicBezTo>
                  <a:cubicBezTo>
                    <a:pt x="83" y="7"/>
                    <a:pt x="81" y="6"/>
                    <a:pt x="78" y="6"/>
                  </a:cubicBezTo>
                  <a:cubicBezTo>
                    <a:pt x="74" y="6"/>
                    <a:pt x="74" y="6"/>
                    <a:pt x="74" y="6"/>
                  </a:cubicBezTo>
                  <a:cubicBezTo>
                    <a:pt x="74" y="3"/>
                    <a:pt x="74" y="3"/>
                    <a:pt x="74" y="3"/>
                  </a:cubicBezTo>
                  <a:cubicBezTo>
                    <a:pt x="121" y="3"/>
                    <a:pt x="121" y="3"/>
                    <a:pt x="121" y="3"/>
                  </a:cubicBezTo>
                  <a:cubicBezTo>
                    <a:pt x="121" y="6"/>
                    <a:pt x="121" y="6"/>
                    <a:pt x="121" y="6"/>
                  </a:cubicBezTo>
                  <a:cubicBezTo>
                    <a:pt x="117" y="6"/>
                    <a:pt x="117" y="6"/>
                    <a:pt x="117" y="6"/>
                  </a:cubicBezTo>
                  <a:cubicBezTo>
                    <a:pt x="113" y="6"/>
                    <a:pt x="110" y="7"/>
                    <a:pt x="108" y="10"/>
                  </a:cubicBezTo>
                  <a:cubicBezTo>
                    <a:pt x="106" y="12"/>
                    <a:pt x="106" y="16"/>
                    <a:pt x="106" y="22"/>
                  </a:cubicBezTo>
                  <a:cubicBezTo>
                    <a:pt x="106" y="94"/>
                    <a:pt x="106" y="94"/>
                    <a:pt x="106" y="94"/>
                  </a:cubicBezTo>
                  <a:cubicBezTo>
                    <a:pt x="106" y="99"/>
                    <a:pt x="106" y="103"/>
                    <a:pt x="107" y="105"/>
                  </a:cubicBezTo>
                  <a:cubicBezTo>
                    <a:pt x="107" y="106"/>
                    <a:pt x="108" y="107"/>
                    <a:pt x="110" y="108"/>
                  </a:cubicBezTo>
                  <a:cubicBezTo>
                    <a:pt x="112" y="109"/>
                    <a:pt x="115" y="110"/>
                    <a:pt x="117" y="110"/>
                  </a:cubicBezTo>
                  <a:cubicBezTo>
                    <a:pt x="121" y="110"/>
                    <a:pt x="121" y="110"/>
                    <a:pt x="121" y="110"/>
                  </a:cubicBezTo>
                  <a:close/>
                  <a:moveTo>
                    <a:pt x="132" y="3"/>
                  </a:moveTo>
                  <a:cubicBezTo>
                    <a:pt x="162" y="3"/>
                    <a:pt x="162" y="3"/>
                    <a:pt x="162" y="3"/>
                  </a:cubicBezTo>
                  <a:cubicBezTo>
                    <a:pt x="229" y="86"/>
                    <a:pt x="229" y="86"/>
                    <a:pt x="229" y="86"/>
                  </a:cubicBezTo>
                  <a:cubicBezTo>
                    <a:pt x="229" y="22"/>
                    <a:pt x="229" y="22"/>
                    <a:pt x="229" y="22"/>
                  </a:cubicBezTo>
                  <a:cubicBezTo>
                    <a:pt x="229" y="15"/>
                    <a:pt x="228" y="11"/>
                    <a:pt x="227" y="9"/>
                  </a:cubicBezTo>
                  <a:cubicBezTo>
                    <a:pt x="225" y="7"/>
                    <a:pt x="222" y="6"/>
                    <a:pt x="217" y="6"/>
                  </a:cubicBezTo>
                  <a:cubicBezTo>
                    <a:pt x="213" y="6"/>
                    <a:pt x="213" y="6"/>
                    <a:pt x="213" y="6"/>
                  </a:cubicBezTo>
                  <a:cubicBezTo>
                    <a:pt x="213" y="3"/>
                    <a:pt x="213" y="3"/>
                    <a:pt x="213" y="3"/>
                  </a:cubicBezTo>
                  <a:cubicBezTo>
                    <a:pt x="252" y="3"/>
                    <a:pt x="252" y="3"/>
                    <a:pt x="252" y="3"/>
                  </a:cubicBezTo>
                  <a:cubicBezTo>
                    <a:pt x="252" y="6"/>
                    <a:pt x="252" y="6"/>
                    <a:pt x="252" y="6"/>
                  </a:cubicBezTo>
                  <a:cubicBezTo>
                    <a:pt x="248" y="6"/>
                    <a:pt x="248" y="6"/>
                    <a:pt x="248" y="6"/>
                  </a:cubicBezTo>
                  <a:cubicBezTo>
                    <a:pt x="243" y="6"/>
                    <a:pt x="240" y="7"/>
                    <a:pt x="238" y="10"/>
                  </a:cubicBezTo>
                  <a:cubicBezTo>
                    <a:pt x="237" y="12"/>
                    <a:pt x="236" y="16"/>
                    <a:pt x="236" y="22"/>
                  </a:cubicBezTo>
                  <a:cubicBezTo>
                    <a:pt x="236" y="115"/>
                    <a:pt x="236" y="115"/>
                    <a:pt x="236" y="115"/>
                  </a:cubicBezTo>
                  <a:cubicBezTo>
                    <a:pt x="233" y="115"/>
                    <a:pt x="233" y="115"/>
                    <a:pt x="233" y="115"/>
                  </a:cubicBezTo>
                  <a:cubicBezTo>
                    <a:pt x="161" y="26"/>
                    <a:pt x="161" y="26"/>
                    <a:pt x="161" y="26"/>
                  </a:cubicBezTo>
                  <a:cubicBezTo>
                    <a:pt x="161" y="94"/>
                    <a:pt x="161" y="94"/>
                    <a:pt x="161" y="94"/>
                  </a:cubicBezTo>
                  <a:cubicBezTo>
                    <a:pt x="161" y="101"/>
                    <a:pt x="161" y="105"/>
                    <a:pt x="163" y="107"/>
                  </a:cubicBezTo>
                  <a:cubicBezTo>
                    <a:pt x="165" y="109"/>
                    <a:pt x="168" y="110"/>
                    <a:pt x="172" y="110"/>
                  </a:cubicBezTo>
                  <a:cubicBezTo>
                    <a:pt x="176" y="110"/>
                    <a:pt x="176" y="110"/>
                    <a:pt x="176" y="110"/>
                  </a:cubicBezTo>
                  <a:cubicBezTo>
                    <a:pt x="176" y="113"/>
                    <a:pt x="176" y="113"/>
                    <a:pt x="176" y="113"/>
                  </a:cubicBezTo>
                  <a:cubicBezTo>
                    <a:pt x="138" y="113"/>
                    <a:pt x="138" y="113"/>
                    <a:pt x="138" y="113"/>
                  </a:cubicBezTo>
                  <a:cubicBezTo>
                    <a:pt x="138" y="110"/>
                    <a:pt x="138" y="110"/>
                    <a:pt x="138" y="110"/>
                  </a:cubicBezTo>
                  <a:cubicBezTo>
                    <a:pt x="142" y="110"/>
                    <a:pt x="142" y="110"/>
                    <a:pt x="142" y="110"/>
                  </a:cubicBezTo>
                  <a:cubicBezTo>
                    <a:pt x="146" y="110"/>
                    <a:pt x="150" y="109"/>
                    <a:pt x="152" y="106"/>
                  </a:cubicBezTo>
                  <a:cubicBezTo>
                    <a:pt x="153" y="104"/>
                    <a:pt x="153" y="100"/>
                    <a:pt x="153" y="94"/>
                  </a:cubicBezTo>
                  <a:cubicBezTo>
                    <a:pt x="153" y="17"/>
                    <a:pt x="153" y="17"/>
                    <a:pt x="153" y="17"/>
                  </a:cubicBezTo>
                  <a:cubicBezTo>
                    <a:pt x="150" y="14"/>
                    <a:pt x="148" y="11"/>
                    <a:pt x="146" y="10"/>
                  </a:cubicBezTo>
                  <a:cubicBezTo>
                    <a:pt x="144" y="9"/>
                    <a:pt x="142" y="8"/>
                    <a:pt x="139" y="7"/>
                  </a:cubicBezTo>
                  <a:cubicBezTo>
                    <a:pt x="137" y="6"/>
                    <a:pt x="135" y="6"/>
                    <a:pt x="132" y="6"/>
                  </a:cubicBezTo>
                  <a:cubicBezTo>
                    <a:pt x="132" y="3"/>
                    <a:pt x="132" y="3"/>
                    <a:pt x="132" y="3"/>
                  </a:cubicBezTo>
                  <a:close/>
                  <a:moveTo>
                    <a:pt x="339" y="76"/>
                  </a:moveTo>
                  <a:cubicBezTo>
                    <a:pt x="296" y="76"/>
                    <a:pt x="296" y="76"/>
                    <a:pt x="296" y="76"/>
                  </a:cubicBezTo>
                  <a:cubicBezTo>
                    <a:pt x="289" y="94"/>
                    <a:pt x="289" y="94"/>
                    <a:pt x="289" y="94"/>
                  </a:cubicBezTo>
                  <a:cubicBezTo>
                    <a:pt x="287" y="98"/>
                    <a:pt x="286" y="101"/>
                    <a:pt x="286" y="103"/>
                  </a:cubicBezTo>
                  <a:cubicBezTo>
                    <a:pt x="286" y="105"/>
                    <a:pt x="287" y="106"/>
                    <a:pt x="288" y="108"/>
                  </a:cubicBezTo>
                  <a:cubicBezTo>
                    <a:pt x="290" y="109"/>
                    <a:pt x="293" y="110"/>
                    <a:pt x="298" y="110"/>
                  </a:cubicBezTo>
                  <a:cubicBezTo>
                    <a:pt x="298" y="113"/>
                    <a:pt x="298" y="113"/>
                    <a:pt x="298" y="113"/>
                  </a:cubicBezTo>
                  <a:cubicBezTo>
                    <a:pt x="264" y="113"/>
                    <a:pt x="264" y="113"/>
                    <a:pt x="264" y="113"/>
                  </a:cubicBezTo>
                  <a:cubicBezTo>
                    <a:pt x="264" y="110"/>
                    <a:pt x="264" y="110"/>
                    <a:pt x="264" y="110"/>
                  </a:cubicBezTo>
                  <a:cubicBezTo>
                    <a:pt x="268" y="109"/>
                    <a:pt x="271" y="108"/>
                    <a:pt x="273" y="107"/>
                  </a:cubicBezTo>
                  <a:cubicBezTo>
                    <a:pt x="275" y="104"/>
                    <a:pt x="279" y="99"/>
                    <a:pt x="282" y="91"/>
                  </a:cubicBezTo>
                  <a:cubicBezTo>
                    <a:pt x="321" y="0"/>
                    <a:pt x="321" y="0"/>
                    <a:pt x="321" y="0"/>
                  </a:cubicBezTo>
                  <a:cubicBezTo>
                    <a:pt x="324" y="0"/>
                    <a:pt x="324" y="0"/>
                    <a:pt x="324" y="0"/>
                  </a:cubicBezTo>
                  <a:cubicBezTo>
                    <a:pt x="362" y="92"/>
                    <a:pt x="362" y="92"/>
                    <a:pt x="362" y="92"/>
                  </a:cubicBezTo>
                  <a:cubicBezTo>
                    <a:pt x="365" y="99"/>
                    <a:pt x="368" y="104"/>
                    <a:pt x="370" y="106"/>
                  </a:cubicBezTo>
                  <a:cubicBezTo>
                    <a:pt x="373" y="109"/>
                    <a:pt x="376" y="110"/>
                    <a:pt x="381" y="110"/>
                  </a:cubicBezTo>
                  <a:cubicBezTo>
                    <a:pt x="381" y="113"/>
                    <a:pt x="381" y="113"/>
                    <a:pt x="381" y="113"/>
                  </a:cubicBezTo>
                  <a:cubicBezTo>
                    <a:pt x="337" y="113"/>
                    <a:pt x="337" y="113"/>
                    <a:pt x="337" y="113"/>
                  </a:cubicBezTo>
                  <a:cubicBezTo>
                    <a:pt x="337" y="110"/>
                    <a:pt x="337" y="110"/>
                    <a:pt x="337" y="110"/>
                  </a:cubicBezTo>
                  <a:cubicBezTo>
                    <a:pt x="342" y="110"/>
                    <a:pt x="345" y="109"/>
                    <a:pt x="346" y="108"/>
                  </a:cubicBezTo>
                  <a:cubicBezTo>
                    <a:pt x="348" y="107"/>
                    <a:pt x="349" y="105"/>
                    <a:pt x="349" y="103"/>
                  </a:cubicBezTo>
                  <a:cubicBezTo>
                    <a:pt x="349" y="101"/>
                    <a:pt x="347" y="97"/>
                    <a:pt x="345" y="92"/>
                  </a:cubicBezTo>
                  <a:cubicBezTo>
                    <a:pt x="339" y="76"/>
                    <a:pt x="339" y="76"/>
                    <a:pt x="339" y="76"/>
                  </a:cubicBezTo>
                  <a:close/>
                  <a:moveTo>
                    <a:pt x="336" y="70"/>
                  </a:moveTo>
                  <a:cubicBezTo>
                    <a:pt x="318" y="26"/>
                    <a:pt x="318" y="26"/>
                    <a:pt x="318" y="26"/>
                  </a:cubicBezTo>
                  <a:cubicBezTo>
                    <a:pt x="298" y="70"/>
                    <a:pt x="298" y="70"/>
                    <a:pt x="298" y="70"/>
                  </a:cubicBezTo>
                  <a:cubicBezTo>
                    <a:pt x="336" y="70"/>
                    <a:pt x="336" y="70"/>
                    <a:pt x="336" y="70"/>
                  </a:cubicBezTo>
                  <a:close/>
                  <a:moveTo>
                    <a:pt x="389" y="3"/>
                  </a:moveTo>
                  <a:cubicBezTo>
                    <a:pt x="419" y="3"/>
                    <a:pt x="419" y="3"/>
                    <a:pt x="419" y="3"/>
                  </a:cubicBezTo>
                  <a:cubicBezTo>
                    <a:pt x="486" y="86"/>
                    <a:pt x="486" y="86"/>
                    <a:pt x="486" y="86"/>
                  </a:cubicBezTo>
                  <a:cubicBezTo>
                    <a:pt x="486" y="22"/>
                    <a:pt x="486" y="22"/>
                    <a:pt x="486" y="22"/>
                  </a:cubicBezTo>
                  <a:cubicBezTo>
                    <a:pt x="486" y="15"/>
                    <a:pt x="485" y="11"/>
                    <a:pt x="484" y="9"/>
                  </a:cubicBezTo>
                  <a:cubicBezTo>
                    <a:pt x="482" y="7"/>
                    <a:pt x="479" y="6"/>
                    <a:pt x="474" y="6"/>
                  </a:cubicBezTo>
                  <a:cubicBezTo>
                    <a:pt x="471" y="6"/>
                    <a:pt x="471" y="6"/>
                    <a:pt x="471" y="6"/>
                  </a:cubicBezTo>
                  <a:cubicBezTo>
                    <a:pt x="471" y="3"/>
                    <a:pt x="471" y="3"/>
                    <a:pt x="471" y="3"/>
                  </a:cubicBezTo>
                  <a:cubicBezTo>
                    <a:pt x="509" y="3"/>
                    <a:pt x="509" y="3"/>
                    <a:pt x="509" y="3"/>
                  </a:cubicBezTo>
                  <a:cubicBezTo>
                    <a:pt x="509" y="6"/>
                    <a:pt x="509" y="6"/>
                    <a:pt x="509" y="6"/>
                  </a:cubicBezTo>
                  <a:cubicBezTo>
                    <a:pt x="505" y="6"/>
                    <a:pt x="505" y="6"/>
                    <a:pt x="505" y="6"/>
                  </a:cubicBezTo>
                  <a:cubicBezTo>
                    <a:pt x="500" y="6"/>
                    <a:pt x="497" y="7"/>
                    <a:pt x="495" y="10"/>
                  </a:cubicBezTo>
                  <a:cubicBezTo>
                    <a:pt x="494" y="12"/>
                    <a:pt x="493" y="16"/>
                    <a:pt x="493" y="22"/>
                  </a:cubicBezTo>
                  <a:cubicBezTo>
                    <a:pt x="493" y="115"/>
                    <a:pt x="493" y="115"/>
                    <a:pt x="493" y="115"/>
                  </a:cubicBezTo>
                  <a:cubicBezTo>
                    <a:pt x="490" y="115"/>
                    <a:pt x="490" y="115"/>
                    <a:pt x="490" y="115"/>
                  </a:cubicBezTo>
                  <a:cubicBezTo>
                    <a:pt x="418" y="26"/>
                    <a:pt x="418" y="26"/>
                    <a:pt x="418" y="26"/>
                  </a:cubicBezTo>
                  <a:cubicBezTo>
                    <a:pt x="418" y="94"/>
                    <a:pt x="418" y="94"/>
                    <a:pt x="418" y="94"/>
                  </a:cubicBezTo>
                  <a:cubicBezTo>
                    <a:pt x="418" y="101"/>
                    <a:pt x="418" y="105"/>
                    <a:pt x="420" y="107"/>
                  </a:cubicBezTo>
                  <a:cubicBezTo>
                    <a:pt x="422" y="109"/>
                    <a:pt x="425" y="110"/>
                    <a:pt x="429" y="110"/>
                  </a:cubicBezTo>
                  <a:cubicBezTo>
                    <a:pt x="433" y="110"/>
                    <a:pt x="433" y="110"/>
                    <a:pt x="433" y="110"/>
                  </a:cubicBezTo>
                  <a:cubicBezTo>
                    <a:pt x="433" y="113"/>
                    <a:pt x="433" y="113"/>
                    <a:pt x="433" y="113"/>
                  </a:cubicBezTo>
                  <a:cubicBezTo>
                    <a:pt x="395" y="113"/>
                    <a:pt x="395" y="113"/>
                    <a:pt x="395" y="113"/>
                  </a:cubicBezTo>
                  <a:cubicBezTo>
                    <a:pt x="395" y="110"/>
                    <a:pt x="395" y="110"/>
                    <a:pt x="395" y="110"/>
                  </a:cubicBezTo>
                  <a:cubicBezTo>
                    <a:pt x="399" y="110"/>
                    <a:pt x="399" y="110"/>
                    <a:pt x="399" y="110"/>
                  </a:cubicBezTo>
                  <a:cubicBezTo>
                    <a:pt x="404" y="110"/>
                    <a:pt x="407" y="109"/>
                    <a:pt x="409" y="106"/>
                  </a:cubicBezTo>
                  <a:cubicBezTo>
                    <a:pt x="410" y="104"/>
                    <a:pt x="411" y="100"/>
                    <a:pt x="411" y="94"/>
                  </a:cubicBezTo>
                  <a:cubicBezTo>
                    <a:pt x="411" y="17"/>
                    <a:pt x="411" y="17"/>
                    <a:pt x="411" y="17"/>
                  </a:cubicBezTo>
                  <a:cubicBezTo>
                    <a:pt x="407" y="14"/>
                    <a:pt x="405" y="11"/>
                    <a:pt x="403" y="10"/>
                  </a:cubicBezTo>
                  <a:cubicBezTo>
                    <a:pt x="402" y="9"/>
                    <a:pt x="399" y="8"/>
                    <a:pt x="396" y="7"/>
                  </a:cubicBezTo>
                  <a:cubicBezTo>
                    <a:pt x="394" y="6"/>
                    <a:pt x="392" y="6"/>
                    <a:pt x="389" y="6"/>
                  </a:cubicBezTo>
                  <a:cubicBezTo>
                    <a:pt x="389" y="3"/>
                    <a:pt x="389" y="3"/>
                    <a:pt x="389" y="3"/>
                  </a:cubicBezTo>
                  <a:close/>
                  <a:moveTo>
                    <a:pt x="674" y="6"/>
                  </a:moveTo>
                  <a:cubicBezTo>
                    <a:pt x="674" y="3"/>
                    <a:pt x="674" y="3"/>
                    <a:pt x="674" y="3"/>
                  </a:cubicBezTo>
                  <a:cubicBezTo>
                    <a:pt x="713" y="3"/>
                    <a:pt x="713" y="3"/>
                    <a:pt x="713" y="3"/>
                  </a:cubicBezTo>
                  <a:cubicBezTo>
                    <a:pt x="713" y="6"/>
                    <a:pt x="713" y="6"/>
                    <a:pt x="713" y="6"/>
                  </a:cubicBezTo>
                  <a:cubicBezTo>
                    <a:pt x="709" y="6"/>
                    <a:pt x="709" y="6"/>
                    <a:pt x="709" y="6"/>
                  </a:cubicBezTo>
                  <a:cubicBezTo>
                    <a:pt x="705" y="6"/>
                    <a:pt x="701" y="8"/>
                    <a:pt x="699" y="11"/>
                  </a:cubicBezTo>
                  <a:cubicBezTo>
                    <a:pt x="698" y="13"/>
                    <a:pt x="697" y="17"/>
                    <a:pt x="697" y="23"/>
                  </a:cubicBezTo>
                  <a:cubicBezTo>
                    <a:pt x="697" y="68"/>
                    <a:pt x="697" y="68"/>
                    <a:pt x="697" y="68"/>
                  </a:cubicBezTo>
                  <a:cubicBezTo>
                    <a:pt x="697" y="79"/>
                    <a:pt x="696" y="87"/>
                    <a:pt x="694" y="93"/>
                  </a:cubicBezTo>
                  <a:cubicBezTo>
                    <a:pt x="692" y="100"/>
                    <a:pt x="687" y="105"/>
                    <a:pt x="681" y="109"/>
                  </a:cubicBezTo>
                  <a:cubicBezTo>
                    <a:pt x="675" y="114"/>
                    <a:pt x="666" y="116"/>
                    <a:pt x="655" y="116"/>
                  </a:cubicBezTo>
                  <a:cubicBezTo>
                    <a:pt x="643" y="116"/>
                    <a:pt x="634" y="114"/>
                    <a:pt x="627" y="109"/>
                  </a:cubicBezTo>
                  <a:cubicBezTo>
                    <a:pt x="621" y="105"/>
                    <a:pt x="617" y="100"/>
                    <a:pt x="614" y="93"/>
                  </a:cubicBezTo>
                  <a:cubicBezTo>
                    <a:pt x="612" y="88"/>
                    <a:pt x="612" y="79"/>
                    <a:pt x="612" y="65"/>
                  </a:cubicBezTo>
                  <a:cubicBezTo>
                    <a:pt x="612" y="22"/>
                    <a:pt x="612" y="22"/>
                    <a:pt x="612" y="22"/>
                  </a:cubicBezTo>
                  <a:cubicBezTo>
                    <a:pt x="612" y="16"/>
                    <a:pt x="611" y="11"/>
                    <a:pt x="609" y="9"/>
                  </a:cubicBezTo>
                  <a:cubicBezTo>
                    <a:pt x="607" y="7"/>
                    <a:pt x="604" y="6"/>
                    <a:pt x="600" y="6"/>
                  </a:cubicBezTo>
                  <a:cubicBezTo>
                    <a:pt x="596" y="6"/>
                    <a:pt x="596" y="6"/>
                    <a:pt x="596" y="6"/>
                  </a:cubicBezTo>
                  <a:cubicBezTo>
                    <a:pt x="596" y="3"/>
                    <a:pt x="596" y="3"/>
                    <a:pt x="596" y="3"/>
                  </a:cubicBezTo>
                  <a:cubicBezTo>
                    <a:pt x="643" y="3"/>
                    <a:pt x="643" y="3"/>
                    <a:pt x="643" y="3"/>
                  </a:cubicBezTo>
                  <a:cubicBezTo>
                    <a:pt x="643" y="6"/>
                    <a:pt x="643" y="6"/>
                    <a:pt x="643" y="6"/>
                  </a:cubicBezTo>
                  <a:cubicBezTo>
                    <a:pt x="639" y="6"/>
                    <a:pt x="639" y="6"/>
                    <a:pt x="639" y="6"/>
                  </a:cubicBezTo>
                  <a:cubicBezTo>
                    <a:pt x="634" y="6"/>
                    <a:pt x="631" y="7"/>
                    <a:pt x="629" y="10"/>
                  </a:cubicBezTo>
                  <a:cubicBezTo>
                    <a:pt x="628" y="12"/>
                    <a:pt x="627" y="16"/>
                    <a:pt x="627" y="22"/>
                  </a:cubicBezTo>
                  <a:cubicBezTo>
                    <a:pt x="627" y="70"/>
                    <a:pt x="627" y="70"/>
                    <a:pt x="627" y="70"/>
                  </a:cubicBezTo>
                  <a:cubicBezTo>
                    <a:pt x="627" y="75"/>
                    <a:pt x="628" y="80"/>
                    <a:pt x="628" y="85"/>
                  </a:cubicBezTo>
                  <a:cubicBezTo>
                    <a:pt x="629" y="91"/>
                    <a:pt x="631" y="95"/>
                    <a:pt x="633" y="98"/>
                  </a:cubicBezTo>
                  <a:cubicBezTo>
                    <a:pt x="635" y="101"/>
                    <a:pt x="638" y="104"/>
                    <a:pt x="642" y="106"/>
                  </a:cubicBezTo>
                  <a:cubicBezTo>
                    <a:pt x="645" y="108"/>
                    <a:pt x="650" y="109"/>
                    <a:pt x="656" y="109"/>
                  </a:cubicBezTo>
                  <a:cubicBezTo>
                    <a:pt x="663" y="109"/>
                    <a:pt x="669" y="107"/>
                    <a:pt x="675" y="104"/>
                  </a:cubicBezTo>
                  <a:cubicBezTo>
                    <a:pt x="681" y="101"/>
                    <a:pt x="685" y="97"/>
                    <a:pt x="687" y="92"/>
                  </a:cubicBezTo>
                  <a:cubicBezTo>
                    <a:pt x="689" y="87"/>
                    <a:pt x="690" y="79"/>
                    <a:pt x="690" y="67"/>
                  </a:cubicBezTo>
                  <a:cubicBezTo>
                    <a:pt x="690" y="22"/>
                    <a:pt x="690" y="22"/>
                    <a:pt x="690" y="22"/>
                  </a:cubicBezTo>
                  <a:cubicBezTo>
                    <a:pt x="690" y="15"/>
                    <a:pt x="689" y="11"/>
                    <a:pt x="688" y="9"/>
                  </a:cubicBezTo>
                  <a:cubicBezTo>
                    <a:pt x="686" y="7"/>
                    <a:pt x="682" y="6"/>
                    <a:pt x="678" y="6"/>
                  </a:cubicBezTo>
                  <a:cubicBezTo>
                    <a:pt x="674" y="6"/>
                    <a:pt x="674" y="6"/>
                    <a:pt x="674" y="6"/>
                  </a:cubicBezTo>
                  <a:close/>
                  <a:moveTo>
                    <a:pt x="721" y="3"/>
                  </a:moveTo>
                  <a:cubicBezTo>
                    <a:pt x="751" y="3"/>
                    <a:pt x="751" y="3"/>
                    <a:pt x="751" y="3"/>
                  </a:cubicBezTo>
                  <a:cubicBezTo>
                    <a:pt x="818" y="86"/>
                    <a:pt x="818" y="86"/>
                    <a:pt x="818" y="86"/>
                  </a:cubicBezTo>
                  <a:cubicBezTo>
                    <a:pt x="818" y="22"/>
                    <a:pt x="818" y="22"/>
                    <a:pt x="818" y="22"/>
                  </a:cubicBezTo>
                  <a:cubicBezTo>
                    <a:pt x="818" y="15"/>
                    <a:pt x="818" y="11"/>
                    <a:pt x="816" y="9"/>
                  </a:cubicBezTo>
                  <a:cubicBezTo>
                    <a:pt x="814" y="7"/>
                    <a:pt x="811" y="6"/>
                    <a:pt x="807" y="6"/>
                  </a:cubicBezTo>
                  <a:cubicBezTo>
                    <a:pt x="803" y="6"/>
                    <a:pt x="803" y="6"/>
                    <a:pt x="803" y="6"/>
                  </a:cubicBezTo>
                  <a:cubicBezTo>
                    <a:pt x="803" y="3"/>
                    <a:pt x="803" y="3"/>
                    <a:pt x="803" y="3"/>
                  </a:cubicBezTo>
                  <a:cubicBezTo>
                    <a:pt x="841" y="3"/>
                    <a:pt x="841" y="3"/>
                    <a:pt x="841" y="3"/>
                  </a:cubicBezTo>
                  <a:cubicBezTo>
                    <a:pt x="841" y="6"/>
                    <a:pt x="841" y="6"/>
                    <a:pt x="841" y="6"/>
                  </a:cubicBezTo>
                  <a:cubicBezTo>
                    <a:pt x="837" y="6"/>
                    <a:pt x="837" y="6"/>
                    <a:pt x="837" y="6"/>
                  </a:cubicBezTo>
                  <a:cubicBezTo>
                    <a:pt x="833" y="6"/>
                    <a:pt x="829" y="7"/>
                    <a:pt x="827" y="10"/>
                  </a:cubicBezTo>
                  <a:cubicBezTo>
                    <a:pt x="826" y="12"/>
                    <a:pt x="826" y="16"/>
                    <a:pt x="826" y="22"/>
                  </a:cubicBezTo>
                  <a:cubicBezTo>
                    <a:pt x="826" y="115"/>
                    <a:pt x="826" y="115"/>
                    <a:pt x="826" y="115"/>
                  </a:cubicBezTo>
                  <a:cubicBezTo>
                    <a:pt x="823" y="115"/>
                    <a:pt x="823" y="115"/>
                    <a:pt x="823" y="115"/>
                  </a:cubicBezTo>
                  <a:cubicBezTo>
                    <a:pt x="750" y="26"/>
                    <a:pt x="750" y="26"/>
                    <a:pt x="750" y="26"/>
                  </a:cubicBezTo>
                  <a:cubicBezTo>
                    <a:pt x="750" y="94"/>
                    <a:pt x="750" y="94"/>
                    <a:pt x="750" y="94"/>
                  </a:cubicBezTo>
                  <a:cubicBezTo>
                    <a:pt x="750" y="101"/>
                    <a:pt x="751" y="105"/>
                    <a:pt x="752" y="107"/>
                  </a:cubicBezTo>
                  <a:cubicBezTo>
                    <a:pt x="754" y="109"/>
                    <a:pt x="757" y="110"/>
                    <a:pt x="762" y="110"/>
                  </a:cubicBezTo>
                  <a:cubicBezTo>
                    <a:pt x="765" y="110"/>
                    <a:pt x="765" y="110"/>
                    <a:pt x="765" y="110"/>
                  </a:cubicBezTo>
                  <a:cubicBezTo>
                    <a:pt x="765" y="113"/>
                    <a:pt x="765" y="113"/>
                    <a:pt x="765" y="113"/>
                  </a:cubicBezTo>
                  <a:cubicBezTo>
                    <a:pt x="727" y="113"/>
                    <a:pt x="727" y="113"/>
                    <a:pt x="727" y="113"/>
                  </a:cubicBezTo>
                  <a:cubicBezTo>
                    <a:pt x="727" y="110"/>
                    <a:pt x="727" y="110"/>
                    <a:pt x="727" y="110"/>
                  </a:cubicBezTo>
                  <a:cubicBezTo>
                    <a:pt x="731" y="110"/>
                    <a:pt x="731" y="110"/>
                    <a:pt x="731" y="110"/>
                  </a:cubicBezTo>
                  <a:cubicBezTo>
                    <a:pt x="736" y="110"/>
                    <a:pt x="739" y="109"/>
                    <a:pt x="741" y="106"/>
                  </a:cubicBezTo>
                  <a:cubicBezTo>
                    <a:pt x="742" y="104"/>
                    <a:pt x="743" y="100"/>
                    <a:pt x="743" y="94"/>
                  </a:cubicBezTo>
                  <a:cubicBezTo>
                    <a:pt x="743" y="17"/>
                    <a:pt x="743" y="17"/>
                    <a:pt x="743" y="17"/>
                  </a:cubicBezTo>
                  <a:cubicBezTo>
                    <a:pt x="740" y="14"/>
                    <a:pt x="737" y="11"/>
                    <a:pt x="735" y="10"/>
                  </a:cubicBezTo>
                  <a:cubicBezTo>
                    <a:pt x="734" y="9"/>
                    <a:pt x="731" y="8"/>
                    <a:pt x="728" y="7"/>
                  </a:cubicBezTo>
                  <a:cubicBezTo>
                    <a:pt x="727" y="6"/>
                    <a:pt x="724" y="6"/>
                    <a:pt x="721" y="6"/>
                  </a:cubicBezTo>
                  <a:cubicBezTo>
                    <a:pt x="721" y="3"/>
                    <a:pt x="721" y="3"/>
                    <a:pt x="721" y="3"/>
                  </a:cubicBezTo>
                  <a:close/>
                  <a:moveTo>
                    <a:pt x="903" y="110"/>
                  </a:moveTo>
                  <a:cubicBezTo>
                    <a:pt x="903" y="113"/>
                    <a:pt x="903" y="113"/>
                    <a:pt x="903" y="113"/>
                  </a:cubicBezTo>
                  <a:cubicBezTo>
                    <a:pt x="856" y="113"/>
                    <a:pt x="856" y="113"/>
                    <a:pt x="856" y="113"/>
                  </a:cubicBezTo>
                  <a:cubicBezTo>
                    <a:pt x="856" y="110"/>
                    <a:pt x="856" y="110"/>
                    <a:pt x="856" y="110"/>
                  </a:cubicBezTo>
                  <a:cubicBezTo>
                    <a:pt x="860" y="110"/>
                    <a:pt x="860" y="110"/>
                    <a:pt x="860" y="110"/>
                  </a:cubicBezTo>
                  <a:cubicBezTo>
                    <a:pt x="864" y="110"/>
                    <a:pt x="868" y="109"/>
                    <a:pt x="870" y="106"/>
                  </a:cubicBezTo>
                  <a:cubicBezTo>
                    <a:pt x="871" y="104"/>
                    <a:pt x="872" y="100"/>
                    <a:pt x="872" y="94"/>
                  </a:cubicBezTo>
                  <a:cubicBezTo>
                    <a:pt x="872" y="22"/>
                    <a:pt x="872" y="22"/>
                    <a:pt x="872" y="22"/>
                  </a:cubicBezTo>
                  <a:cubicBezTo>
                    <a:pt x="872" y="17"/>
                    <a:pt x="871" y="13"/>
                    <a:pt x="871" y="11"/>
                  </a:cubicBezTo>
                  <a:cubicBezTo>
                    <a:pt x="870" y="10"/>
                    <a:pt x="869" y="9"/>
                    <a:pt x="867" y="8"/>
                  </a:cubicBezTo>
                  <a:cubicBezTo>
                    <a:pt x="865" y="7"/>
                    <a:pt x="862" y="6"/>
                    <a:pt x="860" y="6"/>
                  </a:cubicBezTo>
                  <a:cubicBezTo>
                    <a:pt x="856" y="6"/>
                    <a:pt x="856" y="6"/>
                    <a:pt x="856" y="6"/>
                  </a:cubicBezTo>
                  <a:cubicBezTo>
                    <a:pt x="856" y="3"/>
                    <a:pt x="856" y="3"/>
                    <a:pt x="856" y="3"/>
                  </a:cubicBezTo>
                  <a:cubicBezTo>
                    <a:pt x="903" y="3"/>
                    <a:pt x="903" y="3"/>
                    <a:pt x="903" y="3"/>
                  </a:cubicBezTo>
                  <a:cubicBezTo>
                    <a:pt x="903" y="6"/>
                    <a:pt x="903" y="6"/>
                    <a:pt x="903" y="6"/>
                  </a:cubicBezTo>
                  <a:cubicBezTo>
                    <a:pt x="899" y="6"/>
                    <a:pt x="899" y="6"/>
                    <a:pt x="899" y="6"/>
                  </a:cubicBezTo>
                  <a:cubicBezTo>
                    <a:pt x="895" y="6"/>
                    <a:pt x="891" y="7"/>
                    <a:pt x="889" y="10"/>
                  </a:cubicBezTo>
                  <a:cubicBezTo>
                    <a:pt x="888" y="12"/>
                    <a:pt x="887" y="16"/>
                    <a:pt x="887" y="22"/>
                  </a:cubicBezTo>
                  <a:cubicBezTo>
                    <a:pt x="887" y="94"/>
                    <a:pt x="887" y="94"/>
                    <a:pt x="887" y="94"/>
                  </a:cubicBezTo>
                  <a:cubicBezTo>
                    <a:pt x="887" y="99"/>
                    <a:pt x="888" y="103"/>
                    <a:pt x="888" y="105"/>
                  </a:cubicBezTo>
                  <a:cubicBezTo>
                    <a:pt x="889" y="106"/>
                    <a:pt x="890" y="107"/>
                    <a:pt x="892" y="108"/>
                  </a:cubicBezTo>
                  <a:cubicBezTo>
                    <a:pt x="894" y="109"/>
                    <a:pt x="897" y="110"/>
                    <a:pt x="899" y="110"/>
                  </a:cubicBezTo>
                  <a:cubicBezTo>
                    <a:pt x="903" y="110"/>
                    <a:pt x="903" y="110"/>
                    <a:pt x="903" y="110"/>
                  </a:cubicBezTo>
                  <a:close/>
                  <a:moveTo>
                    <a:pt x="1034" y="3"/>
                  </a:moveTo>
                  <a:cubicBezTo>
                    <a:pt x="1034" y="6"/>
                    <a:pt x="1034" y="6"/>
                    <a:pt x="1034" y="6"/>
                  </a:cubicBezTo>
                  <a:cubicBezTo>
                    <a:pt x="1030" y="7"/>
                    <a:pt x="1027" y="8"/>
                    <a:pt x="1025" y="10"/>
                  </a:cubicBezTo>
                  <a:cubicBezTo>
                    <a:pt x="1022" y="12"/>
                    <a:pt x="1020" y="16"/>
                    <a:pt x="1017" y="22"/>
                  </a:cubicBezTo>
                  <a:cubicBezTo>
                    <a:pt x="979" y="116"/>
                    <a:pt x="979" y="116"/>
                    <a:pt x="979" y="116"/>
                  </a:cubicBezTo>
                  <a:cubicBezTo>
                    <a:pt x="976" y="116"/>
                    <a:pt x="976" y="116"/>
                    <a:pt x="976" y="116"/>
                  </a:cubicBezTo>
                  <a:cubicBezTo>
                    <a:pt x="935" y="21"/>
                    <a:pt x="935" y="21"/>
                    <a:pt x="935" y="21"/>
                  </a:cubicBezTo>
                  <a:cubicBezTo>
                    <a:pt x="932" y="16"/>
                    <a:pt x="931" y="13"/>
                    <a:pt x="930" y="12"/>
                  </a:cubicBezTo>
                  <a:cubicBezTo>
                    <a:pt x="929" y="10"/>
                    <a:pt x="927" y="9"/>
                    <a:pt x="925" y="8"/>
                  </a:cubicBezTo>
                  <a:cubicBezTo>
                    <a:pt x="923" y="7"/>
                    <a:pt x="920" y="6"/>
                    <a:pt x="917" y="6"/>
                  </a:cubicBezTo>
                  <a:cubicBezTo>
                    <a:pt x="917" y="3"/>
                    <a:pt x="917" y="3"/>
                    <a:pt x="917" y="3"/>
                  </a:cubicBezTo>
                  <a:cubicBezTo>
                    <a:pt x="962" y="3"/>
                    <a:pt x="962" y="3"/>
                    <a:pt x="962" y="3"/>
                  </a:cubicBezTo>
                  <a:cubicBezTo>
                    <a:pt x="962" y="6"/>
                    <a:pt x="962" y="6"/>
                    <a:pt x="962" y="6"/>
                  </a:cubicBezTo>
                  <a:cubicBezTo>
                    <a:pt x="957" y="6"/>
                    <a:pt x="954" y="7"/>
                    <a:pt x="952" y="8"/>
                  </a:cubicBezTo>
                  <a:cubicBezTo>
                    <a:pt x="951" y="10"/>
                    <a:pt x="950" y="11"/>
                    <a:pt x="950" y="13"/>
                  </a:cubicBezTo>
                  <a:cubicBezTo>
                    <a:pt x="950" y="16"/>
                    <a:pt x="951" y="20"/>
                    <a:pt x="954" y="26"/>
                  </a:cubicBezTo>
                  <a:cubicBezTo>
                    <a:pt x="982" y="91"/>
                    <a:pt x="982" y="91"/>
                    <a:pt x="982" y="91"/>
                  </a:cubicBezTo>
                  <a:cubicBezTo>
                    <a:pt x="1008" y="27"/>
                    <a:pt x="1008" y="27"/>
                    <a:pt x="1008" y="27"/>
                  </a:cubicBezTo>
                  <a:cubicBezTo>
                    <a:pt x="1010" y="20"/>
                    <a:pt x="1012" y="16"/>
                    <a:pt x="1012" y="14"/>
                  </a:cubicBezTo>
                  <a:cubicBezTo>
                    <a:pt x="1012" y="12"/>
                    <a:pt x="1011" y="11"/>
                    <a:pt x="1009" y="9"/>
                  </a:cubicBezTo>
                  <a:cubicBezTo>
                    <a:pt x="1008" y="8"/>
                    <a:pt x="1005" y="7"/>
                    <a:pt x="1001" y="6"/>
                  </a:cubicBezTo>
                  <a:cubicBezTo>
                    <a:pt x="1001" y="6"/>
                    <a:pt x="1001" y="6"/>
                    <a:pt x="1000" y="6"/>
                  </a:cubicBezTo>
                  <a:cubicBezTo>
                    <a:pt x="1000" y="3"/>
                    <a:pt x="1000" y="3"/>
                    <a:pt x="1000" y="3"/>
                  </a:cubicBezTo>
                  <a:cubicBezTo>
                    <a:pt x="1034" y="3"/>
                    <a:pt x="1034" y="3"/>
                    <a:pt x="1034" y="3"/>
                  </a:cubicBezTo>
                  <a:close/>
                  <a:moveTo>
                    <a:pt x="1079" y="9"/>
                  </a:moveTo>
                  <a:cubicBezTo>
                    <a:pt x="1079" y="52"/>
                    <a:pt x="1079" y="52"/>
                    <a:pt x="1079" y="52"/>
                  </a:cubicBezTo>
                  <a:cubicBezTo>
                    <a:pt x="1103" y="52"/>
                    <a:pt x="1103" y="52"/>
                    <a:pt x="1103" y="52"/>
                  </a:cubicBezTo>
                  <a:cubicBezTo>
                    <a:pt x="1110" y="52"/>
                    <a:pt x="1114" y="52"/>
                    <a:pt x="1116" y="50"/>
                  </a:cubicBezTo>
                  <a:cubicBezTo>
                    <a:pt x="1119" y="47"/>
                    <a:pt x="1120" y="43"/>
                    <a:pt x="1121" y="36"/>
                  </a:cubicBezTo>
                  <a:cubicBezTo>
                    <a:pt x="1124" y="36"/>
                    <a:pt x="1124" y="36"/>
                    <a:pt x="1124" y="36"/>
                  </a:cubicBezTo>
                  <a:cubicBezTo>
                    <a:pt x="1124" y="75"/>
                    <a:pt x="1124" y="75"/>
                    <a:pt x="1124" y="75"/>
                  </a:cubicBezTo>
                  <a:cubicBezTo>
                    <a:pt x="1121" y="75"/>
                    <a:pt x="1121" y="75"/>
                    <a:pt x="1121" y="75"/>
                  </a:cubicBezTo>
                  <a:cubicBezTo>
                    <a:pt x="1120" y="69"/>
                    <a:pt x="1119" y="66"/>
                    <a:pt x="1118" y="64"/>
                  </a:cubicBezTo>
                  <a:cubicBezTo>
                    <a:pt x="1117" y="63"/>
                    <a:pt x="1116" y="61"/>
                    <a:pt x="1113" y="60"/>
                  </a:cubicBezTo>
                  <a:cubicBezTo>
                    <a:pt x="1111" y="59"/>
                    <a:pt x="1108" y="58"/>
                    <a:pt x="1103" y="58"/>
                  </a:cubicBezTo>
                  <a:cubicBezTo>
                    <a:pt x="1079" y="58"/>
                    <a:pt x="1079" y="58"/>
                    <a:pt x="1079" y="58"/>
                  </a:cubicBezTo>
                  <a:cubicBezTo>
                    <a:pt x="1079" y="95"/>
                    <a:pt x="1079" y="95"/>
                    <a:pt x="1079" y="95"/>
                  </a:cubicBezTo>
                  <a:cubicBezTo>
                    <a:pt x="1079" y="100"/>
                    <a:pt x="1079" y="103"/>
                    <a:pt x="1080" y="104"/>
                  </a:cubicBezTo>
                  <a:cubicBezTo>
                    <a:pt x="1080" y="105"/>
                    <a:pt x="1081" y="106"/>
                    <a:pt x="1082" y="106"/>
                  </a:cubicBezTo>
                  <a:cubicBezTo>
                    <a:pt x="1083" y="107"/>
                    <a:pt x="1085" y="107"/>
                    <a:pt x="1088" y="107"/>
                  </a:cubicBezTo>
                  <a:cubicBezTo>
                    <a:pt x="1107" y="107"/>
                    <a:pt x="1107" y="107"/>
                    <a:pt x="1107" y="107"/>
                  </a:cubicBezTo>
                  <a:cubicBezTo>
                    <a:pt x="1113" y="107"/>
                    <a:pt x="1118" y="107"/>
                    <a:pt x="1120" y="106"/>
                  </a:cubicBezTo>
                  <a:cubicBezTo>
                    <a:pt x="1123" y="105"/>
                    <a:pt x="1126" y="103"/>
                    <a:pt x="1129" y="101"/>
                  </a:cubicBezTo>
                  <a:cubicBezTo>
                    <a:pt x="1132" y="97"/>
                    <a:pt x="1135" y="92"/>
                    <a:pt x="1139" y="85"/>
                  </a:cubicBezTo>
                  <a:cubicBezTo>
                    <a:pt x="1142" y="85"/>
                    <a:pt x="1142" y="85"/>
                    <a:pt x="1142" y="85"/>
                  </a:cubicBezTo>
                  <a:cubicBezTo>
                    <a:pt x="1133" y="113"/>
                    <a:pt x="1133" y="113"/>
                    <a:pt x="1133" y="113"/>
                  </a:cubicBezTo>
                  <a:cubicBezTo>
                    <a:pt x="1048" y="113"/>
                    <a:pt x="1048" y="113"/>
                    <a:pt x="1048" y="113"/>
                  </a:cubicBezTo>
                  <a:cubicBezTo>
                    <a:pt x="1048" y="110"/>
                    <a:pt x="1048" y="110"/>
                    <a:pt x="1048" y="110"/>
                  </a:cubicBezTo>
                  <a:cubicBezTo>
                    <a:pt x="1052" y="110"/>
                    <a:pt x="1052" y="110"/>
                    <a:pt x="1052" y="110"/>
                  </a:cubicBezTo>
                  <a:cubicBezTo>
                    <a:pt x="1054" y="110"/>
                    <a:pt x="1057" y="109"/>
                    <a:pt x="1059" y="108"/>
                  </a:cubicBezTo>
                  <a:cubicBezTo>
                    <a:pt x="1061" y="107"/>
                    <a:pt x="1062" y="106"/>
                    <a:pt x="1062" y="104"/>
                  </a:cubicBezTo>
                  <a:cubicBezTo>
                    <a:pt x="1063" y="103"/>
                    <a:pt x="1063" y="99"/>
                    <a:pt x="1063" y="94"/>
                  </a:cubicBezTo>
                  <a:cubicBezTo>
                    <a:pt x="1063" y="22"/>
                    <a:pt x="1063" y="22"/>
                    <a:pt x="1063" y="22"/>
                  </a:cubicBezTo>
                  <a:cubicBezTo>
                    <a:pt x="1063" y="15"/>
                    <a:pt x="1063" y="11"/>
                    <a:pt x="1061" y="9"/>
                  </a:cubicBezTo>
                  <a:cubicBezTo>
                    <a:pt x="1059" y="7"/>
                    <a:pt x="1056" y="6"/>
                    <a:pt x="1052" y="6"/>
                  </a:cubicBezTo>
                  <a:cubicBezTo>
                    <a:pt x="1048" y="6"/>
                    <a:pt x="1048" y="6"/>
                    <a:pt x="1048" y="6"/>
                  </a:cubicBezTo>
                  <a:cubicBezTo>
                    <a:pt x="1048" y="3"/>
                    <a:pt x="1048" y="3"/>
                    <a:pt x="1048" y="3"/>
                  </a:cubicBezTo>
                  <a:cubicBezTo>
                    <a:pt x="1133" y="3"/>
                    <a:pt x="1133" y="3"/>
                    <a:pt x="1133" y="3"/>
                  </a:cubicBezTo>
                  <a:cubicBezTo>
                    <a:pt x="1134" y="27"/>
                    <a:pt x="1134" y="27"/>
                    <a:pt x="1134" y="27"/>
                  </a:cubicBezTo>
                  <a:cubicBezTo>
                    <a:pt x="1131" y="27"/>
                    <a:pt x="1131" y="27"/>
                    <a:pt x="1131" y="27"/>
                  </a:cubicBezTo>
                  <a:cubicBezTo>
                    <a:pt x="1129" y="21"/>
                    <a:pt x="1128" y="17"/>
                    <a:pt x="1127" y="15"/>
                  </a:cubicBezTo>
                  <a:cubicBezTo>
                    <a:pt x="1125" y="13"/>
                    <a:pt x="1123" y="11"/>
                    <a:pt x="1121" y="10"/>
                  </a:cubicBezTo>
                  <a:cubicBezTo>
                    <a:pt x="1119" y="9"/>
                    <a:pt x="1115" y="9"/>
                    <a:pt x="1109" y="9"/>
                  </a:cubicBezTo>
                  <a:cubicBezTo>
                    <a:pt x="1079" y="9"/>
                    <a:pt x="1079" y="9"/>
                    <a:pt x="1079" y="9"/>
                  </a:cubicBezTo>
                  <a:close/>
                  <a:moveTo>
                    <a:pt x="1267" y="113"/>
                  </a:moveTo>
                  <a:cubicBezTo>
                    <a:pt x="1237" y="113"/>
                    <a:pt x="1237" y="113"/>
                    <a:pt x="1237" y="113"/>
                  </a:cubicBezTo>
                  <a:cubicBezTo>
                    <a:pt x="1200" y="62"/>
                    <a:pt x="1200" y="62"/>
                    <a:pt x="1200" y="62"/>
                  </a:cubicBezTo>
                  <a:cubicBezTo>
                    <a:pt x="1197" y="62"/>
                    <a:pt x="1195" y="62"/>
                    <a:pt x="1193" y="62"/>
                  </a:cubicBezTo>
                  <a:cubicBezTo>
                    <a:pt x="1193" y="62"/>
                    <a:pt x="1192" y="62"/>
                    <a:pt x="1191" y="62"/>
                  </a:cubicBezTo>
                  <a:cubicBezTo>
                    <a:pt x="1190" y="62"/>
                    <a:pt x="1189" y="62"/>
                    <a:pt x="1188" y="62"/>
                  </a:cubicBezTo>
                  <a:cubicBezTo>
                    <a:pt x="1188" y="94"/>
                    <a:pt x="1188" y="94"/>
                    <a:pt x="1188" y="94"/>
                  </a:cubicBezTo>
                  <a:cubicBezTo>
                    <a:pt x="1188" y="101"/>
                    <a:pt x="1189" y="105"/>
                    <a:pt x="1191" y="107"/>
                  </a:cubicBezTo>
                  <a:cubicBezTo>
                    <a:pt x="1193" y="109"/>
                    <a:pt x="1196" y="110"/>
                    <a:pt x="1200" y="110"/>
                  </a:cubicBezTo>
                  <a:cubicBezTo>
                    <a:pt x="1204" y="110"/>
                    <a:pt x="1204" y="110"/>
                    <a:pt x="1204" y="110"/>
                  </a:cubicBezTo>
                  <a:cubicBezTo>
                    <a:pt x="1204" y="113"/>
                    <a:pt x="1204" y="113"/>
                    <a:pt x="1204" y="113"/>
                  </a:cubicBezTo>
                  <a:cubicBezTo>
                    <a:pt x="1157" y="113"/>
                    <a:pt x="1157" y="113"/>
                    <a:pt x="1157" y="113"/>
                  </a:cubicBezTo>
                  <a:cubicBezTo>
                    <a:pt x="1157" y="110"/>
                    <a:pt x="1157" y="110"/>
                    <a:pt x="1157" y="110"/>
                  </a:cubicBezTo>
                  <a:cubicBezTo>
                    <a:pt x="1161" y="110"/>
                    <a:pt x="1161" y="110"/>
                    <a:pt x="1161" y="110"/>
                  </a:cubicBezTo>
                  <a:cubicBezTo>
                    <a:pt x="1166" y="110"/>
                    <a:pt x="1169" y="109"/>
                    <a:pt x="1171" y="106"/>
                  </a:cubicBezTo>
                  <a:cubicBezTo>
                    <a:pt x="1172" y="104"/>
                    <a:pt x="1173" y="100"/>
                    <a:pt x="1173" y="94"/>
                  </a:cubicBezTo>
                  <a:cubicBezTo>
                    <a:pt x="1173" y="22"/>
                    <a:pt x="1173" y="22"/>
                    <a:pt x="1173" y="22"/>
                  </a:cubicBezTo>
                  <a:cubicBezTo>
                    <a:pt x="1173" y="15"/>
                    <a:pt x="1172" y="11"/>
                    <a:pt x="1171" y="9"/>
                  </a:cubicBezTo>
                  <a:cubicBezTo>
                    <a:pt x="1169" y="7"/>
                    <a:pt x="1165" y="6"/>
                    <a:pt x="1161" y="6"/>
                  </a:cubicBezTo>
                  <a:cubicBezTo>
                    <a:pt x="1157" y="6"/>
                    <a:pt x="1157" y="6"/>
                    <a:pt x="1157" y="6"/>
                  </a:cubicBezTo>
                  <a:cubicBezTo>
                    <a:pt x="1157" y="3"/>
                    <a:pt x="1157" y="3"/>
                    <a:pt x="1157" y="3"/>
                  </a:cubicBezTo>
                  <a:cubicBezTo>
                    <a:pt x="1197" y="3"/>
                    <a:pt x="1197" y="3"/>
                    <a:pt x="1197" y="3"/>
                  </a:cubicBezTo>
                  <a:cubicBezTo>
                    <a:pt x="1209" y="3"/>
                    <a:pt x="1218" y="4"/>
                    <a:pt x="1223" y="5"/>
                  </a:cubicBezTo>
                  <a:cubicBezTo>
                    <a:pt x="1229" y="7"/>
                    <a:pt x="1233" y="10"/>
                    <a:pt x="1237" y="15"/>
                  </a:cubicBezTo>
                  <a:cubicBezTo>
                    <a:pt x="1241" y="19"/>
                    <a:pt x="1243" y="25"/>
                    <a:pt x="1243" y="31"/>
                  </a:cubicBezTo>
                  <a:cubicBezTo>
                    <a:pt x="1243" y="38"/>
                    <a:pt x="1241" y="44"/>
                    <a:pt x="1237" y="49"/>
                  </a:cubicBezTo>
                  <a:cubicBezTo>
                    <a:pt x="1232" y="54"/>
                    <a:pt x="1225" y="57"/>
                    <a:pt x="1216" y="59"/>
                  </a:cubicBezTo>
                  <a:cubicBezTo>
                    <a:pt x="1239" y="91"/>
                    <a:pt x="1239" y="91"/>
                    <a:pt x="1239" y="91"/>
                  </a:cubicBezTo>
                  <a:cubicBezTo>
                    <a:pt x="1244" y="98"/>
                    <a:pt x="1248" y="103"/>
                    <a:pt x="1252" y="106"/>
                  </a:cubicBezTo>
                  <a:cubicBezTo>
                    <a:pt x="1256" y="108"/>
                    <a:pt x="1261" y="109"/>
                    <a:pt x="1267" y="110"/>
                  </a:cubicBezTo>
                  <a:cubicBezTo>
                    <a:pt x="1267" y="113"/>
                    <a:pt x="1267" y="113"/>
                    <a:pt x="1267" y="113"/>
                  </a:cubicBezTo>
                  <a:close/>
                  <a:moveTo>
                    <a:pt x="1188" y="56"/>
                  </a:moveTo>
                  <a:cubicBezTo>
                    <a:pt x="1190" y="56"/>
                    <a:pt x="1190" y="56"/>
                    <a:pt x="1191" y="56"/>
                  </a:cubicBezTo>
                  <a:cubicBezTo>
                    <a:pt x="1192" y="56"/>
                    <a:pt x="1193" y="57"/>
                    <a:pt x="1193" y="57"/>
                  </a:cubicBezTo>
                  <a:cubicBezTo>
                    <a:pt x="1204" y="57"/>
                    <a:pt x="1212" y="54"/>
                    <a:pt x="1217" y="50"/>
                  </a:cubicBezTo>
                  <a:cubicBezTo>
                    <a:pt x="1222" y="45"/>
                    <a:pt x="1225" y="39"/>
                    <a:pt x="1225" y="32"/>
                  </a:cubicBezTo>
                  <a:cubicBezTo>
                    <a:pt x="1225" y="25"/>
                    <a:pt x="1223" y="20"/>
                    <a:pt x="1218" y="16"/>
                  </a:cubicBezTo>
                  <a:cubicBezTo>
                    <a:pt x="1214" y="11"/>
                    <a:pt x="1208" y="9"/>
                    <a:pt x="1201" y="9"/>
                  </a:cubicBezTo>
                  <a:cubicBezTo>
                    <a:pt x="1198" y="9"/>
                    <a:pt x="1194" y="10"/>
                    <a:pt x="1188" y="11"/>
                  </a:cubicBezTo>
                  <a:cubicBezTo>
                    <a:pt x="1188" y="56"/>
                    <a:pt x="1188" y="56"/>
                    <a:pt x="1188" y="56"/>
                  </a:cubicBezTo>
                  <a:close/>
                  <a:moveTo>
                    <a:pt x="1350" y="0"/>
                  </a:moveTo>
                  <a:cubicBezTo>
                    <a:pt x="1350" y="38"/>
                    <a:pt x="1350" y="38"/>
                    <a:pt x="1350" y="38"/>
                  </a:cubicBezTo>
                  <a:cubicBezTo>
                    <a:pt x="1347" y="38"/>
                    <a:pt x="1347" y="38"/>
                    <a:pt x="1347" y="38"/>
                  </a:cubicBezTo>
                  <a:cubicBezTo>
                    <a:pt x="1346" y="31"/>
                    <a:pt x="1344" y="25"/>
                    <a:pt x="1342" y="21"/>
                  </a:cubicBezTo>
                  <a:cubicBezTo>
                    <a:pt x="1339" y="17"/>
                    <a:pt x="1336" y="13"/>
                    <a:pt x="1331" y="11"/>
                  </a:cubicBezTo>
                  <a:cubicBezTo>
                    <a:pt x="1326" y="8"/>
                    <a:pt x="1322" y="7"/>
                    <a:pt x="1317" y="7"/>
                  </a:cubicBezTo>
                  <a:cubicBezTo>
                    <a:pt x="1311" y="7"/>
                    <a:pt x="1306" y="9"/>
                    <a:pt x="1303" y="12"/>
                  </a:cubicBezTo>
                  <a:cubicBezTo>
                    <a:pt x="1299" y="15"/>
                    <a:pt x="1297" y="19"/>
                    <a:pt x="1297" y="24"/>
                  </a:cubicBezTo>
                  <a:cubicBezTo>
                    <a:pt x="1297" y="27"/>
                    <a:pt x="1298" y="30"/>
                    <a:pt x="1301" y="33"/>
                  </a:cubicBezTo>
                  <a:cubicBezTo>
                    <a:pt x="1304" y="37"/>
                    <a:pt x="1312" y="42"/>
                    <a:pt x="1324" y="49"/>
                  </a:cubicBezTo>
                  <a:cubicBezTo>
                    <a:pt x="1335" y="55"/>
                    <a:pt x="1342" y="59"/>
                    <a:pt x="1346" y="62"/>
                  </a:cubicBezTo>
                  <a:cubicBezTo>
                    <a:pt x="1349" y="65"/>
                    <a:pt x="1352" y="68"/>
                    <a:pt x="1354" y="72"/>
                  </a:cubicBezTo>
                  <a:cubicBezTo>
                    <a:pt x="1356" y="76"/>
                    <a:pt x="1357" y="81"/>
                    <a:pt x="1357" y="85"/>
                  </a:cubicBezTo>
                  <a:cubicBezTo>
                    <a:pt x="1357" y="93"/>
                    <a:pt x="1354" y="101"/>
                    <a:pt x="1348" y="107"/>
                  </a:cubicBezTo>
                  <a:cubicBezTo>
                    <a:pt x="1341" y="113"/>
                    <a:pt x="1333" y="116"/>
                    <a:pt x="1323" y="116"/>
                  </a:cubicBezTo>
                  <a:cubicBezTo>
                    <a:pt x="1319" y="116"/>
                    <a:pt x="1316" y="115"/>
                    <a:pt x="1314" y="115"/>
                  </a:cubicBezTo>
                  <a:cubicBezTo>
                    <a:pt x="1312" y="115"/>
                    <a:pt x="1308" y="114"/>
                    <a:pt x="1303" y="112"/>
                  </a:cubicBezTo>
                  <a:cubicBezTo>
                    <a:pt x="1298" y="110"/>
                    <a:pt x="1295" y="109"/>
                    <a:pt x="1293" y="109"/>
                  </a:cubicBezTo>
                  <a:cubicBezTo>
                    <a:pt x="1292" y="109"/>
                    <a:pt x="1291" y="110"/>
                    <a:pt x="1290" y="111"/>
                  </a:cubicBezTo>
                  <a:cubicBezTo>
                    <a:pt x="1289" y="111"/>
                    <a:pt x="1289" y="113"/>
                    <a:pt x="1288" y="116"/>
                  </a:cubicBezTo>
                  <a:cubicBezTo>
                    <a:pt x="1285" y="116"/>
                    <a:pt x="1285" y="116"/>
                    <a:pt x="1285" y="116"/>
                  </a:cubicBezTo>
                  <a:cubicBezTo>
                    <a:pt x="1285" y="78"/>
                    <a:pt x="1285" y="78"/>
                    <a:pt x="1285" y="78"/>
                  </a:cubicBezTo>
                  <a:cubicBezTo>
                    <a:pt x="1288" y="78"/>
                    <a:pt x="1288" y="78"/>
                    <a:pt x="1288" y="78"/>
                  </a:cubicBezTo>
                  <a:cubicBezTo>
                    <a:pt x="1290" y="86"/>
                    <a:pt x="1291" y="92"/>
                    <a:pt x="1294" y="96"/>
                  </a:cubicBezTo>
                  <a:cubicBezTo>
                    <a:pt x="1296" y="100"/>
                    <a:pt x="1300" y="103"/>
                    <a:pt x="1305" y="105"/>
                  </a:cubicBezTo>
                  <a:cubicBezTo>
                    <a:pt x="1310" y="108"/>
                    <a:pt x="1315" y="109"/>
                    <a:pt x="1321" y="109"/>
                  </a:cubicBezTo>
                  <a:cubicBezTo>
                    <a:pt x="1328" y="109"/>
                    <a:pt x="1333" y="108"/>
                    <a:pt x="1337" y="104"/>
                  </a:cubicBezTo>
                  <a:cubicBezTo>
                    <a:pt x="1341" y="100"/>
                    <a:pt x="1343" y="96"/>
                    <a:pt x="1343" y="91"/>
                  </a:cubicBezTo>
                  <a:cubicBezTo>
                    <a:pt x="1343" y="89"/>
                    <a:pt x="1342" y="86"/>
                    <a:pt x="1341" y="83"/>
                  </a:cubicBezTo>
                  <a:cubicBezTo>
                    <a:pt x="1339" y="80"/>
                    <a:pt x="1337" y="78"/>
                    <a:pt x="1334" y="75"/>
                  </a:cubicBezTo>
                  <a:cubicBezTo>
                    <a:pt x="1332" y="74"/>
                    <a:pt x="1326" y="70"/>
                    <a:pt x="1316" y="65"/>
                  </a:cubicBezTo>
                  <a:cubicBezTo>
                    <a:pt x="1307" y="60"/>
                    <a:pt x="1300" y="55"/>
                    <a:pt x="1296" y="52"/>
                  </a:cubicBezTo>
                  <a:cubicBezTo>
                    <a:pt x="1292" y="49"/>
                    <a:pt x="1289" y="46"/>
                    <a:pt x="1287" y="42"/>
                  </a:cubicBezTo>
                  <a:cubicBezTo>
                    <a:pt x="1285" y="38"/>
                    <a:pt x="1284" y="34"/>
                    <a:pt x="1284" y="29"/>
                  </a:cubicBezTo>
                  <a:cubicBezTo>
                    <a:pt x="1284" y="21"/>
                    <a:pt x="1287" y="15"/>
                    <a:pt x="1293" y="9"/>
                  </a:cubicBezTo>
                  <a:cubicBezTo>
                    <a:pt x="1299" y="3"/>
                    <a:pt x="1307" y="0"/>
                    <a:pt x="1316" y="0"/>
                  </a:cubicBezTo>
                  <a:cubicBezTo>
                    <a:pt x="1322" y="0"/>
                    <a:pt x="1328" y="2"/>
                    <a:pt x="1335" y="5"/>
                  </a:cubicBezTo>
                  <a:cubicBezTo>
                    <a:pt x="1338" y="6"/>
                    <a:pt x="1340" y="7"/>
                    <a:pt x="1341" y="7"/>
                  </a:cubicBezTo>
                  <a:cubicBezTo>
                    <a:pt x="1343" y="7"/>
                    <a:pt x="1344" y="6"/>
                    <a:pt x="1345" y="5"/>
                  </a:cubicBezTo>
                  <a:cubicBezTo>
                    <a:pt x="1346" y="5"/>
                    <a:pt x="1346" y="3"/>
                    <a:pt x="1347" y="0"/>
                  </a:cubicBezTo>
                  <a:cubicBezTo>
                    <a:pt x="1350" y="0"/>
                    <a:pt x="1350" y="0"/>
                    <a:pt x="1350" y="0"/>
                  </a:cubicBezTo>
                  <a:close/>
                  <a:moveTo>
                    <a:pt x="1426" y="110"/>
                  </a:moveTo>
                  <a:cubicBezTo>
                    <a:pt x="1426" y="113"/>
                    <a:pt x="1426" y="113"/>
                    <a:pt x="1426" y="113"/>
                  </a:cubicBezTo>
                  <a:cubicBezTo>
                    <a:pt x="1379" y="113"/>
                    <a:pt x="1379" y="113"/>
                    <a:pt x="1379" y="113"/>
                  </a:cubicBezTo>
                  <a:cubicBezTo>
                    <a:pt x="1379" y="110"/>
                    <a:pt x="1379" y="110"/>
                    <a:pt x="1379" y="110"/>
                  </a:cubicBezTo>
                  <a:cubicBezTo>
                    <a:pt x="1383" y="110"/>
                    <a:pt x="1383" y="110"/>
                    <a:pt x="1383" y="110"/>
                  </a:cubicBezTo>
                  <a:cubicBezTo>
                    <a:pt x="1387" y="110"/>
                    <a:pt x="1391" y="109"/>
                    <a:pt x="1393" y="106"/>
                  </a:cubicBezTo>
                  <a:cubicBezTo>
                    <a:pt x="1394" y="104"/>
                    <a:pt x="1395" y="100"/>
                    <a:pt x="1395" y="94"/>
                  </a:cubicBezTo>
                  <a:cubicBezTo>
                    <a:pt x="1395" y="22"/>
                    <a:pt x="1395" y="22"/>
                    <a:pt x="1395" y="22"/>
                  </a:cubicBezTo>
                  <a:cubicBezTo>
                    <a:pt x="1395" y="17"/>
                    <a:pt x="1394" y="13"/>
                    <a:pt x="1394" y="11"/>
                  </a:cubicBezTo>
                  <a:cubicBezTo>
                    <a:pt x="1393" y="10"/>
                    <a:pt x="1392" y="9"/>
                    <a:pt x="1390" y="8"/>
                  </a:cubicBezTo>
                  <a:cubicBezTo>
                    <a:pt x="1388" y="7"/>
                    <a:pt x="1385" y="6"/>
                    <a:pt x="1383" y="6"/>
                  </a:cubicBezTo>
                  <a:cubicBezTo>
                    <a:pt x="1379" y="6"/>
                    <a:pt x="1379" y="6"/>
                    <a:pt x="1379" y="6"/>
                  </a:cubicBezTo>
                  <a:cubicBezTo>
                    <a:pt x="1379" y="3"/>
                    <a:pt x="1379" y="3"/>
                    <a:pt x="1379" y="3"/>
                  </a:cubicBezTo>
                  <a:cubicBezTo>
                    <a:pt x="1426" y="3"/>
                    <a:pt x="1426" y="3"/>
                    <a:pt x="1426" y="3"/>
                  </a:cubicBezTo>
                  <a:cubicBezTo>
                    <a:pt x="1426" y="6"/>
                    <a:pt x="1426" y="6"/>
                    <a:pt x="1426" y="6"/>
                  </a:cubicBezTo>
                  <a:cubicBezTo>
                    <a:pt x="1422" y="6"/>
                    <a:pt x="1422" y="6"/>
                    <a:pt x="1422" y="6"/>
                  </a:cubicBezTo>
                  <a:cubicBezTo>
                    <a:pt x="1418" y="6"/>
                    <a:pt x="1414" y="7"/>
                    <a:pt x="1412" y="10"/>
                  </a:cubicBezTo>
                  <a:cubicBezTo>
                    <a:pt x="1411" y="12"/>
                    <a:pt x="1410" y="16"/>
                    <a:pt x="1410" y="22"/>
                  </a:cubicBezTo>
                  <a:cubicBezTo>
                    <a:pt x="1410" y="94"/>
                    <a:pt x="1410" y="94"/>
                    <a:pt x="1410" y="94"/>
                  </a:cubicBezTo>
                  <a:cubicBezTo>
                    <a:pt x="1410" y="99"/>
                    <a:pt x="1411" y="103"/>
                    <a:pt x="1411" y="105"/>
                  </a:cubicBezTo>
                  <a:cubicBezTo>
                    <a:pt x="1412" y="106"/>
                    <a:pt x="1413" y="107"/>
                    <a:pt x="1415" y="108"/>
                  </a:cubicBezTo>
                  <a:cubicBezTo>
                    <a:pt x="1417" y="109"/>
                    <a:pt x="1419" y="110"/>
                    <a:pt x="1422" y="110"/>
                  </a:cubicBezTo>
                  <a:cubicBezTo>
                    <a:pt x="1426" y="110"/>
                    <a:pt x="1426" y="110"/>
                    <a:pt x="1426" y="110"/>
                  </a:cubicBezTo>
                  <a:close/>
                  <a:moveTo>
                    <a:pt x="1535" y="3"/>
                  </a:moveTo>
                  <a:cubicBezTo>
                    <a:pt x="1536" y="29"/>
                    <a:pt x="1536" y="29"/>
                    <a:pt x="1536" y="29"/>
                  </a:cubicBezTo>
                  <a:cubicBezTo>
                    <a:pt x="1533" y="29"/>
                    <a:pt x="1533" y="29"/>
                    <a:pt x="1533" y="29"/>
                  </a:cubicBezTo>
                  <a:cubicBezTo>
                    <a:pt x="1532" y="24"/>
                    <a:pt x="1532" y="21"/>
                    <a:pt x="1530" y="19"/>
                  </a:cubicBezTo>
                  <a:cubicBezTo>
                    <a:pt x="1529" y="16"/>
                    <a:pt x="1527" y="14"/>
                    <a:pt x="1524" y="12"/>
                  </a:cubicBezTo>
                  <a:cubicBezTo>
                    <a:pt x="1521" y="11"/>
                    <a:pt x="1517" y="10"/>
                    <a:pt x="1513" y="10"/>
                  </a:cubicBezTo>
                  <a:cubicBezTo>
                    <a:pt x="1497" y="10"/>
                    <a:pt x="1497" y="10"/>
                    <a:pt x="1497" y="10"/>
                  </a:cubicBezTo>
                  <a:cubicBezTo>
                    <a:pt x="1497" y="94"/>
                    <a:pt x="1497" y="94"/>
                    <a:pt x="1497" y="94"/>
                  </a:cubicBezTo>
                  <a:cubicBezTo>
                    <a:pt x="1497" y="101"/>
                    <a:pt x="1498" y="105"/>
                    <a:pt x="1499" y="107"/>
                  </a:cubicBezTo>
                  <a:cubicBezTo>
                    <a:pt x="1501" y="109"/>
                    <a:pt x="1505" y="110"/>
                    <a:pt x="1509" y="110"/>
                  </a:cubicBezTo>
                  <a:cubicBezTo>
                    <a:pt x="1513" y="110"/>
                    <a:pt x="1513" y="110"/>
                    <a:pt x="1513" y="110"/>
                  </a:cubicBezTo>
                  <a:cubicBezTo>
                    <a:pt x="1513" y="113"/>
                    <a:pt x="1513" y="113"/>
                    <a:pt x="1513" y="113"/>
                  </a:cubicBezTo>
                  <a:cubicBezTo>
                    <a:pt x="1466" y="113"/>
                    <a:pt x="1466" y="113"/>
                    <a:pt x="1466" y="113"/>
                  </a:cubicBezTo>
                  <a:cubicBezTo>
                    <a:pt x="1466" y="110"/>
                    <a:pt x="1466" y="110"/>
                    <a:pt x="1466" y="110"/>
                  </a:cubicBezTo>
                  <a:cubicBezTo>
                    <a:pt x="1470" y="110"/>
                    <a:pt x="1470" y="110"/>
                    <a:pt x="1470" y="110"/>
                  </a:cubicBezTo>
                  <a:cubicBezTo>
                    <a:pt x="1475" y="110"/>
                    <a:pt x="1478" y="109"/>
                    <a:pt x="1480" y="106"/>
                  </a:cubicBezTo>
                  <a:cubicBezTo>
                    <a:pt x="1481" y="104"/>
                    <a:pt x="1482" y="100"/>
                    <a:pt x="1482" y="94"/>
                  </a:cubicBezTo>
                  <a:cubicBezTo>
                    <a:pt x="1482" y="10"/>
                    <a:pt x="1482" y="10"/>
                    <a:pt x="1482" y="10"/>
                  </a:cubicBezTo>
                  <a:cubicBezTo>
                    <a:pt x="1468" y="10"/>
                    <a:pt x="1468" y="10"/>
                    <a:pt x="1468" y="10"/>
                  </a:cubicBezTo>
                  <a:cubicBezTo>
                    <a:pt x="1463" y="10"/>
                    <a:pt x="1460" y="10"/>
                    <a:pt x="1457" y="11"/>
                  </a:cubicBezTo>
                  <a:cubicBezTo>
                    <a:pt x="1455" y="12"/>
                    <a:pt x="1452" y="14"/>
                    <a:pt x="1450" y="17"/>
                  </a:cubicBezTo>
                  <a:cubicBezTo>
                    <a:pt x="1448" y="20"/>
                    <a:pt x="1447" y="24"/>
                    <a:pt x="1447" y="29"/>
                  </a:cubicBezTo>
                  <a:cubicBezTo>
                    <a:pt x="1443" y="29"/>
                    <a:pt x="1443" y="29"/>
                    <a:pt x="1443" y="29"/>
                  </a:cubicBezTo>
                  <a:cubicBezTo>
                    <a:pt x="1445" y="3"/>
                    <a:pt x="1445" y="3"/>
                    <a:pt x="1445" y="3"/>
                  </a:cubicBezTo>
                  <a:cubicBezTo>
                    <a:pt x="1535" y="3"/>
                    <a:pt x="1535" y="3"/>
                    <a:pt x="1535" y="3"/>
                  </a:cubicBezTo>
                  <a:close/>
                  <a:moveTo>
                    <a:pt x="1628" y="3"/>
                  </a:moveTo>
                  <a:cubicBezTo>
                    <a:pt x="1666" y="3"/>
                    <a:pt x="1666" y="3"/>
                    <a:pt x="1666" y="3"/>
                  </a:cubicBezTo>
                  <a:cubicBezTo>
                    <a:pt x="1666" y="6"/>
                    <a:pt x="1666" y="6"/>
                    <a:pt x="1666" y="6"/>
                  </a:cubicBezTo>
                  <a:cubicBezTo>
                    <a:pt x="1664" y="6"/>
                    <a:pt x="1664" y="6"/>
                    <a:pt x="1664" y="6"/>
                  </a:cubicBezTo>
                  <a:cubicBezTo>
                    <a:pt x="1663" y="6"/>
                    <a:pt x="1661" y="6"/>
                    <a:pt x="1658" y="8"/>
                  </a:cubicBezTo>
                  <a:cubicBezTo>
                    <a:pt x="1655" y="9"/>
                    <a:pt x="1653" y="11"/>
                    <a:pt x="1651" y="13"/>
                  </a:cubicBezTo>
                  <a:cubicBezTo>
                    <a:pt x="1648" y="15"/>
                    <a:pt x="1646" y="19"/>
                    <a:pt x="1642" y="24"/>
                  </a:cubicBezTo>
                  <a:cubicBezTo>
                    <a:pt x="1616" y="66"/>
                    <a:pt x="1616" y="66"/>
                    <a:pt x="1616" y="66"/>
                  </a:cubicBezTo>
                  <a:cubicBezTo>
                    <a:pt x="1616" y="94"/>
                    <a:pt x="1616" y="94"/>
                    <a:pt x="1616" y="94"/>
                  </a:cubicBezTo>
                  <a:cubicBezTo>
                    <a:pt x="1616" y="101"/>
                    <a:pt x="1617" y="105"/>
                    <a:pt x="1618" y="107"/>
                  </a:cubicBezTo>
                  <a:cubicBezTo>
                    <a:pt x="1620" y="109"/>
                    <a:pt x="1623" y="110"/>
                    <a:pt x="1628" y="110"/>
                  </a:cubicBezTo>
                  <a:cubicBezTo>
                    <a:pt x="1631" y="110"/>
                    <a:pt x="1631" y="110"/>
                    <a:pt x="1631" y="110"/>
                  </a:cubicBezTo>
                  <a:cubicBezTo>
                    <a:pt x="1631" y="113"/>
                    <a:pt x="1631" y="113"/>
                    <a:pt x="1631" y="113"/>
                  </a:cubicBezTo>
                  <a:cubicBezTo>
                    <a:pt x="1585" y="113"/>
                    <a:pt x="1585" y="113"/>
                    <a:pt x="1585" y="113"/>
                  </a:cubicBezTo>
                  <a:cubicBezTo>
                    <a:pt x="1585" y="110"/>
                    <a:pt x="1585" y="110"/>
                    <a:pt x="1585" y="110"/>
                  </a:cubicBezTo>
                  <a:cubicBezTo>
                    <a:pt x="1588" y="110"/>
                    <a:pt x="1588" y="110"/>
                    <a:pt x="1588" y="110"/>
                  </a:cubicBezTo>
                  <a:cubicBezTo>
                    <a:pt x="1593" y="110"/>
                    <a:pt x="1596" y="109"/>
                    <a:pt x="1598" y="106"/>
                  </a:cubicBezTo>
                  <a:cubicBezTo>
                    <a:pt x="1600" y="104"/>
                    <a:pt x="1600" y="100"/>
                    <a:pt x="1600" y="94"/>
                  </a:cubicBezTo>
                  <a:cubicBezTo>
                    <a:pt x="1600" y="68"/>
                    <a:pt x="1600" y="68"/>
                    <a:pt x="1600" y="68"/>
                  </a:cubicBezTo>
                  <a:cubicBezTo>
                    <a:pt x="1570" y="22"/>
                    <a:pt x="1570" y="22"/>
                    <a:pt x="1570" y="22"/>
                  </a:cubicBezTo>
                  <a:cubicBezTo>
                    <a:pt x="1566" y="16"/>
                    <a:pt x="1564" y="13"/>
                    <a:pt x="1563" y="12"/>
                  </a:cubicBezTo>
                  <a:cubicBezTo>
                    <a:pt x="1561" y="10"/>
                    <a:pt x="1559" y="9"/>
                    <a:pt x="1555" y="7"/>
                  </a:cubicBezTo>
                  <a:cubicBezTo>
                    <a:pt x="1554" y="6"/>
                    <a:pt x="1552" y="6"/>
                    <a:pt x="1550" y="6"/>
                  </a:cubicBezTo>
                  <a:cubicBezTo>
                    <a:pt x="1550" y="3"/>
                    <a:pt x="1550" y="3"/>
                    <a:pt x="1550" y="3"/>
                  </a:cubicBezTo>
                  <a:cubicBezTo>
                    <a:pt x="1597" y="3"/>
                    <a:pt x="1597" y="3"/>
                    <a:pt x="1597" y="3"/>
                  </a:cubicBezTo>
                  <a:cubicBezTo>
                    <a:pt x="1597" y="6"/>
                    <a:pt x="1597" y="6"/>
                    <a:pt x="1597" y="6"/>
                  </a:cubicBezTo>
                  <a:cubicBezTo>
                    <a:pt x="1595" y="6"/>
                    <a:pt x="1595" y="6"/>
                    <a:pt x="1595" y="6"/>
                  </a:cubicBezTo>
                  <a:cubicBezTo>
                    <a:pt x="1592" y="6"/>
                    <a:pt x="1590" y="6"/>
                    <a:pt x="1588" y="8"/>
                  </a:cubicBezTo>
                  <a:cubicBezTo>
                    <a:pt x="1586" y="9"/>
                    <a:pt x="1585" y="11"/>
                    <a:pt x="1585" y="13"/>
                  </a:cubicBezTo>
                  <a:cubicBezTo>
                    <a:pt x="1585" y="15"/>
                    <a:pt x="1586" y="18"/>
                    <a:pt x="1589" y="24"/>
                  </a:cubicBezTo>
                  <a:cubicBezTo>
                    <a:pt x="1612" y="59"/>
                    <a:pt x="1612" y="59"/>
                    <a:pt x="1612" y="59"/>
                  </a:cubicBezTo>
                  <a:cubicBezTo>
                    <a:pt x="1634" y="25"/>
                    <a:pt x="1634" y="25"/>
                    <a:pt x="1634" y="25"/>
                  </a:cubicBezTo>
                  <a:cubicBezTo>
                    <a:pt x="1637" y="20"/>
                    <a:pt x="1639" y="16"/>
                    <a:pt x="1639" y="14"/>
                  </a:cubicBezTo>
                  <a:cubicBezTo>
                    <a:pt x="1639" y="12"/>
                    <a:pt x="1639" y="11"/>
                    <a:pt x="1638" y="10"/>
                  </a:cubicBezTo>
                  <a:cubicBezTo>
                    <a:pt x="1637" y="8"/>
                    <a:pt x="1636" y="8"/>
                    <a:pt x="1634" y="7"/>
                  </a:cubicBezTo>
                  <a:cubicBezTo>
                    <a:pt x="1633" y="6"/>
                    <a:pt x="1631" y="6"/>
                    <a:pt x="1628" y="6"/>
                  </a:cubicBezTo>
                  <a:cubicBezTo>
                    <a:pt x="1628" y="3"/>
                    <a:pt x="1628" y="3"/>
                    <a:pt x="1628" y="3"/>
                  </a:cubicBezTo>
                  <a:close/>
                </a:path>
              </a:pathLst>
            </a:custGeom>
            <a:solidFill>
              <a:srgbClr val="2D2A2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7">
              <a:extLst>
                <a:ext uri="{FF2B5EF4-FFF2-40B4-BE49-F238E27FC236}">
                  <a16:creationId xmlns="" xmlns:a16="http://schemas.microsoft.com/office/drawing/2014/main" id="{7DC37C1B-88DF-45B3-8FCB-9DD34E3A7733}"/>
                </a:ext>
              </a:extLst>
            </p:cNvPr>
            <p:cNvSpPr>
              <a:spLocks noEditPoints="1"/>
            </p:cNvSpPr>
            <p:nvPr/>
          </p:nvSpPr>
          <p:spPr bwMode="auto">
            <a:xfrm>
              <a:off x="1448" y="1587"/>
              <a:ext cx="1641" cy="1638"/>
            </a:xfrm>
            <a:custGeom>
              <a:avLst/>
              <a:gdLst>
                <a:gd name="T0" fmla="*/ 486 w 1004"/>
                <a:gd name="T1" fmla="*/ 685 h 1000"/>
                <a:gd name="T2" fmla="*/ 543 w 1004"/>
                <a:gd name="T3" fmla="*/ 699 h 1000"/>
                <a:gd name="T4" fmla="*/ 580 w 1004"/>
                <a:gd name="T5" fmla="*/ 714 h 1000"/>
                <a:gd name="T6" fmla="*/ 580 w 1004"/>
                <a:gd name="T7" fmla="*/ 678 h 1000"/>
                <a:gd name="T8" fmla="*/ 695 w 1004"/>
                <a:gd name="T9" fmla="*/ 538 h 1000"/>
                <a:gd name="T10" fmla="*/ 481 w 1004"/>
                <a:gd name="T11" fmla="*/ 481 h 1000"/>
                <a:gd name="T12" fmla="*/ 513 w 1004"/>
                <a:gd name="T13" fmla="*/ 436 h 1000"/>
                <a:gd name="T14" fmla="*/ 601 w 1004"/>
                <a:gd name="T15" fmla="*/ 492 h 1000"/>
                <a:gd name="T16" fmla="*/ 587 w 1004"/>
                <a:gd name="T17" fmla="*/ 526 h 1000"/>
                <a:gd name="T18" fmla="*/ 568 w 1004"/>
                <a:gd name="T19" fmla="*/ 548 h 1000"/>
                <a:gd name="T20" fmla="*/ 539 w 1004"/>
                <a:gd name="T21" fmla="*/ 565 h 1000"/>
                <a:gd name="T22" fmla="*/ 513 w 1004"/>
                <a:gd name="T23" fmla="*/ 518 h 1000"/>
                <a:gd name="T24" fmla="*/ 464 w 1004"/>
                <a:gd name="T25" fmla="*/ 481 h 1000"/>
                <a:gd name="T26" fmla="*/ 425 w 1004"/>
                <a:gd name="T27" fmla="*/ 452 h 1000"/>
                <a:gd name="T28" fmla="*/ 485 w 1004"/>
                <a:gd name="T29" fmla="*/ 373 h 1000"/>
                <a:gd name="T30" fmla="*/ 143 w 1004"/>
                <a:gd name="T31" fmla="*/ 603 h 1000"/>
                <a:gd name="T32" fmla="*/ 144 w 1004"/>
                <a:gd name="T33" fmla="*/ 605 h 1000"/>
                <a:gd name="T34" fmla="*/ 112 w 1004"/>
                <a:gd name="T35" fmla="*/ 689 h 1000"/>
                <a:gd name="T36" fmla="*/ 123 w 1004"/>
                <a:gd name="T37" fmla="*/ 713 h 1000"/>
                <a:gd name="T38" fmla="*/ 220 w 1004"/>
                <a:gd name="T39" fmla="*/ 815 h 1000"/>
                <a:gd name="T40" fmla="*/ 324 w 1004"/>
                <a:gd name="T41" fmla="*/ 830 h 1000"/>
                <a:gd name="T42" fmla="*/ 389 w 1004"/>
                <a:gd name="T43" fmla="*/ 855 h 1000"/>
                <a:gd name="T44" fmla="*/ 351 w 1004"/>
                <a:gd name="T45" fmla="*/ 883 h 1000"/>
                <a:gd name="T46" fmla="*/ 476 w 1004"/>
                <a:gd name="T47" fmla="*/ 876 h 1000"/>
                <a:gd name="T48" fmla="*/ 498 w 1004"/>
                <a:gd name="T49" fmla="*/ 934 h 1000"/>
                <a:gd name="T50" fmla="*/ 594 w 1004"/>
                <a:gd name="T51" fmla="*/ 873 h 1000"/>
                <a:gd name="T52" fmla="*/ 651 w 1004"/>
                <a:gd name="T53" fmla="*/ 873 h 1000"/>
                <a:gd name="T54" fmla="*/ 639 w 1004"/>
                <a:gd name="T55" fmla="*/ 912 h 1000"/>
                <a:gd name="T56" fmla="*/ 725 w 1004"/>
                <a:gd name="T57" fmla="*/ 873 h 1000"/>
                <a:gd name="T58" fmla="*/ 702 w 1004"/>
                <a:gd name="T59" fmla="*/ 851 h 1000"/>
                <a:gd name="T60" fmla="*/ 794 w 1004"/>
                <a:gd name="T61" fmla="*/ 825 h 1000"/>
                <a:gd name="T62" fmla="*/ 761 w 1004"/>
                <a:gd name="T63" fmla="*/ 772 h 1000"/>
                <a:gd name="T64" fmla="*/ 834 w 1004"/>
                <a:gd name="T65" fmla="*/ 775 h 1000"/>
                <a:gd name="T66" fmla="*/ 813 w 1004"/>
                <a:gd name="T67" fmla="*/ 715 h 1000"/>
                <a:gd name="T68" fmla="*/ 897 w 1004"/>
                <a:gd name="T69" fmla="*/ 658 h 1000"/>
                <a:gd name="T70" fmla="*/ 816 w 1004"/>
                <a:gd name="T71" fmla="*/ 309 h 1000"/>
                <a:gd name="T72" fmla="*/ 805 w 1004"/>
                <a:gd name="T73" fmla="*/ 288 h 1000"/>
                <a:gd name="T74" fmla="*/ 875 w 1004"/>
                <a:gd name="T75" fmla="*/ 262 h 1000"/>
                <a:gd name="T76" fmla="*/ 903 w 1004"/>
                <a:gd name="T77" fmla="*/ 282 h 1000"/>
                <a:gd name="T78" fmla="*/ 847 w 1004"/>
                <a:gd name="T79" fmla="*/ 264 h 1000"/>
                <a:gd name="T80" fmla="*/ 837 w 1004"/>
                <a:gd name="T81" fmla="*/ 260 h 1000"/>
                <a:gd name="T82" fmla="*/ 856 w 1004"/>
                <a:gd name="T83" fmla="*/ 302 h 1000"/>
                <a:gd name="T84" fmla="*/ 609 w 1004"/>
                <a:gd name="T85" fmla="*/ 153 h 1000"/>
                <a:gd name="T86" fmla="*/ 665 w 1004"/>
                <a:gd name="T87" fmla="*/ 112 h 1000"/>
                <a:gd name="T88" fmla="*/ 624 w 1004"/>
                <a:gd name="T89" fmla="*/ 116 h 1000"/>
                <a:gd name="T90" fmla="*/ 349 w 1004"/>
                <a:gd name="T91" fmla="*/ 143 h 1000"/>
                <a:gd name="T92" fmla="*/ 375 w 1004"/>
                <a:gd name="T93" fmla="*/ 154 h 1000"/>
                <a:gd name="T94" fmla="*/ 390 w 1004"/>
                <a:gd name="T95" fmla="*/ 159 h 1000"/>
                <a:gd name="T96" fmla="*/ 358 w 1004"/>
                <a:gd name="T97" fmla="*/ 105 h 1000"/>
                <a:gd name="T98" fmla="*/ 334 w 1004"/>
                <a:gd name="T99" fmla="*/ 107 h 1000"/>
                <a:gd name="T100" fmla="*/ 340 w 1004"/>
                <a:gd name="T101" fmla="*/ 139 h 1000"/>
                <a:gd name="T102" fmla="*/ 145 w 1004"/>
                <a:gd name="T103" fmla="*/ 245 h 1000"/>
                <a:gd name="T104" fmla="*/ 185 w 1004"/>
                <a:gd name="T105" fmla="*/ 241 h 1000"/>
                <a:gd name="T106" fmla="*/ 133 w 1004"/>
                <a:gd name="T107" fmla="*/ 235 h 1000"/>
                <a:gd name="T108" fmla="*/ 143 w 1004"/>
                <a:gd name="T109" fmla="*/ 256 h 1000"/>
                <a:gd name="T110" fmla="*/ 130 w 1004"/>
                <a:gd name="T111" fmla="*/ 264 h 1000"/>
                <a:gd name="T112" fmla="*/ 208 w 1004"/>
                <a:gd name="T113" fmla="*/ 287 h 1000"/>
                <a:gd name="T114" fmla="*/ 192 w 1004"/>
                <a:gd name="T115" fmla="*/ 289 h 1000"/>
                <a:gd name="T116" fmla="*/ 194 w 1004"/>
                <a:gd name="T117" fmla="*/ 258 h 1000"/>
                <a:gd name="T118" fmla="*/ 211 w 1004"/>
                <a:gd name="T119" fmla="*/ 291 h 1000"/>
                <a:gd name="T120" fmla="*/ 234 w 1004"/>
                <a:gd name="T121" fmla="*/ 299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04" h="1000">
                  <a:moveTo>
                    <a:pt x="502" y="0"/>
                  </a:moveTo>
                  <a:cubicBezTo>
                    <a:pt x="779" y="0"/>
                    <a:pt x="1004" y="224"/>
                    <a:pt x="1004" y="500"/>
                  </a:cubicBezTo>
                  <a:cubicBezTo>
                    <a:pt x="1004" y="776"/>
                    <a:pt x="779" y="1000"/>
                    <a:pt x="502" y="1000"/>
                  </a:cubicBezTo>
                  <a:cubicBezTo>
                    <a:pt x="225" y="1000"/>
                    <a:pt x="0" y="776"/>
                    <a:pt x="0" y="500"/>
                  </a:cubicBezTo>
                  <a:cubicBezTo>
                    <a:pt x="0" y="224"/>
                    <a:pt x="225" y="0"/>
                    <a:pt x="502" y="0"/>
                  </a:cubicBezTo>
                  <a:close/>
                  <a:moveTo>
                    <a:pt x="412" y="714"/>
                  </a:moveTo>
                  <a:cubicBezTo>
                    <a:pt x="405" y="714"/>
                    <a:pt x="405" y="714"/>
                    <a:pt x="405" y="714"/>
                  </a:cubicBezTo>
                  <a:cubicBezTo>
                    <a:pt x="405" y="662"/>
                    <a:pt x="405" y="662"/>
                    <a:pt x="405" y="662"/>
                  </a:cubicBezTo>
                  <a:cubicBezTo>
                    <a:pt x="392" y="672"/>
                    <a:pt x="392" y="672"/>
                    <a:pt x="392" y="672"/>
                  </a:cubicBezTo>
                  <a:cubicBezTo>
                    <a:pt x="392" y="664"/>
                    <a:pt x="392" y="664"/>
                    <a:pt x="392" y="664"/>
                  </a:cubicBezTo>
                  <a:cubicBezTo>
                    <a:pt x="406" y="654"/>
                    <a:pt x="406" y="654"/>
                    <a:pt x="406" y="654"/>
                  </a:cubicBezTo>
                  <a:cubicBezTo>
                    <a:pt x="412" y="654"/>
                    <a:pt x="412" y="654"/>
                    <a:pt x="412" y="654"/>
                  </a:cubicBezTo>
                  <a:cubicBezTo>
                    <a:pt x="412" y="714"/>
                    <a:pt x="412" y="714"/>
                    <a:pt x="412" y="714"/>
                  </a:cubicBezTo>
                  <a:close/>
                  <a:moveTo>
                    <a:pt x="461" y="695"/>
                  </a:moveTo>
                  <a:cubicBezTo>
                    <a:pt x="457" y="695"/>
                    <a:pt x="454" y="694"/>
                    <a:pt x="451" y="692"/>
                  </a:cubicBezTo>
                  <a:cubicBezTo>
                    <a:pt x="448" y="690"/>
                    <a:pt x="446" y="688"/>
                    <a:pt x="445" y="685"/>
                  </a:cubicBezTo>
                  <a:cubicBezTo>
                    <a:pt x="443" y="682"/>
                    <a:pt x="443" y="678"/>
                    <a:pt x="443" y="673"/>
                  </a:cubicBezTo>
                  <a:cubicBezTo>
                    <a:pt x="443" y="669"/>
                    <a:pt x="444" y="665"/>
                    <a:pt x="446" y="662"/>
                  </a:cubicBezTo>
                  <a:cubicBezTo>
                    <a:pt x="448" y="659"/>
                    <a:pt x="450" y="657"/>
                    <a:pt x="453" y="656"/>
                  </a:cubicBezTo>
                  <a:cubicBezTo>
                    <a:pt x="456" y="654"/>
                    <a:pt x="460" y="654"/>
                    <a:pt x="464" y="654"/>
                  </a:cubicBezTo>
                  <a:cubicBezTo>
                    <a:pt x="470" y="654"/>
                    <a:pt x="475" y="655"/>
                    <a:pt x="478" y="658"/>
                  </a:cubicBezTo>
                  <a:cubicBezTo>
                    <a:pt x="481" y="660"/>
                    <a:pt x="484" y="664"/>
                    <a:pt x="485" y="669"/>
                  </a:cubicBezTo>
                  <a:cubicBezTo>
                    <a:pt x="486" y="673"/>
                    <a:pt x="486" y="679"/>
                    <a:pt x="486" y="685"/>
                  </a:cubicBezTo>
                  <a:cubicBezTo>
                    <a:pt x="486" y="693"/>
                    <a:pt x="485" y="700"/>
                    <a:pt x="481" y="705"/>
                  </a:cubicBezTo>
                  <a:cubicBezTo>
                    <a:pt x="478" y="711"/>
                    <a:pt x="472" y="714"/>
                    <a:pt x="464" y="714"/>
                  </a:cubicBezTo>
                  <a:cubicBezTo>
                    <a:pt x="456" y="714"/>
                    <a:pt x="450" y="712"/>
                    <a:pt x="447" y="709"/>
                  </a:cubicBezTo>
                  <a:cubicBezTo>
                    <a:pt x="445" y="705"/>
                    <a:pt x="444" y="702"/>
                    <a:pt x="444" y="699"/>
                  </a:cubicBezTo>
                  <a:cubicBezTo>
                    <a:pt x="451" y="699"/>
                    <a:pt x="451" y="699"/>
                    <a:pt x="451" y="699"/>
                  </a:cubicBezTo>
                  <a:cubicBezTo>
                    <a:pt x="451" y="699"/>
                    <a:pt x="451" y="700"/>
                    <a:pt x="451" y="701"/>
                  </a:cubicBezTo>
                  <a:cubicBezTo>
                    <a:pt x="451" y="702"/>
                    <a:pt x="452" y="703"/>
                    <a:pt x="453" y="704"/>
                  </a:cubicBezTo>
                  <a:cubicBezTo>
                    <a:pt x="454" y="705"/>
                    <a:pt x="455" y="706"/>
                    <a:pt x="457" y="707"/>
                  </a:cubicBezTo>
                  <a:cubicBezTo>
                    <a:pt x="458" y="708"/>
                    <a:pt x="461" y="709"/>
                    <a:pt x="464" y="709"/>
                  </a:cubicBezTo>
                  <a:cubicBezTo>
                    <a:pt x="469" y="708"/>
                    <a:pt x="473" y="706"/>
                    <a:pt x="476" y="702"/>
                  </a:cubicBezTo>
                  <a:cubicBezTo>
                    <a:pt x="478" y="698"/>
                    <a:pt x="479" y="694"/>
                    <a:pt x="479" y="689"/>
                  </a:cubicBezTo>
                  <a:cubicBezTo>
                    <a:pt x="479" y="688"/>
                    <a:pt x="479" y="687"/>
                    <a:pt x="479" y="687"/>
                  </a:cubicBezTo>
                  <a:cubicBezTo>
                    <a:pt x="478" y="688"/>
                    <a:pt x="477" y="690"/>
                    <a:pt x="474" y="692"/>
                  </a:cubicBezTo>
                  <a:cubicBezTo>
                    <a:pt x="472" y="694"/>
                    <a:pt x="467" y="695"/>
                    <a:pt x="461" y="695"/>
                  </a:cubicBezTo>
                  <a:close/>
                  <a:moveTo>
                    <a:pt x="477" y="674"/>
                  </a:moveTo>
                  <a:cubicBezTo>
                    <a:pt x="477" y="664"/>
                    <a:pt x="473" y="659"/>
                    <a:pt x="464" y="659"/>
                  </a:cubicBezTo>
                  <a:cubicBezTo>
                    <a:pt x="455" y="659"/>
                    <a:pt x="450" y="664"/>
                    <a:pt x="450" y="674"/>
                  </a:cubicBezTo>
                  <a:cubicBezTo>
                    <a:pt x="450" y="679"/>
                    <a:pt x="451" y="683"/>
                    <a:pt x="454" y="685"/>
                  </a:cubicBezTo>
                  <a:cubicBezTo>
                    <a:pt x="456" y="688"/>
                    <a:pt x="459" y="689"/>
                    <a:pt x="464" y="689"/>
                  </a:cubicBezTo>
                  <a:cubicBezTo>
                    <a:pt x="468" y="689"/>
                    <a:pt x="471" y="688"/>
                    <a:pt x="474" y="685"/>
                  </a:cubicBezTo>
                  <a:cubicBezTo>
                    <a:pt x="476" y="683"/>
                    <a:pt x="477" y="679"/>
                    <a:pt x="477" y="674"/>
                  </a:cubicBezTo>
                  <a:close/>
                  <a:moveTo>
                    <a:pt x="545" y="684"/>
                  </a:moveTo>
                  <a:cubicBezTo>
                    <a:pt x="545" y="689"/>
                    <a:pt x="545" y="694"/>
                    <a:pt x="543" y="699"/>
                  </a:cubicBezTo>
                  <a:cubicBezTo>
                    <a:pt x="542" y="703"/>
                    <a:pt x="539" y="707"/>
                    <a:pt x="536" y="710"/>
                  </a:cubicBezTo>
                  <a:cubicBezTo>
                    <a:pt x="532" y="713"/>
                    <a:pt x="528" y="714"/>
                    <a:pt x="522" y="714"/>
                  </a:cubicBezTo>
                  <a:cubicBezTo>
                    <a:pt x="506" y="714"/>
                    <a:pt x="499" y="704"/>
                    <a:pt x="499" y="684"/>
                  </a:cubicBezTo>
                  <a:cubicBezTo>
                    <a:pt x="499" y="678"/>
                    <a:pt x="499" y="673"/>
                    <a:pt x="501" y="669"/>
                  </a:cubicBezTo>
                  <a:cubicBezTo>
                    <a:pt x="502" y="664"/>
                    <a:pt x="505" y="661"/>
                    <a:pt x="508" y="658"/>
                  </a:cubicBezTo>
                  <a:cubicBezTo>
                    <a:pt x="511" y="655"/>
                    <a:pt x="516" y="654"/>
                    <a:pt x="522" y="654"/>
                  </a:cubicBezTo>
                  <a:cubicBezTo>
                    <a:pt x="528" y="654"/>
                    <a:pt x="533" y="655"/>
                    <a:pt x="536" y="658"/>
                  </a:cubicBezTo>
                  <a:cubicBezTo>
                    <a:pt x="539" y="661"/>
                    <a:pt x="542" y="664"/>
                    <a:pt x="543" y="669"/>
                  </a:cubicBezTo>
                  <a:cubicBezTo>
                    <a:pt x="545" y="673"/>
                    <a:pt x="545" y="678"/>
                    <a:pt x="545" y="684"/>
                  </a:cubicBezTo>
                  <a:close/>
                  <a:moveTo>
                    <a:pt x="522" y="660"/>
                  </a:moveTo>
                  <a:cubicBezTo>
                    <a:pt x="516" y="660"/>
                    <a:pt x="512" y="662"/>
                    <a:pt x="510" y="666"/>
                  </a:cubicBezTo>
                  <a:cubicBezTo>
                    <a:pt x="508" y="671"/>
                    <a:pt x="507" y="677"/>
                    <a:pt x="507" y="684"/>
                  </a:cubicBezTo>
                  <a:cubicBezTo>
                    <a:pt x="507" y="691"/>
                    <a:pt x="508" y="696"/>
                    <a:pt x="510" y="701"/>
                  </a:cubicBezTo>
                  <a:cubicBezTo>
                    <a:pt x="512" y="706"/>
                    <a:pt x="516" y="708"/>
                    <a:pt x="522" y="708"/>
                  </a:cubicBezTo>
                  <a:cubicBezTo>
                    <a:pt x="532" y="708"/>
                    <a:pt x="537" y="700"/>
                    <a:pt x="537" y="684"/>
                  </a:cubicBezTo>
                  <a:cubicBezTo>
                    <a:pt x="537" y="677"/>
                    <a:pt x="536" y="671"/>
                    <a:pt x="534" y="666"/>
                  </a:cubicBezTo>
                  <a:cubicBezTo>
                    <a:pt x="532" y="662"/>
                    <a:pt x="528" y="660"/>
                    <a:pt x="522" y="660"/>
                  </a:cubicBezTo>
                  <a:close/>
                  <a:moveTo>
                    <a:pt x="582" y="673"/>
                  </a:moveTo>
                  <a:cubicBezTo>
                    <a:pt x="589" y="673"/>
                    <a:pt x="593" y="675"/>
                    <a:pt x="596" y="679"/>
                  </a:cubicBezTo>
                  <a:cubicBezTo>
                    <a:pt x="600" y="682"/>
                    <a:pt x="601" y="687"/>
                    <a:pt x="601" y="694"/>
                  </a:cubicBezTo>
                  <a:cubicBezTo>
                    <a:pt x="601" y="699"/>
                    <a:pt x="600" y="703"/>
                    <a:pt x="598" y="706"/>
                  </a:cubicBezTo>
                  <a:cubicBezTo>
                    <a:pt x="596" y="709"/>
                    <a:pt x="594" y="711"/>
                    <a:pt x="591" y="712"/>
                  </a:cubicBezTo>
                  <a:cubicBezTo>
                    <a:pt x="587" y="713"/>
                    <a:pt x="584" y="714"/>
                    <a:pt x="580" y="714"/>
                  </a:cubicBezTo>
                  <a:cubicBezTo>
                    <a:pt x="574" y="714"/>
                    <a:pt x="569" y="713"/>
                    <a:pt x="566" y="710"/>
                  </a:cubicBezTo>
                  <a:cubicBezTo>
                    <a:pt x="562" y="707"/>
                    <a:pt x="560" y="703"/>
                    <a:pt x="559" y="699"/>
                  </a:cubicBezTo>
                  <a:cubicBezTo>
                    <a:pt x="558" y="694"/>
                    <a:pt x="557" y="689"/>
                    <a:pt x="557" y="683"/>
                  </a:cubicBezTo>
                  <a:cubicBezTo>
                    <a:pt x="557" y="678"/>
                    <a:pt x="558" y="673"/>
                    <a:pt x="560" y="669"/>
                  </a:cubicBezTo>
                  <a:cubicBezTo>
                    <a:pt x="561" y="664"/>
                    <a:pt x="563" y="661"/>
                    <a:pt x="567" y="658"/>
                  </a:cubicBezTo>
                  <a:cubicBezTo>
                    <a:pt x="570" y="655"/>
                    <a:pt x="574" y="654"/>
                    <a:pt x="580" y="654"/>
                  </a:cubicBezTo>
                  <a:cubicBezTo>
                    <a:pt x="586" y="654"/>
                    <a:pt x="590" y="655"/>
                    <a:pt x="593" y="657"/>
                  </a:cubicBezTo>
                  <a:cubicBezTo>
                    <a:pt x="596" y="659"/>
                    <a:pt x="598" y="661"/>
                    <a:pt x="599" y="663"/>
                  </a:cubicBezTo>
                  <a:cubicBezTo>
                    <a:pt x="600" y="665"/>
                    <a:pt x="600" y="667"/>
                    <a:pt x="600" y="669"/>
                  </a:cubicBezTo>
                  <a:cubicBezTo>
                    <a:pt x="593" y="669"/>
                    <a:pt x="593" y="669"/>
                    <a:pt x="593" y="669"/>
                  </a:cubicBezTo>
                  <a:cubicBezTo>
                    <a:pt x="593" y="668"/>
                    <a:pt x="593" y="668"/>
                    <a:pt x="593" y="667"/>
                  </a:cubicBezTo>
                  <a:cubicBezTo>
                    <a:pt x="593" y="666"/>
                    <a:pt x="592" y="665"/>
                    <a:pt x="591" y="663"/>
                  </a:cubicBezTo>
                  <a:cubicBezTo>
                    <a:pt x="591" y="662"/>
                    <a:pt x="589" y="661"/>
                    <a:pt x="587" y="660"/>
                  </a:cubicBezTo>
                  <a:cubicBezTo>
                    <a:pt x="586" y="659"/>
                    <a:pt x="583" y="659"/>
                    <a:pt x="580" y="659"/>
                  </a:cubicBezTo>
                  <a:cubicBezTo>
                    <a:pt x="574" y="659"/>
                    <a:pt x="570" y="661"/>
                    <a:pt x="568" y="666"/>
                  </a:cubicBezTo>
                  <a:cubicBezTo>
                    <a:pt x="566" y="670"/>
                    <a:pt x="565" y="675"/>
                    <a:pt x="565" y="681"/>
                  </a:cubicBezTo>
                  <a:cubicBezTo>
                    <a:pt x="566" y="680"/>
                    <a:pt x="567" y="678"/>
                    <a:pt x="570" y="676"/>
                  </a:cubicBezTo>
                  <a:cubicBezTo>
                    <a:pt x="572" y="674"/>
                    <a:pt x="577" y="673"/>
                    <a:pt x="582" y="673"/>
                  </a:cubicBezTo>
                  <a:close/>
                  <a:moveTo>
                    <a:pt x="567" y="694"/>
                  </a:moveTo>
                  <a:cubicBezTo>
                    <a:pt x="567" y="704"/>
                    <a:pt x="571" y="709"/>
                    <a:pt x="580" y="709"/>
                  </a:cubicBezTo>
                  <a:cubicBezTo>
                    <a:pt x="589" y="709"/>
                    <a:pt x="594" y="704"/>
                    <a:pt x="594" y="694"/>
                  </a:cubicBezTo>
                  <a:cubicBezTo>
                    <a:pt x="594" y="689"/>
                    <a:pt x="593" y="685"/>
                    <a:pt x="590" y="682"/>
                  </a:cubicBezTo>
                  <a:cubicBezTo>
                    <a:pt x="588" y="680"/>
                    <a:pt x="585" y="678"/>
                    <a:pt x="580" y="678"/>
                  </a:cubicBezTo>
                  <a:cubicBezTo>
                    <a:pt x="571" y="678"/>
                    <a:pt x="567" y="683"/>
                    <a:pt x="567" y="694"/>
                  </a:cubicBezTo>
                  <a:close/>
                  <a:moveTo>
                    <a:pt x="777" y="510"/>
                  </a:moveTo>
                  <a:cubicBezTo>
                    <a:pt x="774" y="544"/>
                    <a:pt x="763" y="576"/>
                    <a:pt x="743" y="601"/>
                  </a:cubicBezTo>
                  <a:cubicBezTo>
                    <a:pt x="738" y="607"/>
                    <a:pt x="728" y="610"/>
                    <a:pt x="724" y="610"/>
                  </a:cubicBezTo>
                  <a:cubicBezTo>
                    <a:pt x="679" y="610"/>
                    <a:pt x="679" y="610"/>
                    <a:pt x="679" y="610"/>
                  </a:cubicBezTo>
                  <a:cubicBezTo>
                    <a:pt x="705" y="535"/>
                    <a:pt x="705" y="535"/>
                    <a:pt x="705" y="535"/>
                  </a:cubicBezTo>
                  <a:cubicBezTo>
                    <a:pt x="715" y="533"/>
                    <a:pt x="725" y="530"/>
                    <a:pt x="734" y="527"/>
                  </a:cubicBezTo>
                  <a:cubicBezTo>
                    <a:pt x="722" y="561"/>
                    <a:pt x="722" y="561"/>
                    <a:pt x="722" y="561"/>
                  </a:cubicBezTo>
                  <a:cubicBezTo>
                    <a:pt x="722" y="563"/>
                    <a:pt x="723" y="564"/>
                    <a:pt x="726" y="564"/>
                  </a:cubicBezTo>
                  <a:cubicBezTo>
                    <a:pt x="728" y="564"/>
                    <a:pt x="728" y="564"/>
                    <a:pt x="728" y="564"/>
                  </a:cubicBezTo>
                  <a:cubicBezTo>
                    <a:pt x="729" y="564"/>
                    <a:pt x="731" y="563"/>
                    <a:pt x="731" y="562"/>
                  </a:cubicBezTo>
                  <a:cubicBezTo>
                    <a:pt x="745" y="523"/>
                    <a:pt x="745" y="523"/>
                    <a:pt x="745" y="523"/>
                  </a:cubicBezTo>
                  <a:cubicBezTo>
                    <a:pt x="756" y="519"/>
                    <a:pt x="767" y="515"/>
                    <a:pt x="777" y="510"/>
                  </a:cubicBezTo>
                  <a:close/>
                  <a:moveTo>
                    <a:pt x="670" y="610"/>
                  </a:moveTo>
                  <a:cubicBezTo>
                    <a:pt x="646" y="610"/>
                    <a:pt x="646" y="610"/>
                    <a:pt x="646" y="610"/>
                  </a:cubicBezTo>
                  <a:cubicBezTo>
                    <a:pt x="643" y="591"/>
                    <a:pt x="643" y="591"/>
                    <a:pt x="643" y="591"/>
                  </a:cubicBezTo>
                  <a:cubicBezTo>
                    <a:pt x="636" y="610"/>
                    <a:pt x="636" y="610"/>
                    <a:pt x="636" y="610"/>
                  </a:cubicBezTo>
                  <a:cubicBezTo>
                    <a:pt x="609" y="610"/>
                    <a:pt x="609" y="610"/>
                    <a:pt x="609" y="610"/>
                  </a:cubicBezTo>
                  <a:cubicBezTo>
                    <a:pt x="618" y="590"/>
                    <a:pt x="625" y="569"/>
                    <a:pt x="631" y="548"/>
                  </a:cubicBezTo>
                  <a:cubicBezTo>
                    <a:pt x="639" y="547"/>
                    <a:pt x="647" y="546"/>
                    <a:pt x="655" y="545"/>
                  </a:cubicBezTo>
                  <a:cubicBezTo>
                    <a:pt x="659" y="566"/>
                    <a:pt x="659" y="566"/>
                    <a:pt x="659" y="566"/>
                  </a:cubicBezTo>
                  <a:cubicBezTo>
                    <a:pt x="668" y="543"/>
                    <a:pt x="668" y="543"/>
                    <a:pt x="668" y="543"/>
                  </a:cubicBezTo>
                  <a:cubicBezTo>
                    <a:pt x="677" y="542"/>
                    <a:pt x="686" y="540"/>
                    <a:pt x="695" y="538"/>
                  </a:cubicBezTo>
                  <a:cubicBezTo>
                    <a:pt x="670" y="610"/>
                    <a:pt x="670" y="610"/>
                    <a:pt x="670" y="610"/>
                  </a:cubicBezTo>
                  <a:close/>
                  <a:moveTo>
                    <a:pt x="583" y="261"/>
                  </a:moveTo>
                  <a:cubicBezTo>
                    <a:pt x="614" y="317"/>
                    <a:pt x="632" y="381"/>
                    <a:pt x="632" y="449"/>
                  </a:cubicBezTo>
                  <a:cubicBezTo>
                    <a:pt x="632" y="507"/>
                    <a:pt x="619" y="561"/>
                    <a:pt x="597" y="610"/>
                  </a:cubicBezTo>
                  <a:cubicBezTo>
                    <a:pt x="295" y="610"/>
                    <a:pt x="295" y="610"/>
                    <a:pt x="295" y="610"/>
                  </a:cubicBezTo>
                  <a:cubicBezTo>
                    <a:pt x="277" y="610"/>
                    <a:pt x="237" y="574"/>
                    <a:pt x="236" y="549"/>
                  </a:cubicBezTo>
                  <a:cubicBezTo>
                    <a:pt x="256" y="549"/>
                    <a:pt x="256" y="549"/>
                    <a:pt x="256" y="549"/>
                  </a:cubicBezTo>
                  <a:cubicBezTo>
                    <a:pt x="256" y="549"/>
                    <a:pt x="256" y="549"/>
                    <a:pt x="256" y="549"/>
                  </a:cubicBezTo>
                  <a:cubicBezTo>
                    <a:pt x="268" y="557"/>
                    <a:pt x="282" y="561"/>
                    <a:pt x="297" y="561"/>
                  </a:cubicBezTo>
                  <a:cubicBezTo>
                    <a:pt x="321" y="561"/>
                    <a:pt x="342" y="550"/>
                    <a:pt x="355" y="533"/>
                  </a:cubicBezTo>
                  <a:cubicBezTo>
                    <a:pt x="359" y="529"/>
                    <a:pt x="359" y="529"/>
                    <a:pt x="359" y="529"/>
                  </a:cubicBezTo>
                  <a:cubicBezTo>
                    <a:pt x="377" y="509"/>
                    <a:pt x="378" y="478"/>
                    <a:pt x="378" y="449"/>
                  </a:cubicBezTo>
                  <a:cubicBezTo>
                    <a:pt x="378" y="418"/>
                    <a:pt x="371" y="390"/>
                    <a:pt x="357" y="364"/>
                  </a:cubicBezTo>
                  <a:cubicBezTo>
                    <a:pt x="583" y="261"/>
                    <a:pt x="583" y="261"/>
                    <a:pt x="583" y="261"/>
                  </a:cubicBezTo>
                  <a:close/>
                  <a:moveTo>
                    <a:pt x="500" y="481"/>
                  </a:moveTo>
                  <a:cubicBezTo>
                    <a:pt x="525" y="481"/>
                    <a:pt x="525" y="481"/>
                    <a:pt x="525" y="481"/>
                  </a:cubicBezTo>
                  <a:cubicBezTo>
                    <a:pt x="525" y="481"/>
                    <a:pt x="525" y="481"/>
                    <a:pt x="525" y="481"/>
                  </a:cubicBezTo>
                  <a:cubicBezTo>
                    <a:pt x="525" y="491"/>
                    <a:pt x="525" y="491"/>
                    <a:pt x="525" y="491"/>
                  </a:cubicBezTo>
                  <a:cubicBezTo>
                    <a:pt x="500" y="491"/>
                    <a:pt x="500" y="491"/>
                    <a:pt x="500" y="491"/>
                  </a:cubicBezTo>
                  <a:cubicBezTo>
                    <a:pt x="500" y="491"/>
                    <a:pt x="500" y="491"/>
                    <a:pt x="500" y="491"/>
                  </a:cubicBezTo>
                  <a:cubicBezTo>
                    <a:pt x="481" y="491"/>
                    <a:pt x="481" y="491"/>
                    <a:pt x="481" y="491"/>
                  </a:cubicBezTo>
                  <a:cubicBezTo>
                    <a:pt x="481" y="491"/>
                    <a:pt x="481" y="491"/>
                    <a:pt x="481" y="491"/>
                  </a:cubicBezTo>
                  <a:cubicBezTo>
                    <a:pt x="481" y="481"/>
                    <a:pt x="481" y="481"/>
                    <a:pt x="481" y="481"/>
                  </a:cubicBezTo>
                  <a:cubicBezTo>
                    <a:pt x="500" y="481"/>
                    <a:pt x="500" y="481"/>
                    <a:pt x="500" y="481"/>
                  </a:cubicBezTo>
                  <a:close/>
                  <a:moveTo>
                    <a:pt x="503" y="371"/>
                  </a:moveTo>
                  <a:cubicBezTo>
                    <a:pt x="506" y="371"/>
                    <a:pt x="510" y="371"/>
                    <a:pt x="513" y="372"/>
                  </a:cubicBezTo>
                  <a:cubicBezTo>
                    <a:pt x="513" y="372"/>
                    <a:pt x="513" y="372"/>
                    <a:pt x="513" y="372"/>
                  </a:cubicBezTo>
                  <a:cubicBezTo>
                    <a:pt x="513" y="392"/>
                    <a:pt x="513" y="392"/>
                    <a:pt x="513" y="392"/>
                  </a:cubicBezTo>
                  <a:cubicBezTo>
                    <a:pt x="513" y="392"/>
                    <a:pt x="513" y="392"/>
                    <a:pt x="513" y="392"/>
                  </a:cubicBezTo>
                  <a:cubicBezTo>
                    <a:pt x="513" y="396"/>
                    <a:pt x="513" y="396"/>
                    <a:pt x="513" y="396"/>
                  </a:cubicBezTo>
                  <a:cubicBezTo>
                    <a:pt x="513" y="403"/>
                    <a:pt x="513" y="403"/>
                    <a:pt x="513" y="403"/>
                  </a:cubicBezTo>
                  <a:cubicBezTo>
                    <a:pt x="513" y="407"/>
                    <a:pt x="513" y="407"/>
                    <a:pt x="513" y="407"/>
                  </a:cubicBezTo>
                  <a:cubicBezTo>
                    <a:pt x="551" y="407"/>
                    <a:pt x="551" y="407"/>
                    <a:pt x="551" y="407"/>
                  </a:cubicBezTo>
                  <a:cubicBezTo>
                    <a:pt x="543" y="401"/>
                    <a:pt x="534" y="397"/>
                    <a:pt x="525" y="395"/>
                  </a:cubicBezTo>
                  <a:cubicBezTo>
                    <a:pt x="525" y="394"/>
                    <a:pt x="525" y="394"/>
                    <a:pt x="525" y="394"/>
                  </a:cubicBezTo>
                  <a:cubicBezTo>
                    <a:pt x="524" y="394"/>
                    <a:pt x="523" y="394"/>
                    <a:pt x="521" y="393"/>
                  </a:cubicBezTo>
                  <a:cubicBezTo>
                    <a:pt x="521" y="373"/>
                    <a:pt x="521" y="373"/>
                    <a:pt x="521" y="373"/>
                  </a:cubicBezTo>
                  <a:cubicBezTo>
                    <a:pt x="523" y="373"/>
                    <a:pt x="524" y="373"/>
                    <a:pt x="525" y="374"/>
                  </a:cubicBezTo>
                  <a:cubicBezTo>
                    <a:pt x="525" y="374"/>
                    <a:pt x="525" y="374"/>
                    <a:pt x="525" y="374"/>
                  </a:cubicBezTo>
                  <a:cubicBezTo>
                    <a:pt x="554" y="380"/>
                    <a:pt x="578" y="399"/>
                    <a:pt x="591" y="424"/>
                  </a:cubicBezTo>
                  <a:cubicBezTo>
                    <a:pt x="591" y="424"/>
                    <a:pt x="591" y="424"/>
                    <a:pt x="591" y="424"/>
                  </a:cubicBezTo>
                  <a:cubicBezTo>
                    <a:pt x="568" y="424"/>
                    <a:pt x="568" y="424"/>
                    <a:pt x="568" y="424"/>
                  </a:cubicBezTo>
                  <a:cubicBezTo>
                    <a:pt x="567" y="424"/>
                    <a:pt x="567" y="424"/>
                    <a:pt x="567" y="424"/>
                  </a:cubicBezTo>
                  <a:cubicBezTo>
                    <a:pt x="524" y="424"/>
                    <a:pt x="524" y="424"/>
                    <a:pt x="524" y="424"/>
                  </a:cubicBezTo>
                  <a:cubicBezTo>
                    <a:pt x="513" y="424"/>
                    <a:pt x="513" y="424"/>
                    <a:pt x="513" y="424"/>
                  </a:cubicBezTo>
                  <a:cubicBezTo>
                    <a:pt x="513" y="436"/>
                    <a:pt x="513" y="436"/>
                    <a:pt x="513" y="436"/>
                  </a:cubicBezTo>
                  <a:cubicBezTo>
                    <a:pt x="513" y="464"/>
                    <a:pt x="513" y="464"/>
                    <a:pt x="513" y="464"/>
                  </a:cubicBezTo>
                  <a:cubicBezTo>
                    <a:pt x="525" y="464"/>
                    <a:pt x="525" y="464"/>
                    <a:pt x="525" y="464"/>
                  </a:cubicBezTo>
                  <a:cubicBezTo>
                    <a:pt x="525" y="452"/>
                    <a:pt x="525" y="452"/>
                    <a:pt x="525" y="452"/>
                  </a:cubicBezTo>
                  <a:cubicBezTo>
                    <a:pt x="525" y="436"/>
                    <a:pt x="525" y="436"/>
                    <a:pt x="525" y="436"/>
                  </a:cubicBezTo>
                  <a:cubicBezTo>
                    <a:pt x="542" y="436"/>
                    <a:pt x="542" y="436"/>
                    <a:pt x="542" y="436"/>
                  </a:cubicBezTo>
                  <a:cubicBezTo>
                    <a:pt x="575" y="436"/>
                    <a:pt x="575" y="436"/>
                    <a:pt x="575" y="436"/>
                  </a:cubicBezTo>
                  <a:cubicBezTo>
                    <a:pt x="575" y="436"/>
                    <a:pt x="575" y="436"/>
                    <a:pt x="575" y="436"/>
                  </a:cubicBezTo>
                  <a:cubicBezTo>
                    <a:pt x="597" y="436"/>
                    <a:pt x="597" y="436"/>
                    <a:pt x="597" y="436"/>
                  </a:cubicBezTo>
                  <a:cubicBezTo>
                    <a:pt x="597" y="436"/>
                    <a:pt x="597" y="436"/>
                    <a:pt x="597" y="436"/>
                  </a:cubicBezTo>
                  <a:cubicBezTo>
                    <a:pt x="599" y="441"/>
                    <a:pt x="600" y="447"/>
                    <a:pt x="601" y="452"/>
                  </a:cubicBezTo>
                  <a:cubicBezTo>
                    <a:pt x="601" y="452"/>
                    <a:pt x="601" y="452"/>
                    <a:pt x="601" y="452"/>
                  </a:cubicBezTo>
                  <a:cubicBezTo>
                    <a:pt x="581" y="452"/>
                    <a:pt x="581" y="452"/>
                    <a:pt x="581" y="452"/>
                  </a:cubicBezTo>
                  <a:cubicBezTo>
                    <a:pt x="581" y="452"/>
                    <a:pt x="581" y="452"/>
                    <a:pt x="581" y="452"/>
                  </a:cubicBezTo>
                  <a:cubicBezTo>
                    <a:pt x="542" y="452"/>
                    <a:pt x="542" y="452"/>
                    <a:pt x="542" y="452"/>
                  </a:cubicBezTo>
                  <a:cubicBezTo>
                    <a:pt x="542" y="464"/>
                    <a:pt x="542" y="464"/>
                    <a:pt x="542" y="464"/>
                  </a:cubicBezTo>
                  <a:cubicBezTo>
                    <a:pt x="583" y="464"/>
                    <a:pt x="583" y="464"/>
                    <a:pt x="583" y="464"/>
                  </a:cubicBezTo>
                  <a:cubicBezTo>
                    <a:pt x="583" y="464"/>
                    <a:pt x="583" y="464"/>
                    <a:pt x="583" y="464"/>
                  </a:cubicBezTo>
                  <a:cubicBezTo>
                    <a:pt x="603" y="464"/>
                    <a:pt x="603" y="464"/>
                    <a:pt x="603" y="464"/>
                  </a:cubicBezTo>
                  <a:cubicBezTo>
                    <a:pt x="603" y="464"/>
                    <a:pt x="603" y="464"/>
                    <a:pt x="603" y="464"/>
                  </a:cubicBezTo>
                  <a:cubicBezTo>
                    <a:pt x="603" y="466"/>
                    <a:pt x="603" y="469"/>
                    <a:pt x="603" y="471"/>
                  </a:cubicBezTo>
                  <a:cubicBezTo>
                    <a:pt x="603" y="475"/>
                    <a:pt x="603" y="478"/>
                    <a:pt x="603" y="482"/>
                  </a:cubicBezTo>
                  <a:cubicBezTo>
                    <a:pt x="603" y="482"/>
                    <a:pt x="603" y="482"/>
                    <a:pt x="603" y="482"/>
                  </a:cubicBezTo>
                  <a:cubicBezTo>
                    <a:pt x="602" y="485"/>
                    <a:pt x="602" y="488"/>
                    <a:pt x="601" y="492"/>
                  </a:cubicBezTo>
                  <a:cubicBezTo>
                    <a:pt x="601" y="492"/>
                    <a:pt x="601" y="492"/>
                    <a:pt x="601" y="492"/>
                  </a:cubicBezTo>
                  <a:cubicBezTo>
                    <a:pt x="601" y="492"/>
                    <a:pt x="601" y="493"/>
                    <a:pt x="601" y="494"/>
                  </a:cubicBezTo>
                  <a:cubicBezTo>
                    <a:pt x="601" y="494"/>
                    <a:pt x="601" y="494"/>
                    <a:pt x="601" y="494"/>
                  </a:cubicBezTo>
                  <a:cubicBezTo>
                    <a:pt x="600" y="495"/>
                    <a:pt x="600" y="496"/>
                    <a:pt x="600" y="496"/>
                  </a:cubicBezTo>
                  <a:cubicBezTo>
                    <a:pt x="600" y="497"/>
                    <a:pt x="600" y="497"/>
                    <a:pt x="600" y="497"/>
                  </a:cubicBezTo>
                  <a:cubicBezTo>
                    <a:pt x="599" y="500"/>
                    <a:pt x="598" y="503"/>
                    <a:pt x="597" y="506"/>
                  </a:cubicBezTo>
                  <a:cubicBezTo>
                    <a:pt x="597" y="506"/>
                    <a:pt x="597" y="506"/>
                    <a:pt x="597" y="506"/>
                  </a:cubicBezTo>
                  <a:cubicBezTo>
                    <a:pt x="597" y="507"/>
                    <a:pt x="597" y="507"/>
                    <a:pt x="596" y="508"/>
                  </a:cubicBezTo>
                  <a:cubicBezTo>
                    <a:pt x="596" y="508"/>
                    <a:pt x="596" y="508"/>
                    <a:pt x="596" y="508"/>
                  </a:cubicBezTo>
                  <a:cubicBezTo>
                    <a:pt x="596" y="509"/>
                    <a:pt x="596" y="510"/>
                    <a:pt x="595" y="510"/>
                  </a:cubicBezTo>
                  <a:cubicBezTo>
                    <a:pt x="595" y="511"/>
                    <a:pt x="595" y="511"/>
                    <a:pt x="595" y="511"/>
                  </a:cubicBezTo>
                  <a:cubicBezTo>
                    <a:pt x="595" y="511"/>
                    <a:pt x="595" y="512"/>
                    <a:pt x="594" y="512"/>
                  </a:cubicBezTo>
                  <a:cubicBezTo>
                    <a:pt x="594" y="513"/>
                    <a:pt x="594" y="513"/>
                    <a:pt x="594" y="513"/>
                  </a:cubicBezTo>
                  <a:cubicBezTo>
                    <a:pt x="594" y="513"/>
                    <a:pt x="594" y="514"/>
                    <a:pt x="593" y="515"/>
                  </a:cubicBezTo>
                  <a:cubicBezTo>
                    <a:pt x="593" y="515"/>
                    <a:pt x="593" y="515"/>
                    <a:pt x="593" y="515"/>
                  </a:cubicBezTo>
                  <a:cubicBezTo>
                    <a:pt x="593" y="516"/>
                    <a:pt x="592" y="518"/>
                    <a:pt x="591" y="519"/>
                  </a:cubicBezTo>
                  <a:cubicBezTo>
                    <a:pt x="591" y="520"/>
                    <a:pt x="591" y="520"/>
                    <a:pt x="591" y="520"/>
                  </a:cubicBezTo>
                  <a:cubicBezTo>
                    <a:pt x="591" y="520"/>
                    <a:pt x="590" y="521"/>
                    <a:pt x="590" y="521"/>
                  </a:cubicBezTo>
                  <a:cubicBezTo>
                    <a:pt x="590" y="522"/>
                    <a:pt x="590" y="522"/>
                    <a:pt x="590" y="522"/>
                  </a:cubicBezTo>
                  <a:cubicBezTo>
                    <a:pt x="589" y="522"/>
                    <a:pt x="589" y="523"/>
                    <a:pt x="589" y="523"/>
                  </a:cubicBezTo>
                  <a:cubicBezTo>
                    <a:pt x="588" y="524"/>
                    <a:pt x="588" y="524"/>
                    <a:pt x="588" y="524"/>
                  </a:cubicBezTo>
                  <a:cubicBezTo>
                    <a:pt x="588" y="524"/>
                    <a:pt x="588" y="525"/>
                    <a:pt x="588" y="525"/>
                  </a:cubicBezTo>
                  <a:cubicBezTo>
                    <a:pt x="587" y="526"/>
                    <a:pt x="587" y="526"/>
                    <a:pt x="587" y="526"/>
                  </a:cubicBezTo>
                  <a:cubicBezTo>
                    <a:pt x="587" y="526"/>
                    <a:pt x="587" y="526"/>
                    <a:pt x="586" y="527"/>
                  </a:cubicBezTo>
                  <a:cubicBezTo>
                    <a:pt x="586" y="527"/>
                    <a:pt x="586" y="527"/>
                    <a:pt x="586" y="528"/>
                  </a:cubicBezTo>
                  <a:cubicBezTo>
                    <a:pt x="586" y="528"/>
                    <a:pt x="585" y="529"/>
                    <a:pt x="585" y="529"/>
                  </a:cubicBezTo>
                  <a:cubicBezTo>
                    <a:pt x="585" y="530"/>
                    <a:pt x="585" y="530"/>
                    <a:pt x="585" y="530"/>
                  </a:cubicBezTo>
                  <a:cubicBezTo>
                    <a:pt x="584" y="530"/>
                    <a:pt x="584" y="531"/>
                    <a:pt x="583" y="531"/>
                  </a:cubicBezTo>
                  <a:cubicBezTo>
                    <a:pt x="583" y="531"/>
                    <a:pt x="583" y="532"/>
                    <a:pt x="583" y="532"/>
                  </a:cubicBezTo>
                  <a:cubicBezTo>
                    <a:pt x="583" y="532"/>
                    <a:pt x="582" y="533"/>
                    <a:pt x="582" y="533"/>
                  </a:cubicBezTo>
                  <a:cubicBezTo>
                    <a:pt x="581" y="534"/>
                    <a:pt x="581" y="534"/>
                    <a:pt x="581" y="534"/>
                  </a:cubicBezTo>
                  <a:cubicBezTo>
                    <a:pt x="581" y="534"/>
                    <a:pt x="581" y="534"/>
                    <a:pt x="581" y="535"/>
                  </a:cubicBezTo>
                  <a:cubicBezTo>
                    <a:pt x="580" y="536"/>
                    <a:pt x="580" y="536"/>
                    <a:pt x="580" y="536"/>
                  </a:cubicBezTo>
                  <a:cubicBezTo>
                    <a:pt x="580" y="536"/>
                    <a:pt x="579" y="536"/>
                    <a:pt x="579" y="537"/>
                  </a:cubicBezTo>
                  <a:cubicBezTo>
                    <a:pt x="579" y="537"/>
                    <a:pt x="579" y="537"/>
                    <a:pt x="578" y="537"/>
                  </a:cubicBezTo>
                  <a:cubicBezTo>
                    <a:pt x="578" y="538"/>
                    <a:pt x="578" y="538"/>
                    <a:pt x="578" y="538"/>
                  </a:cubicBezTo>
                  <a:cubicBezTo>
                    <a:pt x="577" y="538"/>
                    <a:pt x="577" y="539"/>
                    <a:pt x="577" y="539"/>
                  </a:cubicBezTo>
                  <a:cubicBezTo>
                    <a:pt x="577" y="539"/>
                    <a:pt x="577" y="539"/>
                    <a:pt x="577" y="539"/>
                  </a:cubicBezTo>
                  <a:cubicBezTo>
                    <a:pt x="575" y="541"/>
                    <a:pt x="574" y="542"/>
                    <a:pt x="573" y="543"/>
                  </a:cubicBezTo>
                  <a:cubicBezTo>
                    <a:pt x="572" y="544"/>
                    <a:pt x="572" y="544"/>
                    <a:pt x="572" y="544"/>
                  </a:cubicBezTo>
                  <a:cubicBezTo>
                    <a:pt x="572" y="544"/>
                    <a:pt x="572" y="544"/>
                    <a:pt x="571" y="545"/>
                  </a:cubicBezTo>
                  <a:cubicBezTo>
                    <a:pt x="571" y="545"/>
                    <a:pt x="571" y="545"/>
                    <a:pt x="571" y="545"/>
                  </a:cubicBezTo>
                  <a:cubicBezTo>
                    <a:pt x="571" y="545"/>
                    <a:pt x="570" y="546"/>
                    <a:pt x="570" y="546"/>
                  </a:cubicBezTo>
                  <a:cubicBezTo>
                    <a:pt x="569" y="547"/>
                    <a:pt x="569" y="547"/>
                    <a:pt x="569" y="547"/>
                  </a:cubicBezTo>
                  <a:cubicBezTo>
                    <a:pt x="569" y="547"/>
                    <a:pt x="568" y="547"/>
                    <a:pt x="568" y="548"/>
                  </a:cubicBezTo>
                  <a:cubicBezTo>
                    <a:pt x="568" y="548"/>
                    <a:pt x="568" y="548"/>
                    <a:pt x="568" y="548"/>
                  </a:cubicBezTo>
                  <a:cubicBezTo>
                    <a:pt x="567" y="548"/>
                    <a:pt x="567" y="549"/>
                    <a:pt x="566" y="549"/>
                  </a:cubicBezTo>
                  <a:cubicBezTo>
                    <a:pt x="566" y="549"/>
                    <a:pt x="566" y="549"/>
                    <a:pt x="566" y="549"/>
                  </a:cubicBezTo>
                  <a:cubicBezTo>
                    <a:pt x="565" y="550"/>
                    <a:pt x="563" y="552"/>
                    <a:pt x="562" y="553"/>
                  </a:cubicBezTo>
                  <a:cubicBezTo>
                    <a:pt x="561" y="553"/>
                    <a:pt x="561" y="553"/>
                    <a:pt x="561" y="553"/>
                  </a:cubicBezTo>
                  <a:cubicBezTo>
                    <a:pt x="561" y="553"/>
                    <a:pt x="561" y="553"/>
                    <a:pt x="560" y="554"/>
                  </a:cubicBezTo>
                  <a:cubicBezTo>
                    <a:pt x="560" y="554"/>
                    <a:pt x="560" y="554"/>
                    <a:pt x="560" y="554"/>
                  </a:cubicBezTo>
                  <a:cubicBezTo>
                    <a:pt x="559" y="554"/>
                    <a:pt x="559" y="555"/>
                    <a:pt x="558" y="555"/>
                  </a:cubicBezTo>
                  <a:cubicBezTo>
                    <a:pt x="558" y="555"/>
                    <a:pt x="558" y="555"/>
                    <a:pt x="558" y="555"/>
                  </a:cubicBezTo>
                  <a:cubicBezTo>
                    <a:pt x="557" y="556"/>
                    <a:pt x="557" y="556"/>
                    <a:pt x="557" y="556"/>
                  </a:cubicBezTo>
                  <a:cubicBezTo>
                    <a:pt x="556" y="557"/>
                    <a:pt x="556" y="557"/>
                    <a:pt x="556" y="557"/>
                  </a:cubicBezTo>
                  <a:cubicBezTo>
                    <a:pt x="555" y="557"/>
                    <a:pt x="555" y="557"/>
                    <a:pt x="555" y="557"/>
                  </a:cubicBezTo>
                  <a:cubicBezTo>
                    <a:pt x="554" y="558"/>
                    <a:pt x="554" y="558"/>
                    <a:pt x="554" y="558"/>
                  </a:cubicBezTo>
                  <a:cubicBezTo>
                    <a:pt x="552" y="559"/>
                    <a:pt x="551" y="559"/>
                    <a:pt x="549" y="560"/>
                  </a:cubicBezTo>
                  <a:cubicBezTo>
                    <a:pt x="549" y="561"/>
                    <a:pt x="549" y="561"/>
                    <a:pt x="549" y="561"/>
                  </a:cubicBezTo>
                  <a:cubicBezTo>
                    <a:pt x="548" y="561"/>
                    <a:pt x="548" y="561"/>
                    <a:pt x="547" y="561"/>
                  </a:cubicBezTo>
                  <a:cubicBezTo>
                    <a:pt x="547" y="561"/>
                    <a:pt x="547" y="561"/>
                    <a:pt x="547" y="561"/>
                  </a:cubicBezTo>
                  <a:cubicBezTo>
                    <a:pt x="547" y="562"/>
                    <a:pt x="546" y="562"/>
                    <a:pt x="546" y="562"/>
                  </a:cubicBezTo>
                  <a:cubicBezTo>
                    <a:pt x="545" y="562"/>
                    <a:pt x="545" y="562"/>
                    <a:pt x="545" y="562"/>
                  </a:cubicBezTo>
                  <a:cubicBezTo>
                    <a:pt x="544" y="563"/>
                    <a:pt x="544" y="563"/>
                    <a:pt x="544" y="563"/>
                  </a:cubicBezTo>
                  <a:cubicBezTo>
                    <a:pt x="543" y="563"/>
                    <a:pt x="543" y="563"/>
                    <a:pt x="543" y="563"/>
                  </a:cubicBezTo>
                  <a:cubicBezTo>
                    <a:pt x="543" y="564"/>
                    <a:pt x="542" y="564"/>
                    <a:pt x="542" y="564"/>
                  </a:cubicBezTo>
                  <a:cubicBezTo>
                    <a:pt x="541" y="564"/>
                    <a:pt x="541" y="564"/>
                    <a:pt x="541" y="564"/>
                  </a:cubicBezTo>
                  <a:cubicBezTo>
                    <a:pt x="540" y="564"/>
                    <a:pt x="540" y="565"/>
                    <a:pt x="539" y="565"/>
                  </a:cubicBezTo>
                  <a:cubicBezTo>
                    <a:pt x="539" y="565"/>
                    <a:pt x="539" y="565"/>
                    <a:pt x="539" y="565"/>
                  </a:cubicBezTo>
                  <a:cubicBezTo>
                    <a:pt x="538" y="566"/>
                    <a:pt x="536" y="566"/>
                    <a:pt x="534" y="567"/>
                  </a:cubicBezTo>
                  <a:cubicBezTo>
                    <a:pt x="534" y="567"/>
                    <a:pt x="534" y="567"/>
                    <a:pt x="533" y="567"/>
                  </a:cubicBezTo>
                  <a:cubicBezTo>
                    <a:pt x="533" y="567"/>
                    <a:pt x="532" y="567"/>
                    <a:pt x="532" y="567"/>
                  </a:cubicBezTo>
                  <a:cubicBezTo>
                    <a:pt x="531" y="568"/>
                    <a:pt x="531" y="568"/>
                    <a:pt x="531" y="568"/>
                  </a:cubicBezTo>
                  <a:cubicBezTo>
                    <a:pt x="531" y="568"/>
                    <a:pt x="530" y="568"/>
                    <a:pt x="530" y="568"/>
                  </a:cubicBezTo>
                  <a:cubicBezTo>
                    <a:pt x="529" y="568"/>
                    <a:pt x="529" y="568"/>
                    <a:pt x="529" y="568"/>
                  </a:cubicBezTo>
                  <a:cubicBezTo>
                    <a:pt x="528" y="568"/>
                    <a:pt x="528" y="568"/>
                    <a:pt x="528" y="569"/>
                  </a:cubicBezTo>
                  <a:cubicBezTo>
                    <a:pt x="527" y="569"/>
                    <a:pt x="527" y="569"/>
                    <a:pt x="526" y="569"/>
                  </a:cubicBezTo>
                  <a:cubicBezTo>
                    <a:pt x="526" y="569"/>
                    <a:pt x="526" y="569"/>
                    <a:pt x="525" y="569"/>
                  </a:cubicBezTo>
                  <a:cubicBezTo>
                    <a:pt x="525" y="569"/>
                    <a:pt x="525" y="569"/>
                    <a:pt x="525" y="569"/>
                  </a:cubicBezTo>
                  <a:cubicBezTo>
                    <a:pt x="525" y="569"/>
                    <a:pt x="525" y="569"/>
                    <a:pt x="525" y="569"/>
                  </a:cubicBezTo>
                  <a:cubicBezTo>
                    <a:pt x="524" y="569"/>
                    <a:pt x="523" y="570"/>
                    <a:pt x="521" y="570"/>
                  </a:cubicBezTo>
                  <a:cubicBezTo>
                    <a:pt x="521" y="550"/>
                    <a:pt x="521" y="550"/>
                    <a:pt x="521" y="550"/>
                  </a:cubicBezTo>
                  <a:cubicBezTo>
                    <a:pt x="523" y="549"/>
                    <a:pt x="524" y="549"/>
                    <a:pt x="525" y="549"/>
                  </a:cubicBezTo>
                  <a:cubicBezTo>
                    <a:pt x="525" y="548"/>
                    <a:pt x="525" y="548"/>
                    <a:pt x="525" y="548"/>
                  </a:cubicBezTo>
                  <a:cubicBezTo>
                    <a:pt x="556" y="540"/>
                    <a:pt x="579" y="513"/>
                    <a:pt x="583" y="481"/>
                  </a:cubicBezTo>
                  <a:cubicBezTo>
                    <a:pt x="542" y="481"/>
                    <a:pt x="542" y="481"/>
                    <a:pt x="542" y="481"/>
                  </a:cubicBezTo>
                  <a:cubicBezTo>
                    <a:pt x="542" y="491"/>
                    <a:pt x="542" y="491"/>
                    <a:pt x="542" y="491"/>
                  </a:cubicBezTo>
                  <a:cubicBezTo>
                    <a:pt x="568" y="491"/>
                    <a:pt x="568" y="491"/>
                    <a:pt x="568" y="491"/>
                  </a:cubicBezTo>
                  <a:cubicBezTo>
                    <a:pt x="566" y="497"/>
                    <a:pt x="563" y="503"/>
                    <a:pt x="559" y="509"/>
                  </a:cubicBezTo>
                  <a:cubicBezTo>
                    <a:pt x="513" y="509"/>
                    <a:pt x="513" y="509"/>
                    <a:pt x="513" y="509"/>
                  </a:cubicBezTo>
                  <a:cubicBezTo>
                    <a:pt x="513" y="518"/>
                    <a:pt x="513" y="518"/>
                    <a:pt x="513" y="518"/>
                  </a:cubicBezTo>
                  <a:cubicBezTo>
                    <a:pt x="550" y="518"/>
                    <a:pt x="550" y="518"/>
                    <a:pt x="550" y="518"/>
                  </a:cubicBezTo>
                  <a:cubicBezTo>
                    <a:pt x="540" y="528"/>
                    <a:pt x="528" y="535"/>
                    <a:pt x="513" y="537"/>
                  </a:cubicBezTo>
                  <a:cubicBezTo>
                    <a:pt x="513" y="539"/>
                    <a:pt x="513" y="539"/>
                    <a:pt x="513" y="539"/>
                  </a:cubicBezTo>
                  <a:cubicBezTo>
                    <a:pt x="513" y="548"/>
                    <a:pt x="513" y="548"/>
                    <a:pt x="513" y="548"/>
                  </a:cubicBezTo>
                  <a:cubicBezTo>
                    <a:pt x="513" y="551"/>
                    <a:pt x="513" y="551"/>
                    <a:pt x="513" y="551"/>
                  </a:cubicBezTo>
                  <a:cubicBezTo>
                    <a:pt x="513" y="551"/>
                    <a:pt x="513" y="551"/>
                    <a:pt x="513" y="551"/>
                  </a:cubicBezTo>
                  <a:cubicBezTo>
                    <a:pt x="513" y="571"/>
                    <a:pt x="513" y="571"/>
                    <a:pt x="513" y="571"/>
                  </a:cubicBezTo>
                  <a:cubicBezTo>
                    <a:pt x="513" y="571"/>
                    <a:pt x="513" y="571"/>
                    <a:pt x="513" y="571"/>
                  </a:cubicBezTo>
                  <a:cubicBezTo>
                    <a:pt x="510" y="571"/>
                    <a:pt x="506" y="572"/>
                    <a:pt x="503" y="572"/>
                  </a:cubicBezTo>
                  <a:cubicBezTo>
                    <a:pt x="500" y="572"/>
                    <a:pt x="496" y="571"/>
                    <a:pt x="493" y="571"/>
                  </a:cubicBezTo>
                  <a:cubicBezTo>
                    <a:pt x="493" y="571"/>
                    <a:pt x="493" y="571"/>
                    <a:pt x="493" y="571"/>
                  </a:cubicBezTo>
                  <a:cubicBezTo>
                    <a:pt x="493" y="551"/>
                    <a:pt x="493" y="551"/>
                    <a:pt x="493" y="551"/>
                  </a:cubicBezTo>
                  <a:cubicBezTo>
                    <a:pt x="493" y="551"/>
                    <a:pt x="493" y="551"/>
                    <a:pt x="493" y="551"/>
                  </a:cubicBezTo>
                  <a:cubicBezTo>
                    <a:pt x="493" y="548"/>
                    <a:pt x="493" y="548"/>
                    <a:pt x="493" y="548"/>
                  </a:cubicBezTo>
                  <a:cubicBezTo>
                    <a:pt x="493" y="544"/>
                    <a:pt x="493" y="544"/>
                    <a:pt x="493" y="544"/>
                  </a:cubicBezTo>
                  <a:cubicBezTo>
                    <a:pt x="493" y="537"/>
                    <a:pt x="493" y="537"/>
                    <a:pt x="493" y="537"/>
                  </a:cubicBezTo>
                  <a:cubicBezTo>
                    <a:pt x="478" y="535"/>
                    <a:pt x="465" y="528"/>
                    <a:pt x="455" y="518"/>
                  </a:cubicBezTo>
                  <a:cubicBezTo>
                    <a:pt x="493" y="518"/>
                    <a:pt x="493" y="518"/>
                    <a:pt x="493" y="518"/>
                  </a:cubicBezTo>
                  <a:cubicBezTo>
                    <a:pt x="493" y="509"/>
                    <a:pt x="493" y="509"/>
                    <a:pt x="493" y="509"/>
                  </a:cubicBezTo>
                  <a:cubicBezTo>
                    <a:pt x="447" y="509"/>
                    <a:pt x="447" y="509"/>
                    <a:pt x="447" y="509"/>
                  </a:cubicBezTo>
                  <a:cubicBezTo>
                    <a:pt x="443" y="503"/>
                    <a:pt x="440" y="497"/>
                    <a:pt x="438" y="491"/>
                  </a:cubicBezTo>
                  <a:cubicBezTo>
                    <a:pt x="464" y="491"/>
                    <a:pt x="464" y="491"/>
                    <a:pt x="464" y="491"/>
                  </a:cubicBezTo>
                  <a:cubicBezTo>
                    <a:pt x="464" y="481"/>
                    <a:pt x="464" y="481"/>
                    <a:pt x="464" y="481"/>
                  </a:cubicBezTo>
                  <a:cubicBezTo>
                    <a:pt x="424" y="481"/>
                    <a:pt x="424" y="481"/>
                    <a:pt x="424" y="481"/>
                  </a:cubicBezTo>
                  <a:cubicBezTo>
                    <a:pt x="427" y="513"/>
                    <a:pt x="450" y="540"/>
                    <a:pt x="481" y="548"/>
                  </a:cubicBezTo>
                  <a:cubicBezTo>
                    <a:pt x="481" y="549"/>
                    <a:pt x="481" y="549"/>
                    <a:pt x="481" y="549"/>
                  </a:cubicBezTo>
                  <a:cubicBezTo>
                    <a:pt x="482" y="549"/>
                    <a:pt x="484" y="549"/>
                    <a:pt x="485" y="550"/>
                  </a:cubicBezTo>
                  <a:cubicBezTo>
                    <a:pt x="485" y="570"/>
                    <a:pt x="485" y="570"/>
                    <a:pt x="485" y="570"/>
                  </a:cubicBezTo>
                  <a:cubicBezTo>
                    <a:pt x="484" y="570"/>
                    <a:pt x="482" y="569"/>
                    <a:pt x="481" y="569"/>
                  </a:cubicBezTo>
                  <a:cubicBezTo>
                    <a:pt x="481" y="569"/>
                    <a:pt x="481" y="569"/>
                    <a:pt x="481" y="569"/>
                  </a:cubicBezTo>
                  <a:cubicBezTo>
                    <a:pt x="480" y="569"/>
                    <a:pt x="479" y="569"/>
                    <a:pt x="478" y="568"/>
                  </a:cubicBezTo>
                  <a:cubicBezTo>
                    <a:pt x="478" y="568"/>
                    <a:pt x="478" y="568"/>
                    <a:pt x="478" y="568"/>
                  </a:cubicBezTo>
                  <a:cubicBezTo>
                    <a:pt x="477" y="568"/>
                    <a:pt x="476" y="568"/>
                    <a:pt x="476" y="568"/>
                  </a:cubicBezTo>
                  <a:cubicBezTo>
                    <a:pt x="476" y="568"/>
                    <a:pt x="476" y="568"/>
                    <a:pt x="476" y="568"/>
                  </a:cubicBezTo>
                  <a:cubicBezTo>
                    <a:pt x="475" y="568"/>
                    <a:pt x="474" y="567"/>
                    <a:pt x="473" y="567"/>
                  </a:cubicBezTo>
                  <a:cubicBezTo>
                    <a:pt x="473" y="567"/>
                    <a:pt x="473" y="567"/>
                    <a:pt x="473" y="567"/>
                  </a:cubicBezTo>
                  <a:cubicBezTo>
                    <a:pt x="470" y="566"/>
                    <a:pt x="467" y="565"/>
                    <a:pt x="464" y="564"/>
                  </a:cubicBezTo>
                  <a:cubicBezTo>
                    <a:pt x="464" y="564"/>
                    <a:pt x="464" y="564"/>
                    <a:pt x="464" y="564"/>
                  </a:cubicBezTo>
                  <a:cubicBezTo>
                    <a:pt x="428" y="549"/>
                    <a:pt x="403" y="513"/>
                    <a:pt x="403" y="471"/>
                  </a:cubicBezTo>
                  <a:cubicBezTo>
                    <a:pt x="403" y="469"/>
                    <a:pt x="403" y="466"/>
                    <a:pt x="403" y="464"/>
                  </a:cubicBezTo>
                  <a:cubicBezTo>
                    <a:pt x="403" y="464"/>
                    <a:pt x="403" y="464"/>
                    <a:pt x="403" y="464"/>
                  </a:cubicBezTo>
                  <a:cubicBezTo>
                    <a:pt x="423" y="464"/>
                    <a:pt x="423" y="464"/>
                    <a:pt x="423" y="464"/>
                  </a:cubicBezTo>
                  <a:cubicBezTo>
                    <a:pt x="423" y="464"/>
                    <a:pt x="423" y="464"/>
                    <a:pt x="423" y="464"/>
                  </a:cubicBezTo>
                  <a:cubicBezTo>
                    <a:pt x="464" y="464"/>
                    <a:pt x="464" y="464"/>
                    <a:pt x="464" y="464"/>
                  </a:cubicBezTo>
                  <a:cubicBezTo>
                    <a:pt x="464" y="452"/>
                    <a:pt x="464" y="452"/>
                    <a:pt x="464" y="452"/>
                  </a:cubicBezTo>
                  <a:cubicBezTo>
                    <a:pt x="425" y="452"/>
                    <a:pt x="425" y="452"/>
                    <a:pt x="425" y="452"/>
                  </a:cubicBezTo>
                  <a:cubicBezTo>
                    <a:pt x="425" y="452"/>
                    <a:pt x="425" y="452"/>
                    <a:pt x="425" y="452"/>
                  </a:cubicBezTo>
                  <a:cubicBezTo>
                    <a:pt x="405" y="452"/>
                    <a:pt x="405" y="452"/>
                    <a:pt x="405" y="452"/>
                  </a:cubicBezTo>
                  <a:cubicBezTo>
                    <a:pt x="405" y="452"/>
                    <a:pt x="405" y="452"/>
                    <a:pt x="405" y="452"/>
                  </a:cubicBezTo>
                  <a:cubicBezTo>
                    <a:pt x="406" y="447"/>
                    <a:pt x="407" y="441"/>
                    <a:pt x="410" y="436"/>
                  </a:cubicBezTo>
                  <a:cubicBezTo>
                    <a:pt x="410" y="436"/>
                    <a:pt x="410" y="436"/>
                    <a:pt x="410" y="436"/>
                  </a:cubicBezTo>
                  <a:cubicBezTo>
                    <a:pt x="431" y="436"/>
                    <a:pt x="431" y="436"/>
                    <a:pt x="431" y="436"/>
                  </a:cubicBezTo>
                  <a:cubicBezTo>
                    <a:pt x="432" y="436"/>
                    <a:pt x="432" y="436"/>
                    <a:pt x="432" y="436"/>
                  </a:cubicBezTo>
                  <a:cubicBezTo>
                    <a:pt x="464" y="436"/>
                    <a:pt x="464" y="436"/>
                    <a:pt x="464" y="436"/>
                  </a:cubicBezTo>
                  <a:cubicBezTo>
                    <a:pt x="479" y="436"/>
                    <a:pt x="479" y="436"/>
                    <a:pt x="479" y="436"/>
                  </a:cubicBezTo>
                  <a:cubicBezTo>
                    <a:pt x="481" y="436"/>
                    <a:pt x="481" y="436"/>
                    <a:pt x="481" y="436"/>
                  </a:cubicBezTo>
                  <a:cubicBezTo>
                    <a:pt x="481" y="452"/>
                    <a:pt x="481" y="452"/>
                    <a:pt x="481" y="452"/>
                  </a:cubicBezTo>
                  <a:cubicBezTo>
                    <a:pt x="481" y="464"/>
                    <a:pt x="481" y="464"/>
                    <a:pt x="481" y="464"/>
                  </a:cubicBezTo>
                  <a:cubicBezTo>
                    <a:pt x="493" y="464"/>
                    <a:pt x="493" y="464"/>
                    <a:pt x="493" y="464"/>
                  </a:cubicBezTo>
                  <a:cubicBezTo>
                    <a:pt x="493" y="436"/>
                    <a:pt x="493" y="436"/>
                    <a:pt x="493" y="436"/>
                  </a:cubicBezTo>
                  <a:cubicBezTo>
                    <a:pt x="493" y="424"/>
                    <a:pt x="493" y="424"/>
                    <a:pt x="493" y="424"/>
                  </a:cubicBezTo>
                  <a:cubicBezTo>
                    <a:pt x="479" y="424"/>
                    <a:pt x="479" y="424"/>
                    <a:pt x="479" y="424"/>
                  </a:cubicBezTo>
                  <a:cubicBezTo>
                    <a:pt x="439" y="424"/>
                    <a:pt x="439" y="424"/>
                    <a:pt x="439" y="424"/>
                  </a:cubicBezTo>
                  <a:cubicBezTo>
                    <a:pt x="439" y="424"/>
                    <a:pt x="439" y="424"/>
                    <a:pt x="439" y="424"/>
                  </a:cubicBezTo>
                  <a:cubicBezTo>
                    <a:pt x="415" y="424"/>
                    <a:pt x="415" y="424"/>
                    <a:pt x="415" y="424"/>
                  </a:cubicBezTo>
                  <a:cubicBezTo>
                    <a:pt x="415" y="424"/>
                    <a:pt x="415" y="424"/>
                    <a:pt x="415" y="424"/>
                  </a:cubicBezTo>
                  <a:cubicBezTo>
                    <a:pt x="428" y="399"/>
                    <a:pt x="452" y="380"/>
                    <a:pt x="481" y="374"/>
                  </a:cubicBezTo>
                  <a:cubicBezTo>
                    <a:pt x="481" y="374"/>
                    <a:pt x="481" y="374"/>
                    <a:pt x="481" y="374"/>
                  </a:cubicBezTo>
                  <a:cubicBezTo>
                    <a:pt x="482" y="373"/>
                    <a:pt x="484" y="373"/>
                    <a:pt x="485" y="373"/>
                  </a:cubicBezTo>
                  <a:cubicBezTo>
                    <a:pt x="485" y="393"/>
                    <a:pt x="485" y="393"/>
                    <a:pt x="485" y="393"/>
                  </a:cubicBezTo>
                  <a:cubicBezTo>
                    <a:pt x="484" y="394"/>
                    <a:pt x="482" y="394"/>
                    <a:pt x="481" y="394"/>
                  </a:cubicBezTo>
                  <a:cubicBezTo>
                    <a:pt x="481" y="395"/>
                    <a:pt x="481" y="395"/>
                    <a:pt x="481" y="395"/>
                  </a:cubicBezTo>
                  <a:cubicBezTo>
                    <a:pt x="472" y="397"/>
                    <a:pt x="463" y="401"/>
                    <a:pt x="456" y="407"/>
                  </a:cubicBezTo>
                  <a:cubicBezTo>
                    <a:pt x="493" y="407"/>
                    <a:pt x="493" y="407"/>
                    <a:pt x="493" y="407"/>
                  </a:cubicBezTo>
                  <a:cubicBezTo>
                    <a:pt x="493" y="401"/>
                    <a:pt x="493" y="401"/>
                    <a:pt x="493" y="401"/>
                  </a:cubicBezTo>
                  <a:cubicBezTo>
                    <a:pt x="493" y="396"/>
                    <a:pt x="493" y="396"/>
                    <a:pt x="493" y="396"/>
                  </a:cubicBezTo>
                  <a:cubicBezTo>
                    <a:pt x="493" y="392"/>
                    <a:pt x="493" y="392"/>
                    <a:pt x="493" y="392"/>
                  </a:cubicBezTo>
                  <a:cubicBezTo>
                    <a:pt x="493" y="392"/>
                    <a:pt x="493" y="392"/>
                    <a:pt x="493" y="392"/>
                  </a:cubicBezTo>
                  <a:cubicBezTo>
                    <a:pt x="493" y="372"/>
                    <a:pt x="493" y="372"/>
                    <a:pt x="493" y="372"/>
                  </a:cubicBezTo>
                  <a:cubicBezTo>
                    <a:pt x="493" y="372"/>
                    <a:pt x="493" y="372"/>
                    <a:pt x="493" y="372"/>
                  </a:cubicBezTo>
                  <a:cubicBezTo>
                    <a:pt x="496" y="371"/>
                    <a:pt x="500" y="371"/>
                    <a:pt x="503" y="371"/>
                  </a:cubicBezTo>
                  <a:close/>
                  <a:moveTo>
                    <a:pt x="107" y="485"/>
                  </a:moveTo>
                  <a:cubicBezTo>
                    <a:pt x="116" y="485"/>
                    <a:pt x="122" y="491"/>
                    <a:pt x="122" y="500"/>
                  </a:cubicBezTo>
                  <a:cubicBezTo>
                    <a:pt x="122" y="508"/>
                    <a:pt x="116" y="515"/>
                    <a:pt x="107" y="515"/>
                  </a:cubicBezTo>
                  <a:cubicBezTo>
                    <a:pt x="99" y="515"/>
                    <a:pt x="92" y="508"/>
                    <a:pt x="92" y="500"/>
                  </a:cubicBezTo>
                  <a:cubicBezTo>
                    <a:pt x="92" y="491"/>
                    <a:pt x="99" y="485"/>
                    <a:pt x="107" y="485"/>
                  </a:cubicBezTo>
                  <a:close/>
                  <a:moveTo>
                    <a:pt x="899" y="485"/>
                  </a:moveTo>
                  <a:cubicBezTo>
                    <a:pt x="907" y="485"/>
                    <a:pt x="914" y="491"/>
                    <a:pt x="914" y="500"/>
                  </a:cubicBezTo>
                  <a:cubicBezTo>
                    <a:pt x="914" y="508"/>
                    <a:pt x="907" y="515"/>
                    <a:pt x="899" y="515"/>
                  </a:cubicBezTo>
                  <a:cubicBezTo>
                    <a:pt x="891" y="515"/>
                    <a:pt x="884" y="508"/>
                    <a:pt x="884" y="500"/>
                  </a:cubicBezTo>
                  <a:cubicBezTo>
                    <a:pt x="884" y="491"/>
                    <a:pt x="891" y="485"/>
                    <a:pt x="899" y="485"/>
                  </a:cubicBezTo>
                  <a:close/>
                  <a:moveTo>
                    <a:pt x="143" y="603"/>
                  </a:moveTo>
                  <a:cubicBezTo>
                    <a:pt x="145" y="603"/>
                    <a:pt x="145" y="603"/>
                    <a:pt x="145" y="603"/>
                  </a:cubicBezTo>
                  <a:cubicBezTo>
                    <a:pt x="153" y="628"/>
                    <a:pt x="153" y="628"/>
                    <a:pt x="153" y="628"/>
                  </a:cubicBezTo>
                  <a:cubicBezTo>
                    <a:pt x="151" y="629"/>
                    <a:pt x="151" y="629"/>
                    <a:pt x="151" y="629"/>
                  </a:cubicBezTo>
                  <a:cubicBezTo>
                    <a:pt x="151" y="627"/>
                    <a:pt x="151" y="627"/>
                    <a:pt x="151" y="627"/>
                  </a:cubicBezTo>
                  <a:cubicBezTo>
                    <a:pt x="150" y="624"/>
                    <a:pt x="149" y="623"/>
                    <a:pt x="147" y="622"/>
                  </a:cubicBezTo>
                  <a:cubicBezTo>
                    <a:pt x="146" y="622"/>
                    <a:pt x="143" y="622"/>
                    <a:pt x="140" y="623"/>
                  </a:cubicBezTo>
                  <a:cubicBezTo>
                    <a:pt x="110" y="633"/>
                    <a:pt x="110" y="633"/>
                    <a:pt x="110" y="633"/>
                  </a:cubicBezTo>
                  <a:cubicBezTo>
                    <a:pt x="106" y="634"/>
                    <a:pt x="102" y="635"/>
                    <a:pt x="99" y="635"/>
                  </a:cubicBezTo>
                  <a:cubicBezTo>
                    <a:pt x="96" y="635"/>
                    <a:pt x="93" y="634"/>
                    <a:pt x="90" y="632"/>
                  </a:cubicBezTo>
                  <a:cubicBezTo>
                    <a:pt x="87" y="630"/>
                    <a:pt x="85" y="628"/>
                    <a:pt x="84" y="624"/>
                  </a:cubicBezTo>
                  <a:cubicBezTo>
                    <a:pt x="83" y="622"/>
                    <a:pt x="83" y="619"/>
                    <a:pt x="84" y="617"/>
                  </a:cubicBezTo>
                  <a:cubicBezTo>
                    <a:pt x="85" y="615"/>
                    <a:pt x="86" y="614"/>
                    <a:pt x="88" y="613"/>
                  </a:cubicBezTo>
                  <a:cubicBezTo>
                    <a:pt x="89" y="613"/>
                    <a:pt x="91" y="613"/>
                    <a:pt x="92" y="613"/>
                  </a:cubicBezTo>
                  <a:cubicBezTo>
                    <a:pt x="93" y="614"/>
                    <a:pt x="94" y="615"/>
                    <a:pt x="94" y="616"/>
                  </a:cubicBezTo>
                  <a:cubicBezTo>
                    <a:pt x="94" y="617"/>
                    <a:pt x="94" y="618"/>
                    <a:pt x="94" y="619"/>
                  </a:cubicBezTo>
                  <a:cubicBezTo>
                    <a:pt x="94" y="620"/>
                    <a:pt x="92" y="621"/>
                    <a:pt x="90" y="623"/>
                  </a:cubicBezTo>
                  <a:cubicBezTo>
                    <a:pt x="89" y="625"/>
                    <a:pt x="88" y="626"/>
                    <a:pt x="88" y="627"/>
                  </a:cubicBezTo>
                  <a:cubicBezTo>
                    <a:pt x="89" y="628"/>
                    <a:pt x="89" y="628"/>
                    <a:pt x="91" y="629"/>
                  </a:cubicBezTo>
                  <a:cubicBezTo>
                    <a:pt x="92" y="629"/>
                    <a:pt x="94" y="629"/>
                    <a:pt x="96" y="628"/>
                  </a:cubicBezTo>
                  <a:cubicBezTo>
                    <a:pt x="137" y="615"/>
                    <a:pt x="137" y="615"/>
                    <a:pt x="137" y="615"/>
                  </a:cubicBezTo>
                  <a:cubicBezTo>
                    <a:pt x="140" y="614"/>
                    <a:pt x="142" y="613"/>
                    <a:pt x="143" y="612"/>
                  </a:cubicBezTo>
                  <a:cubicBezTo>
                    <a:pt x="143" y="612"/>
                    <a:pt x="144" y="611"/>
                    <a:pt x="144" y="610"/>
                  </a:cubicBezTo>
                  <a:cubicBezTo>
                    <a:pt x="144" y="608"/>
                    <a:pt x="144" y="607"/>
                    <a:pt x="144" y="605"/>
                  </a:cubicBezTo>
                  <a:cubicBezTo>
                    <a:pt x="143" y="603"/>
                    <a:pt x="143" y="603"/>
                    <a:pt x="143" y="603"/>
                  </a:cubicBezTo>
                  <a:close/>
                  <a:moveTo>
                    <a:pt x="113" y="691"/>
                  </a:moveTo>
                  <a:cubicBezTo>
                    <a:pt x="112" y="692"/>
                    <a:pt x="112" y="692"/>
                    <a:pt x="112" y="692"/>
                  </a:cubicBezTo>
                  <a:cubicBezTo>
                    <a:pt x="101" y="667"/>
                    <a:pt x="101" y="667"/>
                    <a:pt x="101" y="667"/>
                  </a:cubicBezTo>
                  <a:cubicBezTo>
                    <a:pt x="102" y="667"/>
                    <a:pt x="102" y="667"/>
                    <a:pt x="102" y="667"/>
                  </a:cubicBezTo>
                  <a:cubicBezTo>
                    <a:pt x="103" y="669"/>
                    <a:pt x="103" y="669"/>
                    <a:pt x="103" y="669"/>
                  </a:cubicBezTo>
                  <a:cubicBezTo>
                    <a:pt x="104" y="671"/>
                    <a:pt x="106" y="673"/>
                    <a:pt x="108" y="673"/>
                  </a:cubicBezTo>
                  <a:cubicBezTo>
                    <a:pt x="109" y="673"/>
                    <a:pt x="111" y="673"/>
                    <a:pt x="115" y="671"/>
                  </a:cubicBezTo>
                  <a:cubicBezTo>
                    <a:pt x="152" y="655"/>
                    <a:pt x="152" y="655"/>
                    <a:pt x="152" y="655"/>
                  </a:cubicBezTo>
                  <a:cubicBezTo>
                    <a:pt x="155" y="653"/>
                    <a:pt x="156" y="652"/>
                    <a:pt x="157" y="652"/>
                  </a:cubicBezTo>
                  <a:cubicBezTo>
                    <a:pt x="158" y="651"/>
                    <a:pt x="158" y="650"/>
                    <a:pt x="158" y="649"/>
                  </a:cubicBezTo>
                  <a:cubicBezTo>
                    <a:pt x="158" y="647"/>
                    <a:pt x="158" y="646"/>
                    <a:pt x="158" y="645"/>
                  </a:cubicBezTo>
                  <a:cubicBezTo>
                    <a:pt x="157" y="643"/>
                    <a:pt x="157" y="643"/>
                    <a:pt x="157" y="643"/>
                  </a:cubicBezTo>
                  <a:cubicBezTo>
                    <a:pt x="158" y="642"/>
                    <a:pt x="158" y="642"/>
                    <a:pt x="158" y="642"/>
                  </a:cubicBezTo>
                  <a:cubicBezTo>
                    <a:pt x="169" y="667"/>
                    <a:pt x="169" y="667"/>
                    <a:pt x="169" y="667"/>
                  </a:cubicBezTo>
                  <a:cubicBezTo>
                    <a:pt x="168" y="667"/>
                    <a:pt x="168" y="667"/>
                    <a:pt x="168" y="667"/>
                  </a:cubicBezTo>
                  <a:cubicBezTo>
                    <a:pt x="167" y="665"/>
                    <a:pt x="167" y="665"/>
                    <a:pt x="167" y="665"/>
                  </a:cubicBezTo>
                  <a:cubicBezTo>
                    <a:pt x="166" y="663"/>
                    <a:pt x="164" y="661"/>
                    <a:pt x="162" y="661"/>
                  </a:cubicBezTo>
                  <a:cubicBezTo>
                    <a:pt x="161" y="661"/>
                    <a:pt x="159" y="661"/>
                    <a:pt x="155" y="663"/>
                  </a:cubicBezTo>
                  <a:cubicBezTo>
                    <a:pt x="118" y="679"/>
                    <a:pt x="118" y="679"/>
                    <a:pt x="118" y="679"/>
                  </a:cubicBezTo>
                  <a:cubicBezTo>
                    <a:pt x="115" y="681"/>
                    <a:pt x="114" y="682"/>
                    <a:pt x="113" y="682"/>
                  </a:cubicBezTo>
                  <a:cubicBezTo>
                    <a:pt x="112" y="683"/>
                    <a:pt x="112" y="684"/>
                    <a:pt x="112" y="685"/>
                  </a:cubicBezTo>
                  <a:cubicBezTo>
                    <a:pt x="112" y="686"/>
                    <a:pt x="112" y="688"/>
                    <a:pt x="112" y="689"/>
                  </a:cubicBezTo>
                  <a:cubicBezTo>
                    <a:pt x="113" y="691"/>
                    <a:pt x="113" y="691"/>
                    <a:pt x="113" y="691"/>
                  </a:cubicBezTo>
                  <a:close/>
                  <a:moveTo>
                    <a:pt x="175" y="677"/>
                  </a:moveTo>
                  <a:cubicBezTo>
                    <a:pt x="184" y="691"/>
                    <a:pt x="184" y="691"/>
                    <a:pt x="184" y="691"/>
                  </a:cubicBezTo>
                  <a:cubicBezTo>
                    <a:pt x="164" y="749"/>
                    <a:pt x="164" y="749"/>
                    <a:pt x="164" y="749"/>
                  </a:cubicBezTo>
                  <a:cubicBezTo>
                    <a:pt x="195" y="729"/>
                    <a:pt x="195" y="729"/>
                    <a:pt x="195" y="729"/>
                  </a:cubicBezTo>
                  <a:cubicBezTo>
                    <a:pt x="198" y="727"/>
                    <a:pt x="200" y="726"/>
                    <a:pt x="200" y="724"/>
                  </a:cubicBezTo>
                  <a:cubicBezTo>
                    <a:pt x="201" y="723"/>
                    <a:pt x="200" y="721"/>
                    <a:pt x="199" y="719"/>
                  </a:cubicBezTo>
                  <a:cubicBezTo>
                    <a:pt x="198" y="717"/>
                    <a:pt x="198" y="717"/>
                    <a:pt x="198" y="717"/>
                  </a:cubicBezTo>
                  <a:cubicBezTo>
                    <a:pt x="199" y="716"/>
                    <a:pt x="199" y="716"/>
                    <a:pt x="199" y="716"/>
                  </a:cubicBezTo>
                  <a:cubicBezTo>
                    <a:pt x="211" y="735"/>
                    <a:pt x="211" y="735"/>
                    <a:pt x="211" y="735"/>
                  </a:cubicBezTo>
                  <a:cubicBezTo>
                    <a:pt x="209" y="735"/>
                    <a:pt x="209" y="735"/>
                    <a:pt x="209" y="735"/>
                  </a:cubicBezTo>
                  <a:cubicBezTo>
                    <a:pt x="208" y="734"/>
                    <a:pt x="208" y="734"/>
                    <a:pt x="208" y="734"/>
                  </a:cubicBezTo>
                  <a:cubicBezTo>
                    <a:pt x="207" y="731"/>
                    <a:pt x="205" y="730"/>
                    <a:pt x="203" y="730"/>
                  </a:cubicBezTo>
                  <a:cubicBezTo>
                    <a:pt x="202" y="730"/>
                    <a:pt x="200" y="731"/>
                    <a:pt x="197" y="733"/>
                  </a:cubicBezTo>
                  <a:cubicBezTo>
                    <a:pt x="152" y="761"/>
                    <a:pt x="152" y="761"/>
                    <a:pt x="152" y="761"/>
                  </a:cubicBezTo>
                  <a:cubicBezTo>
                    <a:pt x="151" y="759"/>
                    <a:pt x="151" y="759"/>
                    <a:pt x="151" y="759"/>
                  </a:cubicBezTo>
                  <a:cubicBezTo>
                    <a:pt x="172" y="697"/>
                    <a:pt x="172" y="697"/>
                    <a:pt x="172" y="697"/>
                  </a:cubicBezTo>
                  <a:cubicBezTo>
                    <a:pt x="139" y="718"/>
                    <a:pt x="139" y="718"/>
                    <a:pt x="139" y="718"/>
                  </a:cubicBezTo>
                  <a:cubicBezTo>
                    <a:pt x="136" y="720"/>
                    <a:pt x="134" y="722"/>
                    <a:pt x="134" y="723"/>
                  </a:cubicBezTo>
                  <a:cubicBezTo>
                    <a:pt x="133" y="725"/>
                    <a:pt x="134" y="726"/>
                    <a:pt x="135" y="728"/>
                  </a:cubicBezTo>
                  <a:cubicBezTo>
                    <a:pt x="136" y="730"/>
                    <a:pt x="136" y="730"/>
                    <a:pt x="136" y="730"/>
                  </a:cubicBezTo>
                  <a:cubicBezTo>
                    <a:pt x="135" y="731"/>
                    <a:pt x="135" y="731"/>
                    <a:pt x="135" y="731"/>
                  </a:cubicBezTo>
                  <a:cubicBezTo>
                    <a:pt x="123" y="713"/>
                    <a:pt x="123" y="713"/>
                    <a:pt x="123" y="713"/>
                  </a:cubicBezTo>
                  <a:cubicBezTo>
                    <a:pt x="125" y="712"/>
                    <a:pt x="125" y="712"/>
                    <a:pt x="125" y="712"/>
                  </a:cubicBezTo>
                  <a:cubicBezTo>
                    <a:pt x="126" y="714"/>
                    <a:pt x="126" y="714"/>
                    <a:pt x="126" y="714"/>
                  </a:cubicBezTo>
                  <a:cubicBezTo>
                    <a:pt x="127" y="716"/>
                    <a:pt x="129" y="717"/>
                    <a:pt x="131" y="717"/>
                  </a:cubicBezTo>
                  <a:cubicBezTo>
                    <a:pt x="132" y="717"/>
                    <a:pt x="134" y="716"/>
                    <a:pt x="137" y="715"/>
                  </a:cubicBezTo>
                  <a:cubicBezTo>
                    <a:pt x="174" y="691"/>
                    <a:pt x="174" y="691"/>
                    <a:pt x="174" y="691"/>
                  </a:cubicBezTo>
                  <a:cubicBezTo>
                    <a:pt x="175" y="689"/>
                    <a:pt x="175" y="687"/>
                    <a:pt x="175" y="686"/>
                  </a:cubicBezTo>
                  <a:cubicBezTo>
                    <a:pt x="176" y="684"/>
                    <a:pt x="175" y="683"/>
                    <a:pt x="175" y="681"/>
                  </a:cubicBezTo>
                  <a:cubicBezTo>
                    <a:pt x="175" y="680"/>
                    <a:pt x="174" y="679"/>
                    <a:pt x="173" y="677"/>
                  </a:cubicBezTo>
                  <a:cubicBezTo>
                    <a:pt x="175" y="677"/>
                    <a:pt x="175" y="677"/>
                    <a:pt x="175" y="677"/>
                  </a:cubicBezTo>
                  <a:close/>
                  <a:moveTo>
                    <a:pt x="216" y="799"/>
                  </a:moveTo>
                  <a:cubicBezTo>
                    <a:pt x="199" y="782"/>
                    <a:pt x="199" y="782"/>
                    <a:pt x="199" y="782"/>
                  </a:cubicBezTo>
                  <a:cubicBezTo>
                    <a:pt x="189" y="786"/>
                    <a:pt x="189" y="786"/>
                    <a:pt x="189" y="786"/>
                  </a:cubicBezTo>
                  <a:cubicBezTo>
                    <a:pt x="186" y="787"/>
                    <a:pt x="185" y="788"/>
                    <a:pt x="184" y="789"/>
                  </a:cubicBezTo>
                  <a:cubicBezTo>
                    <a:pt x="183" y="790"/>
                    <a:pt x="183" y="791"/>
                    <a:pt x="183" y="792"/>
                  </a:cubicBezTo>
                  <a:cubicBezTo>
                    <a:pt x="183" y="793"/>
                    <a:pt x="184" y="795"/>
                    <a:pt x="186" y="797"/>
                  </a:cubicBezTo>
                  <a:cubicBezTo>
                    <a:pt x="185" y="798"/>
                    <a:pt x="185" y="798"/>
                    <a:pt x="185" y="798"/>
                  </a:cubicBezTo>
                  <a:cubicBezTo>
                    <a:pt x="171" y="784"/>
                    <a:pt x="171" y="784"/>
                    <a:pt x="171" y="784"/>
                  </a:cubicBezTo>
                  <a:cubicBezTo>
                    <a:pt x="172" y="783"/>
                    <a:pt x="172" y="783"/>
                    <a:pt x="172" y="783"/>
                  </a:cubicBezTo>
                  <a:cubicBezTo>
                    <a:pt x="174" y="785"/>
                    <a:pt x="176" y="785"/>
                    <a:pt x="177" y="785"/>
                  </a:cubicBezTo>
                  <a:cubicBezTo>
                    <a:pt x="179" y="785"/>
                    <a:pt x="183" y="785"/>
                    <a:pt x="187" y="783"/>
                  </a:cubicBezTo>
                  <a:cubicBezTo>
                    <a:pt x="239" y="761"/>
                    <a:pt x="239" y="761"/>
                    <a:pt x="239" y="761"/>
                  </a:cubicBezTo>
                  <a:cubicBezTo>
                    <a:pt x="240" y="762"/>
                    <a:pt x="240" y="762"/>
                    <a:pt x="240" y="762"/>
                  </a:cubicBezTo>
                  <a:cubicBezTo>
                    <a:pt x="220" y="815"/>
                    <a:pt x="220" y="815"/>
                    <a:pt x="220" y="815"/>
                  </a:cubicBezTo>
                  <a:cubicBezTo>
                    <a:pt x="218" y="819"/>
                    <a:pt x="217" y="822"/>
                    <a:pt x="217" y="824"/>
                  </a:cubicBezTo>
                  <a:cubicBezTo>
                    <a:pt x="217" y="826"/>
                    <a:pt x="218" y="828"/>
                    <a:pt x="220" y="830"/>
                  </a:cubicBezTo>
                  <a:cubicBezTo>
                    <a:pt x="219" y="831"/>
                    <a:pt x="219" y="831"/>
                    <a:pt x="219" y="831"/>
                  </a:cubicBezTo>
                  <a:cubicBezTo>
                    <a:pt x="201" y="814"/>
                    <a:pt x="201" y="814"/>
                    <a:pt x="201" y="814"/>
                  </a:cubicBezTo>
                  <a:cubicBezTo>
                    <a:pt x="202" y="812"/>
                    <a:pt x="202" y="812"/>
                    <a:pt x="202" y="812"/>
                  </a:cubicBezTo>
                  <a:cubicBezTo>
                    <a:pt x="204" y="814"/>
                    <a:pt x="206" y="815"/>
                    <a:pt x="207" y="815"/>
                  </a:cubicBezTo>
                  <a:cubicBezTo>
                    <a:pt x="208" y="815"/>
                    <a:pt x="209" y="815"/>
                    <a:pt x="210" y="814"/>
                  </a:cubicBezTo>
                  <a:cubicBezTo>
                    <a:pt x="211" y="813"/>
                    <a:pt x="212" y="811"/>
                    <a:pt x="213" y="808"/>
                  </a:cubicBezTo>
                  <a:cubicBezTo>
                    <a:pt x="216" y="799"/>
                    <a:pt x="216" y="799"/>
                    <a:pt x="216" y="799"/>
                  </a:cubicBezTo>
                  <a:close/>
                  <a:moveTo>
                    <a:pt x="218" y="796"/>
                  </a:moveTo>
                  <a:cubicBezTo>
                    <a:pt x="228" y="770"/>
                    <a:pt x="228" y="770"/>
                    <a:pt x="228" y="770"/>
                  </a:cubicBezTo>
                  <a:cubicBezTo>
                    <a:pt x="202" y="781"/>
                    <a:pt x="202" y="781"/>
                    <a:pt x="202" y="781"/>
                  </a:cubicBezTo>
                  <a:cubicBezTo>
                    <a:pt x="218" y="796"/>
                    <a:pt x="218" y="796"/>
                    <a:pt x="218" y="796"/>
                  </a:cubicBezTo>
                  <a:close/>
                  <a:moveTo>
                    <a:pt x="267" y="791"/>
                  </a:moveTo>
                  <a:cubicBezTo>
                    <a:pt x="282" y="801"/>
                    <a:pt x="282" y="801"/>
                    <a:pt x="282" y="801"/>
                  </a:cubicBezTo>
                  <a:cubicBezTo>
                    <a:pt x="288" y="861"/>
                    <a:pt x="288" y="861"/>
                    <a:pt x="288" y="861"/>
                  </a:cubicBezTo>
                  <a:cubicBezTo>
                    <a:pt x="308" y="831"/>
                    <a:pt x="308" y="831"/>
                    <a:pt x="308" y="831"/>
                  </a:cubicBezTo>
                  <a:cubicBezTo>
                    <a:pt x="310" y="827"/>
                    <a:pt x="311" y="825"/>
                    <a:pt x="311" y="824"/>
                  </a:cubicBezTo>
                  <a:cubicBezTo>
                    <a:pt x="310" y="822"/>
                    <a:pt x="309" y="821"/>
                    <a:pt x="307" y="819"/>
                  </a:cubicBezTo>
                  <a:cubicBezTo>
                    <a:pt x="305" y="818"/>
                    <a:pt x="305" y="818"/>
                    <a:pt x="305" y="818"/>
                  </a:cubicBezTo>
                  <a:cubicBezTo>
                    <a:pt x="306" y="817"/>
                    <a:pt x="306" y="817"/>
                    <a:pt x="306" y="817"/>
                  </a:cubicBezTo>
                  <a:cubicBezTo>
                    <a:pt x="325" y="829"/>
                    <a:pt x="325" y="829"/>
                    <a:pt x="325" y="829"/>
                  </a:cubicBezTo>
                  <a:cubicBezTo>
                    <a:pt x="324" y="830"/>
                    <a:pt x="324" y="830"/>
                    <a:pt x="324" y="830"/>
                  </a:cubicBezTo>
                  <a:cubicBezTo>
                    <a:pt x="322" y="829"/>
                    <a:pt x="322" y="829"/>
                    <a:pt x="322" y="829"/>
                  </a:cubicBezTo>
                  <a:cubicBezTo>
                    <a:pt x="320" y="827"/>
                    <a:pt x="318" y="827"/>
                    <a:pt x="316" y="828"/>
                  </a:cubicBezTo>
                  <a:cubicBezTo>
                    <a:pt x="315" y="828"/>
                    <a:pt x="313" y="830"/>
                    <a:pt x="311" y="833"/>
                  </a:cubicBezTo>
                  <a:cubicBezTo>
                    <a:pt x="282" y="877"/>
                    <a:pt x="282" y="877"/>
                    <a:pt x="282" y="877"/>
                  </a:cubicBezTo>
                  <a:cubicBezTo>
                    <a:pt x="281" y="876"/>
                    <a:pt x="281" y="876"/>
                    <a:pt x="281" y="876"/>
                  </a:cubicBezTo>
                  <a:cubicBezTo>
                    <a:pt x="274" y="811"/>
                    <a:pt x="274" y="811"/>
                    <a:pt x="274" y="811"/>
                  </a:cubicBezTo>
                  <a:cubicBezTo>
                    <a:pt x="253" y="844"/>
                    <a:pt x="253" y="844"/>
                    <a:pt x="253" y="844"/>
                  </a:cubicBezTo>
                  <a:cubicBezTo>
                    <a:pt x="251" y="847"/>
                    <a:pt x="250" y="849"/>
                    <a:pt x="250" y="851"/>
                  </a:cubicBezTo>
                  <a:cubicBezTo>
                    <a:pt x="250" y="852"/>
                    <a:pt x="251" y="854"/>
                    <a:pt x="253" y="855"/>
                  </a:cubicBezTo>
                  <a:cubicBezTo>
                    <a:pt x="255" y="856"/>
                    <a:pt x="255" y="856"/>
                    <a:pt x="255" y="856"/>
                  </a:cubicBezTo>
                  <a:cubicBezTo>
                    <a:pt x="254" y="858"/>
                    <a:pt x="254" y="858"/>
                    <a:pt x="254" y="858"/>
                  </a:cubicBezTo>
                  <a:cubicBezTo>
                    <a:pt x="236" y="846"/>
                    <a:pt x="236" y="846"/>
                    <a:pt x="236" y="846"/>
                  </a:cubicBezTo>
                  <a:cubicBezTo>
                    <a:pt x="237" y="844"/>
                    <a:pt x="237" y="844"/>
                    <a:pt x="237" y="844"/>
                  </a:cubicBezTo>
                  <a:cubicBezTo>
                    <a:pt x="239" y="846"/>
                    <a:pt x="239" y="846"/>
                    <a:pt x="239" y="846"/>
                  </a:cubicBezTo>
                  <a:cubicBezTo>
                    <a:pt x="241" y="847"/>
                    <a:pt x="243" y="847"/>
                    <a:pt x="245" y="847"/>
                  </a:cubicBezTo>
                  <a:cubicBezTo>
                    <a:pt x="246" y="846"/>
                    <a:pt x="247" y="845"/>
                    <a:pt x="249" y="842"/>
                  </a:cubicBezTo>
                  <a:cubicBezTo>
                    <a:pt x="273" y="805"/>
                    <a:pt x="273" y="805"/>
                    <a:pt x="273" y="805"/>
                  </a:cubicBezTo>
                  <a:cubicBezTo>
                    <a:pt x="273" y="802"/>
                    <a:pt x="272" y="800"/>
                    <a:pt x="272" y="799"/>
                  </a:cubicBezTo>
                  <a:cubicBezTo>
                    <a:pt x="272" y="798"/>
                    <a:pt x="271" y="797"/>
                    <a:pt x="270" y="795"/>
                  </a:cubicBezTo>
                  <a:cubicBezTo>
                    <a:pt x="269" y="795"/>
                    <a:pt x="268" y="794"/>
                    <a:pt x="266" y="793"/>
                  </a:cubicBezTo>
                  <a:cubicBezTo>
                    <a:pt x="267" y="791"/>
                    <a:pt x="267" y="791"/>
                    <a:pt x="267" y="791"/>
                  </a:cubicBezTo>
                  <a:close/>
                  <a:moveTo>
                    <a:pt x="388" y="857"/>
                  </a:moveTo>
                  <a:cubicBezTo>
                    <a:pt x="389" y="855"/>
                    <a:pt x="389" y="855"/>
                    <a:pt x="389" y="855"/>
                  </a:cubicBezTo>
                  <a:cubicBezTo>
                    <a:pt x="410" y="862"/>
                    <a:pt x="410" y="862"/>
                    <a:pt x="410" y="862"/>
                  </a:cubicBezTo>
                  <a:cubicBezTo>
                    <a:pt x="409" y="864"/>
                    <a:pt x="409" y="864"/>
                    <a:pt x="409" y="864"/>
                  </a:cubicBezTo>
                  <a:cubicBezTo>
                    <a:pt x="407" y="863"/>
                    <a:pt x="407" y="863"/>
                    <a:pt x="407" y="863"/>
                  </a:cubicBezTo>
                  <a:cubicBezTo>
                    <a:pt x="405" y="862"/>
                    <a:pt x="402" y="863"/>
                    <a:pt x="400" y="864"/>
                  </a:cubicBezTo>
                  <a:cubicBezTo>
                    <a:pt x="400" y="865"/>
                    <a:pt x="399" y="867"/>
                    <a:pt x="397" y="870"/>
                  </a:cubicBezTo>
                  <a:cubicBezTo>
                    <a:pt x="389" y="894"/>
                    <a:pt x="389" y="894"/>
                    <a:pt x="389" y="894"/>
                  </a:cubicBezTo>
                  <a:cubicBezTo>
                    <a:pt x="387" y="900"/>
                    <a:pt x="385" y="905"/>
                    <a:pt x="383" y="908"/>
                  </a:cubicBezTo>
                  <a:cubicBezTo>
                    <a:pt x="380" y="910"/>
                    <a:pt x="377" y="912"/>
                    <a:pt x="373" y="914"/>
                  </a:cubicBezTo>
                  <a:cubicBezTo>
                    <a:pt x="368" y="915"/>
                    <a:pt x="363" y="914"/>
                    <a:pt x="357" y="912"/>
                  </a:cubicBezTo>
                  <a:cubicBezTo>
                    <a:pt x="351" y="910"/>
                    <a:pt x="346" y="907"/>
                    <a:pt x="344" y="904"/>
                  </a:cubicBezTo>
                  <a:cubicBezTo>
                    <a:pt x="341" y="900"/>
                    <a:pt x="340" y="897"/>
                    <a:pt x="340" y="892"/>
                  </a:cubicBezTo>
                  <a:cubicBezTo>
                    <a:pt x="340" y="889"/>
                    <a:pt x="341" y="884"/>
                    <a:pt x="343" y="877"/>
                  </a:cubicBezTo>
                  <a:cubicBezTo>
                    <a:pt x="351" y="854"/>
                    <a:pt x="351" y="854"/>
                    <a:pt x="351" y="854"/>
                  </a:cubicBezTo>
                  <a:cubicBezTo>
                    <a:pt x="353" y="850"/>
                    <a:pt x="353" y="848"/>
                    <a:pt x="352" y="846"/>
                  </a:cubicBezTo>
                  <a:cubicBezTo>
                    <a:pt x="352" y="845"/>
                    <a:pt x="350" y="844"/>
                    <a:pt x="348" y="843"/>
                  </a:cubicBezTo>
                  <a:cubicBezTo>
                    <a:pt x="346" y="842"/>
                    <a:pt x="346" y="842"/>
                    <a:pt x="346" y="842"/>
                  </a:cubicBezTo>
                  <a:cubicBezTo>
                    <a:pt x="346" y="840"/>
                    <a:pt x="346" y="840"/>
                    <a:pt x="346" y="840"/>
                  </a:cubicBezTo>
                  <a:cubicBezTo>
                    <a:pt x="372" y="849"/>
                    <a:pt x="372" y="849"/>
                    <a:pt x="372" y="849"/>
                  </a:cubicBezTo>
                  <a:cubicBezTo>
                    <a:pt x="371" y="851"/>
                    <a:pt x="371" y="851"/>
                    <a:pt x="371" y="851"/>
                  </a:cubicBezTo>
                  <a:cubicBezTo>
                    <a:pt x="369" y="850"/>
                    <a:pt x="369" y="850"/>
                    <a:pt x="369" y="850"/>
                  </a:cubicBezTo>
                  <a:cubicBezTo>
                    <a:pt x="367" y="849"/>
                    <a:pt x="365" y="849"/>
                    <a:pt x="363" y="851"/>
                  </a:cubicBezTo>
                  <a:cubicBezTo>
                    <a:pt x="362" y="851"/>
                    <a:pt x="361" y="853"/>
                    <a:pt x="360" y="857"/>
                  </a:cubicBezTo>
                  <a:cubicBezTo>
                    <a:pt x="351" y="883"/>
                    <a:pt x="351" y="883"/>
                    <a:pt x="351" y="883"/>
                  </a:cubicBezTo>
                  <a:cubicBezTo>
                    <a:pt x="350" y="885"/>
                    <a:pt x="349" y="888"/>
                    <a:pt x="349" y="891"/>
                  </a:cubicBezTo>
                  <a:cubicBezTo>
                    <a:pt x="348" y="894"/>
                    <a:pt x="348" y="897"/>
                    <a:pt x="349" y="899"/>
                  </a:cubicBezTo>
                  <a:cubicBezTo>
                    <a:pt x="349" y="901"/>
                    <a:pt x="350" y="903"/>
                    <a:pt x="352" y="904"/>
                  </a:cubicBezTo>
                  <a:cubicBezTo>
                    <a:pt x="354" y="906"/>
                    <a:pt x="356" y="908"/>
                    <a:pt x="359" y="909"/>
                  </a:cubicBezTo>
                  <a:cubicBezTo>
                    <a:pt x="363" y="910"/>
                    <a:pt x="367" y="910"/>
                    <a:pt x="370" y="910"/>
                  </a:cubicBezTo>
                  <a:cubicBezTo>
                    <a:pt x="374" y="909"/>
                    <a:pt x="377" y="908"/>
                    <a:pt x="379" y="905"/>
                  </a:cubicBezTo>
                  <a:cubicBezTo>
                    <a:pt x="381" y="903"/>
                    <a:pt x="383" y="899"/>
                    <a:pt x="385" y="893"/>
                  </a:cubicBezTo>
                  <a:cubicBezTo>
                    <a:pt x="394" y="868"/>
                    <a:pt x="394" y="868"/>
                    <a:pt x="394" y="868"/>
                  </a:cubicBezTo>
                  <a:cubicBezTo>
                    <a:pt x="395" y="865"/>
                    <a:pt x="395" y="862"/>
                    <a:pt x="395" y="861"/>
                  </a:cubicBezTo>
                  <a:cubicBezTo>
                    <a:pt x="394" y="859"/>
                    <a:pt x="393" y="858"/>
                    <a:pt x="390" y="857"/>
                  </a:cubicBezTo>
                  <a:cubicBezTo>
                    <a:pt x="388" y="857"/>
                    <a:pt x="388" y="857"/>
                    <a:pt x="388" y="857"/>
                  </a:cubicBezTo>
                  <a:close/>
                  <a:moveTo>
                    <a:pt x="417" y="864"/>
                  </a:moveTo>
                  <a:cubicBezTo>
                    <a:pt x="433" y="866"/>
                    <a:pt x="433" y="866"/>
                    <a:pt x="433" y="866"/>
                  </a:cubicBezTo>
                  <a:cubicBezTo>
                    <a:pt x="465" y="918"/>
                    <a:pt x="465" y="918"/>
                    <a:pt x="465" y="918"/>
                  </a:cubicBezTo>
                  <a:cubicBezTo>
                    <a:pt x="470" y="882"/>
                    <a:pt x="470" y="882"/>
                    <a:pt x="470" y="882"/>
                  </a:cubicBezTo>
                  <a:cubicBezTo>
                    <a:pt x="470" y="879"/>
                    <a:pt x="470" y="876"/>
                    <a:pt x="470" y="875"/>
                  </a:cubicBezTo>
                  <a:cubicBezTo>
                    <a:pt x="469" y="874"/>
                    <a:pt x="467" y="873"/>
                    <a:pt x="465" y="872"/>
                  </a:cubicBezTo>
                  <a:cubicBezTo>
                    <a:pt x="462" y="872"/>
                    <a:pt x="462" y="872"/>
                    <a:pt x="462" y="872"/>
                  </a:cubicBezTo>
                  <a:cubicBezTo>
                    <a:pt x="463" y="870"/>
                    <a:pt x="463" y="870"/>
                    <a:pt x="463" y="870"/>
                  </a:cubicBezTo>
                  <a:cubicBezTo>
                    <a:pt x="484" y="873"/>
                    <a:pt x="484" y="873"/>
                    <a:pt x="484" y="873"/>
                  </a:cubicBezTo>
                  <a:cubicBezTo>
                    <a:pt x="484" y="875"/>
                    <a:pt x="484" y="875"/>
                    <a:pt x="484" y="875"/>
                  </a:cubicBezTo>
                  <a:cubicBezTo>
                    <a:pt x="482" y="875"/>
                    <a:pt x="482" y="875"/>
                    <a:pt x="482" y="875"/>
                  </a:cubicBezTo>
                  <a:cubicBezTo>
                    <a:pt x="479" y="874"/>
                    <a:pt x="477" y="875"/>
                    <a:pt x="476" y="876"/>
                  </a:cubicBezTo>
                  <a:cubicBezTo>
                    <a:pt x="475" y="877"/>
                    <a:pt x="474" y="879"/>
                    <a:pt x="474" y="883"/>
                  </a:cubicBezTo>
                  <a:cubicBezTo>
                    <a:pt x="467" y="935"/>
                    <a:pt x="467" y="935"/>
                    <a:pt x="467" y="935"/>
                  </a:cubicBezTo>
                  <a:cubicBezTo>
                    <a:pt x="465" y="935"/>
                    <a:pt x="465" y="935"/>
                    <a:pt x="465" y="935"/>
                  </a:cubicBezTo>
                  <a:cubicBezTo>
                    <a:pt x="431" y="879"/>
                    <a:pt x="431" y="879"/>
                    <a:pt x="431" y="879"/>
                  </a:cubicBezTo>
                  <a:cubicBezTo>
                    <a:pt x="426" y="918"/>
                    <a:pt x="426" y="918"/>
                    <a:pt x="426" y="918"/>
                  </a:cubicBezTo>
                  <a:cubicBezTo>
                    <a:pt x="425" y="921"/>
                    <a:pt x="425" y="924"/>
                    <a:pt x="426" y="925"/>
                  </a:cubicBezTo>
                  <a:cubicBezTo>
                    <a:pt x="427" y="926"/>
                    <a:pt x="428" y="927"/>
                    <a:pt x="431" y="928"/>
                  </a:cubicBezTo>
                  <a:cubicBezTo>
                    <a:pt x="433" y="928"/>
                    <a:pt x="433" y="928"/>
                    <a:pt x="433" y="928"/>
                  </a:cubicBezTo>
                  <a:cubicBezTo>
                    <a:pt x="433" y="930"/>
                    <a:pt x="433" y="930"/>
                    <a:pt x="433" y="930"/>
                  </a:cubicBezTo>
                  <a:cubicBezTo>
                    <a:pt x="411" y="927"/>
                    <a:pt x="411" y="927"/>
                    <a:pt x="411" y="927"/>
                  </a:cubicBezTo>
                  <a:cubicBezTo>
                    <a:pt x="411" y="925"/>
                    <a:pt x="411" y="925"/>
                    <a:pt x="411" y="925"/>
                  </a:cubicBezTo>
                  <a:cubicBezTo>
                    <a:pt x="414" y="925"/>
                    <a:pt x="414" y="925"/>
                    <a:pt x="414" y="925"/>
                  </a:cubicBezTo>
                  <a:cubicBezTo>
                    <a:pt x="416" y="926"/>
                    <a:pt x="418" y="925"/>
                    <a:pt x="420" y="924"/>
                  </a:cubicBezTo>
                  <a:cubicBezTo>
                    <a:pt x="420" y="923"/>
                    <a:pt x="421" y="921"/>
                    <a:pt x="422" y="917"/>
                  </a:cubicBezTo>
                  <a:cubicBezTo>
                    <a:pt x="428" y="874"/>
                    <a:pt x="428" y="874"/>
                    <a:pt x="428" y="874"/>
                  </a:cubicBezTo>
                  <a:cubicBezTo>
                    <a:pt x="426" y="871"/>
                    <a:pt x="425" y="870"/>
                    <a:pt x="424" y="869"/>
                  </a:cubicBezTo>
                  <a:cubicBezTo>
                    <a:pt x="423" y="868"/>
                    <a:pt x="422" y="867"/>
                    <a:pt x="420" y="867"/>
                  </a:cubicBezTo>
                  <a:cubicBezTo>
                    <a:pt x="419" y="866"/>
                    <a:pt x="418" y="866"/>
                    <a:pt x="416" y="866"/>
                  </a:cubicBezTo>
                  <a:cubicBezTo>
                    <a:pt x="417" y="864"/>
                    <a:pt x="417" y="864"/>
                    <a:pt x="417" y="864"/>
                  </a:cubicBezTo>
                  <a:close/>
                  <a:moveTo>
                    <a:pt x="525" y="933"/>
                  </a:moveTo>
                  <a:cubicBezTo>
                    <a:pt x="525" y="935"/>
                    <a:pt x="525" y="935"/>
                    <a:pt x="525" y="935"/>
                  </a:cubicBezTo>
                  <a:cubicBezTo>
                    <a:pt x="498" y="936"/>
                    <a:pt x="498" y="936"/>
                    <a:pt x="498" y="936"/>
                  </a:cubicBezTo>
                  <a:cubicBezTo>
                    <a:pt x="498" y="934"/>
                    <a:pt x="498" y="934"/>
                    <a:pt x="498" y="934"/>
                  </a:cubicBezTo>
                  <a:cubicBezTo>
                    <a:pt x="500" y="934"/>
                    <a:pt x="500" y="934"/>
                    <a:pt x="500" y="934"/>
                  </a:cubicBezTo>
                  <a:cubicBezTo>
                    <a:pt x="503" y="934"/>
                    <a:pt x="504" y="933"/>
                    <a:pt x="506" y="931"/>
                  </a:cubicBezTo>
                  <a:cubicBezTo>
                    <a:pt x="506" y="930"/>
                    <a:pt x="507" y="928"/>
                    <a:pt x="506" y="924"/>
                  </a:cubicBezTo>
                  <a:cubicBezTo>
                    <a:pt x="505" y="884"/>
                    <a:pt x="505" y="884"/>
                    <a:pt x="505" y="884"/>
                  </a:cubicBezTo>
                  <a:cubicBezTo>
                    <a:pt x="505" y="880"/>
                    <a:pt x="505" y="878"/>
                    <a:pt x="504" y="877"/>
                  </a:cubicBezTo>
                  <a:cubicBezTo>
                    <a:pt x="504" y="877"/>
                    <a:pt x="503" y="876"/>
                    <a:pt x="502" y="875"/>
                  </a:cubicBezTo>
                  <a:cubicBezTo>
                    <a:pt x="501" y="875"/>
                    <a:pt x="499" y="874"/>
                    <a:pt x="498" y="875"/>
                  </a:cubicBezTo>
                  <a:cubicBezTo>
                    <a:pt x="496" y="875"/>
                    <a:pt x="496" y="875"/>
                    <a:pt x="496" y="875"/>
                  </a:cubicBezTo>
                  <a:cubicBezTo>
                    <a:pt x="496" y="873"/>
                    <a:pt x="496" y="873"/>
                    <a:pt x="496" y="873"/>
                  </a:cubicBezTo>
                  <a:cubicBezTo>
                    <a:pt x="523" y="872"/>
                    <a:pt x="523" y="872"/>
                    <a:pt x="523" y="872"/>
                  </a:cubicBezTo>
                  <a:cubicBezTo>
                    <a:pt x="523" y="874"/>
                    <a:pt x="523" y="874"/>
                    <a:pt x="523" y="874"/>
                  </a:cubicBezTo>
                  <a:cubicBezTo>
                    <a:pt x="520" y="874"/>
                    <a:pt x="520" y="874"/>
                    <a:pt x="520" y="874"/>
                  </a:cubicBezTo>
                  <a:cubicBezTo>
                    <a:pt x="518" y="874"/>
                    <a:pt x="516" y="875"/>
                    <a:pt x="515" y="876"/>
                  </a:cubicBezTo>
                  <a:cubicBezTo>
                    <a:pt x="514" y="877"/>
                    <a:pt x="514" y="880"/>
                    <a:pt x="514" y="883"/>
                  </a:cubicBezTo>
                  <a:cubicBezTo>
                    <a:pt x="515" y="924"/>
                    <a:pt x="515" y="924"/>
                    <a:pt x="515" y="924"/>
                  </a:cubicBezTo>
                  <a:cubicBezTo>
                    <a:pt x="515" y="927"/>
                    <a:pt x="516" y="929"/>
                    <a:pt x="516" y="930"/>
                  </a:cubicBezTo>
                  <a:cubicBezTo>
                    <a:pt x="516" y="931"/>
                    <a:pt x="517" y="932"/>
                    <a:pt x="518" y="932"/>
                  </a:cubicBezTo>
                  <a:cubicBezTo>
                    <a:pt x="520" y="933"/>
                    <a:pt x="521" y="933"/>
                    <a:pt x="522" y="933"/>
                  </a:cubicBezTo>
                  <a:cubicBezTo>
                    <a:pt x="525" y="933"/>
                    <a:pt x="525" y="933"/>
                    <a:pt x="525" y="933"/>
                  </a:cubicBezTo>
                  <a:close/>
                  <a:moveTo>
                    <a:pt x="601" y="861"/>
                  </a:moveTo>
                  <a:cubicBezTo>
                    <a:pt x="602" y="863"/>
                    <a:pt x="602" y="863"/>
                    <a:pt x="602" y="863"/>
                  </a:cubicBezTo>
                  <a:cubicBezTo>
                    <a:pt x="600" y="864"/>
                    <a:pt x="598" y="865"/>
                    <a:pt x="597" y="866"/>
                  </a:cubicBezTo>
                  <a:cubicBezTo>
                    <a:pt x="596" y="868"/>
                    <a:pt x="595" y="870"/>
                    <a:pt x="594" y="873"/>
                  </a:cubicBezTo>
                  <a:cubicBezTo>
                    <a:pt x="582" y="930"/>
                    <a:pt x="582" y="930"/>
                    <a:pt x="582" y="930"/>
                  </a:cubicBezTo>
                  <a:cubicBezTo>
                    <a:pt x="580" y="930"/>
                    <a:pt x="580" y="930"/>
                    <a:pt x="580" y="930"/>
                  </a:cubicBezTo>
                  <a:cubicBezTo>
                    <a:pt x="547" y="881"/>
                    <a:pt x="547" y="881"/>
                    <a:pt x="547" y="881"/>
                  </a:cubicBezTo>
                  <a:cubicBezTo>
                    <a:pt x="546" y="878"/>
                    <a:pt x="545" y="877"/>
                    <a:pt x="544" y="876"/>
                  </a:cubicBezTo>
                  <a:cubicBezTo>
                    <a:pt x="543" y="876"/>
                    <a:pt x="542" y="875"/>
                    <a:pt x="541" y="875"/>
                  </a:cubicBezTo>
                  <a:cubicBezTo>
                    <a:pt x="540" y="874"/>
                    <a:pt x="538" y="874"/>
                    <a:pt x="536" y="874"/>
                  </a:cubicBezTo>
                  <a:cubicBezTo>
                    <a:pt x="536" y="873"/>
                    <a:pt x="536" y="873"/>
                    <a:pt x="536" y="873"/>
                  </a:cubicBezTo>
                  <a:cubicBezTo>
                    <a:pt x="561" y="868"/>
                    <a:pt x="561" y="868"/>
                    <a:pt x="561" y="868"/>
                  </a:cubicBezTo>
                  <a:cubicBezTo>
                    <a:pt x="561" y="870"/>
                    <a:pt x="561" y="870"/>
                    <a:pt x="561" y="870"/>
                  </a:cubicBezTo>
                  <a:cubicBezTo>
                    <a:pt x="559" y="871"/>
                    <a:pt x="557" y="872"/>
                    <a:pt x="556" y="872"/>
                  </a:cubicBezTo>
                  <a:cubicBezTo>
                    <a:pt x="555" y="873"/>
                    <a:pt x="555" y="874"/>
                    <a:pt x="555" y="875"/>
                  </a:cubicBezTo>
                  <a:cubicBezTo>
                    <a:pt x="556" y="877"/>
                    <a:pt x="557" y="879"/>
                    <a:pt x="559" y="882"/>
                  </a:cubicBezTo>
                  <a:cubicBezTo>
                    <a:pt x="581" y="916"/>
                    <a:pt x="581" y="916"/>
                    <a:pt x="581" y="916"/>
                  </a:cubicBezTo>
                  <a:cubicBezTo>
                    <a:pt x="589" y="877"/>
                    <a:pt x="589" y="877"/>
                    <a:pt x="589" y="877"/>
                  </a:cubicBezTo>
                  <a:cubicBezTo>
                    <a:pt x="590" y="873"/>
                    <a:pt x="590" y="871"/>
                    <a:pt x="590" y="869"/>
                  </a:cubicBezTo>
                  <a:cubicBezTo>
                    <a:pt x="590" y="869"/>
                    <a:pt x="589" y="868"/>
                    <a:pt x="588" y="867"/>
                  </a:cubicBezTo>
                  <a:cubicBezTo>
                    <a:pt x="587" y="867"/>
                    <a:pt x="586" y="866"/>
                    <a:pt x="583" y="866"/>
                  </a:cubicBezTo>
                  <a:cubicBezTo>
                    <a:pt x="583" y="866"/>
                    <a:pt x="583" y="866"/>
                    <a:pt x="583" y="866"/>
                  </a:cubicBezTo>
                  <a:cubicBezTo>
                    <a:pt x="582" y="865"/>
                    <a:pt x="582" y="865"/>
                    <a:pt x="582" y="865"/>
                  </a:cubicBezTo>
                  <a:cubicBezTo>
                    <a:pt x="601" y="861"/>
                    <a:pt x="601" y="861"/>
                    <a:pt x="601" y="861"/>
                  </a:cubicBezTo>
                  <a:close/>
                  <a:moveTo>
                    <a:pt x="629" y="855"/>
                  </a:moveTo>
                  <a:cubicBezTo>
                    <a:pt x="638" y="878"/>
                    <a:pt x="638" y="878"/>
                    <a:pt x="638" y="878"/>
                  </a:cubicBezTo>
                  <a:cubicBezTo>
                    <a:pt x="651" y="873"/>
                    <a:pt x="651" y="873"/>
                    <a:pt x="651" y="873"/>
                  </a:cubicBezTo>
                  <a:cubicBezTo>
                    <a:pt x="654" y="872"/>
                    <a:pt x="656" y="870"/>
                    <a:pt x="657" y="869"/>
                  </a:cubicBezTo>
                  <a:cubicBezTo>
                    <a:pt x="658" y="867"/>
                    <a:pt x="658" y="864"/>
                    <a:pt x="656" y="861"/>
                  </a:cubicBezTo>
                  <a:cubicBezTo>
                    <a:pt x="658" y="860"/>
                    <a:pt x="658" y="860"/>
                    <a:pt x="658" y="860"/>
                  </a:cubicBezTo>
                  <a:cubicBezTo>
                    <a:pt x="666" y="881"/>
                    <a:pt x="666" y="881"/>
                    <a:pt x="666" y="881"/>
                  </a:cubicBezTo>
                  <a:cubicBezTo>
                    <a:pt x="665" y="881"/>
                    <a:pt x="665" y="881"/>
                    <a:pt x="665" y="881"/>
                  </a:cubicBezTo>
                  <a:cubicBezTo>
                    <a:pt x="663" y="878"/>
                    <a:pt x="662" y="877"/>
                    <a:pt x="661" y="876"/>
                  </a:cubicBezTo>
                  <a:cubicBezTo>
                    <a:pt x="660" y="875"/>
                    <a:pt x="659" y="875"/>
                    <a:pt x="658" y="875"/>
                  </a:cubicBezTo>
                  <a:cubicBezTo>
                    <a:pt x="656" y="875"/>
                    <a:pt x="654" y="875"/>
                    <a:pt x="652" y="876"/>
                  </a:cubicBezTo>
                  <a:cubicBezTo>
                    <a:pt x="639" y="881"/>
                    <a:pt x="639" y="881"/>
                    <a:pt x="639" y="881"/>
                  </a:cubicBezTo>
                  <a:cubicBezTo>
                    <a:pt x="647" y="901"/>
                    <a:pt x="647" y="901"/>
                    <a:pt x="647" y="901"/>
                  </a:cubicBezTo>
                  <a:cubicBezTo>
                    <a:pt x="648" y="903"/>
                    <a:pt x="649" y="905"/>
                    <a:pt x="649" y="905"/>
                  </a:cubicBezTo>
                  <a:cubicBezTo>
                    <a:pt x="650" y="906"/>
                    <a:pt x="650" y="906"/>
                    <a:pt x="651" y="906"/>
                  </a:cubicBezTo>
                  <a:cubicBezTo>
                    <a:pt x="652" y="906"/>
                    <a:pt x="653" y="906"/>
                    <a:pt x="654" y="905"/>
                  </a:cubicBezTo>
                  <a:cubicBezTo>
                    <a:pt x="664" y="901"/>
                    <a:pt x="664" y="901"/>
                    <a:pt x="664" y="901"/>
                  </a:cubicBezTo>
                  <a:cubicBezTo>
                    <a:pt x="668" y="900"/>
                    <a:pt x="670" y="899"/>
                    <a:pt x="671" y="898"/>
                  </a:cubicBezTo>
                  <a:cubicBezTo>
                    <a:pt x="672" y="897"/>
                    <a:pt x="674" y="895"/>
                    <a:pt x="674" y="893"/>
                  </a:cubicBezTo>
                  <a:cubicBezTo>
                    <a:pt x="675" y="891"/>
                    <a:pt x="676" y="887"/>
                    <a:pt x="677" y="883"/>
                  </a:cubicBezTo>
                  <a:cubicBezTo>
                    <a:pt x="678" y="882"/>
                    <a:pt x="678" y="882"/>
                    <a:pt x="678" y="882"/>
                  </a:cubicBezTo>
                  <a:cubicBezTo>
                    <a:pt x="679" y="899"/>
                    <a:pt x="679" y="899"/>
                    <a:pt x="679" y="899"/>
                  </a:cubicBezTo>
                  <a:cubicBezTo>
                    <a:pt x="634" y="917"/>
                    <a:pt x="634" y="917"/>
                    <a:pt x="634" y="917"/>
                  </a:cubicBezTo>
                  <a:cubicBezTo>
                    <a:pt x="634" y="915"/>
                    <a:pt x="634" y="915"/>
                    <a:pt x="634" y="915"/>
                  </a:cubicBezTo>
                  <a:cubicBezTo>
                    <a:pt x="636" y="915"/>
                    <a:pt x="636" y="915"/>
                    <a:pt x="636" y="915"/>
                  </a:cubicBezTo>
                  <a:cubicBezTo>
                    <a:pt x="637" y="914"/>
                    <a:pt x="638" y="913"/>
                    <a:pt x="639" y="912"/>
                  </a:cubicBezTo>
                  <a:cubicBezTo>
                    <a:pt x="640" y="911"/>
                    <a:pt x="640" y="910"/>
                    <a:pt x="640" y="909"/>
                  </a:cubicBezTo>
                  <a:cubicBezTo>
                    <a:pt x="640" y="908"/>
                    <a:pt x="640" y="906"/>
                    <a:pt x="638" y="903"/>
                  </a:cubicBezTo>
                  <a:cubicBezTo>
                    <a:pt x="623" y="866"/>
                    <a:pt x="623" y="866"/>
                    <a:pt x="623" y="866"/>
                  </a:cubicBezTo>
                  <a:cubicBezTo>
                    <a:pt x="622" y="862"/>
                    <a:pt x="620" y="860"/>
                    <a:pt x="619" y="859"/>
                  </a:cubicBezTo>
                  <a:cubicBezTo>
                    <a:pt x="618" y="858"/>
                    <a:pt x="616" y="859"/>
                    <a:pt x="613" y="859"/>
                  </a:cubicBezTo>
                  <a:cubicBezTo>
                    <a:pt x="611" y="860"/>
                    <a:pt x="611" y="860"/>
                    <a:pt x="611" y="860"/>
                  </a:cubicBezTo>
                  <a:cubicBezTo>
                    <a:pt x="611" y="859"/>
                    <a:pt x="611" y="859"/>
                    <a:pt x="611" y="859"/>
                  </a:cubicBezTo>
                  <a:cubicBezTo>
                    <a:pt x="656" y="841"/>
                    <a:pt x="656" y="841"/>
                    <a:pt x="656" y="841"/>
                  </a:cubicBezTo>
                  <a:cubicBezTo>
                    <a:pt x="661" y="853"/>
                    <a:pt x="661" y="853"/>
                    <a:pt x="661" y="853"/>
                  </a:cubicBezTo>
                  <a:cubicBezTo>
                    <a:pt x="660" y="854"/>
                    <a:pt x="660" y="854"/>
                    <a:pt x="660" y="854"/>
                  </a:cubicBezTo>
                  <a:cubicBezTo>
                    <a:pt x="658" y="851"/>
                    <a:pt x="656" y="849"/>
                    <a:pt x="655" y="848"/>
                  </a:cubicBezTo>
                  <a:cubicBezTo>
                    <a:pt x="654" y="847"/>
                    <a:pt x="653" y="847"/>
                    <a:pt x="651" y="847"/>
                  </a:cubicBezTo>
                  <a:cubicBezTo>
                    <a:pt x="650" y="847"/>
                    <a:pt x="647" y="848"/>
                    <a:pt x="645" y="849"/>
                  </a:cubicBezTo>
                  <a:cubicBezTo>
                    <a:pt x="629" y="855"/>
                    <a:pt x="629" y="855"/>
                    <a:pt x="629" y="855"/>
                  </a:cubicBezTo>
                  <a:close/>
                  <a:moveTo>
                    <a:pt x="757" y="853"/>
                  </a:moveTo>
                  <a:cubicBezTo>
                    <a:pt x="743" y="863"/>
                    <a:pt x="743" y="863"/>
                    <a:pt x="743" y="863"/>
                  </a:cubicBezTo>
                  <a:cubicBezTo>
                    <a:pt x="710" y="849"/>
                    <a:pt x="710" y="849"/>
                    <a:pt x="710" y="849"/>
                  </a:cubicBezTo>
                  <a:cubicBezTo>
                    <a:pt x="708" y="850"/>
                    <a:pt x="707" y="851"/>
                    <a:pt x="706" y="852"/>
                  </a:cubicBezTo>
                  <a:cubicBezTo>
                    <a:pt x="706" y="852"/>
                    <a:pt x="706" y="852"/>
                    <a:pt x="705" y="852"/>
                  </a:cubicBezTo>
                  <a:cubicBezTo>
                    <a:pt x="705" y="853"/>
                    <a:pt x="704" y="853"/>
                    <a:pt x="704" y="853"/>
                  </a:cubicBezTo>
                  <a:cubicBezTo>
                    <a:pt x="714" y="868"/>
                    <a:pt x="714" y="868"/>
                    <a:pt x="714" y="868"/>
                  </a:cubicBezTo>
                  <a:cubicBezTo>
                    <a:pt x="716" y="872"/>
                    <a:pt x="718" y="873"/>
                    <a:pt x="719" y="874"/>
                  </a:cubicBezTo>
                  <a:cubicBezTo>
                    <a:pt x="721" y="874"/>
                    <a:pt x="723" y="874"/>
                    <a:pt x="725" y="873"/>
                  </a:cubicBezTo>
                  <a:cubicBezTo>
                    <a:pt x="727" y="871"/>
                    <a:pt x="727" y="871"/>
                    <a:pt x="727" y="871"/>
                  </a:cubicBezTo>
                  <a:cubicBezTo>
                    <a:pt x="728" y="873"/>
                    <a:pt x="728" y="873"/>
                    <a:pt x="728" y="873"/>
                  </a:cubicBezTo>
                  <a:cubicBezTo>
                    <a:pt x="705" y="887"/>
                    <a:pt x="705" y="887"/>
                    <a:pt x="705" y="887"/>
                  </a:cubicBezTo>
                  <a:cubicBezTo>
                    <a:pt x="704" y="886"/>
                    <a:pt x="704" y="886"/>
                    <a:pt x="704" y="886"/>
                  </a:cubicBezTo>
                  <a:cubicBezTo>
                    <a:pt x="706" y="885"/>
                    <a:pt x="706" y="885"/>
                    <a:pt x="706" y="885"/>
                  </a:cubicBezTo>
                  <a:cubicBezTo>
                    <a:pt x="708" y="883"/>
                    <a:pt x="709" y="881"/>
                    <a:pt x="709" y="879"/>
                  </a:cubicBezTo>
                  <a:cubicBezTo>
                    <a:pt x="709" y="878"/>
                    <a:pt x="708" y="876"/>
                    <a:pt x="707" y="873"/>
                  </a:cubicBezTo>
                  <a:cubicBezTo>
                    <a:pt x="684" y="839"/>
                    <a:pt x="684" y="839"/>
                    <a:pt x="684" y="839"/>
                  </a:cubicBezTo>
                  <a:cubicBezTo>
                    <a:pt x="682" y="836"/>
                    <a:pt x="681" y="834"/>
                    <a:pt x="679" y="834"/>
                  </a:cubicBezTo>
                  <a:cubicBezTo>
                    <a:pt x="678" y="833"/>
                    <a:pt x="676" y="834"/>
                    <a:pt x="674" y="835"/>
                  </a:cubicBezTo>
                  <a:cubicBezTo>
                    <a:pt x="672" y="836"/>
                    <a:pt x="672" y="836"/>
                    <a:pt x="672" y="836"/>
                  </a:cubicBezTo>
                  <a:cubicBezTo>
                    <a:pt x="671" y="835"/>
                    <a:pt x="671" y="835"/>
                    <a:pt x="671" y="835"/>
                  </a:cubicBezTo>
                  <a:cubicBezTo>
                    <a:pt x="690" y="822"/>
                    <a:pt x="690" y="822"/>
                    <a:pt x="690" y="822"/>
                  </a:cubicBezTo>
                  <a:cubicBezTo>
                    <a:pt x="696" y="819"/>
                    <a:pt x="700" y="816"/>
                    <a:pt x="703" y="815"/>
                  </a:cubicBezTo>
                  <a:cubicBezTo>
                    <a:pt x="706" y="815"/>
                    <a:pt x="710" y="815"/>
                    <a:pt x="713" y="816"/>
                  </a:cubicBezTo>
                  <a:cubicBezTo>
                    <a:pt x="716" y="817"/>
                    <a:pt x="719" y="819"/>
                    <a:pt x="721" y="822"/>
                  </a:cubicBezTo>
                  <a:cubicBezTo>
                    <a:pt x="723" y="825"/>
                    <a:pt x="724" y="828"/>
                    <a:pt x="723" y="832"/>
                  </a:cubicBezTo>
                  <a:cubicBezTo>
                    <a:pt x="722" y="836"/>
                    <a:pt x="720" y="840"/>
                    <a:pt x="717" y="843"/>
                  </a:cubicBezTo>
                  <a:cubicBezTo>
                    <a:pt x="737" y="852"/>
                    <a:pt x="737" y="852"/>
                    <a:pt x="737" y="852"/>
                  </a:cubicBezTo>
                  <a:cubicBezTo>
                    <a:pt x="742" y="853"/>
                    <a:pt x="746" y="854"/>
                    <a:pt x="748" y="854"/>
                  </a:cubicBezTo>
                  <a:cubicBezTo>
                    <a:pt x="751" y="854"/>
                    <a:pt x="753" y="853"/>
                    <a:pt x="757" y="852"/>
                  </a:cubicBezTo>
                  <a:cubicBezTo>
                    <a:pt x="757" y="853"/>
                    <a:pt x="757" y="853"/>
                    <a:pt x="757" y="853"/>
                  </a:cubicBezTo>
                  <a:close/>
                  <a:moveTo>
                    <a:pt x="702" y="851"/>
                  </a:moveTo>
                  <a:cubicBezTo>
                    <a:pt x="703" y="850"/>
                    <a:pt x="703" y="850"/>
                    <a:pt x="704" y="850"/>
                  </a:cubicBezTo>
                  <a:cubicBezTo>
                    <a:pt x="704" y="850"/>
                    <a:pt x="704" y="849"/>
                    <a:pt x="705" y="849"/>
                  </a:cubicBezTo>
                  <a:cubicBezTo>
                    <a:pt x="710" y="846"/>
                    <a:pt x="713" y="842"/>
                    <a:pt x="714" y="839"/>
                  </a:cubicBezTo>
                  <a:cubicBezTo>
                    <a:pt x="715" y="835"/>
                    <a:pt x="714" y="831"/>
                    <a:pt x="712" y="828"/>
                  </a:cubicBezTo>
                  <a:cubicBezTo>
                    <a:pt x="710" y="824"/>
                    <a:pt x="707" y="822"/>
                    <a:pt x="704" y="822"/>
                  </a:cubicBezTo>
                  <a:cubicBezTo>
                    <a:pt x="701" y="821"/>
                    <a:pt x="697" y="822"/>
                    <a:pt x="694" y="824"/>
                  </a:cubicBezTo>
                  <a:cubicBezTo>
                    <a:pt x="692" y="825"/>
                    <a:pt x="690" y="827"/>
                    <a:pt x="688" y="829"/>
                  </a:cubicBezTo>
                  <a:cubicBezTo>
                    <a:pt x="702" y="851"/>
                    <a:pt x="702" y="851"/>
                    <a:pt x="702" y="851"/>
                  </a:cubicBezTo>
                  <a:close/>
                  <a:moveTo>
                    <a:pt x="762" y="766"/>
                  </a:moveTo>
                  <a:cubicBezTo>
                    <a:pt x="776" y="782"/>
                    <a:pt x="776" y="782"/>
                    <a:pt x="776" y="782"/>
                  </a:cubicBezTo>
                  <a:cubicBezTo>
                    <a:pt x="775" y="783"/>
                    <a:pt x="775" y="783"/>
                    <a:pt x="775" y="783"/>
                  </a:cubicBezTo>
                  <a:cubicBezTo>
                    <a:pt x="772" y="780"/>
                    <a:pt x="769" y="779"/>
                    <a:pt x="766" y="778"/>
                  </a:cubicBezTo>
                  <a:cubicBezTo>
                    <a:pt x="764" y="777"/>
                    <a:pt x="761" y="777"/>
                    <a:pt x="758" y="778"/>
                  </a:cubicBezTo>
                  <a:cubicBezTo>
                    <a:pt x="755" y="778"/>
                    <a:pt x="752" y="780"/>
                    <a:pt x="750" y="781"/>
                  </a:cubicBezTo>
                  <a:cubicBezTo>
                    <a:pt x="748" y="784"/>
                    <a:pt x="746" y="786"/>
                    <a:pt x="746" y="789"/>
                  </a:cubicBezTo>
                  <a:cubicBezTo>
                    <a:pt x="746" y="792"/>
                    <a:pt x="747" y="794"/>
                    <a:pt x="748" y="796"/>
                  </a:cubicBezTo>
                  <a:cubicBezTo>
                    <a:pt x="750" y="797"/>
                    <a:pt x="751" y="798"/>
                    <a:pt x="753" y="799"/>
                  </a:cubicBezTo>
                  <a:cubicBezTo>
                    <a:pt x="756" y="799"/>
                    <a:pt x="762" y="798"/>
                    <a:pt x="770" y="796"/>
                  </a:cubicBezTo>
                  <a:cubicBezTo>
                    <a:pt x="776" y="795"/>
                    <a:pt x="781" y="794"/>
                    <a:pt x="784" y="794"/>
                  </a:cubicBezTo>
                  <a:cubicBezTo>
                    <a:pt x="786" y="793"/>
                    <a:pt x="789" y="794"/>
                    <a:pt x="791" y="795"/>
                  </a:cubicBezTo>
                  <a:cubicBezTo>
                    <a:pt x="794" y="796"/>
                    <a:pt x="796" y="797"/>
                    <a:pt x="797" y="799"/>
                  </a:cubicBezTo>
                  <a:cubicBezTo>
                    <a:pt x="800" y="802"/>
                    <a:pt x="802" y="807"/>
                    <a:pt x="801" y="812"/>
                  </a:cubicBezTo>
                  <a:cubicBezTo>
                    <a:pt x="801" y="817"/>
                    <a:pt x="799" y="821"/>
                    <a:pt x="794" y="825"/>
                  </a:cubicBezTo>
                  <a:cubicBezTo>
                    <a:pt x="793" y="826"/>
                    <a:pt x="792" y="827"/>
                    <a:pt x="790" y="828"/>
                  </a:cubicBezTo>
                  <a:cubicBezTo>
                    <a:pt x="789" y="829"/>
                    <a:pt x="787" y="830"/>
                    <a:pt x="785" y="831"/>
                  </a:cubicBezTo>
                  <a:cubicBezTo>
                    <a:pt x="782" y="832"/>
                    <a:pt x="780" y="833"/>
                    <a:pt x="779" y="834"/>
                  </a:cubicBezTo>
                  <a:cubicBezTo>
                    <a:pt x="779" y="834"/>
                    <a:pt x="779" y="835"/>
                    <a:pt x="778" y="835"/>
                  </a:cubicBezTo>
                  <a:cubicBezTo>
                    <a:pt x="778" y="836"/>
                    <a:pt x="779" y="837"/>
                    <a:pt x="780" y="838"/>
                  </a:cubicBezTo>
                  <a:cubicBezTo>
                    <a:pt x="778" y="839"/>
                    <a:pt x="778" y="839"/>
                    <a:pt x="778" y="839"/>
                  </a:cubicBezTo>
                  <a:cubicBezTo>
                    <a:pt x="764" y="823"/>
                    <a:pt x="764" y="823"/>
                    <a:pt x="764" y="823"/>
                  </a:cubicBezTo>
                  <a:cubicBezTo>
                    <a:pt x="765" y="822"/>
                    <a:pt x="765" y="822"/>
                    <a:pt x="765" y="822"/>
                  </a:cubicBezTo>
                  <a:cubicBezTo>
                    <a:pt x="769" y="825"/>
                    <a:pt x="772" y="827"/>
                    <a:pt x="774" y="828"/>
                  </a:cubicBezTo>
                  <a:cubicBezTo>
                    <a:pt x="777" y="828"/>
                    <a:pt x="780" y="828"/>
                    <a:pt x="783" y="828"/>
                  </a:cubicBezTo>
                  <a:cubicBezTo>
                    <a:pt x="786" y="827"/>
                    <a:pt x="789" y="825"/>
                    <a:pt x="791" y="823"/>
                  </a:cubicBezTo>
                  <a:cubicBezTo>
                    <a:pt x="794" y="821"/>
                    <a:pt x="796" y="818"/>
                    <a:pt x="796" y="815"/>
                  </a:cubicBezTo>
                  <a:cubicBezTo>
                    <a:pt x="796" y="812"/>
                    <a:pt x="795" y="809"/>
                    <a:pt x="794" y="807"/>
                  </a:cubicBezTo>
                  <a:cubicBezTo>
                    <a:pt x="793" y="806"/>
                    <a:pt x="791" y="805"/>
                    <a:pt x="789" y="804"/>
                  </a:cubicBezTo>
                  <a:cubicBezTo>
                    <a:pt x="788" y="804"/>
                    <a:pt x="786" y="804"/>
                    <a:pt x="784" y="804"/>
                  </a:cubicBezTo>
                  <a:cubicBezTo>
                    <a:pt x="782" y="804"/>
                    <a:pt x="778" y="805"/>
                    <a:pt x="772" y="806"/>
                  </a:cubicBezTo>
                  <a:cubicBezTo>
                    <a:pt x="766" y="807"/>
                    <a:pt x="762" y="808"/>
                    <a:pt x="759" y="808"/>
                  </a:cubicBezTo>
                  <a:cubicBezTo>
                    <a:pt x="756" y="809"/>
                    <a:pt x="753" y="808"/>
                    <a:pt x="751" y="807"/>
                  </a:cubicBezTo>
                  <a:cubicBezTo>
                    <a:pt x="749" y="807"/>
                    <a:pt x="747" y="805"/>
                    <a:pt x="745" y="803"/>
                  </a:cubicBezTo>
                  <a:cubicBezTo>
                    <a:pt x="742" y="800"/>
                    <a:pt x="741" y="796"/>
                    <a:pt x="741" y="791"/>
                  </a:cubicBezTo>
                  <a:cubicBezTo>
                    <a:pt x="742" y="786"/>
                    <a:pt x="744" y="782"/>
                    <a:pt x="748" y="779"/>
                  </a:cubicBezTo>
                  <a:cubicBezTo>
                    <a:pt x="750" y="776"/>
                    <a:pt x="753" y="775"/>
                    <a:pt x="757" y="773"/>
                  </a:cubicBezTo>
                  <a:cubicBezTo>
                    <a:pt x="759" y="773"/>
                    <a:pt x="760" y="772"/>
                    <a:pt x="761" y="772"/>
                  </a:cubicBezTo>
                  <a:cubicBezTo>
                    <a:pt x="761" y="771"/>
                    <a:pt x="762" y="771"/>
                    <a:pt x="762" y="770"/>
                  </a:cubicBezTo>
                  <a:cubicBezTo>
                    <a:pt x="762" y="769"/>
                    <a:pt x="761" y="768"/>
                    <a:pt x="761" y="767"/>
                  </a:cubicBezTo>
                  <a:cubicBezTo>
                    <a:pt x="762" y="766"/>
                    <a:pt x="762" y="766"/>
                    <a:pt x="762" y="766"/>
                  </a:cubicBezTo>
                  <a:close/>
                  <a:moveTo>
                    <a:pt x="842" y="770"/>
                  </a:moveTo>
                  <a:cubicBezTo>
                    <a:pt x="844" y="771"/>
                    <a:pt x="844" y="771"/>
                    <a:pt x="844" y="771"/>
                  </a:cubicBezTo>
                  <a:cubicBezTo>
                    <a:pt x="826" y="792"/>
                    <a:pt x="826" y="792"/>
                    <a:pt x="826" y="792"/>
                  </a:cubicBezTo>
                  <a:cubicBezTo>
                    <a:pt x="825" y="791"/>
                    <a:pt x="825" y="791"/>
                    <a:pt x="825" y="791"/>
                  </a:cubicBezTo>
                  <a:cubicBezTo>
                    <a:pt x="826" y="789"/>
                    <a:pt x="826" y="789"/>
                    <a:pt x="826" y="789"/>
                  </a:cubicBezTo>
                  <a:cubicBezTo>
                    <a:pt x="828" y="787"/>
                    <a:pt x="828" y="785"/>
                    <a:pt x="828" y="783"/>
                  </a:cubicBezTo>
                  <a:cubicBezTo>
                    <a:pt x="828" y="782"/>
                    <a:pt x="826" y="780"/>
                    <a:pt x="823" y="778"/>
                  </a:cubicBezTo>
                  <a:cubicBezTo>
                    <a:pt x="793" y="751"/>
                    <a:pt x="793" y="751"/>
                    <a:pt x="793" y="751"/>
                  </a:cubicBezTo>
                  <a:cubicBezTo>
                    <a:pt x="790" y="749"/>
                    <a:pt x="789" y="748"/>
                    <a:pt x="788" y="747"/>
                  </a:cubicBezTo>
                  <a:cubicBezTo>
                    <a:pt x="787" y="747"/>
                    <a:pt x="786" y="747"/>
                    <a:pt x="785" y="747"/>
                  </a:cubicBezTo>
                  <a:cubicBezTo>
                    <a:pt x="783" y="748"/>
                    <a:pt x="782" y="749"/>
                    <a:pt x="781" y="750"/>
                  </a:cubicBezTo>
                  <a:cubicBezTo>
                    <a:pt x="780" y="752"/>
                    <a:pt x="780" y="752"/>
                    <a:pt x="780" y="752"/>
                  </a:cubicBezTo>
                  <a:cubicBezTo>
                    <a:pt x="778" y="750"/>
                    <a:pt x="778" y="750"/>
                    <a:pt x="778" y="750"/>
                  </a:cubicBezTo>
                  <a:cubicBezTo>
                    <a:pt x="796" y="730"/>
                    <a:pt x="796" y="730"/>
                    <a:pt x="796" y="730"/>
                  </a:cubicBezTo>
                  <a:cubicBezTo>
                    <a:pt x="797" y="731"/>
                    <a:pt x="797" y="731"/>
                    <a:pt x="797" y="731"/>
                  </a:cubicBezTo>
                  <a:cubicBezTo>
                    <a:pt x="796" y="733"/>
                    <a:pt x="796" y="733"/>
                    <a:pt x="796" y="733"/>
                  </a:cubicBezTo>
                  <a:cubicBezTo>
                    <a:pt x="794" y="735"/>
                    <a:pt x="794" y="737"/>
                    <a:pt x="794" y="739"/>
                  </a:cubicBezTo>
                  <a:cubicBezTo>
                    <a:pt x="794" y="740"/>
                    <a:pt x="796" y="742"/>
                    <a:pt x="799" y="744"/>
                  </a:cubicBezTo>
                  <a:cubicBezTo>
                    <a:pt x="829" y="771"/>
                    <a:pt x="829" y="771"/>
                    <a:pt x="829" y="771"/>
                  </a:cubicBezTo>
                  <a:cubicBezTo>
                    <a:pt x="832" y="773"/>
                    <a:pt x="833" y="774"/>
                    <a:pt x="834" y="775"/>
                  </a:cubicBezTo>
                  <a:cubicBezTo>
                    <a:pt x="835" y="775"/>
                    <a:pt x="836" y="775"/>
                    <a:pt x="837" y="774"/>
                  </a:cubicBezTo>
                  <a:cubicBezTo>
                    <a:pt x="839" y="774"/>
                    <a:pt x="840" y="773"/>
                    <a:pt x="841" y="772"/>
                  </a:cubicBezTo>
                  <a:cubicBezTo>
                    <a:pt x="842" y="770"/>
                    <a:pt x="842" y="770"/>
                    <a:pt x="842" y="770"/>
                  </a:cubicBezTo>
                  <a:close/>
                  <a:moveTo>
                    <a:pt x="833" y="676"/>
                  </a:moveTo>
                  <a:cubicBezTo>
                    <a:pt x="845" y="683"/>
                    <a:pt x="845" y="683"/>
                    <a:pt x="845" y="683"/>
                  </a:cubicBezTo>
                  <a:cubicBezTo>
                    <a:pt x="845" y="684"/>
                    <a:pt x="845" y="684"/>
                    <a:pt x="845" y="684"/>
                  </a:cubicBezTo>
                  <a:cubicBezTo>
                    <a:pt x="842" y="683"/>
                    <a:pt x="840" y="683"/>
                    <a:pt x="839" y="683"/>
                  </a:cubicBezTo>
                  <a:cubicBezTo>
                    <a:pt x="837" y="682"/>
                    <a:pt x="835" y="683"/>
                    <a:pt x="834" y="684"/>
                  </a:cubicBezTo>
                  <a:cubicBezTo>
                    <a:pt x="832" y="685"/>
                    <a:pt x="831" y="686"/>
                    <a:pt x="829" y="688"/>
                  </a:cubicBezTo>
                  <a:cubicBezTo>
                    <a:pt x="825" y="696"/>
                    <a:pt x="825" y="696"/>
                    <a:pt x="825" y="696"/>
                  </a:cubicBezTo>
                  <a:cubicBezTo>
                    <a:pt x="865" y="721"/>
                    <a:pt x="865" y="721"/>
                    <a:pt x="865" y="721"/>
                  </a:cubicBezTo>
                  <a:cubicBezTo>
                    <a:pt x="869" y="723"/>
                    <a:pt x="871" y="724"/>
                    <a:pt x="872" y="724"/>
                  </a:cubicBezTo>
                  <a:cubicBezTo>
                    <a:pt x="874" y="724"/>
                    <a:pt x="875" y="723"/>
                    <a:pt x="877" y="720"/>
                  </a:cubicBezTo>
                  <a:cubicBezTo>
                    <a:pt x="878" y="719"/>
                    <a:pt x="878" y="719"/>
                    <a:pt x="878" y="719"/>
                  </a:cubicBezTo>
                  <a:cubicBezTo>
                    <a:pt x="879" y="720"/>
                    <a:pt x="879" y="720"/>
                    <a:pt x="879" y="720"/>
                  </a:cubicBezTo>
                  <a:cubicBezTo>
                    <a:pt x="865" y="742"/>
                    <a:pt x="865" y="742"/>
                    <a:pt x="865" y="742"/>
                  </a:cubicBezTo>
                  <a:cubicBezTo>
                    <a:pt x="864" y="741"/>
                    <a:pt x="864" y="741"/>
                    <a:pt x="864" y="741"/>
                  </a:cubicBezTo>
                  <a:cubicBezTo>
                    <a:pt x="865" y="739"/>
                    <a:pt x="865" y="739"/>
                    <a:pt x="865" y="739"/>
                  </a:cubicBezTo>
                  <a:cubicBezTo>
                    <a:pt x="866" y="737"/>
                    <a:pt x="867" y="735"/>
                    <a:pt x="866" y="733"/>
                  </a:cubicBezTo>
                  <a:cubicBezTo>
                    <a:pt x="865" y="732"/>
                    <a:pt x="864" y="731"/>
                    <a:pt x="861" y="729"/>
                  </a:cubicBezTo>
                  <a:cubicBezTo>
                    <a:pt x="820" y="703"/>
                    <a:pt x="820" y="703"/>
                    <a:pt x="820" y="703"/>
                  </a:cubicBezTo>
                  <a:cubicBezTo>
                    <a:pt x="816" y="710"/>
                    <a:pt x="816" y="710"/>
                    <a:pt x="816" y="710"/>
                  </a:cubicBezTo>
                  <a:cubicBezTo>
                    <a:pt x="814" y="712"/>
                    <a:pt x="813" y="714"/>
                    <a:pt x="813" y="715"/>
                  </a:cubicBezTo>
                  <a:cubicBezTo>
                    <a:pt x="813" y="717"/>
                    <a:pt x="813" y="719"/>
                    <a:pt x="814" y="721"/>
                  </a:cubicBezTo>
                  <a:cubicBezTo>
                    <a:pt x="815" y="723"/>
                    <a:pt x="816" y="724"/>
                    <a:pt x="818" y="726"/>
                  </a:cubicBezTo>
                  <a:cubicBezTo>
                    <a:pt x="818" y="728"/>
                    <a:pt x="818" y="728"/>
                    <a:pt x="818" y="728"/>
                  </a:cubicBezTo>
                  <a:cubicBezTo>
                    <a:pt x="805" y="719"/>
                    <a:pt x="805" y="719"/>
                    <a:pt x="805" y="719"/>
                  </a:cubicBezTo>
                  <a:cubicBezTo>
                    <a:pt x="833" y="676"/>
                    <a:pt x="833" y="676"/>
                    <a:pt x="833" y="676"/>
                  </a:cubicBezTo>
                  <a:close/>
                  <a:moveTo>
                    <a:pt x="854" y="624"/>
                  </a:moveTo>
                  <a:cubicBezTo>
                    <a:pt x="862" y="604"/>
                    <a:pt x="862" y="604"/>
                    <a:pt x="862" y="604"/>
                  </a:cubicBezTo>
                  <a:cubicBezTo>
                    <a:pt x="864" y="604"/>
                    <a:pt x="864" y="604"/>
                    <a:pt x="864" y="604"/>
                  </a:cubicBezTo>
                  <a:cubicBezTo>
                    <a:pt x="863" y="606"/>
                    <a:pt x="863" y="606"/>
                    <a:pt x="863" y="606"/>
                  </a:cubicBezTo>
                  <a:cubicBezTo>
                    <a:pt x="863" y="606"/>
                    <a:pt x="863" y="608"/>
                    <a:pt x="863" y="609"/>
                  </a:cubicBezTo>
                  <a:cubicBezTo>
                    <a:pt x="863" y="611"/>
                    <a:pt x="864" y="613"/>
                    <a:pt x="864" y="614"/>
                  </a:cubicBezTo>
                  <a:cubicBezTo>
                    <a:pt x="865" y="616"/>
                    <a:pt x="867" y="618"/>
                    <a:pt x="869" y="621"/>
                  </a:cubicBezTo>
                  <a:cubicBezTo>
                    <a:pt x="886" y="644"/>
                    <a:pt x="886" y="644"/>
                    <a:pt x="886" y="644"/>
                  </a:cubicBezTo>
                  <a:cubicBezTo>
                    <a:pt x="900" y="649"/>
                    <a:pt x="900" y="649"/>
                    <a:pt x="900" y="649"/>
                  </a:cubicBezTo>
                  <a:cubicBezTo>
                    <a:pt x="904" y="651"/>
                    <a:pt x="906" y="651"/>
                    <a:pt x="907" y="651"/>
                  </a:cubicBezTo>
                  <a:cubicBezTo>
                    <a:pt x="909" y="650"/>
                    <a:pt x="910" y="649"/>
                    <a:pt x="911" y="646"/>
                  </a:cubicBezTo>
                  <a:cubicBezTo>
                    <a:pt x="912" y="644"/>
                    <a:pt x="912" y="644"/>
                    <a:pt x="912" y="644"/>
                  </a:cubicBezTo>
                  <a:cubicBezTo>
                    <a:pt x="914" y="645"/>
                    <a:pt x="914" y="645"/>
                    <a:pt x="914" y="645"/>
                  </a:cubicBezTo>
                  <a:cubicBezTo>
                    <a:pt x="904" y="670"/>
                    <a:pt x="904" y="670"/>
                    <a:pt x="904" y="670"/>
                  </a:cubicBezTo>
                  <a:cubicBezTo>
                    <a:pt x="902" y="669"/>
                    <a:pt x="902" y="669"/>
                    <a:pt x="902" y="669"/>
                  </a:cubicBezTo>
                  <a:cubicBezTo>
                    <a:pt x="903" y="667"/>
                    <a:pt x="903" y="667"/>
                    <a:pt x="903" y="667"/>
                  </a:cubicBezTo>
                  <a:cubicBezTo>
                    <a:pt x="904" y="665"/>
                    <a:pt x="904" y="663"/>
                    <a:pt x="903" y="661"/>
                  </a:cubicBezTo>
                  <a:cubicBezTo>
                    <a:pt x="902" y="660"/>
                    <a:pt x="900" y="659"/>
                    <a:pt x="897" y="658"/>
                  </a:cubicBezTo>
                  <a:cubicBezTo>
                    <a:pt x="883" y="652"/>
                    <a:pt x="883" y="652"/>
                    <a:pt x="883" y="652"/>
                  </a:cubicBezTo>
                  <a:cubicBezTo>
                    <a:pt x="852" y="659"/>
                    <a:pt x="852" y="659"/>
                    <a:pt x="852" y="659"/>
                  </a:cubicBezTo>
                  <a:cubicBezTo>
                    <a:pt x="849" y="660"/>
                    <a:pt x="847" y="660"/>
                    <a:pt x="846" y="661"/>
                  </a:cubicBezTo>
                  <a:cubicBezTo>
                    <a:pt x="845" y="661"/>
                    <a:pt x="843" y="662"/>
                    <a:pt x="841" y="664"/>
                  </a:cubicBezTo>
                  <a:cubicBezTo>
                    <a:pt x="841" y="664"/>
                    <a:pt x="840" y="665"/>
                    <a:pt x="840" y="666"/>
                  </a:cubicBezTo>
                  <a:cubicBezTo>
                    <a:pt x="838" y="666"/>
                    <a:pt x="838" y="666"/>
                    <a:pt x="838" y="666"/>
                  </a:cubicBezTo>
                  <a:cubicBezTo>
                    <a:pt x="848" y="641"/>
                    <a:pt x="848" y="641"/>
                    <a:pt x="848" y="641"/>
                  </a:cubicBezTo>
                  <a:cubicBezTo>
                    <a:pt x="850" y="641"/>
                    <a:pt x="850" y="641"/>
                    <a:pt x="850" y="641"/>
                  </a:cubicBezTo>
                  <a:cubicBezTo>
                    <a:pt x="849" y="643"/>
                    <a:pt x="849" y="643"/>
                    <a:pt x="849" y="643"/>
                  </a:cubicBezTo>
                  <a:cubicBezTo>
                    <a:pt x="849" y="644"/>
                    <a:pt x="848" y="645"/>
                    <a:pt x="849" y="647"/>
                  </a:cubicBezTo>
                  <a:cubicBezTo>
                    <a:pt x="849" y="648"/>
                    <a:pt x="850" y="649"/>
                    <a:pt x="851" y="649"/>
                  </a:cubicBezTo>
                  <a:cubicBezTo>
                    <a:pt x="852" y="650"/>
                    <a:pt x="854" y="650"/>
                    <a:pt x="857" y="649"/>
                  </a:cubicBezTo>
                  <a:cubicBezTo>
                    <a:pt x="881" y="644"/>
                    <a:pt x="881" y="644"/>
                    <a:pt x="881" y="644"/>
                  </a:cubicBezTo>
                  <a:cubicBezTo>
                    <a:pt x="867" y="626"/>
                    <a:pt x="867" y="626"/>
                    <a:pt x="867" y="626"/>
                  </a:cubicBezTo>
                  <a:cubicBezTo>
                    <a:pt x="865" y="623"/>
                    <a:pt x="864" y="621"/>
                    <a:pt x="862" y="621"/>
                  </a:cubicBezTo>
                  <a:cubicBezTo>
                    <a:pt x="861" y="620"/>
                    <a:pt x="861" y="620"/>
                    <a:pt x="860" y="620"/>
                  </a:cubicBezTo>
                  <a:cubicBezTo>
                    <a:pt x="859" y="621"/>
                    <a:pt x="858" y="621"/>
                    <a:pt x="858" y="622"/>
                  </a:cubicBezTo>
                  <a:cubicBezTo>
                    <a:pt x="857" y="622"/>
                    <a:pt x="856" y="623"/>
                    <a:pt x="856" y="625"/>
                  </a:cubicBezTo>
                  <a:cubicBezTo>
                    <a:pt x="854" y="624"/>
                    <a:pt x="854" y="624"/>
                    <a:pt x="854" y="624"/>
                  </a:cubicBezTo>
                  <a:close/>
                  <a:moveTo>
                    <a:pt x="783" y="308"/>
                  </a:moveTo>
                  <a:cubicBezTo>
                    <a:pt x="781" y="309"/>
                    <a:pt x="781" y="314"/>
                    <a:pt x="782" y="316"/>
                  </a:cubicBezTo>
                  <a:cubicBezTo>
                    <a:pt x="787" y="324"/>
                    <a:pt x="800" y="320"/>
                    <a:pt x="809" y="314"/>
                  </a:cubicBezTo>
                  <a:cubicBezTo>
                    <a:pt x="816" y="309"/>
                    <a:pt x="816" y="309"/>
                    <a:pt x="816" y="309"/>
                  </a:cubicBezTo>
                  <a:cubicBezTo>
                    <a:pt x="818" y="313"/>
                    <a:pt x="818" y="313"/>
                    <a:pt x="818" y="313"/>
                  </a:cubicBezTo>
                  <a:cubicBezTo>
                    <a:pt x="820" y="316"/>
                    <a:pt x="825" y="319"/>
                    <a:pt x="828" y="318"/>
                  </a:cubicBezTo>
                  <a:cubicBezTo>
                    <a:pt x="828" y="317"/>
                    <a:pt x="828" y="317"/>
                    <a:pt x="828" y="317"/>
                  </a:cubicBezTo>
                  <a:cubicBezTo>
                    <a:pt x="829" y="317"/>
                    <a:pt x="829" y="317"/>
                    <a:pt x="829" y="317"/>
                  </a:cubicBezTo>
                  <a:cubicBezTo>
                    <a:pt x="831" y="313"/>
                    <a:pt x="829" y="308"/>
                    <a:pt x="826" y="303"/>
                  </a:cubicBezTo>
                  <a:cubicBezTo>
                    <a:pt x="825" y="301"/>
                    <a:pt x="825" y="301"/>
                    <a:pt x="825" y="301"/>
                  </a:cubicBezTo>
                  <a:cubicBezTo>
                    <a:pt x="829" y="295"/>
                    <a:pt x="829" y="295"/>
                    <a:pt x="829" y="295"/>
                  </a:cubicBezTo>
                  <a:cubicBezTo>
                    <a:pt x="833" y="297"/>
                    <a:pt x="839" y="303"/>
                    <a:pt x="844" y="300"/>
                  </a:cubicBezTo>
                  <a:cubicBezTo>
                    <a:pt x="847" y="297"/>
                    <a:pt x="845" y="291"/>
                    <a:pt x="843" y="287"/>
                  </a:cubicBezTo>
                  <a:cubicBezTo>
                    <a:pt x="840" y="282"/>
                    <a:pt x="840" y="282"/>
                    <a:pt x="840" y="282"/>
                  </a:cubicBezTo>
                  <a:cubicBezTo>
                    <a:pt x="838" y="280"/>
                    <a:pt x="832" y="275"/>
                    <a:pt x="830" y="277"/>
                  </a:cubicBezTo>
                  <a:cubicBezTo>
                    <a:pt x="828" y="279"/>
                    <a:pt x="827" y="283"/>
                    <a:pt x="828" y="285"/>
                  </a:cubicBezTo>
                  <a:cubicBezTo>
                    <a:pt x="829" y="287"/>
                    <a:pt x="832" y="288"/>
                    <a:pt x="834" y="290"/>
                  </a:cubicBezTo>
                  <a:cubicBezTo>
                    <a:pt x="831" y="292"/>
                    <a:pt x="828" y="291"/>
                    <a:pt x="826" y="289"/>
                  </a:cubicBezTo>
                  <a:cubicBezTo>
                    <a:pt x="825" y="290"/>
                    <a:pt x="825" y="290"/>
                    <a:pt x="825" y="290"/>
                  </a:cubicBezTo>
                  <a:cubicBezTo>
                    <a:pt x="824" y="291"/>
                    <a:pt x="824" y="291"/>
                    <a:pt x="824" y="291"/>
                  </a:cubicBezTo>
                  <a:cubicBezTo>
                    <a:pt x="823" y="291"/>
                    <a:pt x="823" y="291"/>
                    <a:pt x="823" y="291"/>
                  </a:cubicBezTo>
                  <a:cubicBezTo>
                    <a:pt x="822" y="292"/>
                    <a:pt x="822" y="293"/>
                    <a:pt x="821" y="294"/>
                  </a:cubicBezTo>
                  <a:cubicBezTo>
                    <a:pt x="820" y="294"/>
                    <a:pt x="819" y="294"/>
                    <a:pt x="819" y="293"/>
                  </a:cubicBezTo>
                  <a:cubicBezTo>
                    <a:pt x="817" y="290"/>
                    <a:pt x="817" y="290"/>
                    <a:pt x="817" y="290"/>
                  </a:cubicBezTo>
                  <a:cubicBezTo>
                    <a:pt x="807" y="279"/>
                    <a:pt x="807" y="279"/>
                    <a:pt x="807" y="279"/>
                  </a:cubicBezTo>
                  <a:cubicBezTo>
                    <a:pt x="805" y="280"/>
                    <a:pt x="806" y="279"/>
                    <a:pt x="805" y="280"/>
                  </a:cubicBezTo>
                  <a:cubicBezTo>
                    <a:pt x="803" y="281"/>
                    <a:pt x="804" y="286"/>
                    <a:pt x="805" y="288"/>
                  </a:cubicBezTo>
                  <a:cubicBezTo>
                    <a:pt x="805" y="291"/>
                    <a:pt x="807" y="295"/>
                    <a:pt x="809" y="297"/>
                  </a:cubicBezTo>
                  <a:cubicBezTo>
                    <a:pt x="810" y="299"/>
                    <a:pt x="810" y="299"/>
                    <a:pt x="811" y="301"/>
                  </a:cubicBezTo>
                  <a:cubicBezTo>
                    <a:pt x="806" y="304"/>
                    <a:pt x="806" y="304"/>
                    <a:pt x="806" y="304"/>
                  </a:cubicBezTo>
                  <a:cubicBezTo>
                    <a:pt x="805" y="305"/>
                    <a:pt x="805" y="305"/>
                    <a:pt x="805" y="305"/>
                  </a:cubicBezTo>
                  <a:cubicBezTo>
                    <a:pt x="802" y="307"/>
                    <a:pt x="795" y="307"/>
                    <a:pt x="792" y="307"/>
                  </a:cubicBezTo>
                  <a:cubicBezTo>
                    <a:pt x="791" y="305"/>
                    <a:pt x="791" y="305"/>
                    <a:pt x="791" y="305"/>
                  </a:cubicBezTo>
                  <a:cubicBezTo>
                    <a:pt x="792" y="304"/>
                    <a:pt x="792" y="302"/>
                    <a:pt x="791" y="300"/>
                  </a:cubicBezTo>
                  <a:cubicBezTo>
                    <a:pt x="791" y="300"/>
                    <a:pt x="790" y="300"/>
                    <a:pt x="789" y="300"/>
                  </a:cubicBezTo>
                  <a:cubicBezTo>
                    <a:pt x="789" y="301"/>
                    <a:pt x="789" y="301"/>
                    <a:pt x="789" y="301"/>
                  </a:cubicBezTo>
                  <a:cubicBezTo>
                    <a:pt x="787" y="302"/>
                    <a:pt x="784" y="306"/>
                    <a:pt x="783" y="308"/>
                  </a:cubicBezTo>
                  <a:close/>
                  <a:moveTo>
                    <a:pt x="854" y="281"/>
                  </a:moveTo>
                  <a:cubicBezTo>
                    <a:pt x="850" y="275"/>
                    <a:pt x="850" y="275"/>
                    <a:pt x="850" y="275"/>
                  </a:cubicBezTo>
                  <a:cubicBezTo>
                    <a:pt x="852" y="274"/>
                    <a:pt x="850" y="274"/>
                    <a:pt x="853" y="276"/>
                  </a:cubicBezTo>
                  <a:cubicBezTo>
                    <a:pt x="854" y="275"/>
                    <a:pt x="854" y="275"/>
                    <a:pt x="854" y="275"/>
                  </a:cubicBezTo>
                  <a:cubicBezTo>
                    <a:pt x="854" y="275"/>
                    <a:pt x="854" y="275"/>
                    <a:pt x="854" y="275"/>
                  </a:cubicBezTo>
                  <a:cubicBezTo>
                    <a:pt x="855" y="274"/>
                    <a:pt x="855" y="274"/>
                    <a:pt x="855" y="274"/>
                  </a:cubicBezTo>
                  <a:cubicBezTo>
                    <a:pt x="859" y="274"/>
                    <a:pt x="859" y="274"/>
                    <a:pt x="859" y="274"/>
                  </a:cubicBezTo>
                  <a:cubicBezTo>
                    <a:pt x="860" y="273"/>
                    <a:pt x="860" y="273"/>
                    <a:pt x="860" y="273"/>
                  </a:cubicBezTo>
                  <a:cubicBezTo>
                    <a:pt x="862" y="272"/>
                    <a:pt x="862" y="272"/>
                    <a:pt x="862" y="272"/>
                  </a:cubicBezTo>
                  <a:cubicBezTo>
                    <a:pt x="863" y="272"/>
                    <a:pt x="863" y="272"/>
                    <a:pt x="863" y="272"/>
                  </a:cubicBezTo>
                  <a:cubicBezTo>
                    <a:pt x="864" y="270"/>
                    <a:pt x="864" y="270"/>
                    <a:pt x="864" y="270"/>
                  </a:cubicBezTo>
                  <a:cubicBezTo>
                    <a:pt x="865" y="269"/>
                    <a:pt x="865" y="269"/>
                    <a:pt x="865" y="269"/>
                  </a:cubicBezTo>
                  <a:cubicBezTo>
                    <a:pt x="865" y="268"/>
                    <a:pt x="874" y="262"/>
                    <a:pt x="875" y="262"/>
                  </a:cubicBezTo>
                  <a:cubicBezTo>
                    <a:pt x="876" y="261"/>
                    <a:pt x="876" y="261"/>
                    <a:pt x="876" y="261"/>
                  </a:cubicBezTo>
                  <a:cubicBezTo>
                    <a:pt x="877" y="262"/>
                    <a:pt x="878" y="263"/>
                    <a:pt x="879" y="264"/>
                  </a:cubicBezTo>
                  <a:cubicBezTo>
                    <a:pt x="880" y="265"/>
                    <a:pt x="881" y="264"/>
                    <a:pt x="881" y="265"/>
                  </a:cubicBezTo>
                  <a:cubicBezTo>
                    <a:pt x="884" y="269"/>
                    <a:pt x="884" y="269"/>
                    <a:pt x="884" y="269"/>
                  </a:cubicBezTo>
                  <a:cubicBezTo>
                    <a:pt x="885" y="271"/>
                    <a:pt x="884" y="271"/>
                    <a:pt x="883" y="272"/>
                  </a:cubicBezTo>
                  <a:cubicBezTo>
                    <a:pt x="880" y="269"/>
                    <a:pt x="877" y="269"/>
                    <a:pt x="873" y="270"/>
                  </a:cubicBezTo>
                  <a:cubicBezTo>
                    <a:pt x="872" y="270"/>
                    <a:pt x="872" y="270"/>
                    <a:pt x="872" y="270"/>
                  </a:cubicBezTo>
                  <a:cubicBezTo>
                    <a:pt x="871" y="271"/>
                    <a:pt x="871" y="271"/>
                    <a:pt x="871" y="271"/>
                  </a:cubicBezTo>
                  <a:cubicBezTo>
                    <a:pt x="869" y="273"/>
                    <a:pt x="868" y="278"/>
                    <a:pt x="866" y="280"/>
                  </a:cubicBezTo>
                  <a:cubicBezTo>
                    <a:pt x="866" y="280"/>
                    <a:pt x="858" y="277"/>
                    <a:pt x="856" y="278"/>
                  </a:cubicBezTo>
                  <a:cubicBezTo>
                    <a:pt x="856" y="278"/>
                    <a:pt x="856" y="278"/>
                    <a:pt x="856" y="278"/>
                  </a:cubicBezTo>
                  <a:cubicBezTo>
                    <a:pt x="854" y="279"/>
                    <a:pt x="855" y="280"/>
                    <a:pt x="856" y="282"/>
                  </a:cubicBezTo>
                  <a:cubicBezTo>
                    <a:pt x="860" y="282"/>
                    <a:pt x="861" y="283"/>
                    <a:pt x="864" y="284"/>
                  </a:cubicBezTo>
                  <a:cubicBezTo>
                    <a:pt x="867" y="286"/>
                    <a:pt x="870" y="284"/>
                    <a:pt x="872" y="288"/>
                  </a:cubicBezTo>
                  <a:cubicBezTo>
                    <a:pt x="873" y="288"/>
                    <a:pt x="876" y="289"/>
                    <a:pt x="878" y="289"/>
                  </a:cubicBezTo>
                  <a:cubicBezTo>
                    <a:pt x="880" y="289"/>
                    <a:pt x="882" y="289"/>
                    <a:pt x="884" y="288"/>
                  </a:cubicBezTo>
                  <a:cubicBezTo>
                    <a:pt x="885" y="288"/>
                    <a:pt x="885" y="288"/>
                    <a:pt x="885" y="288"/>
                  </a:cubicBezTo>
                  <a:cubicBezTo>
                    <a:pt x="886" y="287"/>
                    <a:pt x="886" y="287"/>
                    <a:pt x="886" y="287"/>
                  </a:cubicBezTo>
                  <a:cubicBezTo>
                    <a:pt x="887" y="287"/>
                    <a:pt x="887" y="287"/>
                    <a:pt x="887" y="287"/>
                  </a:cubicBezTo>
                  <a:cubicBezTo>
                    <a:pt x="888" y="285"/>
                    <a:pt x="888" y="285"/>
                    <a:pt x="887" y="282"/>
                  </a:cubicBezTo>
                  <a:cubicBezTo>
                    <a:pt x="890" y="280"/>
                    <a:pt x="890" y="280"/>
                    <a:pt x="890" y="280"/>
                  </a:cubicBezTo>
                  <a:cubicBezTo>
                    <a:pt x="895" y="280"/>
                    <a:pt x="896" y="283"/>
                    <a:pt x="902" y="283"/>
                  </a:cubicBezTo>
                  <a:cubicBezTo>
                    <a:pt x="903" y="282"/>
                    <a:pt x="903" y="282"/>
                    <a:pt x="903" y="282"/>
                  </a:cubicBezTo>
                  <a:cubicBezTo>
                    <a:pt x="903" y="282"/>
                    <a:pt x="903" y="282"/>
                    <a:pt x="903" y="282"/>
                  </a:cubicBezTo>
                  <a:cubicBezTo>
                    <a:pt x="903" y="280"/>
                    <a:pt x="903" y="278"/>
                    <a:pt x="902" y="276"/>
                  </a:cubicBezTo>
                  <a:cubicBezTo>
                    <a:pt x="903" y="275"/>
                    <a:pt x="903" y="273"/>
                    <a:pt x="904" y="273"/>
                  </a:cubicBezTo>
                  <a:cubicBezTo>
                    <a:pt x="905" y="272"/>
                    <a:pt x="905" y="272"/>
                    <a:pt x="905" y="272"/>
                  </a:cubicBezTo>
                  <a:cubicBezTo>
                    <a:pt x="910" y="269"/>
                    <a:pt x="909" y="267"/>
                    <a:pt x="909" y="263"/>
                  </a:cubicBezTo>
                  <a:cubicBezTo>
                    <a:pt x="907" y="261"/>
                    <a:pt x="903" y="259"/>
                    <a:pt x="901" y="260"/>
                  </a:cubicBezTo>
                  <a:cubicBezTo>
                    <a:pt x="899" y="261"/>
                    <a:pt x="899" y="262"/>
                    <a:pt x="896" y="264"/>
                  </a:cubicBezTo>
                  <a:cubicBezTo>
                    <a:pt x="895" y="265"/>
                    <a:pt x="895" y="265"/>
                    <a:pt x="895" y="265"/>
                  </a:cubicBezTo>
                  <a:cubicBezTo>
                    <a:pt x="892" y="267"/>
                    <a:pt x="887" y="258"/>
                    <a:pt x="882" y="258"/>
                  </a:cubicBezTo>
                  <a:cubicBezTo>
                    <a:pt x="882" y="257"/>
                    <a:pt x="882" y="256"/>
                    <a:pt x="883" y="255"/>
                  </a:cubicBezTo>
                  <a:cubicBezTo>
                    <a:pt x="886" y="253"/>
                    <a:pt x="886" y="253"/>
                    <a:pt x="886" y="253"/>
                  </a:cubicBezTo>
                  <a:cubicBezTo>
                    <a:pt x="887" y="252"/>
                    <a:pt x="887" y="252"/>
                    <a:pt x="887" y="252"/>
                  </a:cubicBezTo>
                  <a:cubicBezTo>
                    <a:pt x="889" y="249"/>
                    <a:pt x="891" y="246"/>
                    <a:pt x="888" y="242"/>
                  </a:cubicBezTo>
                  <a:cubicBezTo>
                    <a:pt x="889" y="241"/>
                    <a:pt x="889" y="241"/>
                    <a:pt x="889" y="241"/>
                  </a:cubicBezTo>
                  <a:cubicBezTo>
                    <a:pt x="887" y="240"/>
                    <a:pt x="885" y="239"/>
                    <a:pt x="883" y="240"/>
                  </a:cubicBezTo>
                  <a:cubicBezTo>
                    <a:pt x="881" y="242"/>
                    <a:pt x="880" y="243"/>
                    <a:pt x="878" y="244"/>
                  </a:cubicBezTo>
                  <a:cubicBezTo>
                    <a:pt x="877" y="246"/>
                    <a:pt x="875" y="246"/>
                    <a:pt x="873" y="247"/>
                  </a:cubicBezTo>
                  <a:cubicBezTo>
                    <a:pt x="872" y="248"/>
                    <a:pt x="872" y="248"/>
                    <a:pt x="872" y="248"/>
                  </a:cubicBezTo>
                  <a:cubicBezTo>
                    <a:pt x="870" y="249"/>
                    <a:pt x="870" y="249"/>
                    <a:pt x="868" y="250"/>
                  </a:cubicBezTo>
                  <a:cubicBezTo>
                    <a:pt x="867" y="251"/>
                    <a:pt x="867" y="252"/>
                    <a:pt x="865" y="253"/>
                  </a:cubicBezTo>
                  <a:cubicBezTo>
                    <a:pt x="862" y="255"/>
                    <a:pt x="862" y="255"/>
                    <a:pt x="862" y="255"/>
                  </a:cubicBezTo>
                  <a:cubicBezTo>
                    <a:pt x="856" y="260"/>
                    <a:pt x="856" y="260"/>
                    <a:pt x="856" y="260"/>
                  </a:cubicBezTo>
                  <a:cubicBezTo>
                    <a:pt x="853" y="262"/>
                    <a:pt x="850" y="262"/>
                    <a:pt x="847" y="264"/>
                  </a:cubicBezTo>
                  <a:cubicBezTo>
                    <a:pt x="846" y="265"/>
                    <a:pt x="846" y="266"/>
                    <a:pt x="845" y="266"/>
                  </a:cubicBezTo>
                  <a:cubicBezTo>
                    <a:pt x="845" y="266"/>
                    <a:pt x="844" y="267"/>
                    <a:pt x="843" y="267"/>
                  </a:cubicBezTo>
                  <a:cubicBezTo>
                    <a:pt x="841" y="265"/>
                    <a:pt x="841" y="266"/>
                    <a:pt x="839" y="263"/>
                  </a:cubicBezTo>
                  <a:cubicBezTo>
                    <a:pt x="840" y="263"/>
                    <a:pt x="840" y="263"/>
                    <a:pt x="840" y="263"/>
                  </a:cubicBezTo>
                  <a:cubicBezTo>
                    <a:pt x="842" y="265"/>
                    <a:pt x="842" y="263"/>
                    <a:pt x="844" y="264"/>
                  </a:cubicBezTo>
                  <a:cubicBezTo>
                    <a:pt x="848" y="262"/>
                    <a:pt x="848" y="262"/>
                    <a:pt x="848" y="262"/>
                  </a:cubicBezTo>
                  <a:cubicBezTo>
                    <a:pt x="862" y="253"/>
                    <a:pt x="862" y="253"/>
                    <a:pt x="862" y="253"/>
                  </a:cubicBezTo>
                  <a:cubicBezTo>
                    <a:pt x="864" y="252"/>
                    <a:pt x="865" y="250"/>
                    <a:pt x="866" y="249"/>
                  </a:cubicBezTo>
                  <a:cubicBezTo>
                    <a:pt x="867" y="248"/>
                    <a:pt x="867" y="248"/>
                    <a:pt x="867" y="248"/>
                  </a:cubicBezTo>
                  <a:cubicBezTo>
                    <a:pt x="871" y="246"/>
                    <a:pt x="871" y="246"/>
                    <a:pt x="871" y="246"/>
                  </a:cubicBezTo>
                  <a:cubicBezTo>
                    <a:pt x="871" y="245"/>
                    <a:pt x="871" y="245"/>
                    <a:pt x="871" y="245"/>
                  </a:cubicBezTo>
                  <a:cubicBezTo>
                    <a:pt x="874" y="241"/>
                    <a:pt x="874" y="239"/>
                    <a:pt x="875" y="236"/>
                  </a:cubicBezTo>
                  <a:cubicBezTo>
                    <a:pt x="875" y="235"/>
                    <a:pt x="875" y="235"/>
                    <a:pt x="875" y="235"/>
                  </a:cubicBezTo>
                  <a:cubicBezTo>
                    <a:pt x="873" y="232"/>
                    <a:pt x="869" y="233"/>
                    <a:pt x="866" y="233"/>
                  </a:cubicBezTo>
                  <a:cubicBezTo>
                    <a:pt x="866" y="234"/>
                    <a:pt x="866" y="234"/>
                    <a:pt x="866" y="234"/>
                  </a:cubicBezTo>
                  <a:cubicBezTo>
                    <a:pt x="861" y="237"/>
                    <a:pt x="861" y="237"/>
                    <a:pt x="861" y="237"/>
                  </a:cubicBezTo>
                  <a:cubicBezTo>
                    <a:pt x="852" y="242"/>
                    <a:pt x="852" y="242"/>
                    <a:pt x="852" y="242"/>
                  </a:cubicBezTo>
                  <a:cubicBezTo>
                    <a:pt x="852" y="243"/>
                    <a:pt x="852" y="243"/>
                    <a:pt x="852" y="243"/>
                  </a:cubicBezTo>
                  <a:cubicBezTo>
                    <a:pt x="851" y="243"/>
                    <a:pt x="851" y="243"/>
                    <a:pt x="851" y="243"/>
                  </a:cubicBezTo>
                  <a:cubicBezTo>
                    <a:pt x="850" y="245"/>
                    <a:pt x="849" y="246"/>
                    <a:pt x="847" y="247"/>
                  </a:cubicBezTo>
                  <a:cubicBezTo>
                    <a:pt x="843" y="250"/>
                    <a:pt x="843" y="250"/>
                    <a:pt x="843" y="250"/>
                  </a:cubicBezTo>
                  <a:cubicBezTo>
                    <a:pt x="842" y="251"/>
                    <a:pt x="839" y="254"/>
                    <a:pt x="838" y="255"/>
                  </a:cubicBezTo>
                  <a:cubicBezTo>
                    <a:pt x="837" y="257"/>
                    <a:pt x="838" y="258"/>
                    <a:pt x="837" y="260"/>
                  </a:cubicBezTo>
                  <a:cubicBezTo>
                    <a:pt x="834" y="257"/>
                    <a:pt x="827" y="253"/>
                    <a:pt x="827" y="253"/>
                  </a:cubicBezTo>
                  <a:cubicBezTo>
                    <a:pt x="826" y="252"/>
                    <a:pt x="826" y="252"/>
                    <a:pt x="826" y="252"/>
                  </a:cubicBezTo>
                  <a:cubicBezTo>
                    <a:pt x="826" y="250"/>
                    <a:pt x="826" y="250"/>
                    <a:pt x="826" y="250"/>
                  </a:cubicBezTo>
                  <a:cubicBezTo>
                    <a:pt x="826" y="249"/>
                    <a:pt x="826" y="249"/>
                    <a:pt x="826" y="249"/>
                  </a:cubicBezTo>
                  <a:cubicBezTo>
                    <a:pt x="824" y="246"/>
                    <a:pt x="812" y="246"/>
                    <a:pt x="809" y="248"/>
                  </a:cubicBezTo>
                  <a:cubicBezTo>
                    <a:pt x="806" y="250"/>
                    <a:pt x="806" y="250"/>
                    <a:pt x="806" y="250"/>
                  </a:cubicBezTo>
                  <a:cubicBezTo>
                    <a:pt x="806" y="250"/>
                    <a:pt x="806" y="250"/>
                    <a:pt x="806" y="250"/>
                  </a:cubicBezTo>
                  <a:cubicBezTo>
                    <a:pt x="804" y="256"/>
                    <a:pt x="804" y="256"/>
                    <a:pt x="804" y="256"/>
                  </a:cubicBezTo>
                  <a:cubicBezTo>
                    <a:pt x="804" y="257"/>
                    <a:pt x="804" y="258"/>
                    <a:pt x="805" y="259"/>
                  </a:cubicBezTo>
                  <a:cubicBezTo>
                    <a:pt x="806" y="261"/>
                    <a:pt x="806" y="261"/>
                    <a:pt x="806" y="261"/>
                  </a:cubicBezTo>
                  <a:cubicBezTo>
                    <a:pt x="807" y="262"/>
                    <a:pt x="807" y="262"/>
                    <a:pt x="807" y="262"/>
                  </a:cubicBezTo>
                  <a:cubicBezTo>
                    <a:pt x="809" y="263"/>
                    <a:pt x="811" y="264"/>
                    <a:pt x="813" y="264"/>
                  </a:cubicBezTo>
                  <a:cubicBezTo>
                    <a:pt x="814" y="263"/>
                    <a:pt x="814" y="263"/>
                    <a:pt x="814" y="263"/>
                  </a:cubicBezTo>
                  <a:cubicBezTo>
                    <a:pt x="815" y="263"/>
                    <a:pt x="815" y="263"/>
                    <a:pt x="815" y="263"/>
                  </a:cubicBezTo>
                  <a:cubicBezTo>
                    <a:pt x="816" y="262"/>
                    <a:pt x="816" y="262"/>
                    <a:pt x="816" y="262"/>
                  </a:cubicBezTo>
                  <a:cubicBezTo>
                    <a:pt x="817" y="261"/>
                    <a:pt x="817" y="260"/>
                    <a:pt x="818" y="259"/>
                  </a:cubicBezTo>
                  <a:cubicBezTo>
                    <a:pt x="820" y="258"/>
                    <a:pt x="820" y="258"/>
                    <a:pt x="820" y="258"/>
                  </a:cubicBezTo>
                  <a:cubicBezTo>
                    <a:pt x="821" y="257"/>
                    <a:pt x="821" y="257"/>
                    <a:pt x="821" y="257"/>
                  </a:cubicBezTo>
                  <a:cubicBezTo>
                    <a:pt x="822" y="257"/>
                    <a:pt x="826" y="257"/>
                    <a:pt x="827" y="259"/>
                  </a:cubicBezTo>
                  <a:cubicBezTo>
                    <a:pt x="828" y="261"/>
                    <a:pt x="828" y="261"/>
                    <a:pt x="828" y="261"/>
                  </a:cubicBezTo>
                  <a:cubicBezTo>
                    <a:pt x="842" y="280"/>
                    <a:pt x="842" y="280"/>
                    <a:pt x="842" y="280"/>
                  </a:cubicBezTo>
                  <a:cubicBezTo>
                    <a:pt x="850" y="293"/>
                    <a:pt x="850" y="293"/>
                    <a:pt x="850" y="293"/>
                  </a:cubicBezTo>
                  <a:cubicBezTo>
                    <a:pt x="856" y="302"/>
                    <a:pt x="856" y="302"/>
                    <a:pt x="856" y="302"/>
                  </a:cubicBezTo>
                  <a:cubicBezTo>
                    <a:pt x="856" y="302"/>
                    <a:pt x="856" y="303"/>
                    <a:pt x="856" y="304"/>
                  </a:cubicBezTo>
                  <a:cubicBezTo>
                    <a:pt x="851" y="306"/>
                    <a:pt x="851" y="306"/>
                    <a:pt x="851" y="306"/>
                  </a:cubicBezTo>
                  <a:cubicBezTo>
                    <a:pt x="853" y="308"/>
                    <a:pt x="854" y="308"/>
                    <a:pt x="856" y="310"/>
                  </a:cubicBezTo>
                  <a:cubicBezTo>
                    <a:pt x="857" y="311"/>
                    <a:pt x="857" y="313"/>
                    <a:pt x="858" y="315"/>
                  </a:cubicBezTo>
                  <a:cubicBezTo>
                    <a:pt x="860" y="318"/>
                    <a:pt x="863" y="320"/>
                    <a:pt x="866" y="318"/>
                  </a:cubicBezTo>
                  <a:cubicBezTo>
                    <a:pt x="869" y="316"/>
                    <a:pt x="867" y="311"/>
                    <a:pt x="867" y="308"/>
                  </a:cubicBezTo>
                  <a:cubicBezTo>
                    <a:pt x="867" y="306"/>
                    <a:pt x="866" y="301"/>
                    <a:pt x="865" y="298"/>
                  </a:cubicBezTo>
                  <a:cubicBezTo>
                    <a:pt x="862" y="294"/>
                    <a:pt x="862" y="294"/>
                    <a:pt x="862" y="294"/>
                  </a:cubicBezTo>
                  <a:cubicBezTo>
                    <a:pt x="854" y="281"/>
                    <a:pt x="854" y="281"/>
                    <a:pt x="854" y="281"/>
                  </a:cubicBezTo>
                  <a:close/>
                  <a:moveTo>
                    <a:pt x="608" y="140"/>
                  </a:moveTo>
                  <a:cubicBezTo>
                    <a:pt x="606" y="142"/>
                    <a:pt x="606" y="143"/>
                    <a:pt x="603" y="143"/>
                  </a:cubicBezTo>
                  <a:cubicBezTo>
                    <a:pt x="601" y="145"/>
                    <a:pt x="600" y="144"/>
                    <a:pt x="598" y="147"/>
                  </a:cubicBezTo>
                  <a:cubicBezTo>
                    <a:pt x="596" y="146"/>
                    <a:pt x="596" y="146"/>
                    <a:pt x="596" y="146"/>
                  </a:cubicBezTo>
                  <a:cubicBezTo>
                    <a:pt x="595" y="147"/>
                    <a:pt x="592" y="150"/>
                    <a:pt x="592" y="150"/>
                  </a:cubicBezTo>
                  <a:cubicBezTo>
                    <a:pt x="591" y="150"/>
                    <a:pt x="591" y="150"/>
                    <a:pt x="589" y="150"/>
                  </a:cubicBezTo>
                  <a:cubicBezTo>
                    <a:pt x="589" y="151"/>
                    <a:pt x="589" y="151"/>
                    <a:pt x="587" y="152"/>
                  </a:cubicBezTo>
                  <a:cubicBezTo>
                    <a:pt x="582" y="154"/>
                    <a:pt x="584" y="154"/>
                    <a:pt x="578" y="155"/>
                  </a:cubicBezTo>
                  <a:cubicBezTo>
                    <a:pt x="577" y="157"/>
                    <a:pt x="577" y="157"/>
                    <a:pt x="577" y="157"/>
                  </a:cubicBezTo>
                  <a:cubicBezTo>
                    <a:pt x="579" y="158"/>
                    <a:pt x="579" y="158"/>
                    <a:pt x="579" y="158"/>
                  </a:cubicBezTo>
                  <a:cubicBezTo>
                    <a:pt x="580" y="158"/>
                    <a:pt x="580" y="158"/>
                    <a:pt x="580" y="158"/>
                  </a:cubicBezTo>
                  <a:cubicBezTo>
                    <a:pt x="586" y="160"/>
                    <a:pt x="590" y="157"/>
                    <a:pt x="595" y="157"/>
                  </a:cubicBezTo>
                  <a:cubicBezTo>
                    <a:pt x="600" y="157"/>
                    <a:pt x="598" y="158"/>
                    <a:pt x="602" y="156"/>
                  </a:cubicBezTo>
                  <a:cubicBezTo>
                    <a:pt x="605" y="154"/>
                    <a:pt x="606" y="154"/>
                    <a:pt x="609" y="153"/>
                  </a:cubicBezTo>
                  <a:cubicBezTo>
                    <a:pt x="616" y="151"/>
                    <a:pt x="615" y="150"/>
                    <a:pt x="621" y="146"/>
                  </a:cubicBezTo>
                  <a:cubicBezTo>
                    <a:pt x="625" y="142"/>
                    <a:pt x="628" y="139"/>
                    <a:pt x="631" y="136"/>
                  </a:cubicBezTo>
                  <a:cubicBezTo>
                    <a:pt x="633" y="134"/>
                    <a:pt x="634" y="130"/>
                    <a:pt x="636" y="131"/>
                  </a:cubicBezTo>
                  <a:cubicBezTo>
                    <a:pt x="637" y="131"/>
                    <a:pt x="637" y="136"/>
                    <a:pt x="637" y="137"/>
                  </a:cubicBezTo>
                  <a:cubicBezTo>
                    <a:pt x="637" y="138"/>
                    <a:pt x="637" y="138"/>
                    <a:pt x="637" y="138"/>
                  </a:cubicBezTo>
                  <a:cubicBezTo>
                    <a:pt x="637" y="138"/>
                    <a:pt x="639" y="149"/>
                    <a:pt x="639" y="150"/>
                  </a:cubicBezTo>
                  <a:cubicBezTo>
                    <a:pt x="639" y="153"/>
                    <a:pt x="639" y="154"/>
                    <a:pt x="640" y="156"/>
                  </a:cubicBezTo>
                  <a:cubicBezTo>
                    <a:pt x="641" y="159"/>
                    <a:pt x="642" y="160"/>
                    <a:pt x="642" y="162"/>
                  </a:cubicBezTo>
                  <a:cubicBezTo>
                    <a:pt x="642" y="168"/>
                    <a:pt x="644" y="170"/>
                    <a:pt x="647" y="173"/>
                  </a:cubicBezTo>
                  <a:cubicBezTo>
                    <a:pt x="649" y="175"/>
                    <a:pt x="655" y="181"/>
                    <a:pt x="657" y="182"/>
                  </a:cubicBezTo>
                  <a:cubicBezTo>
                    <a:pt x="661" y="183"/>
                    <a:pt x="665" y="184"/>
                    <a:pt x="667" y="182"/>
                  </a:cubicBezTo>
                  <a:cubicBezTo>
                    <a:pt x="668" y="177"/>
                    <a:pt x="667" y="177"/>
                    <a:pt x="664" y="174"/>
                  </a:cubicBezTo>
                  <a:cubicBezTo>
                    <a:pt x="662" y="172"/>
                    <a:pt x="663" y="170"/>
                    <a:pt x="661" y="167"/>
                  </a:cubicBezTo>
                  <a:cubicBezTo>
                    <a:pt x="656" y="161"/>
                    <a:pt x="655" y="159"/>
                    <a:pt x="653" y="153"/>
                  </a:cubicBezTo>
                  <a:cubicBezTo>
                    <a:pt x="651" y="148"/>
                    <a:pt x="650" y="142"/>
                    <a:pt x="647" y="138"/>
                  </a:cubicBezTo>
                  <a:cubicBezTo>
                    <a:pt x="646" y="135"/>
                    <a:pt x="646" y="133"/>
                    <a:pt x="646" y="129"/>
                  </a:cubicBezTo>
                  <a:cubicBezTo>
                    <a:pt x="646" y="128"/>
                    <a:pt x="646" y="126"/>
                    <a:pt x="645" y="125"/>
                  </a:cubicBezTo>
                  <a:cubicBezTo>
                    <a:pt x="644" y="122"/>
                    <a:pt x="643" y="124"/>
                    <a:pt x="644" y="121"/>
                  </a:cubicBezTo>
                  <a:cubicBezTo>
                    <a:pt x="652" y="123"/>
                    <a:pt x="652" y="123"/>
                    <a:pt x="652" y="123"/>
                  </a:cubicBezTo>
                  <a:cubicBezTo>
                    <a:pt x="654" y="124"/>
                    <a:pt x="654" y="124"/>
                    <a:pt x="654" y="124"/>
                  </a:cubicBezTo>
                  <a:cubicBezTo>
                    <a:pt x="660" y="126"/>
                    <a:pt x="665" y="126"/>
                    <a:pt x="668" y="123"/>
                  </a:cubicBezTo>
                  <a:cubicBezTo>
                    <a:pt x="669" y="122"/>
                    <a:pt x="669" y="122"/>
                    <a:pt x="669" y="122"/>
                  </a:cubicBezTo>
                  <a:cubicBezTo>
                    <a:pt x="670" y="117"/>
                    <a:pt x="670" y="114"/>
                    <a:pt x="665" y="112"/>
                  </a:cubicBezTo>
                  <a:cubicBezTo>
                    <a:pt x="662" y="111"/>
                    <a:pt x="662" y="111"/>
                    <a:pt x="662" y="111"/>
                  </a:cubicBezTo>
                  <a:cubicBezTo>
                    <a:pt x="659" y="110"/>
                    <a:pt x="659" y="111"/>
                    <a:pt x="656" y="110"/>
                  </a:cubicBezTo>
                  <a:cubicBezTo>
                    <a:pt x="650" y="108"/>
                    <a:pt x="650" y="108"/>
                    <a:pt x="650" y="108"/>
                  </a:cubicBezTo>
                  <a:cubicBezTo>
                    <a:pt x="654" y="100"/>
                    <a:pt x="654" y="100"/>
                    <a:pt x="654" y="100"/>
                  </a:cubicBezTo>
                  <a:cubicBezTo>
                    <a:pt x="656" y="91"/>
                    <a:pt x="656" y="91"/>
                    <a:pt x="656" y="91"/>
                  </a:cubicBezTo>
                  <a:cubicBezTo>
                    <a:pt x="659" y="84"/>
                    <a:pt x="659" y="84"/>
                    <a:pt x="659" y="84"/>
                  </a:cubicBezTo>
                  <a:cubicBezTo>
                    <a:pt x="660" y="83"/>
                    <a:pt x="658" y="80"/>
                    <a:pt x="657" y="79"/>
                  </a:cubicBezTo>
                  <a:cubicBezTo>
                    <a:pt x="653" y="79"/>
                    <a:pt x="653" y="79"/>
                    <a:pt x="653" y="79"/>
                  </a:cubicBezTo>
                  <a:cubicBezTo>
                    <a:pt x="652" y="80"/>
                    <a:pt x="651" y="81"/>
                    <a:pt x="651" y="84"/>
                  </a:cubicBezTo>
                  <a:cubicBezTo>
                    <a:pt x="650" y="84"/>
                    <a:pt x="650" y="84"/>
                    <a:pt x="650" y="84"/>
                  </a:cubicBezTo>
                  <a:cubicBezTo>
                    <a:pt x="649" y="88"/>
                    <a:pt x="647" y="88"/>
                    <a:pt x="647" y="91"/>
                  </a:cubicBezTo>
                  <a:cubicBezTo>
                    <a:pt x="646" y="94"/>
                    <a:pt x="646" y="94"/>
                    <a:pt x="646" y="94"/>
                  </a:cubicBezTo>
                  <a:cubicBezTo>
                    <a:pt x="641" y="105"/>
                    <a:pt x="641" y="105"/>
                    <a:pt x="641" y="105"/>
                  </a:cubicBezTo>
                  <a:cubicBezTo>
                    <a:pt x="640" y="104"/>
                    <a:pt x="640" y="105"/>
                    <a:pt x="638" y="104"/>
                  </a:cubicBezTo>
                  <a:cubicBezTo>
                    <a:pt x="638" y="104"/>
                    <a:pt x="638" y="104"/>
                    <a:pt x="638" y="104"/>
                  </a:cubicBezTo>
                  <a:cubicBezTo>
                    <a:pt x="634" y="103"/>
                    <a:pt x="632" y="104"/>
                    <a:pt x="631" y="104"/>
                  </a:cubicBezTo>
                  <a:cubicBezTo>
                    <a:pt x="631" y="104"/>
                    <a:pt x="631" y="104"/>
                    <a:pt x="631" y="104"/>
                  </a:cubicBezTo>
                  <a:cubicBezTo>
                    <a:pt x="628" y="103"/>
                    <a:pt x="628" y="102"/>
                    <a:pt x="626" y="101"/>
                  </a:cubicBezTo>
                  <a:cubicBezTo>
                    <a:pt x="625" y="101"/>
                    <a:pt x="620" y="104"/>
                    <a:pt x="618" y="105"/>
                  </a:cubicBezTo>
                  <a:cubicBezTo>
                    <a:pt x="618" y="106"/>
                    <a:pt x="618" y="106"/>
                    <a:pt x="618" y="106"/>
                  </a:cubicBezTo>
                  <a:cubicBezTo>
                    <a:pt x="617" y="109"/>
                    <a:pt x="620" y="113"/>
                    <a:pt x="622" y="115"/>
                  </a:cubicBezTo>
                  <a:cubicBezTo>
                    <a:pt x="623" y="115"/>
                    <a:pt x="623" y="115"/>
                    <a:pt x="623" y="115"/>
                  </a:cubicBezTo>
                  <a:cubicBezTo>
                    <a:pt x="624" y="116"/>
                    <a:pt x="624" y="116"/>
                    <a:pt x="624" y="116"/>
                  </a:cubicBezTo>
                  <a:cubicBezTo>
                    <a:pt x="628" y="117"/>
                    <a:pt x="629" y="116"/>
                    <a:pt x="632" y="117"/>
                  </a:cubicBezTo>
                  <a:cubicBezTo>
                    <a:pt x="631" y="118"/>
                    <a:pt x="632" y="116"/>
                    <a:pt x="631" y="118"/>
                  </a:cubicBezTo>
                  <a:cubicBezTo>
                    <a:pt x="631" y="120"/>
                    <a:pt x="627" y="123"/>
                    <a:pt x="626" y="125"/>
                  </a:cubicBezTo>
                  <a:cubicBezTo>
                    <a:pt x="624" y="127"/>
                    <a:pt x="623" y="129"/>
                    <a:pt x="621" y="131"/>
                  </a:cubicBezTo>
                  <a:cubicBezTo>
                    <a:pt x="618" y="134"/>
                    <a:pt x="616" y="134"/>
                    <a:pt x="614" y="135"/>
                  </a:cubicBezTo>
                  <a:cubicBezTo>
                    <a:pt x="611" y="138"/>
                    <a:pt x="613" y="139"/>
                    <a:pt x="608" y="140"/>
                  </a:cubicBezTo>
                  <a:close/>
                  <a:moveTo>
                    <a:pt x="356" y="137"/>
                  </a:moveTo>
                  <a:cubicBezTo>
                    <a:pt x="355" y="135"/>
                    <a:pt x="355" y="135"/>
                    <a:pt x="355" y="135"/>
                  </a:cubicBezTo>
                  <a:cubicBezTo>
                    <a:pt x="354" y="132"/>
                    <a:pt x="350" y="135"/>
                    <a:pt x="348" y="132"/>
                  </a:cubicBezTo>
                  <a:cubicBezTo>
                    <a:pt x="353" y="130"/>
                    <a:pt x="353" y="130"/>
                    <a:pt x="353" y="130"/>
                  </a:cubicBezTo>
                  <a:cubicBezTo>
                    <a:pt x="354" y="131"/>
                    <a:pt x="354" y="131"/>
                    <a:pt x="354" y="131"/>
                  </a:cubicBezTo>
                  <a:cubicBezTo>
                    <a:pt x="355" y="130"/>
                    <a:pt x="355" y="130"/>
                    <a:pt x="355" y="130"/>
                  </a:cubicBezTo>
                  <a:cubicBezTo>
                    <a:pt x="356" y="130"/>
                    <a:pt x="356" y="129"/>
                    <a:pt x="356" y="129"/>
                  </a:cubicBezTo>
                  <a:cubicBezTo>
                    <a:pt x="357" y="129"/>
                    <a:pt x="358" y="129"/>
                    <a:pt x="359" y="130"/>
                  </a:cubicBezTo>
                  <a:cubicBezTo>
                    <a:pt x="359" y="131"/>
                    <a:pt x="359" y="131"/>
                    <a:pt x="359" y="131"/>
                  </a:cubicBezTo>
                  <a:cubicBezTo>
                    <a:pt x="359" y="134"/>
                    <a:pt x="359" y="136"/>
                    <a:pt x="357" y="137"/>
                  </a:cubicBezTo>
                  <a:cubicBezTo>
                    <a:pt x="358" y="138"/>
                    <a:pt x="358" y="140"/>
                    <a:pt x="357" y="140"/>
                  </a:cubicBezTo>
                  <a:cubicBezTo>
                    <a:pt x="356" y="141"/>
                    <a:pt x="356" y="140"/>
                    <a:pt x="356" y="140"/>
                  </a:cubicBezTo>
                  <a:cubicBezTo>
                    <a:pt x="355" y="139"/>
                    <a:pt x="357" y="138"/>
                    <a:pt x="356" y="137"/>
                  </a:cubicBezTo>
                  <a:close/>
                  <a:moveTo>
                    <a:pt x="340" y="139"/>
                  </a:moveTo>
                  <a:cubicBezTo>
                    <a:pt x="340" y="138"/>
                    <a:pt x="341" y="138"/>
                    <a:pt x="342" y="137"/>
                  </a:cubicBezTo>
                  <a:cubicBezTo>
                    <a:pt x="343" y="137"/>
                    <a:pt x="344" y="138"/>
                    <a:pt x="344" y="139"/>
                  </a:cubicBezTo>
                  <a:cubicBezTo>
                    <a:pt x="345" y="141"/>
                    <a:pt x="347" y="143"/>
                    <a:pt x="349" y="143"/>
                  </a:cubicBezTo>
                  <a:cubicBezTo>
                    <a:pt x="350" y="146"/>
                    <a:pt x="347" y="145"/>
                    <a:pt x="348" y="148"/>
                  </a:cubicBezTo>
                  <a:cubicBezTo>
                    <a:pt x="348" y="148"/>
                    <a:pt x="348" y="148"/>
                    <a:pt x="348" y="148"/>
                  </a:cubicBezTo>
                  <a:cubicBezTo>
                    <a:pt x="349" y="149"/>
                    <a:pt x="349" y="149"/>
                    <a:pt x="349" y="149"/>
                  </a:cubicBezTo>
                  <a:cubicBezTo>
                    <a:pt x="353" y="152"/>
                    <a:pt x="353" y="152"/>
                    <a:pt x="353" y="152"/>
                  </a:cubicBezTo>
                  <a:cubicBezTo>
                    <a:pt x="354" y="152"/>
                    <a:pt x="352" y="153"/>
                    <a:pt x="354" y="152"/>
                  </a:cubicBezTo>
                  <a:cubicBezTo>
                    <a:pt x="356" y="152"/>
                    <a:pt x="356" y="152"/>
                    <a:pt x="356" y="152"/>
                  </a:cubicBezTo>
                  <a:cubicBezTo>
                    <a:pt x="358" y="150"/>
                    <a:pt x="358" y="150"/>
                    <a:pt x="360" y="148"/>
                  </a:cubicBezTo>
                  <a:cubicBezTo>
                    <a:pt x="362" y="148"/>
                    <a:pt x="362" y="148"/>
                    <a:pt x="362" y="148"/>
                  </a:cubicBezTo>
                  <a:cubicBezTo>
                    <a:pt x="363" y="150"/>
                    <a:pt x="363" y="150"/>
                    <a:pt x="363" y="150"/>
                  </a:cubicBezTo>
                  <a:cubicBezTo>
                    <a:pt x="361" y="152"/>
                    <a:pt x="358" y="155"/>
                    <a:pt x="356" y="156"/>
                  </a:cubicBezTo>
                  <a:cubicBezTo>
                    <a:pt x="356" y="156"/>
                    <a:pt x="356" y="156"/>
                    <a:pt x="356" y="156"/>
                  </a:cubicBezTo>
                  <a:cubicBezTo>
                    <a:pt x="354" y="157"/>
                    <a:pt x="353" y="157"/>
                    <a:pt x="353" y="158"/>
                  </a:cubicBezTo>
                  <a:cubicBezTo>
                    <a:pt x="353" y="160"/>
                    <a:pt x="352" y="158"/>
                    <a:pt x="353" y="160"/>
                  </a:cubicBezTo>
                  <a:cubicBezTo>
                    <a:pt x="353" y="161"/>
                    <a:pt x="353" y="161"/>
                    <a:pt x="353" y="161"/>
                  </a:cubicBezTo>
                  <a:cubicBezTo>
                    <a:pt x="354" y="162"/>
                    <a:pt x="358" y="162"/>
                    <a:pt x="360" y="162"/>
                  </a:cubicBezTo>
                  <a:cubicBezTo>
                    <a:pt x="366" y="159"/>
                    <a:pt x="366" y="159"/>
                    <a:pt x="366" y="159"/>
                  </a:cubicBezTo>
                  <a:cubicBezTo>
                    <a:pt x="367" y="160"/>
                    <a:pt x="367" y="160"/>
                    <a:pt x="367" y="161"/>
                  </a:cubicBezTo>
                  <a:cubicBezTo>
                    <a:pt x="371" y="169"/>
                    <a:pt x="371" y="169"/>
                    <a:pt x="371" y="169"/>
                  </a:cubicBezTo>
                  <a:cubicBezTo>
                    <a:pt x="372" y="168"/>
                    <a:pt x="372" y="169"/>
                    <a:pt x="373" y="168"/>
                  </a:cubicBezTo>
                  <a:cubicBezTo>
                    <a:pt x="374" y="168"/>
                    <a:pt x="375" y="161"/>
                    <a:pt x="376" y="160"/>
                  </a:cubicBezTo>
                  <a:cubicBezTo>
                    <a:pt x="375" y="159"/>
                    <a:pt x="375" y="159"/>
                    <a:pt x="375" y="159"/>
                  </a:cubicBezTo>
                  <a:cubicBezTo>
                    <a:pt x="375" y="158"/>
                    <a:pt x="375" y="158"/>
                    <a:pt x="375" y="158"/>
                  </a:cubicBezTo>
                  <a:cubicBezTo>
                    <a:pt x="375" y="154"/>
                    <a:pt x="375" y="154"/>
                    <a:pt x="375" y="154"/>
                  </a:cubicBezTo>
                  <a:cubicBezTo>
                    <a:pt x="376" y="154"/>
                    <a:pt x="376" y="154"/>
                    <a:pt x="376" y="154"/>
                  </a:cubicBezTo>
                  <a:cubicBezTo>
                    <a:pt x="378" y="153"/>
                    <a:pt x="378" y="153"/>
                    <a:pt x="378" y="153"/>
                  </a:cubicBezTo>
                  <a:cubicBezTo>
                    <a:pt x="379" y="153"/>
                    <a:pt x="379" y="151"/>
                    <a:pt x="379" y="150"/>
                  </a:cubicBezTo>
                  <a:cubicBezTo>
                    <a:pt x="378" y="148"/>
                    <a:pt x="378" y="148"/>
                    <a:pt x="378" y="148"/>
                  </a:cubicBezTo>
                  <a:cubicBezTo>
                    <a:pt x="377" y="148"/>
                    <a:pt x="373" y="147"/>
                    <a:pt x="371" y="148"/>
                  </a:cubicBezTo>
                  <a:cubicBezTo>
                    <a:pt x="369" y="145"/>
                    <a:pt x="369" y="145"/>
                    <a:pt x="369" y="145"/>
                  </a:cubicBezTo>
                  <a:cubicBezTo>
                    <a:pt x="370" y="143"/>
                    <a:pt x="370" y="143"/>
                    <a:pt x="371" y="141"/>
                  </a:cubicBezTo>
                  <a:cubicBezTo>
                    <a:pt x="373" y="140"/>
                    <a:pt x="373" y="140"/>
                    <a:pt x="373" y="140"/>
                  </a:cubicBezTo>
                  <a:cubicBezTo>
                    <a:pt x="374" y="139"/>
                    <a:pt x="374" y="139"/>
                    <a:pt x="374" y="139"/>
                  </a:cubicBezTo>
                  <a:cubicBezTo>
                    <a:pt x="372" y="137"/>
                    <a:pt x="367" y="137"/>
                    <a:pt x="366" y="135"/>
                  </a:cubicBezTo>
                  <a:cubicBezTo>
                    <a:pt x="365" y="134"/>
                    <a:pt x="368" y="132"/>
                    <a:pt x="368" y="129"/>
                  </a:cubicBezTo>
                  <a:cubicBezTo>
                    <a:pt x="368" y="128"/>
                    <a:pt x="368" y="125"/>
                    <a:pt x="368" y="124"/>
                  </a:cubicBezTo>
                  <a:cubicBezTo>
                    <a:pt x="372" y="122"/>
                    <a:pt x="382" y="112"/>
                    <a:pt x="385" y="121"/>
                  </a:cubicBezTo>
                  <a:cubicBezTo>
                    <a:pt x="387" y="127"/>
                    <a:pt x="387" y="127"/>
                    <a:pt x="387" y="127"/>
                  </a:cubicBezTo>
                  <a:cubicBezTo>
                    <a:pt x="391" y="135"/>
                    <a:pt x="391" y="135"/>
                    <a:pt x="391" y="135"/>
                  </a:cubicBezTo>
                  <a:cubicBezTo>
                    <a:pt x="391" y="136"/>
                    <a:pt x="391" y="136"/>
                    <a:pt x="391" y="136"/>
                  </a:cubicBezTo>
                  <a:cubicBezTo>
                    <a:pt x="391" y="137"/>
                    <a:pt x="391" y="139"/>
                    <a:pt x="391" y="140"/>
                  </a:cubicBezTo>
                  <a:cubicBezTo>
                    <a:pt x="393" y="144"/>
                    <a:pt x="394" y="142"/>
                    <a:pt x="395" y="147"/>
                  </a:cubicBezTo>
                  <a:cubicBezTo>
                    <a:pt x="396" y="150"/>
                    <a:pt x="396" y="152"/>
                    <a:pt x="396" y="155"/>
                  </a:cubicBezTo>
                  <a:cubicBezTo>
                    <a:pt x="395" y="156"/>
                    <a:pt x="395" y="156"/>
                    <a:pt x="395" y="156"/>
                  </a:cubicBezTo>
                  <a:cubicBezTo>
                    <a:pt x="394" y="157"/>
                    <a:pt x="394" y="157"/>
                    <a:pt x="394" y="157"/>
                  </a:cubicBezTo>
                  <a:cubicBezTo>
                    <a:pt x="391" y="158"/>
                    <a:pt x="391" y="158"/>
                    <a:pt x="391" y="158"/>
                  </a:cubicBezTo>
                  <a:cubicBezTo>
                    <a:pt x="390" y="158"/>
                    <a:pt x="390" y="159"/>
                    <a:pt x="390" y="159"/>
                  </a:cubicBezTo>
                  <a:cubicBezTo>
                    <a:pt x="392" y="163"/>
                    <a:pt x="395" y="164"/>
                    <a:pt x="396" y="165"/>
                  </a:cubicBezTo>
                  <a:cubicBezTo>
                    <a:pt x="396" y="165"/>
                    <a:pt x="396" y="165"/>
                    <a:pt x="396" y="165"/>
                  </a:cubicBezTo>
                  <a:cubicBezTo>
                    <a:pt x="396" y="166"/>
                    <a:pt x="396" y="166"/>
                    <a:pt x="396" y="166"/>
                  </a:cubicBezTo>
                  <a:cubicBezTo>
                    <a:pt x="398" y="167"/>
                    <a:pt x="401" y="169"/>
                    <a:pt x="403" y="168"/>
                  </a:cubicBezTo>
                  <a:cubicBezTo>
                    <a:pt x="405" y="167"/>
                    <a:pt x="405" y="167"/>
                    <a:pt x="405" y="167"/>
                  </a:cubicBezTo>
                  <a:cubicBezTo>
                    <a:pt x="406" y="167"/>
                    <a:pt x="406" y="167"/>
                    <a:pt x="406" y="167"/>
                  </a:cubicBezTo>
                  <a:cubicBezTo>
                    <a:pt x="410" y="162"/>
                    <a:pt x="409" y="160"/>
                    <a:pt x="409" y="153"/>
                  </a:cubicBezTo>
                  <a:cubicBezTo>
                    <a:pt x="409" y="149"/>
                    <a:pt x="410" y="144"/>
                    <a:pt x="407" y="138"/>
                  </a:cubicBezTo>
                  <a:cubicBezTo>
                    <a:pt x="406" y="136"/>
                    <a:pt x="406" y="136"/>
                    <a:pt x="406" y="136"/>
                  </a:cubicBezTo>
                  <a:cubicBezTo>
                    <a:pt x="404" y="133"/>
                    <a:pt x="404" y="129"/>
                    <a:pt x="402" y="126"/>
                  </a:cubicBezTo>
                  <a:cubicBezTo>
                    <a:pt x="401" y="121"/>
                    <a:pt x="400" y="120"/>
                    <a:pt x="398" y="115"/>
                  </a:cubicBezTo>
                  <a:cubicBezTo>
                    <a:pt x="395" y="109"/>
                    <a:pt x="395" y="109"/>
                    <a:pt x="395" y="109"/>
                  </a:cubicBezTo>
                  <a:cubicBezTo>
                    <a:pt x="392" y="103"/>
                    <a:pt x="385" y="104"/>
                    <a:pt x="379" y="107"/>
                  </a:cubicBezTo>
                  <a:cubicBezTo>
                    <a:pt x="368" y="113"/>
                    <a:pt x="368" y="113"/>
                    <a:pt x="368" y="113"/>
                  </a:cubicBezTo>
                  <a:cubicBezTo>
                    <a:pt x="363" y="115"/>
                    <a:pt x="359" y="119"/>
                    <a:pt x="352" y="122"/>
                  </a:cubicBezTo>
                  <a:cubicBezTo>
                    <a:pt x="344" y="126"/>
                    <a:pt x="344" y="126"/>
                    <a:pt x="344" y="126"/>
                  </a:cubicBezTo>
                  <a:cubicBezTo>
                    <a:pt x="344" y="124"/>
                    <a:pt x="346" y="119"/>
                    <a:pt x="347" y="118"/>
                  </a:cubicBezTo>
                  <a:cubicBezTo>
                    <a:pt x="346" y="117"/>
                    <a:pt x="346" y="117"/>
                    <a:pt x="346" y="117"/>
                  </a:cubicBezTo>
                  <a:cubicBezTo>
                    <a:pt x="347" y="113"/>
                    <a:pt x="347" y="113"/>
                    <a:pt x="347" y="113"/>
                  </a:cubicBezTo>
                  <a:cubicBezTo>
                    <a:pt x="348" y="112"/>
                    <a:pt x="348" y="112"/>
                    <a:pt x="348" y="112"/>
                  </a:cubicBezTo>
                  <a:cubicBezTo>
                    <a:pt x="353" y="110"/>
                    <a:pt x="353" y="110"/>
                    <a:pt x="353" y="110"/>
                  </a:cubicBezTo>
                  <a:cubicBezTo>
                    <a:pt x="354" y="110"/>
                    <a:pt x="354" y="110"/>
                    <a:pt x="354" y="110"/>
                  </a:cubicBezTo>
                  <a:cubicBezTo>
                    <a:pt x="358" y="105"/>
                    <a:pt x="358" y="105"/>
                    <a:pt x="358" y="105"/>
                  </a:cubicBezTo>
                  <a:cubicBezTo>
                    <a:pt x="359" y="105"/>
                    <a:pt x="359" y="105"/>
                    <a:pt x="359" y="105"/>
                  </a:cubicBezTo>
                  <a:cubicBezTo>
                    <a:pt x="361" y="104"/>
                    <a:pt x="361" y="104"/>
                    <a:pt x="361" y="104"/>
                  </a:cubicBezTo>
                  <a:cubicBezTo>
                    <a:pt x="362" y="103"/>
                    <a:pt x="364" y="99"/>
                    <a:pt x="363" y="98"/>
                  </a:cubicBezTo>
                  <a:cubicBezTo>
                    <a:pt x="362" y="95"/>
                    <a:pt x="360" y="94"/>
                    <a:pt x="357" y="94"/>
                  </a:cubicBezTo>
                  <a:cubicBezTo>
                    <a:pt x="356" y="94"/>
                    <a:pt x="356" y="94"/>
                    <a:pt x="356" y="94"/>
                  </a:cubicBezTo>
                  <a:cubicBezTo>
                    <a:pt x="353" y="96"/>
                    <a:pt x="353" y="96"/>
                    <a:pt x="353" y="96"/>
                  </a:cubicBezTo>
                  <a:cubicBezTo>
                    <a:pt x="351" y="97"/>
                    <a:pt x="352" y="93"/>
                    <a:pt x="350" y="94"/>
                  </a:cubicBezTo>
                  <a:cubicBezTo>
                    <a:pt x="349" y="94"/>
                    <a:pt x="349" y="94"/>
                    <a:pt x="348" y="95"/>
                  </a:cubicBezTo>
                  <a:cubicBezTo>
                    <a:pt x="348" y="99"/>
                    <a:pt x="348" y="99"/>
                    <a:pt x="348" y="99"/>
                  </a:cubicBezTo>
                  <a:cubicBezTo>
                    <a:pt x="347" y="99"/>
                    <a:pt x="347" y="100"/>
                    <a:pt x="346" y="98"/>
                  </a:cubicBezTo>
                  <a:cubicBezTo>
                    <a:pt x="346" y="98"/>
                    <a:pt x="346" y="98"/>
                    <a:pt x="346" y="98"/>
                  </a:cubicBezTo>
                  <a:cubicBezTo>
                    <a:pt x="345" y="95"/>
                    <a:pt x="346" y="95"/>
                    <a:pt x="345" y="92"/>
                  </a:cubicBezTo>
                  <a:cubicBezTo>
                    <a:pt x="340" y="82"/>
                    <a:pt x="340" y="82"/>
                    <a:pt x="340" y="82"/>
                  </a:cubicBezTo>
                  <a:cubicBezTo>
                    <a:pt x="340" y="82"/>
                    <a:pt x="340" y="82"/>
                    <a:pt x="340" y="82"/>
                  </a:cubicBezTo>
                  <a:cubicBezTo>
                    <a:pt x="337" y="79"/>
                    <a:pt x="335" y="79"/>
                    <a:pt x="332" y="79"/>
                  </a:cubicBezTo>
                  <a:cubicBezTo>
                    <a:pt x="329" y="81"/>
                    <a:pt x="330" y="81"/>
                    <a:pt x="328" y="82"/>
                  </a:cubicBezTo>
                  <a:cubicBezTo>
                    <a:pt x="329" y="85"/>
                    <a:pt x="329" y="86"/>
                    <a:pt x="330" y="88"/>
                  </a:cubicBezTo>
                  <a:cubicBezTo>
                    <a:pt x="332" y="93"/>
                    <a:pt x="332" y="93"/>
                    <a:pt x="332" y="93"/>
                  </a:cubicBezTo>
                  <a:cubicBezTo>
                    <a:pt x="333" y="95"/>
                    <a:pt x="333" y="98"/>
                    <a:pt x="333" y="100"/>
                  </a:cubicBezTo>
                  <a:cubicBezTo>
                    <a:pt x="333" y="101"/>
                    <a:pt x="333" y="101"/>
                    <a:pt x="333" y="101"/>
                  </a:cubicBezTo>
                  <a:cubicBezTo>
                    <a:pt x="334" y="103"/>
                    <a:pt x="334" y="103"/>
                    <a:pt x="334" y="103"/>
                  </a:cubicBezTo>
                  <a:cubicBezTo>
                    <a:pt x="335" y="104"/>
                    <a:pt x="335" y="104"/>
                    <a:pt x="335" y="104"/>
                  </a:cubicBezTo>
                  <a:cubicBezTo>
                    <a:pt x="335" y="105"/>
                    <a:pt x="335" y="107"/>
                    <a:pt x="334" y="107"/>
                  </a:cubicBezTo>
                  <a:cubicBezTo>
                    <a:pt x="328" y="110"/>
                    <a:pt x="328" y="110"/>
                    <a:pt x="328" y="110"/>
                  </a:cubicBezTo>
                  <a:cubicBezTo>
                    <a:pt x="328" y="110"/>
                    <a:pt x="328" y="110"/>
                    <a:pt x="328" y="110"/>
                  </a:cubicBezTo>
                  <a:cubicBezTo>
                    <a:pt x="327" y="111"/>
                    <a:pt x="326" y="112"/>
                    <a:pt x="326" y="113"/>
                  </a:cubicBezTo>
                  <a:cubicBezTo>
                    <a:pt x="327" y="115"/>
                    <a:pt x="327" y="115"/>
                    <a:pt x="327" y="115"/>
                  </a:cubicBezTo>
                  <a:cubicBezTo>
                    <a:pt x="328" y="117"/>
                    <a:pt x="335" y="117"/>
                    <a:pt x="336" y="118"/>
                  </a:cubicBezTo>
                  <a:cubicBezTo>
                    <a:pt x="337" y="122"/>
                    <a:pt x="335" y="139"/>
                    <a:pt x="333" y="140"/>
                  </a:cubicBezTo>
                  <a:cubicBezTo>
                    <a:pt x="332" y="140"/>
                    <a:pt x="332" y="140"/>
                    <a:pt x="331" y="139"/>
                  </a:cubicBezTo>
                  <a:cubicBezTo>
                    <a:pt x="331" y="139"/>
                    <a:pt x="331" y="139"/>
                    <a:pt x="331" y="139"/>
                  </a:cubicBezTo>
                  <a:cubicBezTo>
                    <a:pt x="331" y="137"/>
                    <a:pt x="330" y="137"/>
                    <a:pt x="329" y="138"/>
                  </a:cubicBezTo>
                  <a:cubicBezTo>
                    <a:pt x="328" y="138"/>
                    <a:pt x="328" y="138"/>
                    <a:pt x="328" y="138"/>
                  </a:cubicBezTo>
                  <a:cubicBezTo>
                    <a:pt x="326" y="139"/>
                    <a:pt x="326" y="148"/>
                    <a:pt x="328" y="152"/>
                  </a:cubicBezTo>
                  <a:cubicBezTo>
                    <a:pt x="330" y="156"/>
                    <a:pt x="329" y="160"/>
                    <a:pt x="330" y="164"/>
                  </a:cubicBezTo>
                  <a:cubicBezTo>
                    <a:pt x="334" y="174"/>
                    <a:pt x="334" y="174"/>
                    <a:pt x="334" y="174"/>
                  </a:cubicBezTo>
                  <a:cubicBezTo>
                    <a:pt x="336" y="177"/>
                    <a:pt x="336" y="177"/>
                    <a:pt x="336" y="177"/>
                  </a:cubicBezTo>
                  <a:cubicBezTo>
                    <a:pt x="340" y="188"/>
                    <a:pt x="340" y="188"/>
                    <a:pt x="340" y="188"/>
                  </a:cubicBezTo>
                  <a:cubicBezTo>
                    <a:pt x="342" y="192"/>
                    <a:pt x="346" y="193"/>
                    <a:pt x="347" y="195"/>
                  </a:cubicBezTo>
                  <a:cubicBezTo>
                    <a:pt x="349" y="194"/>
                    <a:pt x="349" y="194"/>
                    <a:pt x="349" y="194"/>
                  </a:cubicBezTo>
                  <a:cubicBezTo>
                    <a:pt x="354" y="192"/>
                    <a:pt x="353" y="186"/>
                    <a:pt x="351" y="181"/>
                  </a:cubicBezTo>
                  <a:cubicBezTo>
                    <a:pt x="343" y="164"/>
                    <a:pt x="343" y="164"/>
                    <a:pt x="343" y="164"/>
                  </a:cubicBezTo>
                  <a:cubicBezTo>
                    <a:pt x="338" y="153"/>
                    <a:pt x="338" y="153"/>
                    <a:pt x="338" y="153"/>
                  </a:cubicBezTo>
                  <a:cubicBezTo>
                    <a:pt x="334" y="143"/>
                    <a:pt x="334" y="143"/>
                    <a:pt x="334" y="143"/>
                  </a:cubicBezTo>
                  <a:cubicBezTo>
                    <a:pt x="335" y="142"/>
                    <a:pt x="335" y="142"/>
                    <a:pt x="335" y="142"/>
                  </a:cubicBezTo>
                  <a:cubicBezTo>
                    <a:pt x="337" y="141"/>
                    <a:pt x="337" y="140"/>
                    <a:pt x="340" y="139"/>
                  </a:cubicBezTo>
                  <a:close/>
                  <a:moveTo>
                    <a:pt x="154" y="281"/>
                  </a:moveTo>
                  <a:cubicBezTo>
                    <a:pt x="155" y="281"/>
                    <a:pt x="155" y="281"/>
                    <a:pt x="155" y="281"/>
                  </a:cubicBezTo>
                  <a:cubicBezTo>
                    <a:pt x="165" y="282"/>
                    <a:pt x="165" y="282"/>
                    <a:pt x="165" y="282"/>
                  </a:cubicBezTo>
                  <a:cubicBezTo>
                    <a:pt x="166" y="282"/>
                    <a:pt x="165" y="283"/>
                    <a:pt x="167" y="281"/>
                  </a:cubicBezTo>
                  <a:cubicBezTo>
                    <a:pt x="167" y="280"/>
                    <a:pt x="167" y="280"/>
                    <a:pt x="167" y="280"/>
                  </a:cubicBezTo>
                  <a:cubicBezTo>
                    <a:pt x="167" y="278"/>
                    <a:pt x="168" y="273"/>
                    <a:pt x="165" y="271"/>
                  </a:cubicBezTo>
                  <a:cubicBezTo>
                    <a:pt x="162" y="269"/>
                    <a:pt x="159" y="272"/>
                    <a:pt x="157" y="272"/>
                  </a:cubicBezTo>
                  <a:cubicBezTo>
                    <a:pt x="156" y="274"/>
                    <a:pt x="155" y="274"/>
                    <a:pt x="154" y="276"/>
                  </a:cubicBezTo>
                  <a:cubicBezTo>
                    <a:pt x="154" y="276"/>
                    <a:pt x="154" y="276"/>
                    <a:pt x="154" y="276"/>
                  </a:cubicBezTo>
                  <a:cubicBezTo>
                    <a:pt x="153" y="277"/>
                    <a:pt x="153" y="277"/>
                    <a:pt x="153" y="277"/>
                  </a:cubicBezTo>
                  <a:cubicBezTo>
                    <a:pt x="153" y="279"/>
                    <a:pt x="153" y="279"/>
                    <a:pt x="153" y="279"/>
                  </a:cubicBezTo>
                  <a:cubicBezTo>
                    <a:pt x="154" y="281"/>
                    <a:pt x="154" y="281"/>
                    <a:pt x="154" y="281"/>
                  </a:cubicBezTo>
                  <a:close/>
                  <a:moveTo>
                    <a:pt x="145" y="231"/>
                  </a:moveTo>
                  <a:cubicBezTo>
                    <a:pt x="146" y="229"/>
                    <a:pt x="146" y="229"/>
                    <a:pt x="146" y="229"/>
                  </a:cubicBezTo>
                  <a:cubicBezTo>
                    <a:pt x="151" y="233"/>
                    <a:pt x="151" y="233"/>
                    <a:pt x="151" y="233"/>
                  </a:cubicBezTo>
                  <a:cubicBezTo>
                    <a:pt x="154" y="235"/>
                    <a:pt x="155" y="237"/>
                    <a:pt x="157" y="239"/>
                  </a:cubicBezTo>
                  <a:cubicBezTo>
                    <a:pt x="160" y="243"/>
                    <a:pt x="159" y="241"/>
                    <a:pt x="158" y="245"/>
                  </a:cubicBezTo>
                  <a:cubicBezTo>
                    <a:pt x="156" y="244"/>
                    <a:pt x="156" y="244"/>
                    <a:pt x="156" y="244"/>
                  </a:cubicBezTo>
                  <a:cubicBezTo>
                    <a:pt x="154" y="242"/>
                    <a:pt x="154" y="241"/>
                    <a:pt x="152" y="240"/>
                  </a:cubicBezTo>
                  <a:cubicBezTo>
                    <a:pt x="152" y="240"/>
                    <a:pt x="150" y="239"/>
                    <a:pt x="149" y="239"/>
                  </a:cubicBezTo>
                  <a:cubicBezTo>
                    <a:pt x="146" y="240"/>
                    <a:pt x="146" y="240"/>
                    <a:pt x="146" y="240"/>
                  </a:cubicBezTo>
                  <a:cubicBezTo>
                    <a:pt x="145" y="241"/>
                    <a:pt x="145" y="241"/>
                    <a:pt x="145" y="241"/>
                  </a:cubicBezTo>
                  <a:cubicBezTo>
                    <a:pt x="145" y="242"/>
                    <a:pt x="145" y="243"/>
                    <a:pt x="145" y="245"/>
                  </a:cubicBezTo>
                  <a:cubicBezTo>
                    <a:pt x="151" y="249"/>
                    <a:pt x="151" y="249"/>
                    <a:pt x="151" y="249"/>
                  </a:cubicBezTo>
                  <a:cubicBezTo>
                    <a:pt x="151" y="249"/>
                    <a:pt x="152" y="252"/>
                    <a:pt x="153" y="254"/>
                  </a:cubicBezTo>
                  <a:cubicBezTo>
                    <a:pt x="154" y="254"/>
                    <a:pt x="154" y="254"/>
                    <a:pt x="154" y="254"/>
                  </a:cubicBezTo>
                  <a:cubicBezTo>
                    <a:pt x="155" y="255"/>
                    <a:pt x="155" y="255"/>
                    <a:pt x="155" y="255"/>
                  </a:cubicBezTo>
                  <a:cubicBezTo>
                    <a:pt x="157" y="256"/>
                    <a:pt x="157" y="257"/>
                    <a:pt x="158" y="258"/>
                  </a:cubicBezTo>
                  <a:cubicBezTo>
                    <a:pt x="160" y="258"/>
                    <a:pt x="159" y="258"/>
                    <a:pt x="161" y="257"/>
                  </a:cubicBezTo>
                  <a:cubicBezTo>
                    <a:pt x="162" y="256"/>
                    <a:pt x="162" y="256"/>
                    <a:pt x="162" y="256"/>
                  </a:cubicBezTo>
                  <a:cubicBezTo>
                    <a:pt x="165" y="250"/>
                    <a:pt x="165" y="250"/>
                    <a:pt x="165" y="250"/>
                  </a:cubicBezTo>
                  <a:cubicBezTo>
                    <a:pt x="169" y="253"/>
                    <a:pt x="169" y="257"/>
                    <a:pt x="170" y="260"/>
                  </a:cubicBezTo>
                  <a:cubicBezTo>
                    <a:pt x="174" y="264"/>
                    <a:pt x="174" y="264"/>
                    <a:pt x="174" y="264"/>
                  </a:cubicBezTo>
                  <a:cubicBezTo>
                    <a:pt x="174" y="264"/>
                    <a:pt x="175" y="264"/>
                    <a:pt x="175" y="264"/>
                  </a:cubicBezTo>
                  <a:cubicBezTo>
                    <a:pt x="176" y="262"/>
                    <a:pt x="176" y="262"/>
                    <a:pt x="176" y="262"/>
                  </a:cubicBezTo>
                  <a:cubicBezTo>
                    <a:pt x="178" y="260"/>
                    <a:pt x="177" y="256"/>
                    <a:pt x="178" y="252"/>
                  </a:cubicBezTo>
                  <a:cubicBezTo>
                    <a:pt x="181" y="253"/>
                    <a:pt x="187" y="254"/>
                    <a:pt x="189" y="252"/>
                  </a:cubicBezTo>
                  <a:cubicBezTo>
                    <a:pt x="196" y="244"/>
                    <a:pt x="196" y="244"/>
                    <a:pt x="196" y="244"/>
                  </a:cubicBezTo>
                  <a:cubicBezTo>
                    <a:pt x="197" y="241"/>
                    <a:pt x="197" y="241"/>
                    <a:pt x="197" y="241"/>
                  </a:cubicBezTo>
                  <a:cubicBezTo>
                    <a:pt x="200" y="237"/>
                    <a:pt x="199" y="232"/>
                    <a:pt x="197" y="228"/>
                  </a:cubicBezTo>
                  <a:cubicBezTo>
                    <a:pt x="193" y="228"/>
                    <a:pt x="194" y="228"/>
                    <a:pt x="190" y="229"/>
                  </a:cubicBezTo>
                  <a:cubicBezTo>
                    <a:pt x="189" y="229"/>
                    <a:pt x="189" y="229"/>
                    <a:pt x="189" y="229"/>
                  </a:cubicBezTo>
                  <a:cubicBezTo>
                    <a:pt x="188" y="228"/>
                    <a:pt x="186" y="227"/>
                    <a:pt x="185" y="228"/>
                  </a:cubicBezTo>
                  <a:cubicBezTo>
                    <a:pt x="184" y="230"/>
                    <a:pt x="188" y="233"/>
                    <a:pt x="188" y="237"/>
                  </a:cubicBezTo>
                  <a:cubicBezTo>
                    <a:pt x="187" y="238"/>
                    <a:pt x="187" y="238"/>
                    <a:pt x="187" y="238"/>
                  </a:cubicBezTo>
                  <a:cubicBezTo>
                    <a:pt x="185" y="241"/>
                    <a:pt x="185" y="241"/>
                    <a:pt x="185" y="241"/>
                  </a:cubicBezTo>
                  <a:cubicBezTo>
                    <a:pt x="183" y="244"/>
                    <a:pt x="183" y="244"/>
                    <a:pt x="183" y="244"/>
                  </a:cubicBezTo>
                  <a:cubicBezTo>
                    <a:pt x="180" y="242"/>
                    <a:pt x="178" y="244"/>
                    <a:pt x="173" y="240"/>
                  </a:cubicBezTo>
                  <a:cubicBezTo>
                    <a:pt x="172" y="240"/>
                    <a:pt x="172" y="240"/>
                    <a:pt x="172" y="240"/>
                  </a:cubicBezTo>
                  <a:cubicBezTo>
                    <a:pt x="170" y="239"/>
                    <a:pt x="172" y="230"/>
                    <a:pt x="174" y="228"/>
                  </a:cubicBezTo>
                  <a:cubicBezTo>
                    <a:pt x="172" y="227"/>
                    <a:pt x="173" y="227"/>
                    <a:pt x="171" y="226"/>
                  </a:cubicBezTo>
                  <a:cubicBezTo>
                    <a:pt x="169" y="224"/>
                    <a:pt x="163" y="226"/>
                    <a:pt x="160" y="225"/>
                  </a:cubicBezTo>
                  <a:cubicBezTo>
                    <a:pt x="159" y="226"/>
                    <a:pt x="159" y="226"/>
                    <a:pt x="159" y="226"/>
                  </a:cubicBezTo>
                  <a:cubicBezTo>
                    <a:pt x="163" y="231"/>
                    <a:pt x="163" y="231"/>
                    <a:pt x="163" y="231"/>
                  </a:cubicBezTo>
                  <a:cubicBezTo>
                    <a:pt x="163" y="231"/>
                    <a:pt x="163" y="231"/>
                    <a:pt x="163" y="231"/>
                  </a:cubicBezTo>
                  <a:cubicBezTo>
                    <a:pt x="161" y="230"/>
                    <a:pt x="161" y="230"/>
                    <a:pt x="161" y="230"/>
                  </a:cubicBezTo>
                  <a:cubicBezTo>
                    <a:pt x="155" y="224"/>
                    <a:pt x="155" y="224"/>
                    <a:pt x="155" y="224"/>
                  </a:cubicBezTo>
                  <a:cubicBezTo>
                    <a:pt x="154" y="224"/>
                    <a:pt x="154" y="224"/>
                    <a:pt x="154" y="224"/>
                  </a:cubicBezTo>
                  <a:cubicBezTo>
                    <a:pt x="153" y="224"/>
                    <a:pt x="152" y="224"/>
                    <a:pt x="151" y="223"/>
                  </a:cubicBezTo>
                  <a:cubicBezTo>
                    <a:pt x="150" y="222"/>
                    <a:pt x="151" y="219"/>
                    <a:pt x="152" y="218"/>
                  </a:cubicBezTo>
                  <a:cubicBezTo>
                    <a:pt x="153" y="218"/>
                    <a:pt x="152" y="214"/>
                    <a:pt x="151" y="213"/>
                  </a:cubicBezTo>
                  <a:cubicBezTo>
                    <a:pt x="150" y="212"/>
                    <a:pt x="149" y="212"/>
                    <a:pt x="147" y="211"/>
                  </a:cubicBezTo>
                  <a:cubicBezTo>
                    <a:pt x="143" y="216"/>
                    <a:pt x="143" y="216"/>
                    <a:pt x="143" y="216"/>
                  </a:cubicBezTo>
                  <a:cubicBezTo>
                    <a:pt x="138" y="222"/>
                    <a:pt x="138" y="222"/>
                    <a:pt x="138" y="222"/>
                  </a:cubicBezTo>
                  <a:cubicBezTo>
                    <a:pt x="138" y="223"/>
                    <a:pt x="139" y="224"/>
                    <a:pt x="139" y="225"/>
                  </a:cubicBezTo>
                  <a:cubicBezTo>
                    <a:pt x="138" y="226"/>
                    <a:pt x="138" y="226"/>
                    <a:pt x="138" y="226"/>
                  </a:cubicBezTo>
                  <a:cubicBezTo>
                    <a:pt x="136" y="230"/>
                    <a:pt x="136" y="230"/>
                    <a:pt x="136" y="230"/>
                  </a:cubicBezTo>
                  <a:cubicBezTo>
                    <a:pt x="136" y="230"/>
                    <a:pt x="136" y="230"/>
                    <a:pt x="136" y="230"/>
                  </a:cubicBezTo>
                  <a:cubicBezTo>
                    <a:pt x="133" y="235"/>
                    <a:pt x="133" y="235"/>
                    <a:pt x="133" y="235"/>
                  </a:cubicBezTo>
                  <a:cubicBezTo>
                    <a:pt x="131" y="236"/>
                    <a:pt x="132" y="236"/>
                    <a:pt x="131" y="238"/>
                  </a:cubicBezTo>
                  <a:cubicBezTo>
                    <a:pt x="137" y="242"/>
                    <a:pt x="141" y="237"/>
                    <a:pt x="145" y="231"/>
                  </a:cubicBezTo>
                  <a:close/>
                  <a:moveTo>
                    <a:pt x="137" y="272"/>
                  </a:moveTo>
                  <a:cubicBezTo>
                    <a:pt x="137" y="271"/>
                    <a:pt x="137" y="270"/>
                    <a:pt x="138" y="268"/>
                  </a:cubicBezTo>
                  <a:cubicBezTo>
                    <a:pt x="141" y="270"/>
                    <a:pt x="141" y="270"/>
                    <a:pt x="141" y="270"/>
                  </a:cubicBezTo>
                  <a:cubicBezTo>
                    <a:pt x="143" y="272"/>
                    <a:pt x="140" y="278"/>
                    <a:pt x="139" y="280"/>
                  </a:cubicBezTo>
                  <a:cubicBezTo>
                    <a:pt x="139" y="280"/>
                    <a:pt x="139" y="280"/>
                    <a:pt x="139" y="281"/>
                  </a:cubicBezTo>
                  <a:cubicBezTo>
                    <a:pt x="136" y="280"/>
                    <a:pt x="136" y="280"/>
                    <a:pt x="136" y="280"/>
                  </a:cubicBezTo>
                  <a:cubicBezTo>
                    <a:pt x="133" y="276"/>
                    <a:pt x="133" y="276"/>
                    <a:pt x="133" y="276"/>
                  </a:cubicBezTo>
                  <a:cubicBezTo>
                    <a:pt x="135" y="276"/>
                    <a:pt x="134" y="277"/>
                    <a:pt x="135" y="275"/>
                  </a:cubicBezTo>
                  <a:cubicBezTo>
                    <a:pt x="136" y="273"/>
                    <a:pt x="136" y="273"/>
                    <a:pt x="136" y="273"/>
                  </a:cubicBezTo>
                  <a:cubicBezTo>
                    <a:pt x="137" y="272"/>
                    <a:pt x="137" y="272"/>
                    <a:pt x="137" y="272"/>
                  </a:cubicBezTo>
                  <a:close/>
                  <a:moveTo>
                    <a:pt x="164" y="288"/>
                  </a:moveTo>
                  <a:cubicBezTo>
                    <a:pt x="161" y="284"/>
                    <a:pt x="161" y="284"/>
                    <a:pt x="161" y="284"/>
                  </a:cubicBezTo>
                  <a:cubicBezTo>
                    <a:pt x="158" y="284"/>
                    <a:pt x="158" y="284"/>
                    <a:pt x="158" y="284"/>
                  </a:cubicBezTo>
                  <a:cubicBezTo>
                    <a:pt x="156" y="287"/>
                    <a:pt x="158" y="290"/>
                    <a:pt x="156" y="293"/>
                  </a:cubicBezTo>
                  <a:cubicBezTo>
                    <a:pt x="145" y="286"/>
                    <a:pt x="145" y="286"/>
                    <a:pt x="145" y="286"/>
                  </a:cubicBezTo>
                  <a:cubicBezTo>
                    <a:pt x="147" y="283"/>
                    <a:pt x="148" y="284"/>
                    <a:pt x="150" y="281"/>
                  </a:cubicBezTo>
                  <a:cubicBezTo>
                    <a:pt x="150" y="281"/>
                    <a:pt x="151" y="275"/>
                    <a:pt x="152" y="274"/>
                  </a:cubicBezTo>
                  <a:cubicBezTo>
                    <a:pt x="152" y="272"/>
                    <a:pt x="152" y="270"/>
                    <a:pt x="151" y="268"/>
                  </a:cubicBezTo>
                  <a:cubicBezTo>
                    <a:pt x="150" y="267"/>
                    <a:pt x="150" y="267"/>
                    <a:pt x="150" y="267"/>
                  </a:cubicBezTo>
                  <a:cubicBezTo>
                    <a:pt x="149" y="265"/>
                    <a:pt x="149" y="263"/>
                    <a:pt x="148" y="261"/>
                  </a:cubicBezTo>
                  <a:cubicBezTo>
                    <a:pt x="146" y="259"/>
                    <a:pt x="145" y="258"/>
                    <a:pt x="143" y="256"/>
                  </a:cubicBezTo>
                  <a:cubicBezTo>
                    <a:pt x="142" y="255"/>
                    <a:pt x="142" y="255"/>
                    <a:pt x="142" y="255"/>
                  </a:cubicBezTo>
                  <a:cubicBezTo>
                    <a:pt x="139" y="253"/>
                    <a:pt x="139" y="253"/>
                    <a:pt x="139" y="253"/>
                  </a:cubicBezTo>
                  <a:cubicBezTo>
                    <a:pt x="132" y="249"/>
                    <a:pt x="132" y="249"/>
                    <a:pt x="132" y="249"/>
                  </a:cubicBezTo>
                  <a:cubicBezTo>
                    <a:pt x="127" y="245"/>
                    <a:pt x="127" y="245"/>
                    <a:pt x="127" y="245"/>
                  </a:cubicBezTo>
                  <a:cubicBezTo>
                    <a:pt x="126" y="245"/>
                    <a:pt x="126" y="245"/>
                    <a:pt x="126" y="245"/>
                  </a:cubicBezTo>
                  <a:cubicBezTo>
                    <a:pt x="123" y="244"/>
                    <a:pt x="123" y="244"/>
                    <a:pt x="120" y="246"/>
                  </a:cubicBezTo>
                  <a:cubicBezTo>
                    <a:pt x="119" y="246"/>
                    <a:pt x="119" y="246"/>
                    <a:pt x="119" y="246"/>
                  </a:cubicBezTo>
                  <a:cubicBezTo>
                    <a:pt x="116" y="251"/>
                    <a:pt x="116" y="251"/>
                    <a:pt x="116" y="251"/>
                  </a:cubicBezTo>
                  <a:cubicBezTo>
                    <a:pt x="116" y="252"/>
                    <a:pt x="116" y="252"/>
                    <a:pt x="116" y="252"/>
                  </a:cubicBezTo>
                  <a:cubicBezTo>
                    <a:pt x="115" y="254"/>
                    <a:pt x="115" y="257"/>
                    <a:pt x="113" y="259"/>
                  </a:cubicBezTo>
                  <a:cubicBezTo>
                    <a:pt x="109" y="266"/>
                    <a:pt x="109" y="266"/>
                    <a:pt x="109" y="266"/>
                  </a:cubicBezTo>
                  <a:cubicBezTo>
                    <a:pt x="106" y="271"/>
                    <a:pt x="106" y="271"/>
                    <a:pt x="106" y="271"/>
                  </a:cubicBezTo>
                  <a:cubicBezTo>
                    <a:pt x="106" y="271"/>
                    <a:pt x="106" y="271"/>
                    <a:pt x="106" y="271"/>
                  </a:cubicBezTo>
                  <a:cubicBezTo>
                    <a:pt x="106" y="273"/>
                    <a:pt x="106" y="273"/>
                    <a:pt x="106" y="273"/>
                  </a:cubicBezTo>
                  <a:cubicBezTo>
                    <a:pt x="108" y="275"/>
                    <a:pt x="108" y="275"/>
                    <a:pt x="108" y="275"/>
                  </a:cubicBezTo>
                  <a:cubicBezTo>
                    <a:pt x="110" y="276"/>
                    <a:pt x="111" y="275"/>
                    <a:pt x="113" y="276"/>
                  </a:cubicBezTo>
                  <a:cubicBezTo>
                    <a:pt x="116" y="272"/>
                    <a:pt x="116" y="272"/>
                    <a:pt x="116" y="272"/>
                  </a:cubicBezTo>
                  <a:cubicBezTo>
                    <a:pt x="116" y="272"/>
                    <a:pt x="116" y="272"/>
                    <a:pt x="116" y="272"/>
                  </a:cubicBezTo>
                  <a:cubicBezTo>
                    <a:pt x="117" y="271"/>
                    <a:pt x="117" y="271"/>
                    <a:pt x="117" y="271"/>
                  </a:cubicBezTo>
                  <a:cubicBezTo>
                    <a:pt x="118" y="270"/>
                    <a:pt x="122" y="268"/>
                    <a:pt x="123" y="267"/>
                  </a:cubicBezTo>
                  <a:cubicBezTo>
                    <a:pt x="127" y="260"/>
                    <a:pt x="127" y="260"/>
                    <a:pt x="127" y="260"/>
                  </a:cubicBezTo>
                  <a:cubicBezTo>
                    <a:pt x="130" y="263"/>
                    <a:pt x="130" y="263"/>
                    <a:pt x="130" y="263"/>
                  </a:cubicBezTo>
                  <a:cubicBezTo>
                    <a:pt x="130" y="264"/>
                    <a:pt x="130" y="264"/>
                    <a:pt x="130" y="264"/>
                  </a:cubicBezTo>
                  <a:cubicBezTo>
                    <a:pt x="129" y="265"/>
                    <a:pt x="129" y="265"/>
                    <a:pt x="129" y="265"/>
                  </a:cubicBezTo>
                  <a:cubicBezTo>
                    <a:pt x="126" y="272"/>
                    <a:pt x="126" y="272"/>
                    <a:pt x="126" y="272"/>
                  </a:cubicBezTo>
                  <a:cubicBezTo>
                    <a:pt x="125" y="273"/>
                    <a:pt x="124" y="273"/>
                    <a:pt x="123" y="273"/>
                  </a:cubicBezTo>
                  <a:cubicBezTo>
                    <a:pt x="122" y="273"/>
                    <a:pt x="122" y="273"/>
                    <a:pt x="122" y="273"/>
                  </a:cubicBezTo>
                  <a:cubicBezTo>
                    <a:pt x="121" y="272"/>
                    <a:pt x="121" y="272"/>
                    <a:pt x="121" y="272"/>
                  </a:cubicBezTo>
                  <a:cubicBezTo>
                    <a:pt x="119" y="272"/>
                    <a:pt x="119" y="272"/>
                    <a:pt x="117" y="274"/>
                  </a:cubicBezTo>
                  <a:cubicBezTo>
                    <a:pt x="116" y="276"/>
                    <a:pt x="116" y="276"/>
                    <a:pt x="116" y="276"/>
                  </a:cubicBezTo>
                  <a:cubicBezTo>
                    <a:pt x="119" y="277"/>
                    <a:pt x="119" y="277"/>
                    <a:pt x="119" y="277"/>
                  </a:cubicBezTo>
                  <a:cubicBezTo>
                    <a:pt x="120" y="277"/>
                    <a:pt x="120" y="277"/>
                    <a:pt x="120" y="277"/>
                  </a:cubicBezTo>
                  <a:cubicBezTo>
                    <a:pt x="129" y="283"/>
                    <a:pt x="129" y="283"/>
                    <a:pt x="129" y="283"/>
                  </a:cubicBezTo>
                  <a:cubicBezTo>
                    <a:pt x="142" y="294"/>
                    <a:pt x="142" y="294"/>
                    <a:pt x="142" y="294"/>
                  </a:cubicBezTo>
                  <a:cubicBezTo>
                    <a:pt x="147" y="297"/>
                    <a:pt x="147" y="297"/>
                    <a:pt x="147" y="297"/>
                  </a:cubicBezTo>
                  <a:cubicBezTo>
                    <a:pt x="150" y="298"/>
                    <a:pt x="150" y="298"/>
                    <a:pt x="150" y="298"/>
                  </a:cubicBezTo>
                  <a:cubicBezTo>
                    <a:pt x="155" y="305"/>
                    <a:pt x="155" y="305"/>
                    <a:pt x="155" y="305"/>
                  </a:cubicBezTo>
                  <a:cubicBezTo>
                    <a:pt x="156" y="305"/>
                    <a:pt x="156" y="305"/>
                    <a:pt x="156" y="305"/>
                  </a:cubicBezTo>
                  <a:cubicBezTo>
                    <a:pt x="158" y="307"/>
                    <a:pt x="158" y="307"/>
                    <a:pt x="158" y="307"/>
                  </a:cubicBezTo>
                  <a:cubicBezTo>
                    <a:pt x="159" y="307"/>
                    <a:pt x="159" y="307"/>
                    <a:pt x="159" y="307"/>
                  </a:cubicBezTo>
                  <a:cubicBezTo>
                    <a:pt x="161" y="308"/>
                    <a:pt x="166" y="308"/>
                    <a:pt x="168" y="305"/>
                  </a:cubicBezTo>
                  <a:cubicBezTo>
                    <a:pt x="169" y="303"/>
                    <a:pt x="167" y="299"/>
                    <a:pt x="166" y="296"/>
                  </a:cubicBezTo>
                  <a:cubicBezTo>
                    <a:pt x="165" y="293"/>
                    <a:pt x="165" y="290"/>
                    <a:pt x="164" y="288"/>
                  </a:cubicBezTo>
                  <a:close/>
                  <a:moveTo>
                    <a:pt x="212" y="289"/>
                  </a:moveTo>
                  <a:cubicBezTo>
                    <a:pt x="212" y="288"/>
                    <a:pt x="212" y="288"/>
                    <a:pt x="212" y="288"/>
                  </a:cubicBezTo>
                  <a:cubicBezTo>
                    <a:pt x="208" y="287"/>
                    <a:pt x="208" y="287"/>
                    <a:pt x="208" y="287"/>
                  </a:cubicBezTo>
                  <a:cubicBezTo>
                    <a:pt x="208" y="288"/>
                    <a:pt x="208" y="288"/>
                    <a:pt x="208" y="288"/>
                  </a:cubicBezTo>
                  <a:cubicBezTo>
                    <a:pt x="204" y="292"/>
                    <a:pt x="204" y="292"/>
                    <a:pt x="204" y="292"/>
                  </a:cubicBezTo>
                  <a:cubicBezTo>
                    <a:pt x="203" y="293"/>
                    <a:pt x="203" y="293"/>
                    <a:pt x="203" y="293"/>
                  </a:cubicBezTo>
                  <a:cubicBezTo>
                    <a:pt x="203" y="294"/>
                    <a:pt x="203" y="294"/>
                    <a:pt x="203" y="294"/>
                  </a:cubicBezTo>
                  <a:cubicBezTo>
                    <a:pt x="203" y="296"/>
                    <a:pt x="203" y="296"/>
                    <a:pt x="202" y="298"/>
                  </a:cubicBezTo>
                  <a:cubicBezTo>
                    <a:pt x="200" y="298"/>
                    <a:pt x="200" y="298"/>
                    <a:pt x="198" y="297"/>
                  </a:cubicBezTo>
                  <a:cubicBezTo>
                    <a:pt x="194" y="294"/>
                    <a:pt x="194" y="294"/>
                    <a:pt x="194" y="294"/>
                  </a:cubicBezTo>
                  <a:cubicBezTo>
                    <a:pt x="195" y="293"/>
                    <a:pt x="195" y="293"/>
                    <a:pt x="197" y="294"/>
                  </a:cubicBezTo>
                  <a:cubicBezTo>
                    <a:pt x="197" y="294"/>
                    <a:pt x="197" y="294"/>
                    <a:pt x="197" y="294"/>
                  </a:cubicBezTo>
                  <a:cubicBezTo>
                    <a:pt x="198" y="295"/>
                    <a:pt x="198" y="295"/>
                    <a:pt x="198" y="295"/>
                  </a:cubicBezTo>
                  <a:cubicBezTo>
                    <a:pt x="200" y="295"/>
                    <a:pt x="200" y="295"/>
                    <a:pt x="200" y="295"/>
                  </a:cubicBezTo>
                  <a:cubicBezTo>
                    <a:pt x="202" y="292"/>
                    <a:pt x="202" y="292"/>
                    <a:pt x="202" y="292"/>
                  </a:cubicBezTo>
                  <a:cubicBezTo>
                    <a:pt x="201" y="290"/>
                    <a:pt x="201" y="290"/>
                    <a:pt x="201" y="290"/>
                  </a:cubicBezTo>
                  <a:cubicBezTo>
                    <a:pt x="202" y="290"/>
                    <a:pt x="202" y="290"/>
                    <a:pt x="202" y="290"/>
                  </a:cubicBezTo>
                  <a:cubicBezTo>
                    <a:pt x="202" y="289"/>
                    <a:pt x="202" y="289"/>
                    <a:pt x="202" y="289"/>
                  </a:cubicBezTo>
                  <a:cubicBezTo>
                    <a:pt x="203" y="288"/>
                    <a:pt x="203" y="288"/>
                    <a:pt x="203" y="288"/>
                  </a:cubicBezTo>
                  <a:cubicBezTo>
                    <a:pt x="202" y="281"/>
                    <a:pt x="202" y="281"/>
                    <a:pt x="202" y="281"/>
                  </a:cubicBezTo>
                  <a:cubicBezTo>
                    <a:pt x="200" y="279"/>
                    <a:pt x="200" y="279"/>
                    <a:pt x="200" y="279"/>
                  </a:cubicBezTo>
                  <a:cubicBezTo>
                    <a:pt x="198" y="278"/>
                    <a:pt x="198" y="279"/>
                    <a:pt x="196" y="278"/>
                  </a:cubicBezTo>
                  <a:cubicBezTo>
                    <a:pt x="195" y="281"/>
                    <a:pt x="195" y="281"/>
                    <a:pt x="195" y="281"/>
                  </a:cubicBezTo>
                  <a:cubicBezTo>
                    <a:pt x="195" y="282"/>
                    <a:pt x="194" y="286"/>
                    <a:pt x="193" y="287"/>
                  </a:cubicBezTo>
                  <a:cubicBezTo>
                    <a:pt x="192" y="288"/>
                    <a:pt x="192" y="288"/>
                    <a:pt x="192" y="288"/>
                  </a:cubicBezTo>
                  <a:cubicBezTo>
                    <a:pt x="192" y="289"/>
                    <a:pt x="192" y="289"/>
                    <a:pt x="192" y="289"/>
                  </a:cubicBezTo>
                  <a:cubicBezTo>
                    <a:pt x="191" y="291"/>
                    <a:pt x="191" y="291"/>
                    <a:pt x="191" y="291"/>
                  </a:cubicBezTo>
                  <a:cubicBezTo>
                    <a:pt x="191" y="292"/>
                    <a:pt x="191" y="292"/>
                    <a:pt x="191" y="292"/>
                  </a:cubicBezTo>
                  <a:cubicBezTo>
                    <a:pt x="190" y="293"/>
                    <a:pt x="190" y="293"/>
                    <a:pt x="189" y="293"/>
                  </a:cubicBezTo>
                  <a:cubicBezTo>
                    <a:pt x="181" y="288"/>
                    <a:pt x="181" y="288"/>
                    <a:pt x="181" y="288"/>
                  </a:cubicBezTo>
                  <a:cubicBezTo>
                    <a:pt x="179" y="287"/>
                    <a:pt x="179" y="287"/>
                    <a:pt x="179" y="287"/>
                  </a:cubicBezTo>
                  <a:cubicBezTo>
                    <a:pt x="181" y="284"/>
                    <a:pt x="181" y="284"/>
                    <a:pt x="181" y="284"/>
                  </a:cubicBezTo>
                  <a:cubicBezTo>
                    <a:pt x="182" y="283"/>
                    <a:pt x="184" y="282"/>
                    <a:pt x="185" y="282"/>
                  </a:cubicBezTo>
                  <a:cubicBezTo>
                    <a:pt x="190" y="274"/>
                    <a:pt x="190" y="274"/>
                    <a:pt x="190" y="274"/>
                  </a:cubicBezTo>
                  <a:cubicBezTo>
                    <a:pt x="192" y="273"/>
                    <a:pt x="192" y="272"/>
                    <a:pt x="194" y="273"/>
                  </a:cubicBezTo>
                  <a:cubicBezTo>
                    <a:pt x="206" y="279"/>
                    <a:pt x="206" y="279"/>
                    <a:pt x="206" y="279"/>
                  </a:cubicBezTo>
                  <a:cubicBezTo>
                    <a:pt x="207" y="279"/>
                    <a:pt x="208" y="282"/>
                    <a:pt x="210" y="283"/>
                  </a:cubicBezTo>
                  <a:cubicBezTo>
                    <a:pt x="213" y="285"/>
                    <a:pt x="213" y="285"/>
                    <a:pt x="213" y="285"/>
                  </a:cubicBezTo>
                  <a:cubicBezTo>
                    <a:pt x="214" y="285"/>
                    <a:pt x="214" y="285"/>
                    <a:pt x="214" y="285"/>
                  </a:cubicBezTo>
                  <a:cubicBezTo>
                    <a:pt x="217" y="285"/>
                    <a:pt x="217" y="285"/>
                    <a:pt x="217" y="285"/>
                  </a:cubicBezTo>
                  <a:cubicBezTo>
                    <a:pt x="218" y="284"/>
                    <a:pt x="218" y="284"/>
                    <a:pt x="218" y="284"/>
                  </a:cubicBezTo>
                  <a:cubicBezTo>
                    <a:pt x="220" y="280"/>
                    <a:pt x="218" y="273"/>
                    <a:pt x="214" y="270"/>
                  </a:cubicBezTo>
                  <a:cubicBezTo>
                    <a:pt x="209" y="267"/>
                    <a:pt x="209" y="267"/>
                    <a:pt x="209" y="267"/>
                  </a:cubicBezTo>
                  <a:cubicBezTo>
                    <a:pt x="207" y="266"/>
                    <a:pt x="208" y="265"/>
                    <a:pt x="205" y="263"/>
                  </a:cubicBezTo>
                  <a:cubicBezTo>
                    <a:pt x="201" y="261"/>
                    <a:pt x="201" y="261"/>
                    <a:pt x="201" y="261"/>
                  </a:cubicBezTo>
                  <a:cubicBezTo>
                    <a:pt x="201" y="260"/>
                    <a:pt x="201" y="260"/>
                    <a:pt x="201" y="260"/>
                  </a:cubicBezTo>
                  <a:cubicBezTo>
                    <a:pt x="198" y="260"/>
                    <a:pt x="198" y="260"/>
                    <a:pt x="198" y="260"/>
                  </a:cubicBezTo>
                  <a:cubicBezTo>
                    <a:pt x="197" y="259"/>
                    <a:pt x="197" y="259"/>
                    <a:pt x="197" y="259"/>
                  </a:cubicBezTo>
                  <a:cubicBezTo>
                    <a:pt x="194" y="258"/>
                    <a:pt x="194" y="258"/>
                    <a:pt x="194" y="258"/>
                  </a:cubicBezTo>
                  <a:cubicBezTo>
                    <a:pt x="192" y="259"/>
                    <a:pt x="192" y="259"/>
                    <a:pt x="192" y="259"/>
                  </a:cubicBezTo>
                  <a:cubicBezTo>
                    <a:pt x="191" y="260"/>
                    <a:pt x="191" y="260"/>
                    <a:pt x="191" y="260"/>
                  </a:cubicBezTo>
                  <a:cubicBezTo>
                    <a:pt x="190" y="262"/>
                    <a:pt x="187" y="263"/>
                    <a:pt x="186" y="266"/>
                  </a:cubicBezTo>
                  <a:cubicBezTo>
                    <a:pt x="180" y="275"/>
                    <a:pt x="180" y="275"/>
                    <a:pt x="180" y="275"/>
                  </a:cubicBezTo>
                  <a:cubicBezTo>
                    <a:pt x="177" y="279"/>
                    <a:pt x="177" y="279"/>
                    <a:pt x="177" y="279"/>
                  </a:cubicBezTo>
                  <a:cubicBezTo>
                    <a:pt x="177" y="280"/>
                    <a:pt x="177" y="280"/>
                    <a:pt x="177" y="280"/>
                  </a:cubicBezTo>
                  <a:cubicBezTo>
                    <a:pt x="176" y="284"/>
                    <a:pt x="176" y="284"/>
                    <a:pt x="176" y="284"/>
                  </a:cubicBezTo>
                  <a:cubicBezTo>
                    <a:pt x="176" y="284"/>
                    <a:pt x="176" y="284"/>
                    <a:pt x="176" y="284"/>
                  </a:cubicBezTo>
                  <a:cubicBezTo>
                    <a:pt x="175" y="286"/>
                    <a:pt x="174" y="286"/>
                    <a:pt x="174" y="287"/>
                  </a:cubicBezTo>
                  <a:cubicBezTo>
                    <a:pt x="173" y="289"/>
                    <a:pt x="173" y="289"/>
                    <a:pt x="173" y="289"/>
                  </a:cubicBezTo>
                  <a:cubicBezTo>
                    <a:pt x="174" y="290"/>
                    <a:pt x="174" y="290"/>
                    <a:pt x="174" y="290"/>
                  </a:cubicBezTo>
                  <a:cubicBezTo>
                    <a:pt x="175" y="291"/>
                    <a:pt x="175" y="291"/>
                    <a:pt x="175" y="291"/>
                  </a:cubicBezTo>
                  <a:cubicBezTo>
                    <a:pt x="176" y="291"/>
                    <a:pt x="176" y="291"/>
                    <a:pt x="176" y="291"/>
                  </a:cubicBezTo>
                  <a:cubicBezTo>
                    <a:pt x="178" y="295"/>
                    <a:pt x="178" y="295"/>
                    <a:pt x="178" y="295"/>
                  </a:cubicBezTo>
                  <a:cubicBezTo>
                    <a:pt x="179" y="296"/>
                    <a:pt x="179" y="296"/>
                    <a:pt x="179" y="296"/>
                  </a:cubicBezTo>
                  <a:cubicBezTo>
                    <a:pt x="189" y="305"/>
                    <a:pt x="189" y="305"/>
                    <a:pt x="189" y="305"/>
                  </a:cubicBezTo>
                  <a:cubicBezTo>
                    <a:pt x="194" y="308"/>
                    <a:pt x="194" y="308"/>
                    <a:pt x="194" y="308"/>
                  </a:cubicBezTo>
                  <a:cubicBezTo>
                    <a:pt x="197" y="310"/>
                    <a:pt x="197" y="308"/>
                    <a:pt x="200" y="310"/>
                  </a:cubicBezTo>
                  <a:cubicBezTo>
                    <a:pt x="202" y="310"/>
                    <a:pt x="203" y="310"/>
                    <a:pt x="204" y="309"/>
                  </a:cubicBezTo>
                  <a:cubicBezTo>
                    <a:pt x="207" y="305"/>
                    <a:pt x="207" y="305"/>
                    <a:pt x="207" y="305"/>
                  </a:cubicBezTo>
                  <a:cubicBezTo>
                    <a:pt x="207" y="304"/>
                    <a:pt x="206" y="303"/>
                    <a:pt x="207" y="302"/>
                  </a:cubicBezTo>
                  <a:cubicBezTo>
                    <a:pt x="209" y="299"/>
                    <a:pt x="209" y="299"/>
                    <a:pt x="209" y="299"/>
                  </a:cubicBezTo>
                  <a:cubicBezTo>
                    <a:pt x="211" y="295"/>
                    <a:pt x="210" y="292"/>
                    <a:pt x="211" y="291"/>
                  </a:cubicBezTo>
                  <a:cubicBezTo>
                    <a:pt x="211" y="291"/>
                    <a:pt x="211" y="291"/>
                    <a:pt x="211" y="291"/>
                  </a:cubicBezTo>
                  <a:cubicBezTo>
                    <a:pt x="212" y="290"/>
                    <a:pt x="212" y="290"/>
                    <a:pt x="212" y="289"/>
                  </a:cubicBezTo>
                  <a:close/>
                  <a:moveTo>
                    <a:pt x="240" y="290"/>
                  </a:moveTo>
                  <a:cubicBezTo>
                    <a:pt x="240" y="288"/>
                    <a:pt x="242" y="280"/>
                    <a:pt x="240" y="279"/>
                  </a:cubicBezTo>
                  <a:cubicBezTo>
                    <a:pt x="238" y="278"/>
                    <a:pt x="231" y="283"/>
                    <a:pt x="230" y="285"/>
                  </a:cubicBezTo>
                  <a:cubicBezTo>
                    <a:pt x="228" y="290"/>
                    <a:pt x="228" y="290"/>
                    <a:pt x="228" y="290"/>
                  </a:cubicBezTo>
                  <a:cubicBezTo>
                    <a:pt x="227" y="292"/>
                    <a:pt x="225" y="292"/>
                    <a:pt x="224" y="296"/>
                  </a:cubicBezTo>
                  <a:cubicBezTo>
                    <a:pt x="223" y="298"/>
                    <a:pt x="222" y="300"/>
                    <a:pt x="220" y="302"/>
                  </a:cubicBezTo>
                  <a:cubicBezTo>
                    <a:pt x="211" y="315"/>
                    <a:pt x="211" y="315"/>
                    <a:pt x="211" y="315"/>
                  </a:cubicBezTo>
                  <a:cubicBezTo>
                    <a:pt x="208" y="320"/>
                    <a:pt x="208" y="320"/>
                    <a:pt x="208" y="320"/>
                  </a:cubicBezTo>
                  <a:cubicBezTo>
                    <a:pt x="207" y="320"/>
                    <a:pt x="207" y="320"/>
                    <a:pt x="207" y="320"/>
                  </a:cubicBezTo>
                  <a:cubicBezTo>
                    <a:pt x="206" y="325"/>
                    <a:pt x="206" y="325"/>
                    <a:pt x="206" y="325"/>
                  </a:cubicBezTo>
                  <a:cubicBezTo>
                    <a:pt x="207" y="326"/>
                    <a:pt x="207" y="326"/>
                    <a:pt x="207" y="326"/>
                  </a:cubicBezTo>
                  <a:cubicBezTo>
                    <a:pt x="208" y="326"/>
                    <a:pt x="208" y="326"/>
                    <a:pt x="208" y="326"/>
                  </a:cubicBezTo>
                  <a:cubicBezTo>
                    <a:pt x="210" y="328"/>
                    <a:pt x="219" y="325"/>
                    <a:pt x="220" y="324"/>
                  </a:cubicBezTo>
                  <a:cubicBezTo>
                    <a:pt x="220" y="323"/>
                    <a:pt x="220" y="323"/>
                    <a:pt x="220" y="323"/>
                  </a:cubicBezTo>
                  <a:cubicBezTo>
                    <a:pt x="221" y="322"/>
                    <a:pt x="219" y="322"/>
                    <a:pt x="220" y="320"/>
                  </a:cubicBezTo>
                  <a:cubicBezTo>
                    <a:pt x="221" y="319"/>
                    <a:pt x="221" y="319"/>
                    <a:pt x="221" y="319"/>
                  </a:cubicBezTo>
                  <a:cubicBezTo>
                    <a:pt x="223" y="317"/>
                    <a:pt x="226" y="311"/>
                    <a:pt x="227" y="310"/>
                  </a:cubicBezTo>
                  <a:cubicBezTo>
                    <a:pt x="232" y="303"/>
                    <a:pt x="232" y="303"/>
                    <a:pt x="232" y="303"/>
                  </a:cubicBezTo>
                  <a:cubicBezTo>
                    <a:pt x="233" y="303"/>
                    <a:pt x="233" y="303"/>
                    <a:pt x="233" y="303"/>
                  </a:cubicBezTo>
                  <a:cubicBezTo>
                    <a:pt x="233" y="300"/>
                    <a:pt x="233" y="300"/>
                    <a:pt x="233" y="300"/>
                  </a:cubicBezTo>
                  <a:cubicBezTo>
                    <a:pt x="234" y="299"/>
                    <a:pt x="234" y="299"/>
                    <a:pt x="234" y="299"/>
                  </a:cubicBezTo>
                  <a:cubicBezTo>
                    <a:pt x="239" y="291"/>
                    <a:pt x="239" y="291"/>
                    <a:pt x="239" y="291"/>
                  </a:cubicBezTo>
                  <a:cubicBezTo>
                    <a:pt x="240" y="290"/>
                    <a:pt x="240" y="290"/>
                    <a:pt x="240" y="290"/>
                  </a:cubicBezTo>
                  <a:close/>
                  <a:moveTo>
                    <a:pt x="502" y="12"/>
                  </a:moveTo>
                  <a:cubicBezTo>
                    <a:pt x="772" y="12"/>
                    <a:pt x="990" y="230"/>
                    <a:pt x="990" y="500"/>
                  </a:cubicBezTo>
                  <a:cubicBezTo>
                    <a:pt x="990" y="770"/>
                    <a:pt x="772" y="989"/>
                    <a:pt x="502" y="989"/>
                  </a:cubicBezTo>
                  <a:cubicBezTo>
                    <a:pt x="232" y="989"/>
                    <a:pt x="13" y="770"/>
                    <a:pt x="13" y="500"/>
                  </a:cubicBezTo>
                  <a:cubicBezTo>
                    <a:pt x="13" y="230"/>
                    <a:pt x="232" y="12"/>
                    <a:pt x="502" y="12"/>
                  </a:cubicBezTo>
                  <a:close/>
                  <a:moveTo>
                    <a:pt x="502" y="22"/>
                  </a:moveTo>
                  <a:cubicBezTo>
                    <a:pt x="766" y="22"/>
                    <a:pt x="980" y="236"/>
                    <a:pt x="980" y="500"/>
                  </a:cubicBezTo>
                  <a:cubicBezTo>
                    <a:pt x="980" y="764"/>
                    <a:pt x="766" y="978"/>
                    <a:pt x="502" y="978"/>
                  </a:cubicBezTo>
                  <a:cubicBezTo>
                    <a:pt x="238" y="978"/>
                    <a:pt x="24" y="764"/>
                    <a:pt x="24" y="500"/>
                  </a:cubicBezTo>
                  <a:cubicBezTo>
                    <a:pt x="24" y="236"/>
                    <a:pt x="238" y="22"/>
                    <a:pt x="502" y="22"/>
                  </a:cubicBezTo>
                  <a:close/>
                  <a:moveTo>
                    <a:pt x="502" y="182"/>
                  </a:moveTo>
                  <a:cubicBezTo>
                    <a:pt x="677" y="182"/>
                    <a:pt x="820" y="325"/>
                    <a:pt x="820" y="500"/>
                  </a:cubicBezTo>
                  <a:cubicBezTo>
                    <a:pt x="820" y="676"/>
                    <a:pt x="677" y="818"/>
                    <a:pt x="502" y="818"/>
                  </a:cubicBezTo>
                  <a:cubicBezTo>
                    <a:pt x="326" y="818"/>
                    <a:pt x="184" y="676"/>
                    <a:pt x="184" y="500"/>
                  </a:cubicBezTo>
                  <a:cubicBezTo>
                    <a:pt x="184" y="325"/>
                    <a:pt x="326" y="182"/>
                    <a:pt x="502" y="182"/>
                  </a:cubicBezTo>
                  <a:close/>
                </a:path>
              </a:pathLst>
            </a:custGeom>
            <a:solidFill>
              <a:srgbClr val="035C6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3" name="任意多边形: 形状 72">
            <a:extLst>
              <a:ext uri="{FF2B5EF4-FFF2-40B4-BE49-F238E27FC236}">
                <a16:creationId xmlns="" xmlns:a16="http://schemas.microsoft.com/office/drawing/2014/main" id="{DF6B839B-8825-4D9E-888E-62BEF29F559E}"/>
              </a:ext>
            </a:extLst>
          </p:cNvPr>
          <p:cNvSpPr/>
          <p:nvPr/>
        </p:nvSpPr>
        <p:spPr>
          <a:xfrm>
            <a:off x="1352125" y="0"/>
            <a:ext cx="1084794" cy="228600"/>
          </a:xfrm>
          <a:custGeom>
            <a:avLst/>
            <a:gdLst>
              <a:gd name="connsiteX0" fmla="*/ 0 w 1084794"/>
              <a:gd name="connsiteY0" fmla="*/ 0 h 228600"/>
              <a:gd name="connsiteX1" fmla="*/ 1084794 w 1084794"/>
              <a:gd name="connsiteY1" fmla="*/ 0 h 228600"/>
              <a:gd name="connsiteX2" fmla="*/ 1079866 w 1084794"/>
              <a:gd name="connsiteY2" fmla="*/ 5974 h 228600"/>
              <a:gd name="connsiteX3" fmla="*/ 542397 w 1084794"/>
              <a:gd name="connsiteY3" fmla="*/ 228600 h 228600"/>
              <a:gd name="connsiteX4" fmla="*/ 4929 w 1084794"/>
              <a:gd name="connsiteY4" fmla="*/ 5974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794" h="228600">
                <a:moveTo>
                  <a:pt x="0" y="0"/>
                </a:moveTo>
                <a:lnTo>
                  <a:pt x="1084794" y="0"/>
                </a:lnTo>
                <a:lnTo>
                  <a:pt x="1079866" y="5974"/>
                </a:lnTo>
                <a:cubicBezTo>
                  <a:pt x="942316" y="143524"/>
                  <a:pt x="752292" y="228600"/>
                  <a:pt x="542397" y="228600"/>
                </a:cubicBezTo>
                <a:cubicBezTo>
                  <a:pt x="332503" y="228600"/>
                  <a:pt x="142479" y="143524"/>
                  <a:pt x="4929" y="5974"/>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5" name="矩形 74">
            <a:extLst>
              <a:ext uri="{FF2B5EF4-FFF2-40B4-BE49-F238E27FC236}">
                <a16:creationId xmlns="" xmlns:a16="http://schemas.microsoft.com/office/drawing/2014/main" id="{D97E9887-D375-4747-BA98-E0688A827696}"/>
              </a:ext>
            </a:extLst>
          </p:cNvPr>
          <p:cNvSpPr/>
          <p:nvPr/>
        </p:nvSpPr>
        <p:spPr>
          <a:xfrm>
            <a:off x="531160" y="754143"/>
            <a:ext cx="9755760" cy="43088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2200" b="1" spc="100" dirty="0">
                <a:latin typeface="+mj-ea"/>
                <a:ea typeface="+mj-ea"/>
              </a:rPr>
              <a:t>输入您的标题</a:t>
            </a:r>
            <a:endParaRPr kumimoji="0" lang="zh-CN" altLang="en-US" sz="2200" b="1" i="0" u="none" strike="noStrike" kern="1200" cap="none" spc="100" normalizeH="0" baseline="0" noProof="0" dirty="0">
              <a:ln>
                <a:noFill/>
              </a:ln>
              <a:effectLst/>
              <a:uLnTx/>
              <a:uFillTx/>
              <a:latin typeface="+mj-ea"/>
              <a:ea typeface="+mj-ea"/>
              <a:cs typeface="+mn-cs"/>
            </a:endParaRPr>
          </a:p>
        </p:txBody>
      </p:sp>
      <p:grpSp>
        <p:nvGrpSpPr>
          <p:cNvPr id="76" name="组合 75">
            <a:extLst>
              <a:ext uri="{FF2B5EF4-FFF2-40B4-BE49-F238E27FC236}">
                <a16:creationId xmlns="" xmlns:a16="http://schemas.microsoft.com/office/drawing/2014/main" id="{81770622-A49C-4B2E-A372-C6118A31D766}"/>
              </a:ext>
            </a:extLst>
          </p:cNvPr>
          <p:cNvGrpSpPr/>
          <p:nvPr/>
        </p:nvGrpSpPr>
        <p:grpSpPr>
          <a:xfrm rot="10800000">
            <a:off x="320000" y="856059"/>
            <a:ext cx="224869" cy="238023"/>
            <a:chOff x="2899687" y="872728"/>
            <a:chExt cx="224869" cy="238023"/>
          </a:xfrm>
        </p:grpSpPr>
        <p:sp>
          <p:nvSpPr>
            <p:cNvPr id="77" name="椭圆 76">
              <a:extLst>
                <a:ext uri="{FF2B5EF4-FFF2-40B4-BE49-F238E27FC236}">
                  <a16:creationId xmlns="" xmlns:a16="http://schemas.microsoft.com/office/drawing/2014/main" id="{8D700615-722F-4623-A1F8-AF881C29B763}"/>
                </a:ext>
              </a:extLst>
            </p:cNvPr>
            <p:cNvSpPr/>
            <p:nvPr/>
          </p:nvSpPr>
          <p:spPr>
            <a:xfrm>
              <a:off x="2959324" y="945519"/>
              <a:ext cx="165232" cy="1652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a:extLst>
                <a:ext uri="{FF2B5EF4-FFF2-40B4-BE49-F238E27FC236}">
                  <a16:creationId xmlns="" xmlns:a16="http://schemas.microsoft.com/office/drawing/2014/main" id="{46F3FBB1-9411-40C2-A6EB-8D017EB79037}"/>
                </a:ext>
              </a:extLst>
            </p:cNvPr>
            <p:cNvSpPr/>
            <p:nvPr/>
          </p:nvSpPr>
          <p:spPr>
            <a:xfrm>
              <a:off x="2899687" y="872728"/>
              <a:ext cx="84796" cy="84796"/>
            </a:xfrm>
            <a:prstGeom prst="ellipse">
              <a:avLst/>
            </a:prstGeom>
            <a:solidFill>
              <a:schemeClr val="bg1"/>
            </a:solidFill>
            <a:ln>
              <a:solidFill>
                <a:srgbClr val="035C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Rectangle 1">
            <a:extLst>
              <a:ext uri="{FF2B5EF4-FFF2-40B4-BE49-F238E27FC236}">
                <a16:creationId xmlns="" xmlns:a16="http://schemas.microsoft.com/office/drawing/2014/main" id="{E237F10E-3148-41D4-9BCF-8DDF3016A160}"/>
              </a:ext>
            </a:extLst>
          </p:cNvPr>
          <p:cNvSpPr/>
          <p:nvPr/>
        </p:nvSpPr>
        <p:spPr>
          <a:xfrm>
            <a:off x="533400" y="1632856"/>
            <a:ext cx="3344912" cy="2138247"/>
          </a:xfrm>
          <a:prstGeom prst="snip2DiagRect">
            <a:avLst>
              <a:gd name="adj1" fmla="val 16036"/>
              <a:gd name="adj2" fmla="val 0"/>
            </a:avLst>
          </a:prstGeom>
          <a:blipFill>
            <a:blip r:embed="rId3" cstate="print">
              <a:grayscl/>
            </a:blip>
            <a:srcRect/>
            <a:stretch>
              <a:fillRect t="-67324" b="-6732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a:extLst>
              <a:ext uri="{FF2B5EF4-FFF2-40B4-BE49-F238E27FC236}">
                <a16:creationId xmlns="" xmlns:a16="http://schemas.microsoft.com/office/drawing/2014/main" id="{EA3D2393-F719-4922-A726-490742640D6D}"/>
              </a:ext>
            </a:extLst>
          </p:cNvPr>
          <p:cNvSpPr/>
          <p:nvPr/>
        </p:nvSpPr>
        <p:spPr>
          <a:xfrm>
            <a:off x="1193242" y="1833091"/>
            <a:ext cx="2762808" cy="3374257"/>
          </a:xfrm>
          <a:prstGeom prst="rect">
            <a:avLst/>
          </a:prstGeom>
          <a:effectLst>
            <a:outerShdw blurRad="139700" dist="38100" dir="2700000" algn="tl" rotWithShape="0">
              <a:prstClr val="black">
                <a:alpha val="14000"/>
              </a:prstClr>
            </a:outerShdw>
          </a:effectLst>
        </p:spPr>
        <p:txBody>
          <a:bodyPr wrap="square">
            <a:spAutoFit/>
          </a:bodyPr>
          <a:lstStyle/>
          <a:p>
            <a:pPr>
              <a:lnSpc>
                <a:spcPct val="120000"/>
              </a:lnSpc>
              <a:spcAft>
                <a:spcPts val="600"/>
              </a:spcAft>
            </a:pPr>
            <a:r>
              <a:rPr lang="en-US" altLang="zh-CN" sz="19900" spc="80" dirty="0">
                <a:solidFill>
                  <a:schemeClr val="bg1"/>
                </a:solidFill>
                <a:latin typeface="Bahnschrift SemiBold Condensed" panose="020B0502040204020203" pitchFamily="34" charset="0"/>
              </a:rPr>
              <a:t>01</a:t>
            </a:r>
            <a:endParaRPr lang="zh-CN" altLang="en-US" sz="19900" spc="80" dirty="0">
              <a:solidFill>
                <a:schemeClr val="bg1"/>
              </a:solidFill>
              <a:latin typeface="Bahnschrift SemiBold Condensed" panose="020B0502040204020203" pitchFamily="34" charset="0"/>
            </a:endParaRPr>
          </a:p>
        </p:txBody>
      </p:sp>
      <p:sp>
        <p:nvSpPr>
          <p:cNvPr id="49" name="Rectangle 4">
            <a:extLst>
              <a:ext uri="{FF2B5EF4-FFF2-40B4-BE49-F238E27FC236}">
                <a16:creationId xmlns="" xmlns:a16="http://schemas.microsoft.com/office/drawing/2014/main" id="{08E20B24-2C5C-421B-8D90-04390CB77EFB}"/>
              </a:ext>
            </a:extLst>
          </p:cNvPr>
          <p:cNvSpPr/>
          <p:nvPr/>
        </p:nvSpPr>
        <p:spPr>
          <a:xfrm flipV="1">
            <a:off x="4147819" y="1632856"/>
            <a:ext cx="7523481" cy="2138247"/>
          </a:xfrm>
          <a:prstGeom prst="snip1Rect">
            <a:avLst>
              <a:gd name="adj" fmla="val 9847"/>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a:extLst>
              <a:ext uri="{FF2B5EF4-FFF2-40B4-BE49-F238E27FC236}">
                <a16:creationId xmlns="" xmlns:a16="http://schemas.microsoft.com/office/drawing/2014/main" id="{E52CD5EB-F823-4B0B-81C4-30DCFF98DFC9}"/>
              </a:ext>
            </a:extLst>
          </p:cNvPr>
          <p:cNvSpPr/>
          <p:nvPr/>
        </p:nvSpPr>
        <p:spPr>
          <a:xfrm>
            <a:off x="8889442" y="2315691"/>
            <a:ext cx="2762808" cy="3374257"/>
          </a:xfrm>
          <a:prstGeom prst="rect">
            <a:avLst/>
          </a:prstGeom>
          <a:effectLst>
            <a:outerShdw blurRad="139700" dist="38100" dir="2700000" algn="tl" rotWithShape="0">
              <a:prstClr val="black">
                <a:alpha val="14000"/>
              </a:prstClr>
            </a:outerShdw>
          </a:effectLst>
        </p:spPr>
        <p:txBody>
          <a:bodyPr wrap="square">
            <a:spAutoFit/>
          </a:bodyPr>
          <a:lstStyle/>
          <a:p>
            <a:pPr>
              <a:lnSpc>
                <a:spcPct val="120000"/>
              </a:lnSpc>
              <a:spcAft>
                <a:spcPts val="600"/>
              </a:spcAft>
            </a:pPr>
            <a:r>
              <a:rPr lang="en-US" altLang="zh-CN" sz="19900" spc="80" dirty="0">
                <a:solidFill>
                  <a:schemeClr val="accent1"/>
                </a:solidFill>
                <a:latin typeface="Bahnschrift SemiBold Condensed" panose="020B0502040204020203" pitchFamily="34" charset="0"/>
              </a:rPr>
              <a:t>02</a:t>
            </a:r>
            <a:endParaRPr lang="zh-CN" altLang="en-US" sz="19900" spc="80" dirty="0">
              <a:solidFill>
                <a:schemeClr val="accent1"/>
              </a:solidFill>
              <a:latin typeface="Bahnschrift SemiBold Condensed" panose="020B0502040204020203" pitchFamily="34" charset="0"/>
            </a:endParaRPr>
          </a:p>
        </p:txBody>
      </p:sp>
      <p:sp>
        <p:nvSpPr>
          <p:cNvPr id="53" name="Rectangle 3">
            <a:extLst>
              <a:ext uri="{FF2B5EF4-FFF2-40B4-BE49-F238E27FC236}">
                <a16:creationId xmlns="" xmlns:a16="http://schemas.microsoft.com/office/drawing/2014/main" id="{C8C4C6A2-0056-4BDE-8D74-341D7032C1A1}"/>
              </a:ext>
            </a:extLst>
          </p:cNvPr>
          <p:cNvSpPr/>
          <p:nvPr/>
        </p:nvSpPr>
        <p:spPr>
          <a:xfrm>
            <a:off x="8326388" y="4056250"/>
            <a:ext cx="3344912" cy="2138247"/>
          </a:xfrm>
          <a:prstGeom prst="snip2DiagRect">
            <a:avLst>
              <a:gd name="adj1" fmla="val 15516"/>
              <a:gd name="adj2" fmla="val 0"/>
            </a:avLst>
          </a:prstGeom>
          <a:blipFill>
            <a:blip r:embed="rId4" cstate="print">
              <a:grayscl/>
            </a:blip>
            <a:srcRect/>
            <a:stretch>
              <a:fillRect t="-5854" b="-585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Rectangle 5">
            <a:extLst>
              <a:ext uri="{FF2B5EF4-FFF2-40B4-BE49-F238E27FC236}">
                <a16:creationId xmlns="" xmlns:a16="http://schemas.microsoft.com/office/drawing/2014/main" id="{FA883C12-19F6-473C-8D5B-DDFFBD0D6CC3}"/>
              </a:ext>
            </a:extLst>
          </p:cNvPr>
          <p:cNvSpPr/>
          <p:nvPr/>
        </p:nvSpPr>
        <p:spPr>
          <a:xfrm flipV="1">
            <a:off x="533400" y="4056250"/>
            <a:ext cx="7523481" cy="2138247"/>
          </a:xfrm>
          <a:prstGeom prst="snip1Rect">
            <a:avLst>
              <a:gd name="adj" fmla="val 10769"/>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8">
            <a:extLst>
              <a:ext uri="{FF2B5EF4-FFF2-40B4-BE49-F238E27FC236}">
                <a16:creationId xmlns="" xmlns:a16="http://schemas.microsoft.com/office/drawing/2014/main" id="{E7C24CBE-4F01-4299-B355-D525775A1369}"/>
              </a:ext>
            </a:extLst>
          </p:cNvPr>
          <p:cNvSpPr/>
          <p:nvPr/>
        </p:nvSpPr>
        <p:spPr>
          <a:xfrm>
            <a:off x="4662878" y="2517820"/>
            <a:ext cx="6722671" cy="644535"/>
          </a:xfrm>
          <a:prstGeom prst="rect">
            <a:avLst/>
          </a:prstGeom>
        </p:spPr>
        <p:txBody>
          <a:bodyPr wrap="square">
            <a:spAutoFit/>
          </a:bodyPr>
          <a:lstStyle/>
          <a:p>
            <a:pPr>
              <a:lnSpc>
                <a:spcPct val="125000"/>
              </a:lnSpc>
              <a:defRPr/>
            </a:pPr>
            <a:r>
              <a:rPr lang="zh-CN" altLang="en-US" sz="1500" dirty="0">
                <a:solidFill>
                  <a:schemeClr val="tx1">
                    <a:lumMod val="75000"/>
                    <a:lumOff val="25000"/>
                  </a:schemeClr>
                </a:solidFill>
                <a:latin typeface="+mn-ea"/>
              </a:rPr>
              <a:t>输入与标题相关的描述，字体建议为微软雅黑或微软雅黑</a:t>
            </a:r>
            <a:r>
              <a:rPr lang="en-US" altLang="zh-CN" sz="1500" dirty="0">
                <a:solidFill>
                  <a:schemeClr val="tx1">
                    <a:lumMod val="75000"/>
                    <a:lumOff val="25000"/>
                  </a:schemeClr>
                </a:solidFill>
                <a:latin typeface="+mn-ea"/>
              </a:rPr>
              <a:t>Light</a:t>
            </a:r>
            <a:r>
              <a:rPr lang="zh-CN" altLang="en-US" sz="1500" dirty="0">
                <a:solidFill>
                  <a:schemeClr val="tx1">
                    <a:lumMod val="75000"/>
                    <a:lumOff val="25000"/>
                  </a:schemeClr>
                </a:solidFill>
                <a:latin typeface="+mn-ea"/>
              </a:rPr>
              <a:t>，</a:t>
            </a:r>
            <a:r>
              <a:rPr lang="en-US" altLang="zh-CN" sz="1500" dirty="0">
                <a:solidFill>
                  <a:schemeClr val="tx1">
                    <a:lumMod val="75000"/>
                    <a:lumOff val="25000"/>
                  </a:schemeClr>
                </a:solidFill>
                <a:latin typeface="+mn-ea"/>
              </a:rPr>
              <a:t/>
            </a:r>
            <a:br>
              <a:rPr lang="en-US" altLang="zh-CN" sz="1500" dirty="0">
                <a:solidFill>
                  <a:schemeClr val="tx1">
                    <a:lumMod val="75000"/>
                    <a:lumOff val="25000"/>
                  </a:schemeClr>
                </a:solidFill>
                <a:latin typeface="+mn-ea"/>
              </a:rPr>
            </a:br>
            <a:r>
              <a:rPr lang="zh-CN" altLang="en-US" sz="1500" dirty="0">
                <a:solidFill>
                  <a:schemeClr val="tx1">
                    <a:lumMod val="75000"/>
                    <a:lumOff val="25000"/>
                  </a:schemeClr>
                </a:solidFill>
                <a:latin typeface="+mn-ea"/>
              </a:rPr>
              <a:t>如使用特殊字体，建议将</a:t>
            </a:r>
            <a:r>
              <a:rPr lang="en-US" altLang="zh-CN" sz="1500" dirty="0">
                <a:solidFill>
                  <a:schemeClr val="tx1">
                    <a:lumMod val="75000"/>
                    <a:lumOff val="25000"/>
                  </a:schemeClr>
                </a:solidFill>
                <a:latin typeface="+mn-ea"/>
              </a:rPr>
              <a:t>PPT</a:t>
            </a:r>
            <a:r>
              <a:rPr lang="zh-CN" altLang="en-US" sz="1500" dirty="0">
                <a:solidFill>
                  <a:schemeClr val="tx1">
                    <a:lumMod val="75000"/>
                    <a:lumOff val="25000"/>
                  </a:schemeClr>
                </a:solidFill>
                <a:latin typeface="+mn-ea"/>
              </a:rPr>
              <a:t>另存备份一份，并将字体转为矢量。</a:t>
            </a:r>
          </a:p>
        </p:txBody>
      </p:sp>
      <p:sp>
        <p:nvSpPr>
          <p:cNvPr id="58" name="矩形 16">
            <a:extLst>
              <a:ext uri="{FF2B5EF4-FFF2-40B4-BE49-F238E27FC236}">
                <a16:creationId xmlns="" xmlns:a16="http://schemas.microsoft.com/office/drawing/2014/main" id="{C089C6FB-DE62-46B8-9456-5EE41903089D}"/>
              </a:ext>
            </a:extLst>
          </p:cNvPr>
          <p:cNvSpPr/>
          <p:nvPr/>
        </p:nvSpPr>
        <p:spPr>
          <a:xfrm>
            <a:off x="4658854" y="2021474"/>
            <a:ext cx="3091186" cy="430887"/>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200" b="1" i="0" u="none" strike="noStrike" kern="1200" cap="none" spc="0" normalizeH="0" baseline="0" noProof="0" dirty="0">
                <a:ln>
                  <a:noFill/>
                </a:ln>
                <a:solidFill>
                  <a:schemeClr val="accent1"/>
                </a:solidFill>
                <a:effectLst/>
                <a:uLnTx/>
                <a:uFillTx/>
                <a:latin typeface="+mj-ea"/>
                <a:ea typeface="+mj-ea"/>
                <a:cs typeface="+mn-cs"/>
              </a:rPr>
              <a:t>输入您的标题</a:t>
            </a:r>
            <a:endParaRPr kumimoji="0" lang="zh-CN" altLang="en-US" sz="2200" b="1" i="0" u="none" strike="noStrike" kern="1200" cap="none" spc="0" normalizeH="0" baseline="0" noProof="0" dirty="0">
              <a:ln>
                <a:noFill/>
              </a:ln>
              <a:solidFill>
                <a:schemeClr val="accent1"/>
              </a:solidFill>
              <a:effectLst/>
              <a:uLnTx/>
              <a:uFillTx/>
              <a:latin typeface="+mj-ea"/>
              <a:ea typeface="+mj-ea"/>
            </a:endParaRPr>
          </a:p>
        </p:txBody>
      </p:sp>
      <p:sp>
        <p:nvSpPr>
          <p:cNvPr id="59" name="矩形 8">
            <a:extLst>
              <a:ext uri="{FF2B5EF4-FFF2-40B4-BE49-F238E27FC236}">
                <a16:creationId xmlns="" xmlns:a16="http://schemas.microsoft.com/office/drawing/2014/main" id="{37FFD03F-8B90-4907-8C9F-03F99CCBF47A}"/>
              </a:ext>
            </a:extLst>
          </p:cNvPr>
          <p:cNvSpPr/>
          <p:nvPr/>
        </p:nvSpPr>
        <p:spPr>
          <a:xfrm>
            <a:off x="948128" y="4952410"/>
            <a:ext cx="6722671" cy="681405"/>
          </a:xfrm>
          <a:prstGeom prst="rect">
            <a:avLst/>
          </a:prstGeom>
        </p:spPr>
        <p:txBody>
          <a:bodyPr wrap="square">
            <a:spAutoFit/>
          </a:bodyPr>
          <a:lstStyle/>
          <a:p>
            <a:pPr>
              <a:lnSpc>
                <a:spcPct val="125000"/>
              </a:lnSpc>
              <a:defRPr/>
            </a:pPr>
            <a:r>
              <a:rPr lang="zh-CN" altLang="en-US" sz="1600" dirty="0">
                <a:solidFill>
                  <a:schemeClr val="tx1">
                    <a:lumMod val="75000"/>
                    <a:lumOff val="25000"/>
                  </a:schemeClr>
                </a:solidFill>
                <a:latin typeface="+mn-ea"/>
              </a:rPr>
              <a:t>输入与标题相关的描述，字体建议为微软雅黑或微软雅黑</a:t>
            </a:r>
            <a:r>
              <a:rPr lang="en-US" altLang="zh-CN" sz="1600" dirty="0">
                <a:solidFill>
                  <a:schemeClr val="tx1">
                    <a:lumMod val="75000"/>
                    <a:lumOff val="25000"/>
                  </a:schemeClr>
                </a:solidFill>
                <a:latin typeface="+mn-ea"/>
              </a:rPr>
              <a:t>Light</a:t>
            </a:r>
            <a:r>
              <a:rPr lang="zh-CN" altLang="en-US" sz="1600" dirty="0">
                <a:solidFill>
                  <a:schemeClr val="tx1">
                    <a:lumMod val="75000"/>
                    <a:lumOff val="25000"/>
                  </a:schemeClr>
                </a:solidFill>
                <a:latin typeface="+mn-ea"/>
              </a:rPr>
              <a:t>，如使用特殊字体，建议将</a:t>
            </a:r>
            <a:r>
              <a:rPr lang="en-US" altLang="zh-CN" sz="1600" dirty="0">
                <a:solidFill>
                  <a:schemeClr val="tx1">
                    <a:lumMod val="75000"/>
                    <a:lumOff val="25000"/>
                  </a:schemeClr>
                </a:solidFill>
                <a:latin typeface="+mn-ea"/>
              </a:rPr>
              <a:t>PPT</a:t>
            </a:r>
            <a:r>
              <a:rPr lang="zh-CN" altLang="en-US" sz="1600" dirty="0">
                <a:solidFill>
                  <a:schemeClr val="tx1">
                    <a:lumMod val="75000"/>
                    <a:lumOff val="25000"/>
                  </a:schemeClr>
                </a:solidFill>
                <a:latin typeface="+mn-ea"/>
              </a:rPr>
              <a:t>另存备份一份，并将字体转为矢量。</a:t>
            </a:r>
          </a:p>
        </p:txBody>
      </p:sp>
      <p:sp>
        <p:nvSpPr>
          <p:cNvPr id="83" name="矩形 16">
            <a:extLst>
              <a:ext uri="{FF2B5EF4-FFF2-40B4-BE49-F238E27FC236}">
                <a16:creationId xmlns="" xmlns:a16="http://schemas.microsoft.com/office/drawing/2014/main" id="{64A7D770-90F3-41DD-B168-5550101B2559}"/>
              </a:ext>
            </a:extLst>
          </p:cNvPr>
          <p:cNvSpPr/>
          <p:nvPr/>
        </p:nvSpPr>
        <p:spPr>
          <a:xfrm>
            <a:off x="956010" y="4517024"/>
            <a:ext cx="3091186" cy="430887"/>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200" b="1" i="0" u="none" strike="noStrike" kern="1200" cap="none" spc="0" normalizeH="0" baseline="0" noProof="0" dirty="0">
                <a:ln>
                  <a:noFill/>
                </a:ln>
                <a:solidFill>
                  <a:schemeClr val="accent1"/>
                </a:solidFill>
                <a:effectLst/>
                <a:uLnTx/>
                <a:uFillTx/>
                <a:latin typeface="+mj-ea"/>
                <a:ea typeface="+mj-ea"/>
                <a:cs typeface="+mn-cs"/>
              </a:rPr>
              <a:t>输入您的标题</a:t>
            </a:r>
            <a:endParaRPr kumimoji="0" lang="zh-CN" altLang="en-US" sz="2200" b="1" i="0" u="none" strike="noStrike" kern="1200" cap="none" spc="0" normalizeH="0" baseline="0" noProof="0" dirty="0">
              <a:ln>
                <a:noFill/>
              </a:ln>
              <a:solidFill>
                <a:schemeClr val="accent1"/>
              </a:solidFill>
              <a:effectLst/>
              <a:uLnTx/>
              <a:uFillTx/>
              <a:latin typeface="+mj-ea"/>
              <a:ea typeface="+mj-ea"/>
            </a:endParaRPr>
          </a:p>
        </p:txBody>
      </p:sp>
      <p:sp>
        <p:nvSpPr>
          <p:cNvPr id="85" name="矩形 84">
            <a:extLst>
              <a:ext uri="{FF2B5EF4-FFF2-40B4-BE49-F238E27FC236}">
                <a16:creationId xmlns="" xmlns:a16="http://schemas.microsoft.com/office/drawing/2014/main" id="{820086F7-4308-44A0-BA09-76113F3A6A70}"/>
              </a:ext>
            </a:extLst>
          </p:cNvPr>
          <p:cNvSpPr/>
          <p:nvPr/>
        </p:nvSpPr>
        <p:spPr>
          <a:xfrm>
            <a:off x="4539854" y="2221819"/>
            <a:ext cx="78581" cy="785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a:extLst>
              <a:ext uri="{FF2B5EF4-FFF2-40B4-BE49-F238E27FC236}">
                <a16:creationId xmlns="" xmlns:a16="http://schemas.microsoft.com/office/drawing/2014/main" id="{35977D8C-CEA0-4244-9953-AFDF7728F92F}"/>
              </a:ext>
            </a:extLst>
          </p:cNvPr>
          <p:cNvSpPr/>
          <p:nvPr/>
        </p:nvSpPr>
        <p:spPr>
          <a:xfrm>
            <a:off x="889874" y="4683079"/>
            <a:ext cx="78581" cy="785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9" name="直接连接符 88">
            <a:extLst>
              <a:ext uri="{FF2B5EF4-FFF2-40B4-BE49-F238E27FC236}">
                <a16:creationId xmlns="" xmlns:a16="http://schemas.microsoft.com/office/drawing/2014/main" id="{D084C0DE-3801-4B53-9383-AE2B40994135}"/>
              </a:ext>
            </a:extLst>
          </p:cNvPr>
          <p:cNvCxnSpPr>
            <a:cxnSpLocks/>
          </p:cNvCxnSpPr>
          <p:nvPr/>
        </p:nvCxnSpPr>
        <p:spPr>
          <a:xfrm flipV="1">
            <a:off x="3479800" y="3348038"/>
            <a:ext cx="463216" cy="471489"/>
          </a:xfrm>
          <a:prstGeom prst="line">
            <a:avLst/>
          </a:prstGeom>
          <a:ln w="19050" cap="rnd">
            <a:solidFill>
              <a:schemeClr val="bg1">
                <a:lumMod val="85000"/>
              </a:schemeClr>
            </a:solidFill>
            <a:round/>
          </a:ln>
        </p:spPr>
        <p:style>
          <a:lnRef idx="1">
            <a:schemeClr val="accent1"/>
          </a:lnRef>
          <a:fillRef idx="0">
            <a:schemeClr val="accent1"/>
          </a:fillRef>
          <a:effectRef idx="0">
            <a:schemeClr val="accent1"/>
          </a:effectRef>
          <a:fontRef idx="minor">
            <a:schemeClr val="tx1"/>
          </a:fontRef>
        </p:style>
      </p:cxnSp>
      <p:cxnSp>
        <p:nvCxnSpPr>
          <p:cNvPr id="91" name="直接连接符 90">
            <a:extLst>
              <a:ext uri="{FF2B5EF4-FFF2-40B4-BE49-F238E27FC236}">
                <a16:creationId xmlns="" xmlns:a16="http://schemas.microsoft.com/office/drawing/2014/main" id="{5CA67B2B-2978-4308-BA80-AD7FBA278FC9}"/>
              </a:ext>
            </a:extLst>
          </p:cNvPr>
          <p:cNvCxnSpPr>
            <a:cxnSpLocks/>
          </p:cNvCxnSpPr>
          <p:nvPr/>
        </p:nvCxnSpPr>
        <p:spPr>
          <a:xfrm flipV="1">
            <a:off x="473075" y="1585913"/>
            <a:ext cx="463216" cy="471489"/>
          </a:xfrm>
          <a:prstGeom prst="line">
            <a:avLst/>
          </a:prstGeom>
          <a:ln w="19050" cap="rnd">
            <a:solidFill>
              <a:schemeClr val="bg1">
                <a:lumMod val="85000"/>
              </a:schemeClr>
            </a:solidFill>
            <a:round/>
          </a:ln>
        </p:spPr>
        <p:style>
          <a:lnRef idx="1">
            <a:schemeClr val="accent1"/>
          </a:lnRef>
          <a:fillRef idx="0">
            <a:schemeClr val="accent1"/>
          </a:fillRef>
          <a:effectRef idx="0">
            <a:schemeClr val="accent1"/>
          </a:effectRef>
          <a:fontRef idx="minor">
            <a:schemeClr val="tx1"/>
          </a:fontRef>
        </p:style>
      </p:cxnSp>
      <p:cxnSp>
        <p:nvCxnSpPr>
          <p:cNvPr id="105" name="直接连接符 104">
            <a:extLst>
              <a:ext uri="{FF2B5EF4-FFF2-40B4-BE49-F238E27FC236}">
                <a16:creationId xmlns="" xmlns:a16="http://schemas.microsoft.com/office/drawing/2014/main" id="{F61CA2D4-C25E-4CC7-A02F-1BFA7AF384DB}"/>
              </a:ext>
            </a:extLst>
          </p:cNvPr>
          <p:cNvCxnSpPr>
            <a:cxnSpLocks/>
          </p:cNvCxnSpPr>
          <p:nvPr/>
        </p:nvCxnSpPr>
        <p:spPr>
          <a:xfrm flipV="1">
            <a:off x="11283950" y="5772151"/>
            <a:ext cx="463216" cy="471489"/>
          </a:xfrm>
          <a:prstGeom prst="line">
            <a:avLst/>
          </a:prstGeom>
          <a:ln w="19050" cap="rnd">
            <a:solidFill>
              <a:schemeClr val="bg1">
                <a:lumMod val="85000"/>
              </a:schemeClr>
            </a:solidFill>
            <a:round/>
          </a:ln>
        </p:spPr>
        <p:style>
          <a:lnRef idx="1">
            <a:schemeClr val="accent1"/>
          </a:lnRef>
          <a:fillRef idx="0">
            <a:schemeClr val="accent1"/>
          </a:fillRef>
          <a:effectRef idx="0">
            <a:schemeClr val="accent1"/>
          </a:effectRef>
          <a:fontRef idx="minor">
            <a:schemeClr val="tx1"/>
          </a:fontRef>
        </p:style>
      </p:cxnSp>
      <p:cxnSp>
        <p:nvCxnSpPr>
          <p:cNvPr id="107" name="直接连接符 106">
            <a:extLst>
              <a:ext uri="{FF2B5EF4-FFF2-40B4-BE49-F238E27FC236}">
                <a16:creationId xmlns="" xmlns:a16="http://schemas.microsoft.com/office/drawing/2014/main" id="{70C5F81C-6D6A-4B83-BFB3-7A6AB8360007}"/>
              </a:ext>
            </a:extLst>
          </p:cNvPr>
          <p:cNvCxnSpPr>
            <a:cxnSpLocks/>
          </p:cNvCxnSpPr>
          <p:nvPr/>
        </p:nvCxnSpPr>
        <p:spPr>
          <a:xfrm flipV="1">
            <a:off x="8239125" y="4010026"/>
            <a:ext cx="463216" cy="471489"/>
          </a:xfrm>
          <a:prstGeom prst="line">
            <a:avLst/>
          </a:prstGeom>
          <a:ln w="19050" cap="rnd">
            <a:solidFill>
              <a:schemeClr val="bg1">
                <a:lumMod val="85000"/>
              </a:schemeClr>
            </a:solidFill>
            <a:round/>
          </a:ln>
        </p:spPr>
        <p:style>
          <a:lnRef idx="1">
            <a:schemeClr val="accent1"/>
          </a:lnRef>
          <a:fillRef idx="0">
            <a:schemeClr val="accent1"/>
          </a:fillRef>
          <a:effectRef idx="0">
            <a:schemeClr val="accent1"/>
          </a:effectRef>
          <a:fontRef idx="minor">
            <a:schemeClr val="tx1"/>
          </a:fontRef>
        </p:style>
      </p:cxnSp>
      <p:sp>
        <p:nvSpPr>
          <p:cNvPr id="109" name="直角三角形 108">
            <a:extLst>
              <a:ext uri="{FF2B5EF4-FFF2-40B4-BE49-F238E27FC236}">
                <a16:creationId xmlns="" xmlns:a16="http://schemas.microsoft.com/office/drawing/2014/main" id="{F547D5D6-E99E-404E-A3FE-F65FA28A91C3}"/>
              </a:ext>
            </a:extLst>
          </p:cNvPr>
          <p:cNvSpPr/>
          <p:nvPr/>
        </p:nvSpPr>
        <p:spPr>
          <a:xfrm>
            <a:off x="571103" y="3538537"/>
            <a:ext cx="187722" cy="187722"/>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直角三角形 110">
            <a:extLst>
              <a:ext uri="{FF2B5EF4-FFF2-40B4-BE49-F238E27FC236}">
                <a16:creationId xmlns="" xmlns:a16="http://schemas.microsoft.com/office/drawing/2014/main" id="{207EC33D-9AA3-4DEB-91BF-AF7969F7C003}"/>
              </a:ext>
            </a:extLst>
          </p:cNvPr>
          <p:cNvSpPr/>
          <p:nvPr/>
        </p:nvSpPr>
        <p:spPr>
          <a:xfrm rot="16200000">
            <a:off x="11512080" y="6035277"/>
            <a:ext cx="159219" cy="159219"/>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直角三角形 112">
            <a:extLst>
              <a:ext uri="{FF2B5EF4-FFF2-40B4-BE49-F238E27FC236}">
                <a16:creationId xmlns="" xmlns:a16="http://schemas.microsoft.com/office/drawing/2014/main" id="{388BD755-F2ED-4CEC-B109-FE9D169F1870}"/>
              </a:ext>
            </a:extLst>
          </p:cNvPr>
          <p:cNvSpPr/>
          <p:nvPr/>
        </p:nvSpPr>
        <p:spPr>
          <a:xfrm rot="16200000">
            <a:off x="3719093" y="3611884"/>
            <a:ext cx="159219" cy="159219"/>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直角三角形 114">
            <a:extLst>
              <a:ext uri="{FF2B5EF4-FFF2-40B4-BE49-F238E27FC236}">
                <a16:creationId xmlns="" xmlns:a16="http://schemas.microsoft.com/office/drawing/2014/main" id="{6DBC2951-BD43-4AAB-82F1-3F7E9D254209}"/>
              </a:ext>
            </a:extLst>
          </p:cNvPr>
          <p:cNvSpPr/>
          <p:nvPr/>
        </p:nvSpPr>
        <p:spPr>
          <a:xfrm rot="16200000">
            <a:off x="11512081" y="3611884"/>
            <a:ext cx="159219" cy="159219"/>
          </a:xfrm>
          <a:prstGeom prst="r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直角三角形 116">
            <a:extLst>
              <a:ext uri="{FF2B5EF4-FFF2-40B4-BE49-F238E27FC236}">
                <a16:creationId xmlns="" xmlns:a16="http://schemas.microsoft.com/office/drawing/2014/main" id="{C8DF2C84-453F-44A0-9FFA-12D12E1C6C8E}"/>
              </a:ext>
            </a:extLst>
          </p:cNvPr>
          <p:cNvSpPr/>
          <p:nvPr/>
        </p:nvSpPr>
        <p:spPr>
          <a:xfrm rot="16200000">
            <a:off x="7897662" y="6035278"/>
            <a:ext cx="159219" cy="159219"/>
          </a:xfrm>
          <a:prstGeom prst="r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17285411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任意多边形: 形状 49">
            <a:extLst>
              <a:ext uri="{FF2B5EF4-FFF2-40B4-BE49-F238E27FC236}">
                <a16:creationId xmlns="" xmlns:a16="http://schemas.microsoft.com/office/drawing/2014/main" id="{81DDCF29-81C8-4ABC-B0A1-ECE5B426D163}"/>
              </a:ext>
            </a:extLst>
          </p:cNvPr>
          <p:cNvSpPr/>
          <p:nvPr/>
        </p:nvSpPr>
        <p:spPr>
          <a:xfrm>
            <a:off x="3805093" y="1"/>
            <a:ext cx="3968423" cy="1933574"/>
          </a:xfrm>
          <a:custGeom>
            <a:avLst/>
            <a:gdLst>
              <a:gd name="connsiteX0" fmla="*/ 0 w 3968423"/>
              <a:gd name="connsiteY0" fmla="*/ 0 h 1933574"/>
              <a:gd name="connsiteX1" fmla="*/ 3968423 w 3968423"/>
              <a:gd name="connsiteY1" fmla="*/ 0 h 1933574"/>
              <a:gd name="connsiteX2" fmla="*/ 3946431 w 3968423"/>
              <a:gd name="connsiteY2" fmla="*/ 161996 h 1933574"/>
              <a:gd name="connsiteX3" fmla="*/ 1984212 w 3968423"/>
              <a:gd name="connsiteY3" fmla="*/ 1933574 h 1933574"/>
              <a:gd name="connsiteX4" fmla="*/ 21992 w 3968423"/>
              <a:gd name="connsiteY4" fmla="*/ 161996 h 1933574"/>
              <a:gd name="connsiteX0" fmla="*/ 0 w 3968423"/>
              <a:gd name="connsiteY0" fmla="*/ 19051 h 1952625"/>
              <a:gd name="connsiteX1" fmla="*/ 304945 w 3968423"/>
              <a:gd name="connsiteY1" fmla="*/ 0 h 1952625"/>
              <a:gd name="connsiteX2" fmla="*/ 3968423 w 3968423"/>
              <a:gd name="connsiteY2" fmla="*/ 19051 h 1952625"/>
              <a:gd name="connsiteX3" fmla="*/ 3946431 w 3968423"/>
              <a:gd name="connsiteY3" fmla="*/ 181047 h 1952625"/>
              <a:gd name="connsiteX4" fmla="*/ 1984212 w 3968423"/>
              <a:gd name="connsiteY4" fmla="*/ 1952625 h 1952625"/>
              <a:gd name="connsiteX5" fmla="*/ 21992 w 3968423"/>
              <a:gd name="connsiteY5" fmla="*/ 181047 h 1952625"/>
              <a:gd name="connsiteX6" fmla="*/ 0 w 3968423"/>
              <a:gd name="connsiteY6" fmla="*/ 19051 h 1952625"/>
              <a:gd name="connsiteX0" fmla="*/ 0 w 3968423"/>
              <a:gd name="connsiteY0" fmla="*/ 0 h 1933574"/>
              <a:gd name="connsiteX1" fmla="*/ 3968423 w 3968423"/>
              <a:gd name="connsiteY1" fmla="*/ 0 h 1933574"/>
              <a:gd name="connsiteX2" fmla="*/ 3946431 w 3968423"/>
              <a:gd name="connsiteY2" fmla="*/ 161996 h 1933574"/>
              <a:gd name="connsiteX3" fmla="*/ 1984212 w 3968423"/>
              <a:gd name="connsiteY3" fmla="*/ 1933574 h 1933574"/>
              <a:gd name="connsiteX4" fmla="*/ 21992 w 3968423"/>
              <a:gd name="connsiteY4" fmla="*/ 161996 h 1933574"/>
              <a:gd name="connsiteX5" fmla="*/ 0 w 3968423"/>
              <a:gd name="connsiteY5" fmla="*/ 0 h 1933574"/>
              <a:gd name="connsiteX0" fmla="*/ 0 w 3968423"/>
              <a:gd name="connsiteY0" fmla="*/ 14289 h 1947863"/>
              <a:gd name="connsiteX1" fmla="*/ 328757 w 3968423"/>
              <a:gd name="connsiteY1" fmla="*/ 0 h 1947863"/>
              <a:gd name="connsiteX2" fmla="*/ 3968423 w 3968423"/>
              <a:gd name="connsiteY2" fmla="*/ 14289 h 1947863"/>
              <a:gd name="connsiteX3" fmla="*/ 3946431 w 3968423"/>
              <a:gd name="connsiteY3" fmla="*/ 176285 h 1947863"/>
              <a:gd name="connsiteX4" fmla="*/ 1984212 w 3968423"/>
              <a:gd name="connsiteY4" fmla="*/ 1947863 h 1947863"/>
              <a:gd name="connsiteX5" fmla="*/ 21992 w 3968423"/>
              <a:gd name="connsiteY5" fmla="*/ 176285 h 1947863"/>
              <a:gd name="connsiteX6" fmla="*/ 0 w 3968423"/>
              <a:gd name="connsiteY6" fmla="*/ 14289 h 1947863"/>
              <a:gd name="connsiteX0" fmla="*/ 328757 w 3968423"/>
              <a:gd name="connsiteY0" fmla="*/ 0 h 1947863"/>
              <a:gd name="connsiteX1" fmla="*/ 3968423 w 3968423"/>
              <a:gd name="connsiteY1" fmla="*/ 14289 h 1947863"/>
              <a:gd name="connsiteX2" fmla="*/ 3946431 w 3968423"/>
              <a:gd name="connsiteY2" fmla="*/ 176285 h 1947863"/>
              <a:gd name="connsiteX3" fmla="*/ 1984212 w 3968423"/>
              <a:gd name="connsiteY3" fmla="*/ 1947863 h 1947863"/>
              <a:gd name="connsiteX4" fmla="*/ 21992 w 3968423"/>
              <a:gd name="connsiteY4" fmla="*/ 176285 h 1947863"/>
              <a:gd name="connsiteX5" fmla="*/ 0 w 3968423"/>
              <a:gd name="connsiteY5" fmla="*/ 14289 h 1947863"/>
              <a:gd name="connsiteX6" fmla="*/ 420197 w 3968423"/>
              <a:gd name="connsiteY6" fmla="*/ 91440 h 1947863"/>
              <a:gd name="connsiteX0" fmla="*/ 328757 w 3968423"/>
              <a:gd name="connsiteY0" fmla="*/ 0 h 1947863"/>
              <a:gd name="connsiteX1" fmla="*/ 3968423 w 3968423"/>
              <a:gd name="connsiteY1" fmla="*/ 14289 h 1947863"/>
              <a:gd name="connsiteX2" fmla="*/ 3946431 w 3968423"/>
              <a:gd name="connsiteY2" fmla="*/ 176285 h 1947863"/>
              <a:gd name="connsiteX3" fmla="*/ 1984212 w 3968423"/>
              <a:gd name="connsiteY3" fmla="*/ 1947863 h 1947863"/>
              <a:gd name="connsiteX4" fmla="*/ 21992 w 3968423"/>
              <a:gd name="connsiteY4" fmla="*/ 176285 h 1947863"/>
              <a:gd name="connsiteX5" fmla="*/ 0 w 3968423"/>
              <a:gd name="connsiteY5" fmla="*/ 14289 h 1947863"/>
              <a:gd name="connsiteX0" fmla="*/ 3968423 w 3968423"/>
              <a:gd name="connsiteY0" fmla="*/ 0 h 1933574"/>
              <a:gd name="connsiteX1" fmla="*/ 3946431 w 3968423"/>
              <a:gd name="connsiteY1" fmla="*/ 161996 h 1933574"/>
              <a:gd name="connsiteX2" fmla="*/ 1984212 w 3968423"/>
              <a:gd name="connsiteY2" fmla="*/ 1933574 h 1933574"/>
              <a:gd name="connsiteX3" fmla="*/ 21992 w 3968423"/>
              <a:gd name="connsiteY3" fmla="*/ 161996 h 1933574"/>
              <a:gd name="connsiteX4" fmla="*/ 0 w 3968423"/>
              <a:gd name="connsiteY4" fmla="*/ 0 h 1933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8423" h="1933574">
                <a:moveTo>
                  <a:pt x="3968423" y="0"/>
                </a:moveTo>
                <a:lnTo>
                  <a:pt x="3946431" y="161996"/>
                </a:lnTo>
                <a:cubicBezTo>
                  <a:pt x="3764638" y="1172055"/>
                  <a:pt x="2955217" y="1933574"/>
                  <a:pt x="1984212" y="1933574"/>
                </a:cubicBezTo>
                <a:cubicBezTo>
                  <a:pt x="1013203" y="1933574"/>
                  <a:pt x="203783" y="1172055"/>
                  <a:pt x="21992" y="161996"/>
                </a:cubicBez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3" name="任意多边形: 形状 42">
            <a:extLst>
              <a:ext uri="{FF2B5EF4-FFF2-40B4-BE49-F238E27FC236}">
                <a16:creationId xmlns="" xmlns:a16="http://schemas.microsoft.com/office/drawing/2014/main" id="{A30D5262-0A72-4B16-9F46-4E546E928B8D}"/>
              </a:ext>
            </a:extLst>
          </p:cNvPr>
          <p:cNvSpPr/>
          <p:nvPr/>
        </p:nvSpPr>
        <p:spPr>
          <a:xfrm>
            <a:off x="4414949" y="1"/>
            <a:ext cx="3901235" cy="1719263"/>
          </a:xfrm>
          <a:custGeom>
            <a:avLst/>
            <a:gdLst>
              <a:gd name="connsiteX0" fmla="*/ 0 w 3901235"/>
              <a:gd name="connsiteY0" fmla="*/ 0 h 1719263"/>
              <a:gd name="connsiteX1" fmla="*/ 3901235 w 3901235"/>
              <a:gd name="connsiteY1" fmla="*/ 0 h 1719263"/>
              <a:gd name="connsiteX2" fmla="*/ 3871510 w 3901235"/>
              <a:gd name="connsiteY2" fmla="*/ 134033 h 1719263"/>
              <a:gd name="connsiteX3" fmla="*/ 1950618 w 3901235"/>
              <a:gd name="connsiteY3" fmla="*/ 1719263 h 1719263"/>
              <a:gd name="connsiteX4" fmla="*/ 29725 w 3901235"/>
              <a:gd name="connsiteY4" fmla="*/ 134033 h 1719263"/>
              <a:gd name="connsiteX0" fmla="*/ 0 w 3901235"/>
              <a:gd name="connsiteY0" fmla="*/ 4764 h 1724027"/>
              <a:gd name="connsiteX1" fmla="*/ 971439 w 3901235"/>
              <a:gd name="connsiteY1" fmla="*/ 0 h 1724027"/>
              <a:gd name="connsiteX2" fmla="*/ 3901235 w 3901235"/>
              <a:gd name="connsiteY2" fmla="*/ 4764 h 1724027"/>
              <a:gd name="connsiteX3" fmla="*/ 3871510 w 3901235"/>
              <a:gd name="connsiteY3" fmla="*/ 138797 h 1724027"/>
              <a:gd name="connsiteX4" fmla="*/ 1950618 w 3901235"/>
              <a:gd name="connsiteY4" fmla="*/ 1724027 h 1724027"/>
              <a:gd name="connsiteX5" fmla="*/ 29725 w 3901235"/>
              <a:gd name="connsiteY5" fmla="*/ 138797 h 1724027"/>
              <a:gd name="connsiteX6" fmla="*/ 0 w 3901235"/>
              <a:gd name="connsiteY6" fmla="*/ 4764 h 1724027"/>
              <a:gd name="connsiteX0" fmla="*/ 971439 w 3901235"/>
              <a:gd name="connsiteY0" fmla="*/ 0 h 1724027"/>
              <a:gd name="connsiteX1" fmla="*/ 3901235 w 3901235"/>
              <a:gd name="connsiteY1" fmla="*/ 4764 h 1724027"/>
              <a:gd name="connsiteX2" fmla="*/ 3871510 w 3901235"/>
              <a:gd name="connsiteY2" fmla="*/ 138797 h 1724027"/>
              <a:gd name="connsiteX3" fmla="*/ 1950618 w 3901235"/>
              <a:gd name="connsiteY3" fmla="*/ 1724027 h 1724027"/>
              <a:gd name="connsiteX4" fmla="*/ 29725 w 3901235"/>
              <a:gd name="connsiteY4" fmla="*/ 138797 h 1724027"/>
              <a:gd name="connsiteX5" fmla="*/ 0 w 3901235"/>
              <a:gd name="connsiteY5" fmla="*/ 4764 h 1724027"/>
              <a:gd name="connsiteX6" fmla="*/ 1062879 w 3901235"/>
              <a:gd name="connsiteY6" fmla="*/ 91440 h 1724027"/>
              <a:gd name="connsiteX0" fmla="*/ 971439 w 3901235"/>
              <a:gd name="connsiteY0" fmla="*/ 0 h 1724027"/>
              <a:gd name="connsiteX1" fmla="*/ 3901235 w 3901235"/>
              <a:gd name="connsiteY1" fmla="*/ 4764 h 1724027"/>
              <a:gd name="connsiteX2" fmla="*/ 3871510 w 3901235"/>
              <a:gd name="connsiteY2" fmla="*/ 138797 h 1724027"/>
              <a:gd name="connsiteX3" fmla="*/ 1950618 w 3901235"/>
              <a:gd name="connsiteY3" fmla="*/ 1724027 h 1724027"/>
              <a:gd name="connsiteX4" fmla="*/ 29725 w 3901235"/>
              <a:gd name="connsiteY4" fmla="*/ 138797 h 1724027"/>
              <a:gd name="connsiteX5" fmla="*/ 0 w 3901235"/>
              <a:gd name="connsiteY5" fmla="*/ 4764 h 1724027"/>
              <a:gd name="connsiteX0" fmla="*/ 3901235 w 3901235"/>
              <a:gd name="connsiteY0" fmla="*/ 0 h 1719263"/>
              <a:gd name="connsiteX1" fmla="*/ 3871510 w 3901235"/>
              <a:gd name="connsiteY1" fmla="*/ 134033 h 1719263"/>
              <a:gd name="connsiteX2" fmla="*/ 1950618 w 3901235"/>
              <a:gd name="connsiteY2" fmla="*/ 1719263 h 1719263"/>
              <a:gd name="connsiteX3" fmla="*/ 29725 w 3901235"/>
              <a:gd name="connsiteY3" fmla="*/ 134033 h 1719263"/>
              <a:gd name="connsiteX4" fmla="*/ 0 w 3901235"/>
              <a:gd name="connsiteY4" fmla="*/ 0 h 1719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1235" h="1719263">
                <a:moveTo>
                  <a:pt x="3901235" y="0"/>
                </a:moveTo>
                <a:lnTo>
                  <a:pt x="3871510" y="134033"/>
                </a:lnTo>
                <a:cubicBezTo>
                  <a:pt x="3629235" y="1049959"/>
                  <a:pt x="2860935" y="1719263"/>
                  <a:pt x="1950618" y="1719263"/>
                </a:cubicBezTo>
                <a:cubicBezTo>
                  <a:pt x="1040298" y="1719263"/>
                  <a:pt x="271998" y="1049959"/>
                  <a:pt x="29725" y="134033"/>
                </a:cubicBezTo>
                <a:lnTo>
                  <a:pt x="0" y="0"/>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5" name="矩形 44">
            <a:extLst>
              <a:ext uri="{FF2B5EF4-FFF2-40B4-BE49-F238E27FC236}">
                <a16:creationId xmlns="" xmlns:a16="http://schemas.microsoft.com/office/drawing/2014/main" id="{5DB82E3D-2DF9-4DE3-8485-03B8B4E8BDF0}"/>
              </a:ext>
            </a:extLst>
          </p:cNvPr>
          <p:cNvSpPr/>
          <p:nvPr/>
        </p:nvSpPr>
        <p:spPr>
          <a:xfrm>
            <a:off x="3122934" y="4090888"/>
            <a:ext cx="1107996" cy="369332"/>
          </a:xfrm>
          <a:prstGeom prst="rect">
            <a:avLst/>
          </a:prstGeom>
        </p:spPr>
        <p:txBody>
          <a:bodyPr wrap="none">
            <a:spAutoFit/>
          </a:bodyPr>
          <a:lstStyle/>
          <a:p>
            <a:pPr algn="ctr" defTabSz="914377"/>
            <a:r>
              <a:rPr lang="zh-CN" altLang="en-US" b="1" dirty="0">
                <a:solidFill>
                  <a:schemeClr val="accent1"/>
                </a:solidFill>
                <a:latin typeface="微软雅黑" panose="020B0503020204020204" pitchFamily="34" charset="-122"/>
                <a:ea typeface="微软雅黑" panose="020B0503020204020204" pitchFamily="34" charset="-122"/>
              </a:rPr>
              <a:t>选题背景</a:t>
            </a:r>
          </a:p>
        </p:txBody>
      </p:sp>
      <p:sp>
        <p:nvSpPr>
          <p:cNvPr id="47" name="矩形 46">
            <a:extLst>
              <a:ext uri="{FF2B5EF4-FFF2-40B4-BE49-F238E27FC236}">
                <a16:creationId xmlns="" xmlns:a16="http://schemas.microsoft.com/office/drawing/2014/main" id="{AB87F1C7-8EB3-4A81-B6AC-4C4B2369CE20}"/>
              </a:ext>
            </a:extLst>
          </p:cNvPr>
          <p:cNvSpPr/>
          <p:nvPr/>
        </p:nvSpPr>
        <p:spPr>
          <a:xfrm>
            <a:off x="7494909" y="3488547"/>
            <a:ext cx="1107996" cy="369332"/>
          </a:xfrm>
          <a:prstGeom prst="rect">
            <a:avLst/>
          </a:prstGeom>
        </p:spPr>
        <p:txBody>
          <a:bodyPr wrap="none">
            <a:spAutoFit/>
          </a:bodyPr>
          <a:lstStyle/>
          <a:p>
            <a:pPr algn="ctr" defTabSz="914377"/>
            <a:r>
              <a:rPr lang="zh-CN" altLang="en-US" b="1" dirty="0">
                <a:solidFill>
                  <a:schemeClr val="accent1"/>
                </a:solidFill>
                <a:latin typeface="微软雅黑" panose="020B0503020204020204" pitchFamily="34" charset="-122"/>
                <a:ea typeface="微软雅黑" panose="020B0503020204020204" pitchFamily="34" charset="-122"/>
              </a:rPr>
              <a:t>关键技术</a:t>
            </a:r>
          </a:p>
        </p:txBody>
      </p:sp>
      <p:sp>
        <p:nvSpPr>
          <p:cNvPr id="48" name="矩形 47">
            <a:extLst>
              <a:ext uri="{FF2B5EF4-FFF2-40B4-BE49-F238E27FC236}">
                <a16:creationId xmlns="" xmlns:a16="http://schemas.microsoft.com/office/drawing/2014/main" id="{8CF09221-0232-4A43-AAEB-67CEAC101028}"/>
              </a:ext>
            </a:extLst>
          </p:cNvPr>
          <p:cNvSpPr/>
          <p:nvPr/>
        </p:nvSpPr>
        <p:spPr>
          <a:xfrm>
            <a:off x="9673629" y="4683597"/>
            <a:ext cx="1107996" cy="369332"/>
          </a:xfrm>
          <a:prstGeom prst="rect">
            <a:avLst/>
          </a:prstGeom>
        </p:spPr>
        <p:txBody>
          <a:bodyPr wrap="none">
            <a:spAutoFit/>
          </a:bodyPr>
          <a:lstStyle/>
          <a:p>
            <a:pPr algn="ctr" defTabSz="914377"/>
            <a:r>
              <a:rPr lang="zh-CN" altLang="en-US" b="1" dirty="0">
                <a:solidFill>
                  <a:schemeClr val="accent1"/>
                </a:solidFill>
                <a:latin typeface="微软雅黑" panose="020B0503020204020204" pitchFamily="34" charset="-122"/>
                <a:ea typeface="微软雅黑" panose="020B0503020204020204" pitchFamily="34" charset="-122"/>
              </a:rPr>
              <a:t>论文总结</a:t>
            </a:r>
          </a:p>
        </p:txBody>
      </p:sp>
      <p:sp>
        <p:nvSpPr>
          <p:cNvPr id="49" name="矩形 48">
            <a:extLst>
              <a:ext uri="{FF2B5EF4-FFF2-40B4-BE49-F238E27FC236}">
                <a16:creationId xmlns="" xmlns:a16="http://schemas.microsoft.com/office/drawing/2014/main" id="{800D0C54-B7DF-48A1-B1F1-F4AD30E0D193}"/>
              </a:ext>
            </a:extLst>
          </p:cNvPr>
          <p:cNvSpPr/>
          <p:nvPr/>
        </p:nvSpPr>
        <p:spPr>
          <a:xfrm>
            <a:off x="1439173" y="3589575"/>
            <a:ext cx="1107996" cy="369332"/>
          </a:xfrm>
          <a:prstGeom prst="rect">
            <a:avLst/>
          </a:prstGeom>
        </p:spPr>
        <p:txBody>
          <a:bodyPr wrap="none">
            <a:spAutoFit/>
          </a:bodyPr>
          <a:lstStyle/>
          <a:p>
            <a:pPr algn="ctr" defTabSz="914377">
              <a:defRPr/>
            </a:pPr>
            <a:r>
              <a:rPr lang="zh-CN" altLang="en-US" b="1" dirty="0">
                <a:solidFill>
                  <a:schemeClr val="accent1"/>
                </a:solidFill>
                <a:latin typeface="微软雅黑" panose="020B0503020204020204" pitchFamily="34" charset="-122"/>
                <a:ea typeface="微软雅黑" panose="020B0503020204020204" pitchFamily="34" charset="-122"/>
              </a:rPr>
              <a:t>论文摘要</a:t>
            </a:r>
          </a:p>
        </p:txBody>
      </p:sp>
      <p:sp>
        <p:nvSpPr>
          <p:cNvPr id="172" name="任意多边形: 形状 171">
            <a:extLst>
              <a:ext uri="{FF2B5EF4-FFF2-40B4-BE49-F238E27FC236}">
                <a16:creationId xmlns="" xmlns:a16="http://schemas.microsoft.com/office/drawing/2014/main" id="{0E2581E4-C686-496D-94B7-EFC06A1AC2A2}"/>
              </a:ext>
            </a:extLst>
          </p:cNvPr>
          <p:cNvSpPr/>
          <p:nvPr/>
        </p:nvSpPr>
        <p:spPr>
          <a:xfrm>
            <a:off x="4294786" y="0"/>
            <a:ext cx="3592905" cy="1725984"/>
          </a:xfrm>
          <a:custGeom>
            <a:avLst/>
            <a:gdLst>
              <a:gd name="connsiteX0" fmla="*/ 0 w 3592905"/>
              <a:gd name="connsiteY0" fmla="*/ 0 h 1725984"/>
              <a:gd name="connsiteX1" fmla="*/ 3592905 w 3592905"/>
              <a:gd name="connsiteY1" fmla="*/ 0 h 1725984"/>
              <a:gd name="connsiteX2" fmla="*/ 3587358 w 3592905"/>
              <a:gd name="connsiteY2" fmla="*/ 109844 h 1725984"/>
              <a:gd name="connsiteX3" fmla="*/ 1796452 w 3592905"/>
              <a:gd name="connsiteY3" fmla="*/ 1725984 h 1725984"/>
              <a:gd name="connsiteX4" fmla="*/ 5547 w 3592905"/>
              <a:gd name="connsiteY4" fmla="*/ 109844 h 1725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92905" h="1725984">
                <a:moveTo>
                  <a:pt x="0" y="0"/>
                </a:moveTo>
                <a:lnTo>
                  <a:pt x="3592905" y="0"/>
                </a:lnTo>
                <a:lnTo>
                  <a:pt x="3587358" y="109844"/>
                </a:lnTo>
                <a:cubicBezTo>
                  <a:pt x="3495170" y="1017606"/>
                  <a:pt x="2728536" y="1725984"/>
                  <a:pt x="1796452" y="1725984"/>
                </a:cubicBezTo>
                <a:cubicBezTo>
                  <a:pt x="864368" y="1725984"/>
                  <a:pt x="97735" y="1017606"/>
                  <a:pt x="5547" y="10984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21" name="任意多边形: 形状 120">
            <a:extLst>
              <a:ext uri="{FF2B5EF4-FFF2-40B4-BE49-F238E27FC236}">
                <a16:creationId xmlns="" xmlns:a16="http://schemas.microsoft.com/office/drawing/2014/main" id="{3395D360-A0CB-45C5-9976-551EDF9480FE}"/>
              </a:ext>
            </a:extLst>
          </p:cNvPr>
          <p:cNvSpPr/>
          <p:nvPr/>
        </p:nvSpPr>
        <p:spPr>
          <a:xfrm rot="2001767">
            <a:off x="9105615" y="1066962"/>
            <a:ext cx="979224" cy="985205"/>
          </a:xfrm>
          <a:custGeom>
            <a:avLst/>
            <a:gdLst>
              <a:gd name="connsiteX0" fmla="*/ 447971 w 1442460"/>
              <a:gd name="connsiteY0" fmla="*/ 1397101 h 1451272"/>
              <a:gd name="connsiteX1" fmla="*/ 994490 w 1442460"/>
              <a:gd name="connsiteY1" fmla="*/ 1397101 h 1451272"/>
              <a:gd name="connsiteX2" fmla="*/ 867471 w 1442460"/>
              <a:gd name="connsiteY2" fmla="*/ 1436530 h 1451272"/>
              <a:gd name="connsiteX3" fmla="*/ 721230 w 1442460"/>
              <a:gd name="connsiteY3" fmla="*/ 1451272 h 1451272"/>
              <a:gd name="connsiteX4" fmla="*/ 574989 w 1442460"/>
              <a:gd name="connsiteY4" fmla="*/ 1436530 h 1451272"/>
              <a:gd name="connsiteX5" fmla="*/ 209854 w 1442460"/>
              <a:gd name="connsiteY5" fmla="*/ 1240162 h 1451272"/>
              <a:gd name="connsiteX6" fmla="*/ 1232607 w 1442460"/>
              <a:gd name="connsiteY6" fmla="*/ 1240162 h 1451272"/>
              <a:gd name="connsiteX7" fmla="*/ 1166640 w 1442460"/>
              <a:gd name="connsiteY7" fmla="*/ 1294590 h 1451272"/>
              <a:gd name="connsiteX8" fmla="*/ 275821 w 1442460"/>
              <a:gd name="connsiteY8" fmla="*/ 1294590 h 1451272"/>
              <a:gd name="connsiteX9" fmla="*/ 93401 w 1442460"/>
              <a:gd name="connsiteY9" fmla="*/ 1083223 h 1451272"/>
              <a:gd name="connsiteX10" fmla="*/ 1349059 w 1442460"/>
              <a:gd name="connsiteY10" fmla="*/ 1083223 h 1451272"/>
              <a:gd name="connsiteX11" fmla="*/ 1322939 w 1442460"/>
              <a:gd name="connsiteY11" fmla="*/ 1131346 h 1451272"/>
              <a:gd name="connsiteX12" fmla="*/ 1317737 w 1442460"/>
              <a:gd name="connsiteY12" fmla="*/ 1137651 h 1451272"/>
              <a:gd name="connsiteX13" fmla="*/ 124723 w 1442460"/>
              <a:gd name="connsiteY13" fmla="*/ 1137651 h 1451272"/>
              <a:gd name="connsiteX14" fmla="*/ 119521 w 1442460"/>
              <a:gd name="connsiteY14" fmla="*/ 1131346 h 1451272"/>
              <a:gd name="connsiteX15" fmla="*/ 27225 w 1442460"/>
              <a:gd name="connsiteY15" fmla="*/ 926284 h 1451272"/>
              <a:gd name="connsiteX16" fmla="*/ 1415235 w 1442460"/>
              <a:gd name="connsiteY16" fmla="*/ 926284 h 1451272"/>
              <a:gd name="connsiteX17" fmla="*/ 1398340 w 1442460"/>
              <a:gd name="connsiteY17" fmla="*/ 980712 h 1451272"/>
              <a:gd name="connsiteX18" fmla="*/ 44121 w 1442460"/>
              <a:gd name="connsiteY18" fmla="*/ 980712 h 1451272"/>
              <a:gd name="connsiteX19" fmla="*/ 0 w 1442460"/>
              <a:gd name="connsiteY19" fmla="*/ 769345 h 1451272"/>
              <a:gd name="connsiteX20" fmla="*/ 1442460 w 1442460"/>
              <a:gd name="connsiteY20" fmla="*/ 769345 h 1451272"/>
              <a:gd name="connsiteX21" fmla="*/ 1436973 w 1442460"/>
              <a:gd name="connsiteY21" fmla="*/ 823773 h 1451272"/>
              <a:gd name="connsiteX22" fmla="*/ 5487 w 1442460"/>
              <a:gd name="connsiteY22" fmla="*/ 823773 h 1451272"/>
              <a:gd name="connsiteX23" fmla="*/ 7009 w 1442460"/>
              <a:gd name="connsiteY23" fmla="*/ 612406 h 1451272"/>
              <a:gd name="connsiteX24" fmla="*/ 1435452 w 1442460"/>
              <a:gd name="connsiteY24" fmla="*/ 612406 h 1451272"/>
              <a:gd name="connsiteX25" fmla="*/ 1440939 w 1442460"/>
              <a:gd name="connsiteY25" fmla="*/ 666834 h 1451272"/>
              <a:gd name="connsiteX26" fmla="*/ 1522 w 1442460"/>
              <a:gd name="connsiteY26" fmla="*/ 666834 h 1451272"/>
              <a:gd name="connsiteX27" fmla="*/ 48806 w 1442460"/>
              <a:gd name="connsiteY27" fmla="*/ 455467 h 1451272"/>
              <a:gd name="connsiteX28" fmla="*/ 1393655 w 1442460"/>
              <a:gd name="connsiteY28" fmla="*/ 455467 h 1451272"/>
              <a:gd name="connsiteX29" fmla="*/ 1410550 w 1442460"/>
              <a:gd name="connsiteY29" fmla="*/ 509895 h 1451272"/>
              <a:gd name="connsiteX30" fmla="*/ 31911 w 1442460"/>
              <a:gd name="connsiteY30" fmla="*/ 509895 h 1451272"/>
              <a:gd name="connsiteX31" fmla="*/ 137176 w 1442460"/>
              <a:gd name="connsiteY31" fmla="*/ 298528 h 1451272"/>
              <a:gd name="connsiteX32" fmla="*/ 1305284 w 1442460"/>
              <a:gd name="connsiteY32" fmla="*/ 298528 h 1451272"/>
              <a:gd name="connsiteX33" fmla="*/ 1322939 w 1442460"/>
              <a:gd name="connsiteY33" fmla="*/ 319926 h 1451272"/>
              <a:gd name="connsiteX34" fmla="*/ 1340867 w 1442460"/>
              <a:gd name="connsiteY34" fmla="*/ 352956 h 1451272"/>
              <a:gd name="connsiteX35" fmla="*/ 101593 w 1442460"/>
              <a:gd name="connsiteY35" fmla="*/ 352956 h 1451272"/>
              <a:gd name="connsiteX36" fmla="*/ 119521 w 1442460"/>
              <a:gd name="connsiteY36" fmla="*/ 319926 h 1451272"/>
              <a:gd name="connsiteX37" fmla="*/ 294114 w 1442460"/>
              <a:gd name="connsiteY37" fmla="*/ 141589 h 1451272"/>
              <a:gd name="connsiteX38" fmla="*/ 1148347 w 1442460"/>
              <a:gd name="connsiteY38" fmla="*/ 141589 h 1451272"/>
              <a:gd name="connsiteX39" fmla="*/ 1214314 w 1442460"/>
              <a:gd name="connsiteY39" fmla="*/ 196017 h 1451272"/>
              <a:gd name="connsiteX40" fmla="*/ 228147 w 1442460"/>
              <a:gd name="connsiteY40" fmla="*/ 196017 h 1451272"/>
              <a:gd name="connsiteX41" fmla="*/ 721230 w 1442460"/>
              <a:gd name="connsiteY41" fmla="*/ 0 h 1451272"/>
              <a:gd name="connsiteX42" fmla="*/ 867471 w 1442460"/>
              <a:gd name="connsiteY42" fmla="*/ 14742 h 1451272"/>
              <a:gd name="connsiteX43" fmla="*/ 945868 w 1442460"/>
              <a:gd name="connsiteY43" fmla="*/ 39078 h 1451272"/>
              <a:gd name="connsiteX44" fmla="*/ 496593 w 1442460"/>
              <a:gd name="connsiteY44" fmla="*/ 39078 h 1451272"/>
              <a:gd name="connsiteX45" fmla="*/ 574989 w 1442460"/>
              <a:gd name="connsiteY45" fmla="*/ 14742 h 1451272"/>
              <a:gd name="connsiteX46" fmla="*/ 721230 w 1442460"/>
              <a:gd name="connsiteY46" fmla="*/ 0 h 1451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442460" h="1451272">
                <a:moveTo>
                  <a:pt x="447971" y="1397101"/>
                </a:moveTo>
                <a:lnTo>
                  <a:pt x="994490" y="1397101"/>
                </a:lnTo>
                <a:lnTo>
                  <a:pt x="867471" y="1436530"/>
                </a:lnTo>
                <a:cubicBezTo>
                  <a:pt x="820234" y="1446196"/>
                  <a:pt x="771325" y="1451272"/>
                  <a:pt x="721230" y="1451272"/>
                </a:cubicBezTo>
                <a:cubicBezTo>
                  <a:pt x="671136" y="1451272"/>
                  <a:pt x="622226" y="1446196"/>
                  <a:pt x="574989" y="1436530"/>
                </a:cubicBezTo>
                <a:close/>
                <a:moveTo>
                  <a:pt x="209854" y="1240162"/>
                </a:moveTo>
                <a:lnTo>
                  <a:pt x="1232607" y="1240162"/>
                </a:lnTo>
                <a:lnTo>
                  <a:pt x="1166640" y="1294590"/>
                </a:lnTo>
                <a:lnTo>
                  <a:pt x="275821" y="1294590"/>
                </a:lnTo>
                <a:close/>
                <a:moveTo>
                  <a:pt x="93401" y="1083223"/>
                </a:moveTo>
                <a:lnTo>
                  <a:pt x="1349059" y="1083223"/>
                </a:lnTo>
                <a:lnTo>
                  <a:pt x="1322939" y="1131346"/>
                </a:lnTo>
                <a:lnTo>
                  <a:pt x="1317737" y="1137651"/>
                </a:lnTo>
                <a:lnTo>
                  <a:pt x="124723" y="1137651"/>
                </a:lnTo>
                <a:lnTo>
                  <a:pt x="119521" y="1131346"/>
                </a:lnTo>
                <a:close/>
                <a:moveTo>
                  <a:pt x="27225" y="926284"/>
                </a:moveTo>
                <a:lnTo>
                  <a:pt x="1415235" y="926284"/>
                </a:lnTo>
                <a:lnTo>
                  <a:pt x="1398340" y="980712"/>
                </a:lnTo>
                <a:lnTo>
                  <a:pt x="44121" y="980712"/>
                </a:lnTo>
                <a:close/>
                <a:moveTo>
                  <a:pt x="0" y="769345"/>
                </a:moveTo>
                <a:lnTo>
                  <a:pt x="1442460" y="769345"/>
                </a:lnTo>
                <a:lnTo>
                  <a:pt x="1436973" y="823773"/>
                </a:lnTo>
                <a:lnTo>
                  <a:pt x="5487" y="823773"/>
                </a:lnTo>
                <a:close/>
                <a:moveTo>
                  <a:pt x="7009" y="612406"/>
                </a:moveTo>
                <a:lnTo>
                  <a:pt x="1435452" y="612406"/>
                </a:lnTo>
                <a:lnTo>
                  <a:pt x="1440939" y="666834"/>
                </a:lnTo>
                <a:lnTo>
                  <a:pt x="1522" y="666834"/>
                </a:lnTo>
                <a:close/>
                <a:moveTo>
                  <a:pt x="48806" y="455467"/>
                </a:moveTo>
                <a:lnTo>
                  <a:pt x="1393655" y="455467"/>
                </a:lnTo>
                <a:lnTo>
                  <a:pt x="1410550" y="509895"/>
                </a:lnTo>
                <a:lnTo>
                  <a:pt x="31911" y="509895"/>
                </a:lnTo>
                <a:close/>
                <a:moveTo>
                  <a:pt x="137176" y="298528"/>
                </a:moveTo>
                <a:lnTo>
                  <a:pt x="1305284" y="298528"/>
                </a:lnTo>
                <a:lnTo>
                  <a:pt x="1322939" y="319926"/>
                </a:lnTo>
                <a:lnTo>
                  <a:pt x="1340867" y="352956"/>
                </a:lnTo>
                <a:lnTo>
                  <a:pt x="101593" y="352956"/>
                </a:lnTo>
                <a:lnTo>
                  <a:pt x="119521" y="319926"/>
                </a:lnTo>
                <a:close/>
                <a:moveTo>
                  <a:pt x="294114" y="141589"/>
                </a:moveTo>
                <a:lnTo>
                  <a:pt x="1148347" y="141589"/>
                </a:lnTo>
                <a:lnTo>
                  <a:pt x="1214314" y="196017"/>
                </a:lnTo>
                <a:lnTo>
                  <a:pt x="228147" y="196017"/>
                </a:lnTo>
                <a:close/>
                <a:moveTo>
                  <a:pt x="721230" y="0"/>
                </a:moveTo>
                <a:cubicBezTo>
                  <a:pt x="771325" y="0"/>
                  <a:pt x="820234" y="5076"/>
                  <a:pt x="867471" y="14742"/>
                </a:cubicBezTo>
                <a:lnTo>
                  <a:pt x="945868" y="39078"/>
                </a:lnTo>
                <a:lnTo>
                  <a:pt x="496593" y="39078"/>
                </a:lnTo>
                <a:lnTo>
                  <a:pt x="574989" y="14742"/>
                </a:lnTo>
                <a:cubicBezTo>
                  <a:pt x="622226" y="5076"/>
                  <a:pt x="671136" y="0"/>
                  <a:pt x="72123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23" name="任意多边形: 形状 122">
            <a:extLst>
              <a:ext uri="{FF2B5EF4-FFF2-40B4-BE49-F238E27FC236}">
                <a16:creationId xmlns="" xmlns:a16="http://schemas.microsoft.com/office/drawing/2014/main" id="{3F92FE0C-CF0A-4C76-BA5E-49345BF94A78}"/>
              </a:ext>
            </a:extLst>
          </p:cNvPr>
          <p:cNvSpPr/>
          <p:nvPr/>
        </p:nvSpPr>
        <p:spPr>
          <a:xfrm>
            <a:off x="-1644649" y="3071153"/>
            <a:ext cx="17613085" cy="1444704"/>
          </a:xfrm>
          <a:custGeom>
            <a:avLst/>
            <a:gdLst>
              <a:gd name="connsiteX0" fmla="*/ 0 w 15210971"/>
              <a:gd name="connsiteY0" fmla="*/ 72097 h 1444704"/>
              <a:gd name="connsiteX1" fmla="*/ 1748971 w 15210971"/>
              <a:gd name="connsiteY1" fmla="*/ 761526 h 1444704"/>
              <a:gd name="connsiteX2" fmla="*/ 3969657 w 15210971"/>
              <a:gd name="connsiteY2" fmla="*/ 188211 h 1444704"/>
              <a:gd name="connsiteX3" fmla="*/ 6328228 w 15210971"/>
              <a:gd name="connsiteY3" fmla="*/ 863126 h 1444704"/>
              <a:gd name="connsiteX4" fmla="*/ 9296400 w 15210971"/>
              <a:gd name="connsiteY4" fmla="*/ 6783 h 1444704"/>
              <a:gd name="connsiteX5" fmla="*/ 11560628 w 15210971"/>
              <a:gd name="connsiteY5" fmla="*/ 1429183 h 1444704"/>
              <a:gd name="connsiteX6" fmla="*/ 15210971 w 15210971"/>
              <a:gd name="connsiteY6" fmla="*/ 638154 h 144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10971" h="1444704">
                <a:moveTo>
                  <a:pt x="0" y="72097"/>
                </a:moveTo>
                <a:cubicBezTo>
                  <a:pt x="543681" y="407135"/>
                  <a:pt x="1087362" y="742174"/>
                  <a:pt x="1748971" y="761526"/>
                </a:cubicBezTo>
                <a:cubicBezTo>
                  <a:pt x="2410580" y="780878"/>
                  <a:pt x="3206448" y="171278"/>
                  <a:pt x="3969657" y="188211"/>
                </a:cubicBezTo>
                <a:cubicBezTo>
                  <a:pt x="4732866" y="205144"/>
                  <a:pt x="5440438" y="893364"/>
                  <a:pt x="6328228" y="863126"/>
                </a:cubicBezTo>
                <a:cubicBezTo>
                  <a:pt x="7216018" y="832888"/>
                  <a:pt x="8424333" y="-87560"/>
                  <a:pt x="9296400" y="6783"/>
                </a:cubicBezTo>
                <a:cubicBezTo>
                  <a:pt x="10168467" y="101126"/>
                  <a:pt x="10574866" y="1323955"/>
                  <a:pt x="11560628" y="1429183"/>
                </a:cubicBezTo>
                <a:cubicBezTo>
                  <a:pt x="12546390" y="1534411"/>
                  <a:pt x="13878680" y="1086282"/>
                  <a:pt x="15210971" y="638154"/>
                </a:cubicBez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任意多边形: 形状 124">
            <a:extLst>
              <a:ext uri="{FF2B5EF4-FFF2-40B4-BE49-F238E27FC236}">
                <a16:creationId xmlns="" xmlns:a16="http://schemas.microsoft.com/office/drawing/2014/main" id="{052D6C81-F514-4CB9-97C1-467E651DFA19}"/>
              </a:ext>
            </a:extLst>
          </p:cNvPr>
          <p:cNvSpPr/>
          <p:nvPr/>
        </p:nvSpPr>
        <p:spPr>
          <a:xfrm>
            <a:off x="-3270249" y="3100182"/>
            <a:ext cx="17613085" cy="1444704"/>
          </a:xfrm>
          <a:custGeom>
            <a:avLst/>
            <a:gdLst>
              <a:gd name="connsiteX0" fmla="*/ 0 w 15210971"/>
              <a:gd name="connsiteY0" fmla="*/ 72097 h 1444704"/>
              <a:gd name="connsiteX1" fmla="*/ 1748971 w 15210971"/>
              <a:gd name="connsiteY1" fmla="*/ 761526 h 1444704"/>
              <a:gd name="connsiteX2" fmla="*/ 3969657 w 15210971"/>
              <a:gd name="connsiteY2" fmla="*/ 188211 h 1444704"/>
              <a:gd name="connsiteX3" fmla="*/ 6328228 w 15210971"/>
              <a:gd name="connsiteY3" fmla="*/ 863126 h 1444704"/>
              <a:gd name="connsiteX4" fmla="*/ 9296400 w 15210971"/>
              <a:gd name="connsiteY4" fmla="*/ 6783 h 1444704"/>
              <a:gd name="connsiteX5" fmla="*/ 11560628 w 15210971"/>
              <a:gd name="connsiteY5" fmla="*/ 1429183 h 1444704"/>
              <a:gd name="connsiteX6" fmla="*/ 15210971 w 15210971"/>
              <a:gd name="connsiteY6" fmla="*/ 638154 h 144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10971" h="1444704">
                <a:moveTo>
                  <a:pt x="0" y="72097"/>
                </a:moveTo>
                <a:cubicBezTo>
                  <a:pt x="543681" y="407135"/>
                  <a:pt x="1087362" y="742174"/>
                  <a:pt x="1748971" y="761526"/>
                </a:cubicBezTo>
                <a:cubicBezTo>
                  <a:pt x="2410580" y="780878"/>
                  <a:pt x="3206448" y="171278"/>
                  <a:pt x="3969657" y="188211"/>
                </a:cubicBezTo>
                <a:cubicBezTo>
                  <a:pt x="4732866" y="205144"/>
                  <a:pt x="5440438" y="893364"/>
                  <a:pt x="6328228" y="863126"/>
                </a:cubicBezTo>
                <a:cubicBezTo>
                  <a:pt x="7216018" y="832888"/>
                  <a:pt x="8424333" y="-87560"/>
                  <a:pt x="9296400" y="6783"/>
                </a:cubicBezTo>
                <a:cubicBezTo>
                  <a:pt x="10168467" y="101126"/>
                  <a:pt x="10574866" y="1323955"/>
                  <a:pt x="11560628" y="1429183"/>
                </a:cubicBezTo>
                <a:cubicBezTo>
                  <a:pt x="12546390" y="1534411"/>
                  <a:pt x="13878680" y="1086282"/>
                  <a:pt x="15210971" y="638154"/>
                </a:cubicBez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矩形 165">
            <a:extLst>
              <a:ext uri="{FF2B5EF4-FFF2-40B4-BE49-F238E27FC236}">
                <a16:creationId xmlns="" xmlns:a16="http://schemas.microsoft.com/office/drawing/2014/main" id="{BD71C0E6-475A-4C27-BF99-9AC7E0518501}"/>
              </a:ext>
            </a:extLst>
          </p:cNvPr>
          <p:cNvSpPr/>
          <p:nvPr/>
        </p:nvSpPr>
        <p:spPr>
          <a:xfrm>
            <a:off x="5463769" y="2869448"/>
            <a:ext cx="954107" cy="369332"/>
          </a:xfrm>
          <a:prstGeom prst="rect">
            <a:avLst/>
          </a:prstGeom>
        </p:spPr>
        <p:txBody>
          <a:bodyPr wrap="none">
            <a:spAutoFit/>
          </a:bodyPr>
          <a:lstStyle/>
          <a:p>
            <a:pPr algn="ctr" defTabSz="914377">
              <a:defRPr/>
            </a:pPr>
            <a:r>
              <a:rPr lang="zh-CN" altLang="en-US" spc="200" dirty="0">
                <a:solidFill>
                  <a:schemeClr val="accent1"/>
                </a:solidFill>
                <a:latin typeface="+mn-ea"/>
              </a:rPr>
              <a:t>第三章</a:t>
            </a:r>
          </a:p>
        </p:txBody>
      </p:sp>
      <p:sp>
        <p:nvSpPr>
          <p:cNvPr id="167" name="椭圆 166">
            <a:extLst>
              <a:ext uri="{FF2B5EF4-FFF2-40B4-BE49-F238E27FC236}">
                <a16:creationId xmlns="" xmlns:a16="http://schemas.microsoft.com/office/drawing/2014/main" id="{570746E3-465E-4004-A694-ADDFEDEA0BD6}"/>
              </a:ext>
            </a:extLst>
          </p:cNvPr>
          <p:cNvSpPr/>
          <p:nvPr/>
        </p:nvSpPr>
        <p:spPr>
          <a:xfrm>
            <a:off x="5864112" y="3371055"/>
            <a:ext cx="153420" cy="1534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矩形 167">
            <a:extLst>
              <a:ext uri="{FF2B5EF4-FFF2-40B4-BE49-F238E27FC236}">
                <a16:creationId xmlns="" xmlns:a16="http://schemas.microsoft.com/office/drawing/2014/main" id="{DBAAE347-446B-44BF-B5F2-8CE907A2A8CA}"/>
              </a:ext>
            </a:extLst>
          </p:cNvPr>
          <p:cNvSpPr/>
          <p:nvPr/>
        </p:nvSpPr>
        <p:spPr>
          <a:xfrm>
            <a:off x="7525930" y="2697998"/>
            <a:ext cx="954107" cy="369332"/>
          </a:xfrm>
          <a:prstGeom prst="rect">
            <a:avLst/>
          </a:prstGeom>
        </p:spPr>
        <p:txBody>
          <a:bodyPr wrap="none">
            <a:spAutoFit/>
          </a:bodyPr>
          <a:lstStyle/>
          <a:p>
            <a:pPr algn="ctr" defTabSz="914377">
              <a:defRPr/>
            </a:pPr>
            <a:r>
              <a:rPr lang="zh-CN" altLang="en-US" spc="200" dirty="0">
                <a:solidFill>
                  <a:schemeClr val="accent1"/>
                </a:solidFill>
                <a:latin typeface="+mn-ea"/>
              </a:rPr>
              <a:t>第四章</a:t>
            </a:r>
          </a:p>
        </p:txBody>
      </p:sp>
      <p:sp>
        <p:nvSpPr>
          <p:cNvPr id="169" name="椭圆 168">
            <a:extLst>
              <a:ext uri="{FF2B5EF4-FFF2-40B4-BE49-F238E27FC236}">
                <a16:creationId xmlns="" xmlns:a16="http://schemas.microsoft.com/office/drawing/2014/main" id="{27145B85-ACE7-4C58-8385-40638523A132}"/>
              </a:ext>
            </a:extLst>
          </p:cNvPr>
          <p:cNvSpPr/>
          <p:nvPr/>
        </p:nvSpPr>
        <p:spPr>
          <a:xfrm>
            <a:off x="7926274" y="3199605"/>
            <a:ext cx="153420" cy="1534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矩形 169">
            <a:extLst>
              <a:ext uri="{FF2B5EF4-FFF2-40B4-BE49-F238E27FC236}">
                <a16:creationId xmlns="" xmlns:a16="http://schemas.microsoft.com/office/drawing/2014/main" id="{16CE1B94-6AE7-4F71-852B-9BA40F64B1AE}"/>
              </a:ext>
            </a:extLst>
          </p:cNvPr>
          <p:cNvSpPr/>
          <p:nvPr/>
        </p:nvSpPr>
        <p:spPr>
          <a:xfrm>
            <a:off x="9723030" y="3955301"/>
            <a:ext cx="954107" cy="369332"/>
          </a:xfrm>
          <a:prstGeom prst="rect">
            <a:avLst/>
          </a:prstGeom>
        </p:spPr>
        <p:txBody>
          <a:bodyPr wrap="none">
            <a:spAutoFit/>
          </a:bodyPr>
          <a:lstStyle/>
          <a:p>
            <a:pPr algn="ctr" defTabSz="914377">
              <a:defRPr/>
            </a:pPr>
            <a:r>
              <a:rPr lang="zh-CN" altLang="en-US" spc="200" dirty="0">
                <a:solidFill>
                  <a:schemeClr val="accent1"/>
                </a:solidFill>
                <a:latin typeface="+mn-ea"/>
              </a:rPr>
              <a:t>第五章</a:t>
            </a:r>
          </a:p>
        </p:txBody>
      </p:sp>
      <p:sp>
        <p:nvSpPr>
          <p:cNvPr id="171" name="椭圆 170">
            <a:extLst>
              <a:ext uri="{FF2B5EF4-FFF2-40B4-BE49-F238E27FC236}">
                <a16:creationId xmlns="" xmlns:a16="http://schemas.microsoft.com/office/drawing/2014/main" id="{6879A072-39E3-49C8-A4C4-777A66C76F0B}"/>
              </a:ext>
            </a:extLst>
          </p:cNvPr>
          <p:cNvSpPr/>
          <p:nvPr/>
        </p:nvSpPr>
        <p:spPr>
          <a:xfrm>
            <a:off x="10123374" y="4456908"/>
            <a:ext cx="153420" cy="1534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a:extLst>
              <a:ext uri="{FF2B5EF4-FFF2-40B4-BE49-F238E27FC236}">
                <a16:creationId xmlns="" xmlns:a16="http://schemas.microsoft.com/office/drawing/2014/main" id="{ADD28DC6-2FCC-47F6-B52F-BB619B27E0A7}"/>
              </a:ext>
            </a:extLst>
          </p:cNvPr>
          <p:cNvSpPr/>
          <p:nvPr/>
        </p:nvSpPr>
        <p:spPr>
          <a:xfrm>
            <a:off x="5389884" y="3636519"/>
            <a:ext cx="1107996" cy="369332"/>
          </a:xfrm>
          <a:prstGeom prst="rect">
            <a:avLst/>
          </a:prstGeom>
        </p:spPr>
        <p:txBody>
          <a:bodyPr wrap="none">
            <a:spAutoFit/>
          </a:bodyPr>
          <a:lstStyle/>
          <a:p>
            <a:pPr algn="ctr" defTabSz="914377"/>
            <a:r>
              <a:rPr lang="zh-CN" altLang="en-US" b="1" dirty="0">
                <a:solidFill>
                  <a:schemeClr val="accent1"/>
                </a:solidFill>
                <a:latin typeface="微软雅黑" panose="020B0503020204020204" pitchFamily="34" charset="-122"/>
                <a:ea typeface="微软雅黑" panose="020B0503020204020204" pitchFamily="34" charset="-122"/>
              </a:rPr>
              <a:t>研究方法</a:t>
            </a:r>
          </a:p>
        </p:txBody>
      </p:sp>
      <p:grpSp>
        <p:nvGrpSpPr>
          <p:cNvPr id="180" name="组合 179">
            <a:extLst>
              <a:ext uri="{FF2B5EF4-FFF2-40B4-BE49-F238E27FC236}">
                <a16:creationId xmlns="" xmlns:a16="http://schemas.microsoft.com/office/drawing/2014/main" id="{1374C6E3-6919-4BF3-B40C-68BC474FB18E}"/>
              </a:ext>
            </a:extLst>
          </p:cNvPr>
          <p:cNvGrpSpPr/>
          <p:nvPr/>
        </p:nvGrpSpPr>
        <p:grpSpPr>
          <a:xfrm>
            <a:off x="5431027" y="298047"/>
            <a:ext cx="1320423" cy="1005661"/>
            <a:chOff x="5386258" y="298047"/>
            <a:chExt cx="1320423" cy="1005661"/>
          </a:xfrm>
        </p:grpSpPr>
        <p:sp>
          <p:nvSpPr>
            <p:cNvPr id="42" name="矩形 41">
              <a:extLst>
                <a:ext uri="{FF2B5EF4-FFF2-40B4-BE49-F238E27FC236}">
                  <a16:creationId xmlns="" xmlns:a16="http://schemas.microsoft.com/office/drawing/2014/main" id="{EA650433-681A-4A3E-A032-B02DF44F8AB9}"/>
                </a:ext>
              </a:extLst>
            </p:cNvPr>
            <p:cNvSpPr/>
            <p:nvPr/>
          </p:nvSpPr>
          <p:spPr>
            <a:xfrm>
              <a:off x="5386258" y="298047"/>
              <a:ext cx="748923" cy="769441"/>
            </a:xfrm>
            <a:prstGeom prst="rect">
              <a:avLst/>
            </a:prstGeom>
          </p:spPr>
          <p:txBody>
            <a:bodyPr wrap="none">
              <a:spAutoFit/>
            </a:bodyPr>
            <a:lstStyle/>
            <a:p>
              <a:pPr algn="ctr" defTabSz="914377">
                <a:defRPr/>
              </a:pPr>
              <a:r>
                <a:rPr lang="zh-CN" altLang="en-US" sz="4400" b="1" dirty="0">
                  <a:solidFill>
                    <a:schemeClr val="bg1"/>
                  </a:solidFill>
                  <a:latin typeface="微软雅黑" panose="020B0503020204020204" pitchFamily="34" charset="-122"/>
                  <a:ea typeface="微软雅黑" panose="020B0503020204020204" pitchFamily="34" charset="-122"/>
                </a:rPr>
                <a:t>目</a:t>
              </a:r>
            </a:p>
          </p:txBody>
        </p:sp>
        <p:sp>
          <p:nvSpPr>
            <p:cNvPr id="173" name="矩形 172">
              <a:extLst>
                <a:ext uri="{FF2B5EF4-FFF2-40B4-BE49-F238E27FC236}">
                  <a16:creationId xmlns="" xmlns:a16="http://schemas.microsoft.com/office/drawing/2014/main" id="{D1F7C8DA-FA43-4DDF-A4FE-5D95C2B0FF76}"/>
                </a:ext>
              </a:extLst>
            </p:cNvPr>
            <p:cNvSpPr/>
            <p:nvPr/>
          </p:nvSpPr>
          <p:spPr>
            <a:xfrm>
              <a:off x="5957758" y="534267"/>
              <a:ext cx="748923" cy="769441"/>
            </a:xfrm>
            <a:prstGeom prst="rect">
              <a:avLst/>
            </a:prstGeom>
          </p:spPr>
          <p:txBody>
            <a:bodyPr wrap="none">
              <a:spAutoFit/>
            </a:bodyPr>
            <a:lstStyle/>
            <a:p>
              <a:pPr algn="ctr" defTabSz="914377">
                <a:defRPr/>
              </a:pPr>
              <a:r>
                <a:rPr lang="zh-CN" altLang="en-US" sz="4400" b="1" dirty="0">
                  <a:solidFill>
                    <a:schemeClr val="bg1"/>
                  </a:solidFill>
                  <a:latin typeface="微软雅黑" panose="020B0503020204020204" pitchFamily="34" charset="-122"/>
                  <a:ea typeface="微软雅黑" panose="020B0503020204020204" pitchFamily="34" charset="-122"/>
                </a:rPr>
                <a:t>录</a:t>
              </a:r>
            </a:p>
          </p:txBody>
        </p:sp>
        <p:cxnSp>
          <p:nvCxnSpPr>
            <p:cNvPr id="175" name="直接连接符 174">
              <a:extLst>
                <a:ext uri="{FF2B5EF4-FFF2-40B4-BE49-F238E27FC236}">
                  <a16:creationId xmlns="" xmlns:a16="http://schemas.microsoft.com/office/drawing/2014/main" id="{D2F1F2BD-9D8D-4604-B1A1-4F5D64788143}"/>
                </a:ext>
              </a:extLst>
            </p:cNvPr>
            <p:cNvCxnSpPr>
              <a:cxnSpLocks/>
            </p:cNvCxnSpPr>
            <p:nvPr/>
          </p:nvCxnSpPr>
          <p:spPr>
            <a:xfrm flipV="1">
              <a:off x="5603081" y="1001316"/>
              <a:ext cx="279797" cy="2155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9" name="直接连接符 178">
              <a:extLst>
                <a:ext uri="{FF2B5EF4-FFF2-40B4-BE49-F238E27FC236}">
                  <a16:creationId xmlns="" xmlns:a16="http://schemas.microsoft.com/office/drawing/2014/main" id="{28D6D063-8DC0-4216-A3E3-DCFCCCB383BA}"/>
                </a:ext>
              </a:extLst>
            </p:cNvPr>
            <p:cNvCxnSpPr>
              <a:cxnSpLocks/>
            </p:cNvCxnSpPr>
            <p:nvPr/>
          </p:nvCxnSpPr>
          <p:spPr>
            <a:xfrm flipV="1">
              <a:off x="6210300" y="379810"/>
              <a:ext cx="279797" cy="2155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82" name="椭圆 181">
            <a:extLst>
              <a:ext uri="{FF2B5EF4-FFF2-40B4-BE49-F238E27FC236}">
                <a16:creationId xmlns="" xmlns:a16="http://schemas.microsoft.com/office/drawing/2014/main" id="{AA33E6C8-2798-4FDC-B5AF-C73FD8655B2F}"/>
              </a:ext>
            </a:extLst>
          </p:cNvPr>
          <p:cNvSpPr/>
          <p:nvPr/>
        </p:nvSpPr>
        <p:spPr>
          <a:xfrm>
            <a:off x="1551101" y="1154454"/>
            <a:ext cx="452100" cy="452100"/>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 name="椭圆 183">
            <a:extLst>
              <a:ext uri="{FF2B5EF4-FFF2-40B4-BE49-F238E27FC236}">
                <a16:creationId xmlns="" xmlns:a16="http://schemas.microsoft.com/office/drawing/2014/main" id="{A7CA9DE4-1E68-4808-8DC1-A20F9E810155}"/>
              </a:ext>
            </a:extLst>
          </p:cNvPr>
          <p:cNvSpPr/>
          <p:nvPr/>
        </p:nvSpPr>
        <p:spPr>
          <a:xfrm>
            <a:off x="8787379" y="1478302"/>
            <a:ext cx="153420" cy="1534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5" name="椭圆 184">
            <a:extLst>
              <a:ext uri="{FF2B5EF4-FFF2-40B4-BE49-F238E27FC236}">
                <a16:creationId xmlns="" xmlns:a16="http://schemas.microsoft.com/office/drawing/2014/main" id="{D6133B6D-B208-4DEE-A1DA-1871F0485F9C}"/>
              </a:ext>
            </a:extLst>
          </p:cNvPr>
          <p:cNvSpPr/>
          <p:nvPr/>
        </p:nvSpPr>
        <p:spPr>
          <a:xfrm>
            <a:off x="10528414" y="2873716"/>
            <a:ext cx="452100" cy="452100"/>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a:extLst>
              <a:ext uri="{FF2B5EF4-FFF2-40B4-BE49-F238E27FC236}">
                <a16:creationId xmlns="" xmlns:a16="http://schemas.microsoft.com/office/drawing/2014/main" id="{6A7340FD-802C-4C2A-AA3F-EFF718235496}"/>
              </a:ext>
            </a:extLst>
          </p:cNvPr>
          <p:cNvSpPr/>
          <p:nvPr/>
        </p:nvSpPr>
        <p:spPr>
          <a:xfrm>
            <a:off x="4218102" y="1144930"/>
            <a:ext cx="140946" cy="140946"/>
          </a:xfrm>
          <a:prstGeom prst="ellipse">
            <a:avLst/>
          </a:prstGeom>
          <a:solidFill>
            <a:srgbClr val="035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 xmlns:a16="http://schemas.microsoft.com/office/drawing/2014/main" id="{0C1A7D5F-BDF8-4E32-8222-F7347F9DDEFA}"/>
              </a:ext>
            </a:extLst>
          </p:cNvPr>
          <p:cNvSpPr/>
          <p:nvPr/>
        </p:nvSpPr>
        <p:spPr>
          <a:xfrm>
            <a:off x="3188905" y="3136962"/>
            <a:ext cx="929582" cy="9295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a:extLst>
              <a:ext uri="{FF2B5EF4-FFF2-40B4-BE49-F238E27FC236}">
                <a16:creationId xmlns="" xmlns:a16="http://schemas.microsoft.com/office/drawing/2014/main" id="{3FD56CCE-9070-4EE5-B514-4531D2D7AB09}"/>
              </a:ext>
            </a:extLst>
          </p:cNvPr>
          <p:cNvSpPr txBox="1"/>
          <p:nvPr/>
        </p:nvSpPr>
        <p:spPr>
          <a:xfrm>
            <a:off x="3256091" y="3140176"/>
            <a:ext cx="795210" cy="817981"/>
          </a:xfrm>
          <a:prstGeom prst="rect">
            <a:avLst/>
          </a:prstGeom>
          <a:noFill/>
        </p:spPr>
        <p:txBody>
          <a:bodyPr wrap="square" rtlCol="0">
            <a:spAutoFit/>
          </a:bodyPr>
          <a:lstStyle/>
          <a:p>
            <a:pPr algn="ctr">
              <a:lnSpc>
                <a:spcPct val="120000"/>
              </a:lnSpc>
              <a:spcAft>
                <a:spcPts val="600"/>
              </a:spcAft>
            </a:pPr>
            <a:r>
              <a:rPr lang="en-US" altLang="zh-CN" sz="4400" spc="80" dirty="0">
                <a:solidFill>
                  <a:schemeClr val="bg1"/>
                </a:solidFill>
                <a:latin typeface="Bahnschrift SemiBold Condensed" panose="020B0502040204020203" pitchFamily="34" charset="0"/>
                <a:sym typeface="Bahnschrift SemiBold Condensed" panose="020B0502040204020203" pitchFamily="34" charset="0"/>
              </a:rPr>
              <a:t>02</a:t>
            </a:r>
            <a:endParaRPr lang="zh-CN" altLang="en-US" sz="4400" spc="80" dirty="0">
              <a:solidFill>
                <a:schemeClr val="bg1"/>
              </a:solidFill>
              <a:latin typeface="Bahnschrift SemiBold Condensed" panose="020B0502040204020203" pitchFamily="34" charset="0"/>
              <a:sym typeface="Bahnschrift SemiBold Condensed" panose="020B0502040204020203" pitchFamily="34" charset="0"/>
            </a:endParaRPr>
          </a:p>
        </p:txBody>
      </p:sp>
      <p:sp>
        <p:nvSpPr>
          <p:cNvPr id="35" name="矩形 34">
            <a:extLst>
              <a:ext uri="{FF2B5EF4-FFF2-40B4-BE49-F238E27FC236}">
                <a16:creationId xmlns="" xmlns:a16="http://schemas.microsoft.com/office/drawing/2014/main" id="{C5E4D915-C91C-44BB-9E35-18C3ADEA6330}"/>
              </a:ext>
            </a:extLst>
          </p:cNvPr>
          <p:cNvSpPr/>
          <p:nvPr/>
        </p:nvSpPr>
        <p:spPr>
          <a:xfrm>
            <a:off x="1528905" y="2901916"/>
            <a:ext cx="954107" cy="369332"/>
          </a:xfrm>
          <a:prstGeom prst="rect">
            <a:avLst/>
          </a:prstGeom>
        </p:spPr>
        <p:txBody>
          <a:bodyPr wrap="none">
            <a:spAutoFit/>
          </a:bodyPr>
          <a:lstStyle/>
          <a:p>
            <a:pPr algn="ctr" defTabSz="914377">
              <a:defRPr/>
            </a:pPr>
            <a:r>
              <a:rPr lang="zh-CN" altLang="en-US" spc="200" dirty="0">
                <a:solidFill>
                  <a:schemeClr val="accent1"/>
                </a:solidFill>
                <a:latin typeface="+mn-ea"/>
              </a:rPr>
              <a:t>第一章</a:t>
            </a:r>
          </a:p>
        </p:txBody>
      </p:sp>
      <p:sp>
        <p:nvSpPr>
          <p:cNvPr id="36" name="椭圆 35">
            <a:extLst>
              <a:ext uri="{FF2B5EF4-FFF2-40B4-BE49-F238E27FC236}">
                <a16:creationId xmlns="" xmlns:a16="http://schemas.microsoft.com/office/drawing/2014/main" id="{2E76D0AC-F66C-4A9E-A9B8-00C667349EDD}"/>
              </a:ext>
            </a:extLst>
          </p:cNvPr>
          <p:cNvSpPr/>
          <p:nvPr/>
        </p:nvSpPr>
        <p:spPr>
          <a:xfrm>
            <a:off x="1935049" y="3332955"/>
            <a:ext cx="153420" cy="1534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26103270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椭圆 52">
            <a:extLst>
              <a:ext uri="{FF2B5EF4-FFF2-40B4-BE49-F238E27FC236}">
                <a16:creationId xmlns="" xmlns:a16="http://schemas.microsoft.com/office/drawing/2014/main" id="{9C625E33-2B9E-4FEF-8C50-28B18264CEF0}"/>
              </a:ext>
            </a:extLst>
          </p:cNvPr>
          <p:cNvSpPr/>
          <p:nvPr/>
        </p:nvSpPr>
        <p:spPr>
          <a:xfrm>
            <a:off x="5014913" y="909638"/>
            <a:ext cx="1081087" cy="108108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任意多边形: 形状 162">
            <a:extLst>
              <a:ext uri="{FF2B5EF4-FFF2-40B4-BE49-F238E27FC236}">
                <a16:creationId xmlns="" xmlns:a16="http://schemas.microsoft.com/office/drawing/2014/main" id="{9303F22E-EC0E-4E9C-B310-2B892D4D2D29}"/>
              </a:ext>
            </a:extLst>
          </p:cNvPr>
          <p:cNvSpPr/>
          <p:nvPr/>
        </p:nvSpPr>
        <p:spPr>
          <a:xfrm>
            <a:off x="6880900" y="3028952"/>
            <a:ext cx="5311100" cy="3829049"/>
          </a:xfrm>
          <a:custGeom>
            <a:avLst/>
            <a:gdLst>
              <a:gd name="connsiteX0" fmla="*/ 4284782 w 5311100"/>
              <a:gd name="connsiteY0" fmla="*/ 0 h 3829049"/>
              <a:gd name="connsiteX1" fmla="*/ 5153890 w 5311100"/>
              <a:gd name="connsiteY1" fmla="*/ 87614 h 3829049"/>
              <a:gd name="connsiteX2" fmla="*/ 5311100 w 5311100"/>
              <a:gd name="connsiteY2" fmla="*/ 123898 h 3829049"/>
              <a:gd name="connsiteX3" fmla="*/ 5311100 w 5311100"/>
              <a:gd name="connsiteY3" fmla="*/ 3829049 h 3829049"/>
              <a:gd name="connsiteX4" fmla="*/ 0 w 5311100"/>
              <a:gd name="connsiteY4" fmla="*/ 3829049 h 3829049"/>
              <a:gd name="connsiteX5" fmla="*/ 22027 w 5311100"/>
              <a:gd name="connsiteY5" fmla="*/ 3655702 h 3829049"/>
              <a:gd name="connsiteX6" fmla="*/ 4284782 w 5311100"/>
              <a:gd name="connsiteY6" fmla="*/ 0 h 3829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11100" h="3829049">
                <a:moveTo>
                  <a:pt x="4284782" y="0"/>
                </a:moveTo>
                <a:cubicBezTo>
                  <a:pt x="4582494" y="0"/>
                  <a:pt x="4873160" y="30168"/>
                  <a:pt x="5153890" y="87614"/>
                </a:cubicBezTo>
                <a:lnTo>
                  <a:pt x="5311100" y="123898"/>
                </a:lnTo>
                <a:lnTo>
                  <a:pt x="5311100" y="3829049"/>
                </a:lnTo>
                <a:lnTo>
                  <a:pt x="0" y="3829049"/>
                </a:lnTo>
                <a:lnTo>
                  <a:pt x="22027" y="3655702"/>
                </a:lnTo>
                <a:cubicBezTo>
                  <a:pt x="338317" y="1585702"/>
                  <a:pt x="2126369" y="0"/>
                  <a:pt x="4284782"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118" name="组合 117">
            <a:extLst>
              <a:ext uri="{FF2B5EF4-FFF2-40B4-BE49-F238E27FC236}">
                <a16:creationId xmlns="" xmlns:a16="http://schemas.microsoft.com/office/drawing/2014/main" id="{41C37D6E-2662-4509-BE0C-AAD7D4285E7A}"/>
              </a:ext>
            </a:extLst>
          </p:cNvPr>
          <p:cNvGrpSpPr/>
          <p:nvPr/>
        </p:nvGrpSpPr>
        <p:grpSpPr>
          <a:xfrm>
            <a:off x="618914" y="309469"/>
            <a:ext cx="4369799" cy="215444"/>
            <a:chOff x="253154" y="301849"/>
            <a:chExt cx="4369799" cy="215444"/>
          </a:xfrm>
        </p:grpSpPr>
        <p:sp>
          <p:nvSpPr>
            <p:cNvPr id="119" name="TextBox 29">
              <a:extLst>
                <a:ext uri="{FF2B5EF4-FFF2-40B4-BE49-F238E27FC236}">
                  <a16:creationId xmlns="" xmlns:a16="http://schemas.microsoft.com/office/drawing/2014/main" id="{0967C2D9-48B2-43FD-B9C2-2A6212C0F2DB}"/>
                </a:ext>
              </a:extLst>
            </p:cNvPr>
            <p:cNvSpPr txBox="1"/>
            <p:nvPr/>
          </p:nvSpPr>
          <p:spPr>
            <a:xfrm>
              <a:off x="253154" y="301849"/>
              <a:ext cx="718145"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论文摘要</a:t>
              </a:r>
            </a:p>
          </p:txBody>
        </p:sp>
        <p:sp>
          <p:nvSpPr>
            <p:cNvPr id="120" name="TextBox 32">
              <a:extLst>
                <a:ext uri="{FF2B5EF4-FFF2-40B4-BE49-F238E27FC236}">
                  <a16:creationId xmlns="" xmlns:a16="http://schemas.microsoft.com/office/drawing/2014/main" id="{CFB2429F-CAA7-4A36-A6CE-1019EEE1581C}"/>
                </a:ext>
              </a:extLst>
            </p:cNvPr>
            <p:cNvSpPr txBox="1"/>
            <p:nvPr/>
          </p:nvSpPr>
          <p:spPr>
            <a:xfrm>
              <a:off x="1173281" y="301849"/>
              <a:ext cx="718145" cy="215444"/>
            </a:xfrm>
            <a:prstGeom prst="rect">
              <a:avLst/>
            </a:prstGeom>
            <a:noFill/>
          </p:spPr>
          <p:txBody>
            <a:bodyPr wrap="none" lIns="0" tIns="0" rIns="0" bIns="0" rtlCol="0">
              <a:spAutoFit/>
            </a:bodyPr>
            <a:lstStyle/>
            <a:p>
              <a:pPr algn="ctr"/>
              <a:r>
                <a:rPr lang="zh-CN" altLang="en-US" sz="1400" b="1" dirty="0">
                  <a:solidFill>
                    <a:schemeClr val="accent1"/>
                  </a:solidFill>
                  <a:latin typeface="+mj-ea"/>
                  <a:ea typeface="+mj-ea"/>
                </a:rPr>
                <a:t>选题背景</a:t>
              </a:r>
            </a:p>
          </p:txBody>
        </p:sp>
        <p:sp>
          <p:nvSpPr>
            <p:cNvPr id="121" name="TextBox 33">
              <a:extLst>
                <a:ext uri="{FF2B5EF4-FFF2-40B4-BE49-F238E27FC236}">
                  <a16:creationId xmlns="" xmlns:a16="http://schemas.microsoft.com/office/drawing/2014/main" id="{514ADD07-FFF3-4FB9-A7AC-080EB0149C8C}"/>
                </a:ext>
              </a:extLst>
            </p:cNvPr>
            <p:cNvSpPr txBox="1"/>
            <p:nvPr/>
          </p:nvSpPr>
          <p:spPr>
            <a:xfrm>
              <a:off x="2984681" y="301849"/>
              <a:ext cx="718145"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关键技术</a:t>
              </a:r>
            </a:p>
          </p:txBody>
        </p:sp>
        <p:sp>
          <p:nvSpPr>
            <p:cNvPr id="122" name="TextBox 34">
              <a:extLst>
                <a:ext uri="{FF2B5EF4-FFF2-40B4-BE49-F238E27FC236}">
                  <a16:creationId xmlns="" xmlns:a16="http://schemas.microsoft.com/office/drawing/2014/main" id="{B2679474-09C1-4C51-88CC-489D00649FFB}"/>
                </a:ext>
              </a:extLst>
            </p:cNvPr>
            <p:cNvSpPr txBox="1"/>
            <p:nvPr/>
          </p:nvSpPr>
          <p:spPr>
            <a:xfrm>
              <a:off x="3885572" y="301849"/>
              <a:ext cx="737381"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论文总结</a:t>
              </a:r>
            </a:p>
          </p:txBody>
        </p:sp>
        <p:sp>
          <p:nvSpPr>
            <p:cNvPr id="123" name="TextBox 36">
              <a:extLst>
                <a:ext uri="{FF2B5EF4-FFF2-40B4-BE49-F238E27FC236}">
                  <a16:creationId xmlns="" xmlns:a16="http://schemas.microsoft.com/office/drawing/2014/main" id="{912A7EBB-E492-4334-8C54-6D00AFBE56E3}"/>
                </a:ext>
              </a:extLst>
            </p:cNvPr>
            <p:cNvSpPr txBox="1"/>
            <p:nvPr/>
          </p:nvSpPr>
          <p:spPr>
            <a:xfrm>
              <a:off x="2074172" y="301849"/>
              <a:ext cx="718145"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研究方法</a:t>
              </a:r>
            </a:p>
          </p:txBody>
        </p:sp>
      </p:grpSp>
      <p:grpSp>
        <p:nvGrpSpPr>
          <p:cNvPr id="124" name="Group 4">
            <a:extLst>
              <a:ext uri="{FF2B5EF4-FFF2-40B4-BE49-F238E27FC236}">
                <a16:creationId xmlns="" xmlns:a16="http://schemas.microsoft.com/office/drawing/2014/main" id="{1FFFAD2E-6677-44A5-BDAA-550DBF54236E}"/>
              </a:ext>
            </a:extLst>
          </p:cNvPr>
          <p:cNvGrpSpPr>
            <a:grpSpLocks noChangeAspect="1"/>
          </p:cNvGrpSpPr>
          <p:nvPr/>
        </p:nvGrpSpPr>
        <p:grpSpPr bwMode="auto">
          <a:xfrm>
            <a:off x="10749148" y="148469"/>
            <a:ext cx="1167606" cy="401979"/>
            <a:chOff x="1446" y="1587"/>
            <a:chExt cx="4752" cy="1636"/>
          </a:xfrm>
        </p:grpSpPr>
        <p:sp>
          <p:nvSpPr>
            <p:cNvPr id="125" name="AutoShape 3">
              <a:extLst>
                <a:ext uri="{FF2B5EF4-FFF2-40B4-BE49-F238E27FC236}">
                  <a16:creationId xmlns="" xmlns:a16="http://schemas.microsoft.com/office/drawing/2014/main" id="{4A84F108-BDFF-4552-95C9-409B1BD15CE3}"/>
                </a:ext>
              </a:extLst>
            </p:cNvPr>
            <p:cNvSpPr>
              <a:spLocks noChangeAspect="1" noChangeArrowheads="1" noTextEdit="1"/>
            </p:cNvSpPr>
            <p:nvPr/>
          </p:nvSpPr>
          <p:spPr bwMode="auto">
            <a:xfrm>
              <a:off x="1446" y="1587"/>
              <a:ext cx="4752" cy="16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5">
              <a:extLst>
                <a:ext uri="{FF2B5EF4-FFF2-40B4-BE49-F238E27FC236}">
                  <a16:creationId xmlns="" xmlns:a16="http://schemas.microsoft.com/office/drawing/2014/main" id="{4B4C98C3-0F8A-45BE-BF7F-5D93114FC50D}"/>
                </a:ext>
              </a:extLst>
            </p:cNvPr>
            <p:cNvSpPr>
              <a:spLocks noEditPoints="1"/>
            </p:cNvSpPr>
            <p:nvPr/>
          </p:nvSpPr>
          <p:spPr bwMode="auto">
            <a:xfrm>
              <a:off x="3502" y="1864"/>
              <a:ext cx="2678" cy="815"/>
            </a:xfrm>
            <a:custGeom>
              <a:avLst/>
              <a:gdLst>
                <a:gd name="T0" fmla="*/ 1502 w 1638"/>
                <a:gd name="T1" fmla="*/ 336 h 498"/>
                <a:gd name="T2" fmla="*/ 1469 w 1638"/>
                <a:gd name="T3" fmla="*/ 319 h 498"/>
                <a:gd name="T4" fmla="*/ 1475 w 1638"/>
                <a:gd name="T5" fmla="*/ 399 h 498"/>
                <a:gd name="T6" fmla="*/ 215 w 1638"/>
                <a:gd name="T7" fmla="*/ 452 h 498"/>
                <a:gd name="T8" fmla="*/ 78 w 1638"/>
                <a:gd name="T9" fmla="*/ 498 h 498"/>
                <a:gd name="T10" fmla="*/ 221 w 1638"/>
                <a:gd name="T11" fmla="*/ 491 h 498"/>
                <a:gd name="T12" fmla="*/ 115 w 1638"/>
                <a:gd name="T13" fmla="*/ 360 h 498"/>
                <a:gd name="T14" fmla="*/ 172 w 1638"/>
                <a:gd name="T15" fmla="*/ 358 h 498"/>
                <a:gd name="T16" fmla="*/ 107 w 1638"/>
                <a:gd name="T17" fmla="*/ 309 h 498"/>
                <a:gd name="T18" fmla="*/ 188 w 1638"/>
                <a:gd name="T19" fmla="*/ 410 h 498"/>
                <a:gd name="T20" fmla="*/ 217 w 1638"/>
                <a:gd name="T21" fmla="*/ 281 h 498"/>
                <a:gd name="T22" fmla="*/ 87 w 1638"/>
                <a:gd name="T23" fmla="*/ 290 h 498"/>
                <a:gd name="T24" fmla="*/ 119 w 1638"/>
                <a:gd name="T25" fmla="*/ 414 h 498"/>
                <a:gd name="T26" fmla="*/ 41 w 1638"/>
                <a:gd name="T27" fmla="*/ 154 h 498"/>
                <a:gd name="T28" fmla="*/ 65 w 1638"/>
                <a:gd name="T29" fmla="*/ 199 h 498"/>
                <a:gd name="T30" fmla="*/ 128 w 1638"/>
                <a:gd name="T31" fmla="*/ 54 h 498"/>
                <a:gd name="T32" fmla="*/ 0 w 1638"/>
                <a:gd name="T33" fmla="*/ 60 h 498"/>
                <a:gd name="T34" fmla="*/ 42 w 1638"/>
                <a:gd name="T35" fmla="*/ 108 h 498"/>
                <a:gd name="T36" fmla="*/ 13 w 1638"/>
                <a:gd name="T37" fmla="*/ 223 h 498"/>
                <a:gd name="T38" fmla="*/ 213 w 1638"/>
                <a:gd name="T39" fmla="*/ 82 h 498"/>
                <a:gd name="T40" fmla="*/ 165 w 1638"/>
                <a:gd name="T41" fmla="*/ 136 h 498"/>
                <a:gd name="T42" fmla="*/ 169 w 1638"/>
                <a:gd name="T43" fmla="*/ 242 h 498"/>
                <a:gd name="T44" fmla="*/ 275 w 1638"/>
                <a:gd name="T45" fmla="*/ 225 h 498"/>
                <a:gd name="T46" fmla="*/ 246 w 1638"/>
                <a:gd name="T47" fmla="*/ 137 h 498"/>
                <a:gd name="T48" fmla="*/ 221 w 1638"/>
                <a:gd name="T49" fmla="*/ 44 h 498"/>
                <a:gd name="T50" fmla="*/ 94 w 1638"/>
                <a:gd name="T51" fmla="*/ 247 h 498"/>
                <a:gd name="T52" fmla="*/ 564 w 1638"/>
                <a:gd name="T53" fmla="*/ 299 h 498"/>
                <a:gd name="T54" fmla="*/ 562 w 1638"/>
                <a:gd name="T55" fmla="*/ 314 h 498"/>
                <a:gd name="T56" fmla="*/ 529 w 1638"/>
                <a:gd name="T57" fmla="*/ 347 h 498"/>
                <a:gd name="T58" fmla="*/ 518 w 1638"/>
                <a:gd name="T59" fmla="*/ 377 h 498"/>
                <a:gd name="T60" fmla="*/ 605 w 1638"/>
                <a:gd name="T61" fmla="*/ 388 h 498"/>
                <a:gd name="T62" fmla="*/ 616 w 1638"/>
                <a:gd name="T63" fmla="*/ 293 h 498"/>
                <a:gd name="T64" fmla="*/ 665 w 1638"/>
                <a:gd name="T65" fmla="*/ 425 h 498"/>
                <a:gd name="T66" fmla="*/ 735 w 1638"/>
                <a:gd name="T67" fmla="*/ 382 h 498"/>
                <a:gd name="T68" fmla="*/ 562 w 1638"/>
                <a:gd name="T69" fmla="*/ 217 h 498"/>
                <a:gd name="T70" fmla="*/ 629 w 1638"/>
                <a:gd name="T71" fmla="*/ 156 h 498"/>
                <a:gd name="T72" fmla="*/ 570 w 1638"/>
                <a:gd name="T73" fmla="*/ 65 h 498"/>
                <a:gd name="T74" fmla="*/ 509 w 1638"/>
                <a:gd name="T75" fmla="*/ 165 h 498"/>
                <a:gd name="T76" fmla="*/ 436 w 1638"/>
                <a:gd name="T77" fmla="*/ 353 h 498"/>
                <a:gd name="T78" fmla="*/ 484 w 1638"/>
                <a:gd name="T79" fmla="*/ 286 h 498"/>
                <a:gd name="T80" fmla="*/ 879 w 1638"/>
                <a:gd name="T81" fmla="*/ 477 h 498"/>
                <a:gd name="T82" fmla="*/ 1066 w 1638"/>
                <a:gd name="T83" fmla="*/ 339 h 498"/>
                <a:gd name="T84" fmla="*/ 1105 w 1638"/>
                <a:gd name="T85" fmla="*/ 327 h 498"/>
                <a:gd name="T86" fmla="*/ 1103 w 1638"/>
                <a:gd name="T87" fmla="*/ 218 h 498"/>
                <a:gd name="T88" fmla="*/ 1048 w 1638"/>
                <a:gd name="T89" fmla="*/ 174 h 498"/>
                <a:gd name="T90" fmla="*/ 992 w 1638"/>
                <a:gd name="T91" fmla="*/ 276 h 498"/>
                <a:gd name="T92" fmla="*/ 1480 w 1638"/>
                <a:gd name="T93" fmla="*/ 198 h 498"/>
                <a:gd name="T94" fmla="*/ 1484 w 1638"/>
                <a:gd name="T95" fmla="*/ 104 h 498"/>
                <a:gd name="T96" fmla="*/ 1495 w 1638"/>
                <a:gd name="T97" fmla="*/ 193 h 498"/>
                <a:gd name="T98" fmla="*/ 1569 w 1638"/>
                <a:gd name="T99" fmla="*/ 105 h 498"/>
                <a:gd name="T100" fmla="*/ 1532 w 1638"/>
                <a:gd name="T101" fmla="*/ 40 h 498"/>
                <a:gd name="T102" fmla="*/ 1434 w 1638"/>
                <a:gd name="T103" fmla="*/ 78 h 498"/>
                <a:gd name="T104" fmla="*/ 1415 w 1638"/>
                <a:gd name="T105" fmla="*/ 211 h 498"/>
                <a:gd name="T106" fmla="*/ 1376 w 1638"/>
                <a:gd name="T107" fmla="*/ 70 h 498"/>
                <a:gd name="T108" fmla="*/ 1358 w 1638"/>
                <a:gd name="T109" fmla="*/ 232 h 498"/>
                <a:gd name="T110" fmla="*/ 1346 w 1638"/>
                <a:gd name="T111" fmla="*/ 314 h 498"/>
                <a:gd name="T112" fmla="*/ 1473 w 1638"/>
                <a:gd name="T113" fmla="*/ 239 h 498"/>
                <a:gd name="T114" fmla="*/ 1555 w 1638"/>
                <a:gd name="T115" fmla="*/ 206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8" h="498">
                  <a:moveTo>
                    <a:pt x="1439" y="479"/>
                  </a:moveTo>
                  <a:cubicBezTo>
                    <a:pt x="1441" y="486"/>
                    <a:pt x="1453" y="497"/>
                    <a:pt x="1462" y="497"/>
                  </a:cubicBezTo>
                  <a:cubicBezTo>
                    <a:pt x="1498" y="497"/>
                    <a:pt x="1514" y="450"/>
                    <a:pt x="1512" y="410"/>
                  </a:cubicBezTo>
                  <a:cubicBezTo>
                    <a:pt x="1509" y="380"/>
                    <a:pt x="1509" y="380"/>
                    <a:pt x="1509" y="380"/>
                  </a:cubicBezTo>
                  <a:cubicBezTo>
                    <a:pt x="1525" y="380"/>
                    <a:pt x="1525" y="380"/>
                    <a:pt x="1525" y="380"/>
                  </a:cubicBezTo>
                  <a:cubicBezTo>
                    <a:pt x="1539" y="380"/>
                    <a:pt x="1560" y="371"/>
                    <a:pt x="1560" y="360"/>
                  </a:cubicBezTo>
                  <a:cubicBezTo>
                    <a:pt x="1560" y="358"/>
                    <a:pt x="1560" y="358"/>
                    <a:pt x="1560" y="358"/>
                  </a:cubicBezTo>
                  <a:cubicBezTo>
                    <a:pt x="1560" y="354"/>
                    <a:pt x="1560" y="354"/>
                    <a:pt x="1560" y="354"/>
                  </a:cubicBezTo>
                  <a:cubicBezTo>
                    <a:pt x="1553" y="341"/>
                    <a:pt x="1531" y="336"/>
                    <a:pt x="1512" y="336"/>
                  </a:cubicBezTo>
                  <a:cubicBezTo>
                    <a:pt x="1502" y="336"/>
                    <a:pt x="1502" y="336"/>
                    <a:pt x="1502" y="336"/>
                  </a:cubicBezTo>
                  <a:cubicBezTo>
                    <a:pt x="1491" y="310"/>
                    <a:pt x="1491" y="310"/>
                    <a:pt x="1491" y="310"/>
                  </a:cubicBezTo>
                  <a:cubicBezTo>
                    <a:pt x="1506" y="302"/>
                    <a:pt x="1536" y="295"/>
                    <a:pt x="1536" y="275"/>
                  </a:cubicBezTo>
                  <a:cubicBezTo>
                    <a:pt x="1536" y="260"/>
                    <a:pt x="1513" y="252"/>
                    <a:pt x="1497" y="252"/>
                  </a:cubicBezTo>
                  <a:cubicBezTo>
                    <a:pt x="1475" y="252"/>
                    <a:pt x="1475" y="252"/>
                    <a:pt x="1475" y="252"/>
                  </a:cubicBezTo>
                  <a:cubicBezTo>
                    <a:pt x="1464" y="252"/>
                    <a:pt x="1439" y="260"/>
                    <a:pt x="1439" y="271"/>
                  </a:cubicBezTo>
                  <a:cubicBezTo>
                    <a:pt x="1439" y="281"/>
                    <a:pt x="1451" y="293"/>
                    <a:pt x="1458" y="293"/>
                  </a:cubicBezTo>
                  <a:cubicBezTo>
                    <a:pt x="1469" y="293"/>
                    <a:pt x="1479" y="286"/>
                    <a:pt x="1488" y="286"/>
                  </a:cubicBezTo>
                  <a:cubicBezTo>
                    <a:pt x="1487" y="298"/>
                    <a:pt x="1478" y="303"/>
                    <a:pt x="1469" y="308"/>
                  </a:cubicBezTo>
                  <a:cubicBezTo>
                    <a:pt x="1469" y="312"/>
                    <a:pt x="1469" y="312"/>
                    <a:pt x="1469" y="312"/>
                  </a:cubicBezTo>
                  <a:cubicBezTo>
                    <a:pt x="1469" y="319"/>
                    <a:pt x="1469" y="319"/>
                    <a:pt x="1469" y="319"/>
                  </a:cubicBezTo>
                  <a:cubicBezTo>
                    <a:pt x="1469" y="323"/>
                    <a:pt x="1469" y="323"/>
                    <a:pt x="1469" y="323"/>
                  </a:cubicBezTo>
                  <a:cubicBezTo>
                    <a:pt x="1471" y="326"/>
                    <a:pt x="1473" y="328"/>
                    <a:pt x="1473" y="334"/>
                  </a:cubicBezTo>
                  <a:cubicBezTo>
                    <a:pt x="1473" y="337"/>
                    <a:pt x="1470" y="338"/>
                    <a:pt x="1467" y="338"/>
                  </a:cubicBezTo>
                  <a:cubicBezTo>
                    <a:pt x="1454" y="338"/>
                    <a:pt x="1454" y="338"/>
                    <a:pt x="1454" y="338"/>
                  </a:cubicBezTo>
                  <a:cubicBezTo>
                    <a:pt x="1400" y="346"/>
                    <a:pt x="1400" y="346"/>
                    <a:pt x="1400" y="346"/>
                  </a:cubicBezTo>
                  <a:cubicBezTo>
                    <a:pt x="1398" y="353"/>
                    <a:pt x="1397" y="348"/>
                    <a:pt x="1397" y="354"/>
                  </a:cubicBezTo>
                  <a:cubicBezTo>
                    <a:pt x="1397" y="361"/>
                    <a:pt x="1415" y="370"/>
                    <a:pt x="1422" y="372"/>
                  </a:cubicBezTo>
                  <a:cubicBezTo>
                    <a:pt x="1432" y="375"/>
                    <a:pt x="1448" y="377"/>
                    <a:pt x="1460" y="377"/>
                  </a:cubicBezTo>
                  <a:cubicBezTo>
                    <a:pt x="1466" y="377"/>
                    <a:pt x="1467" y="378"/>
                    <a:pt x="1473" y="379"/>
                  </a:cubicBezTo>
                  <a:cubicBezTo>
                    <a:pt x="1475" y="399"/>
                    <a:pt x="1475" y="399"/>
                    <a:pt x="1475" y="399"/>
                  </a:cubicBezTo>
                  <a:cubicBezTo>
                    <a:pt x="1475" y="405"/>
                    <a:pt x="1475" y="405"/>
                    <a:pt x="1475" y="405"/>
                  </a:cubicBezTo>
                  <a:cubicBezTo>
                    <a:pt x="1475" y="418"/>
                    <a:pt x="1462" y="441"/>
                    <a:pt x="1456" y="449"/>
                  </a:cubicBezTo>
                  <a:cubicBezTo>
                    <a:pt x="1447" y="447"/>
                    <a:pt x="1447" y="447"/>
                    <a:pt x="1447" y="447"/>
                  </a:cubicBezTo>
                  <a:cubicBezTo>
                    <a:pt x="1444" y="444"/>
                    <a:pt x="1440" y="438"/>
                    <a:pt x="1434" y="438"/>
                  </a:cubicBezTo>
                  <a:cubicBezTo>
                    <a:pt x="1431" y="438"/>
                    <a:pt x="1430" y="441"/>
                    <a:pt x="1430" y="444"/>
                  </a:cubicBezTo>
                  <a:cubicBezTo>
                    <a:pt x="1430" y="445"/>
                    <a:pt x="1430" y="445"/>
                    <a:pt x="1430" y="445"/>
                  </a:cubicBezTo>
                  <a:cubicBezTo>
                    <a:pt x="1430" y="455"/>
                    <a:pt x="1437" y="470"/>
                    <a:pt x="1439" y="479"/>
                  </a:cubicBezTo>
                  <a:close/>
                  <a:moveTo>
                    <a:pt x="221" y="491"/>
                  </a:moveTo>
                  <a:cubicBezTo>
                    <a:pt x="229" y="486"/>
                    <a:pt x="254" y="477"/>
                    <a:pt x="254" y="466"/>
                  </a:cubicBezTo>
                  <a:cubicBezTo>
                    <a:pt x="254" y="460"/>
                    <a:pt x="224" y="450"/>
                    <a:pt x="215" y="452"/>
                  </a:cubicBezTo>
                  <a:cubicBezTo>
                    <a:pt x="199" y="454"/>
                    <a:pt x="199" y="454"/>
                    <a:pt x="199" y="454"/>
                  </a:cubicBezTo>
                  <a:cubicBezTo>
                    <a:pt x="187" y="455"/>
                    <a:pt x="186" y="450"/>
                    <a:pt x="172" y="453"/>
                  </a:cubicBezTo>
                  <a:cubicBezTo>
                    <a:pt x="164" y="454"/>
                    <a:pt x="153" y="456"/>
                    <a:pt x="145" y="455"/>
                  </a:cubicBezTo>
                  <a:cubicBezTo>
                    <a:pt x="87" y="453"/>
                    <a:pt x="87" y="453"/>
                    <a:pt x="87" y="453"/>
                  </a:cubicBezTo>
                  <a:cubicBezTo>
                    <a:pt x="67" y="453"/>
                    <a:pt x="67" y="453"/>
                    <a:pt x="67" y="453"/>
                  </a:cubicBezTo>
                  <a:cubicBezTo>
                    <a:pt x="63" y="453"/>
                    <a:pt x="63" y="453"/>
                    <a:pt x="63" y="453"/>
                  </a:cubicBezTo>
                  <a:cubicBezTo>
                    <a:pt x="48" y="459"/>
                    <a:pt x="48" y="459"/>
                    <a:pt x="48" y="459"/>
                  </a:cubicBezTo>
                  <a:cubicBezTo>
                    <a:pt x="46" y="465"/>
                    <a:pt x="46" y="465"/>
                    <a:pt x="46" y="465"/>
                  </a:cubicBezTo>
                  <a:cubicBezTo>
                    <a:pt x="46" y="468"/>
                    <a:pt x="46" y="468"/>
                    <a:pt x="46" y="468"/>
                  </a:cubicBezTo>
                  <a:cubicBezTo>
                    <a:pt x="46" y="479"/>
                    <a:pt x="72" y="498"/>
                    <a:pt x="78" y="498"/>
                  </a:cubicBezTo>
                  <a:cubicBezTo>
                    <a:pt x="80" y="498"/>
                    <a:pt x="80" y="498"/>
                    <a:pt x="80" y="498"/>
                  </a:cubicBezTo>
                  <a:cubicBezTo>
                    <a:pt x="86" y="498"/>
                    <a:pt x="84" y="492"/>
                    <a:pt x="91" y="492"/>
                  </a:cubicBezTo>
                  <a:cubicBezTo>
                    <a:pt x="94" y="492"/>
                    <a:pt x="94" y="492"/>
                    <a:pt x="94" y="492"/>
                  </a:cubicBezTo>
                  <a:cubicBezTo>
                    <a:pt x="105" y="492"/>
                    <a:pt x="130" y="490"/>
                    <a:pt x="135" y="491"/>
                  </a:cubicBezTo>
                  <a:cubicBezTo>
                    <a:pt x="165" y="494"/>
                    <a:pt x="165" y="494"/>
                    <a:pt x="165" y="494"/>
                  </a:cubicBezTo>
                  <a:cubicBezTo>
                    <a:pt x="169" y="494"/>
                    <a:pt x="169" y="494"/>
                    <a:pt x="169" y="494"/>
                  </a:cubicBezTo>
                  <a:cubicBezTo>
                    <a:pt x="176" y="490"/>
                    <a:pt x="176" y="490"/>
                    <a:pt x="176" y="490"/>
                  </a:cubicBezTo>
                  <a:cubicBezTo>
                    <a:pt x="180" y="491"/>
                    <a:pt x="180" y="491"/>
                    <a:pt x="180" y="491"/>
                  </a:cubicBezTo>
                  <a:cubicBezTo>
                    <a:pt x="217" y="491"/>
                    <a:pt x="217" y="491"/>
                    <a:pt x="217" y="491"/>
                  </a:cubicBezTo>
                  <a:cubicBezTo>
                    <a:pt x="221" y="491"/>
                    <a:pt x="221" y="491"/>
                    <a:pt x="221" y="491"/>
                  </a:cubicBezTo>
                  <a:close/>
                  <a:moveTo>
                    <a:pt x="169" y="403"/>
                  </a:moveTo>
                  <a:cubicBezTo>
                    <a:pt x="171" y="400"/>
                    <a:pt x="171" y="400"/>
                    <a:pt x="171" y="400"/>
                  </a:cubicBezTo>
                  <a:cubicBezTo>
                    <a:pt x="165" y="388"/>
                    <a:pt x="165" y="388"/>
                    <a:pt x="165" y="388"/>
                  </a:cubicBezTo>
                  <a:cubicBezTo>
                    <a:pt x="161" y="388"/>
                    <a:pt x="161" y="388"/>
                    <a:pt x="161" y="388"/>
                  </a:cubicBezTo>
                  <a:cubicBezTo>
                    <a:pt x="145" y="386"/>
                    <a:pt x="145" y="386"/>
                    <a:pt x="145" y="386"/>
                  </a:cubicBezTo>
                  <a:cubicBezTo>
                    <a:pt x="137" y="387"/>
                    <a:pt x="137" y="387"/>
                    <a:pt x="137" y="387"/>
                  </a:cubicBezTo>
                  <a:cubicBezTo>
                    <a:pt x="133" y="387"/>
                    <a:pt x="133" y="387"/>
                    <a:pt x="133" y="387"/>
                  </a:cubicBezTo>
                  <a:cubicBezTo>
                    <a:pt x="128" y="389"/>
                    <a:pt x="127" y="392"/>
                    <a:pt x="119" y="392"/>
                  </a:cubicBezTo>
                  <a:cubicBezTo>
                    <a:pt x="117" y="386"/>
                    <a:pt x="115" y="386"/>
                    <a:pt x="115" y="379"/>
                  </a:cubicBezTo>
                  <a:cubicBezTo>
                    <a:pt x="115" y="360"/>
                    <a:pt x="115" y="360"/>
                    <a:pt x="115" y="360"/>
                  </a:cubicBezTo>
                  <a:cubicBezTo>
                    <a:pt x="120" y="361"/>
                    <a:pt x="122" y="360"/>
                    <a:pt x="122" y="366"/>
                  </a:cubicBezTo>
                  <a:cubicBezTo>
                    <a:pt x="122" y="370"/>
                    <a:pt x="122" y="370"/>
                    <a:pt x="122" y="370"/>
                  </a:cubicBezTo>
                  <a:cubicBezTo>
                    <a:pt x="122" y="373"/>
                    <a:pt x="122" y="373"/>
                    <a:pt x="122" y="373"/>
                  </a:cubicBezTo>
                  <a:cubicBezTo>
                    <a:pt x="124" y="379"/>
                    <a:pt x="124" y="379"/>
                    <a:pt x="124" y="379"/>
                  </a:cubicBezTo>
                  <a:cubicBezTo>
                    <a:pt x="139" y="379"/>
                    <a:pt x="139" y="379"/>
                    <a:pt x="139" y="379"/>
                  </a:cubicBezTo>
                  <a:cubicBezTo>
                    <a:pt x="141" y="373"/>
                    <a:pt x="141" y="373"/>
                    <a:pt x="141" y="373"/>
                  </a:cubicBezTo>
                  <a:cubicBezTo>
                    <a:pt x="145" y="373"/>
                    <a:pt x="145" y="373"/>
                    <a:pt x="145" y="373"/>
                  </a:cubicBezTo>
                  <a:cubicBezTo>
                    <a:pt x="148" y="373"/>
                    <a:pt x="148" y="373"/>
                    <a:pt x="148" y="373"/>
                  </a:cubicBezTo>
                  <a:cubicBezTo>
                    <a:pt x="152" y="373"/>
                    <a:pt x="152" y="373"/>
                    <a:pt x="152" y="373"/>
                  </a:cubicBezTo>
                  <a:cubicBezTo>
                    <a:pt x="172" y="358"/>
                    <a:pt x="172" y="358"/>
                    <a:pt x="172" y="358"/>
                  </a:cubicBezTo>
                  <a:cubicBezTo>
                    <a:pt x="172" y="347"/>
                    <a:pt x="172" y="347"/>
                    <a:pt x="172" y="347"/>
                  </a:cubicBezTo>
                  <a:cubicBezTo>
                    <a:pt x="172" y="341"/>
                    <a:pt x="170" y="341"/>
                    <a:pt x="169" y="334"/>
                  </a:cubicBezTo>
                  <a:cubicBezTo>
                    <a:pt x="158" y="334"/>
                    <a:pt x="158" y="334"/>
                    <a:pt x="158" y="334"/>
                  </a:cubicBezTo>
                  <a:cubicBezTo>
                    <a:pt x="152" y="337"/>
                    <a:pt x="141" y="342"/>
                    <a:pt x="133" y="342"/>
                  </a:cubicBezTo>
                  <a:cubicBezTo>
                    <a:pt x="130" y="342"/>
                    <a:pt x="130" y="342"/>
                    <a:pt x="130" y="342"/>
                  </a:cubicBezTo>
                  <a:cubicBezTo>
                    <a:pt x="126" y="342"/>
                    <a:pt x="126" y="342"/>
                    <a:pt x="126" y="342"/>
                  </a:cubicBezTo>
                  <a:cubicBezTo>
                    <a:pt x="119" y="346"/>
                    <a:pt x="119" y="346"/>
                    <a:pt x="119" y="346"/>
                  </a:cubicBezTo>
                  <a:cubicBezTo>
                    <a:pt x="115" y="346"/>
                    <a:pt x="115" y="346"/>
                    <a:pt x="115" y="346"/>
                  </a:cubicBezTo>
                  <a:cubicBezTo>
                    <a:pt x="110" y="346"/>
                    <a:pt x="110" y="344"/>
                    <a:pt x="109" y="340"/>
                  </a:cubicBezTo>
                  <a:cubicBezTo>
                    <a:pt x="107" y="309"/>
                    <a:pt x="107" y="309"/>
                    <a:pt x="107" y="309"/>
                  </a:cubicBezTo>
                  <a:cubicBezTo>
                    <a:pt x="107" y="301"/>
                    <a:pt x="107" y="301"/>
                    <a:pt x="107" y="301"/>
                  </a:cubicBezTo>
                  <a:cubicBezTo>
                    <a:pt x="120" y="301"/>
                    <a:pt x="120" y="301"/>
                    <a:pt x="120" y="301"/>
                  </a:cubicBezTo>
                  <a:cubicBezTo>
                    <a:pt x="126" y="301"/>
                    <a:pt x="131" y="304"/>
                    <a:pt x="135" y="307"/>
                  </a:cubicBezTo>
                  <a:cubicBezTo>
                    <a:pt x="169" y="307"/>
                    <a:pt x="169" y="307"/>
                    <a:pt x="169" y="307"/>
                  </a:cubicBezTo>
                  <a:cubicBezTo>
                    <a:pt x="174" y="309"/>
                    <a:pt x="177" y="309"/>
                    <a:pt x="178" y="316"/>
                  </a:cubicBezTo>
                  <a:cubicBezTo>
                    <a:pt x="186" y="364"/>
                    <a:pt x="186" y="364"/>
                    <a:pt x="186" y="364"/>
                  </a:cubicBezTo>
                  <a:cubicBezTo>
                    <a:pt x="186" y="367"/>
                    <a:pt x="182" y="378"/>
                    <a:pt x="182" y="387"/>
                  </a:cubicBezTo>
                  <a:cubicBezTo>
                    <a:pt x="182" y="398"/>
                    <a:pt x="182" y="398"/>
                    <a:pt x="182" y="398"/>
                  </a:cubicBezTo>
                  <a:cubicBezTo>
                    <a:pt x="182" y="401"/>
                    <a:pt x="182" y="401"/>
                    <a:pt x="184" y="403"/>
                  </a:cubicBezTo>
                  <a:cubicBezTo>
                    <a:pt x="188" y="410"/>
                    <a:pt x="188" y="410"/>
                    <a:pt x="188" y="410"/>
                  </a:cubicBezTo>
                  <a:cubicBezTo>
                    <a:pt x="195" y="411"/>
                    <a:pt x="195" y="411"/>
                    <a:pt x="195" y="411"/>
                  </a:cubicBezTo>
                  <a:cubicBezTo>
                    <a:pt x="212" y="411"/>
                    <a:pt x="228" y="388"/>
                    <a:pt x="228" y="370"/>
                  </a:cubicBezTo>
                  <a:cubicBezTo>
                    <a:pt x="228" y="351"/>
                    <a:pt x="228" y="351"/>
                    <a:pt x="228" y="351"/>
                  </a:cubicBezTo>
                  <a:cubicBezTo>
                    <a:pt x="228" y="341"/>
                    <a:pt x="232" y="341"/>
                    <a:pt x="232" y="331"/>
                  </a:cubicBezTo>
                  <a:cubicBezTo>
                    <a:pt x="232" y="314"/>
                    <a:pt x="232" y="314"/>
                    <a:pt x="232" y="314"/>
                  </a:cubicBezTo>
                  <a:cubicBezTo>
                    <a:pt x="232" y="310"/>
                    <a:pt x="232" y="310"/>
                    <a:pt x="232" y="310"/>
                  </a:cubicBezTo>
                  <a:cubicBezTo>
                    <a:pt x="228" y="303"/>
                    <a:pt x="228" y="303"/>
                    <a:pt x="228" y="303"/>
                  </a:cubicBezTo>
                  <a:cubicBezTo>
                    <a:pt x="228" y="299"/>
                    <a:pt x="228" y="299"/>
                    <a:pt x="228" y="299"/>
                  </a:cubicBezTo>
                  <a:cubicBezTo>
                    <a:pt x="226" y="284"/>
                    <a:pt x="226" y="284"/>
                    <a:pt x="226" y="284"/>
                  </a:cubicBezTo>
                  <a:cubicBezTo>
                    <a:pt x="217" y="281"/>
                    <a:pt x="217" y="281"/>
                    <a:pt x="217" y="281"/>
                  </a:cubicBezTo>
                  <a:cubicBezTo>
                    <a:pt x="213" y="281"/>
                    <a:pt x="213" y="281"/>
                    <a:pt x="213" y="281"/>
                  </a:cubicBezTo>
                  <a:cubicBezTo>
                    <a:pt x="204" y="281"/>
                    <a:pt x="196" y="276"/>
                    <a:pt x="184" y="277"/>
                  </a:cubicBezTo>
                  <a:cubicBezTo>
                    <a:pt x="146" y="279"/>
                    <a:pt x="146" y="279"/>
                    <a:pt x="146" y="279"/>
                  </a:cubicBezTo>
                  <a:cubicBezTo>
                    <a:pt x="126" y="279"/>
                    <a:pt x="126" y="279"/>
                    <a:pt x="126" y="279"/>
                  </a:cubicBezTo>
                  <a:cubicBezTo>
                    <a:pt x="122" y="279"/>
                    <a:pt x="122" y="279"/>
                    <a:pt x="122" y="279"/>
                  </a:cubicBezTo>
                  <a:cubicBezTo>
                    <a:pt x="111" y="284"/>
                    <a:pt x="111" y="284"/>
                    <a:pt x="111" y="284"/>
                  </a:cubicBezTo>
                  <a:cubicBezTo>
                    <a:pt x="107" y="284"/>
                    <a:pt x="107" y="284"/>
                    <a:pt x="107" y="284"/>
                  </a:cubicBezTo>
                  <a:cubicBezTo>
                    <a:pt x="102" y="284"/>
                    <a:pt x="101" y="283"/>
                    <a:pt x="96" y="282"/>
                  </a:cubicBezTo>
                  <a:cubicBezTo>
                    <a:pt x="87" y="286"/>
                    <a:pt x="87" y="286"/>
                    <a:pt x="87" y="286"/>
                  </a:cubicBezTo>
                  <a:cubicBezTo>
                    <a:pt x="87" y="290"/>
                    <a:pt x="87" y="290"/>
                    <a:pt x="87" y="290"/>
                  </a:cubicBezTo>
                  <a:cubicBezTo>
                    <a:pt x="87" y="295"/>
                    <a:pt x="87" y="295"/>
                    <a:pt x="87" y="295"/>
                  </a:cubicBezTo>
                  <a:cubicBezTo>
                    <a:pt x="87" y="299"/>
                    <a:pt x="87" y="299"/>
                    <a:pt x="87" y="299"/>
                  </a:cubicBezTo>
                  <a:cubicBezTo>
                    <a:pt x="79" y="312"/>
                    <a:pt x="79" y="312"/>
                    <a:pt x="79" y="312"/>
                  </a:cubicBezTo>
                  <a:cubicBezTo>
                    <a:pt x="80" y="316"/>
                    <a:pt x="80" y="316"/>
                    <a:pt x="80" y="316"/>
                  </a:cubicBezTo>
                  <a:cubicBezTo>
                    <a:pt x="73" y="366"/>
                    <a:pt x="73" y="366"/>
                    <a:pt x="73" y="366"/>
                  </a:cubicBezTo>
                  <a:cubicBezTo>
                    <a:pt x="74" y="387"/>
                    <a:pt x="74" y="387"/>
                    <a:pt x="74" y="387"/>
                  </a:cubicBezTo>
                  <a:cubicBezTo>
                    <a:pt x="74" y="399"/>
                    <a:pt x="79" y="399"/>
                    <a:pt x="80" y="411"/>
                  </a:cubicBezTo>
                  <a:cubicBezTo>
                    <a:pt x="84" y="414"/>
                    <a:pt x="86" y="419"/>
                    <a:pt x="93" y="420"/>
                  </a:cubicBezTo>
                  <a:cubicBezTo>
                    <a:pt x="107" y="422"/>
                    <a:pt x="107" y="422"/>
                    <a:pt x="107" y="422"/>
                  </a:cubicBezTo>
                  <a:cubicBezTo>
                    <a:pt x="112" y="419"/>
                    <a:pt x="114" y="414"/>
                    <a:pt x="119" y="414"/>
                  </a:cubicBezTo>
                  <a:cubicBezTo>
                    <a:pt x="130" y="414"/>
                    <a:pt x="130" y="414"/>
                    <a:pt x="130" y="414"/>
                  </a:cubicBezTo>
                  <a:cubicBezTo>
                    <a:pt x="148" y="414"/>
                    <a:pt x="153" y="405"/>
                    <a:pt x="158" y="405"/>
                  </a:cubicBezTo>
                  <a:cubicBezTo>
                    <a:pt x="159" y="405"/>
                    <a:pt x="159" y="405"/>
                    <a:pt x="159" y="405"/>
                  </a:cubicBezTo>
                  <a:cubicBezTo>
                    <a:pt x="164" y="405"/>
                    <a:pt x="165" y="404"/>
                    <a:pt x="169" y="403"/>
                  </a:cubicBezTo>
                  <a:close/>
                  <a:moveTo>
                    <a:pt x="65" y="141"/>
                  </a:moveTo>
                  <a:cubicBezTo>
                    <a:pt x="70" y="138"/>
                    <a:pt x="71" y="138"/>
                    <a:pt x="80" y="138"/>
                  </a:cubicBezTo>
                  <a:cubicBezTo>
                    <a:pt x="80" y="151"/>
                    <a:pt x="80" y="151"/>
                    <a:pt x="80" y="151"/>
                  </a:cubicBezTo>
                  <a:cubicBezTo>
                    <a:pt x="80" y="160"/>
                    <a:pt x="57" y="164"/>
                    <a:pt x="48" y="164"/>
                  </a:cubicBezTo>
                  <a:cubicBezTo>
                    <a:pt x="44" y="164"/>
                    <a:pt x="45" y="164"/>
                    <a:pt x="42" y="165"/>
                  </a:cubicBezTo>
                  <a:cubicBezTo>
                    <a:pt x="41" y="154"/>
                    <a:pt x="41" y="154"/>
                    <a:pt x="41" y="154"/>
                  </a:cubicBezTo>
                  <a:cubicBezTo>
                    <a:pt x="46" y="139"/>
                    <a:pt x="46" y="139"/>
                    <a:pt x="46" y="139"/>
                  </a:cubicBezTo>
                  <a:cubicBezTo>
                    <a:pt x="51" y="142"/>
                    <a:pt x="45" y="141"/>
                    <a:pt x="52" y="141"/>
                  </a:cubicBezTo>
                  <a:cubicBezTo>
                    <a:pt x="61" y="141"/>
                    <a:pt x="61" y="141"/>
                    <a:pt x="61" y="141"/>
                  </a:cubicBezTo>
                  <a:cubicBezTo>
                    <a:pt x="65" y="141"/>
                    <a:pt x="65" y="141"/>
                    <a:pt x="65" y="141"/>
                  </a:cubicBezTo>
                  <a:close/>
                  <a:moveTo>
                    <a:pt x="74" y="255"/>
                  </a:moveTo>
                  <a:cubicBezTo>
                    <a:pt x="78" y="238"/>
                    <a:pt x="78" y="238"/>
                    <a:pt x="78" y="238"/>
                  </a:cubicBezTo>
                  <a:cubicBezTo>
                    <a:pt x="71" y="229"/>
                    <a:pt x="71" y="229"/>
                    <a:pt x="71" y="229"/>
                  </a:cubicBezTo>
                  <a:cubicBezTo>
                    <a:pt x="58" y="230"/>
                    <a:pt x="54" y="241"/>
                    <a:pt x="41" y="242"/>
                  </a:cubicBezTo>
                  <a:cubicBezTo>
                    <a:pt x="41" y="195"/>
                    <a:pt x="41" y="195"/>
                    <a:pt x="41" y="195"/>
                  </a:cubicBezTo>
                  <a:cubicBezTo>
                    <a:pt x="54" y="195"/>
                    <a:pt x="54" y="199"/>
                    <a:pt x="65" y="199"/>
                  </a:cubicBezTo>
                  <a:cubicBezTo>
                    <a:pt x="65" y="199"/>
                    <a:pt x="85" y="192"/>
                    <a:pt x="90" y="190"/>
                  </a:cubicBezTo>
                  <a:cubicBezTo>
                    <a:pt x="99" y="187"/>
                    <a:pt x="102" y="183"/>
                    <a:pt x="107" y="177"/>
                  </a:cubicBezTo>
                  <a:cubicBezTo>
                    <a:pt x="107" y="171"/>
                    <a:pt x="107" y="171"/>
                    <a:pt x="107" y="171"/>
                  </a:cubicBezTo>
                  <a:cubicBezTo>
                    <a:pt x="112" y="162"/>
                    <a:pt x="118" y="160"/>
                    <a:pt x="120" y="152"/>
                  </a:cubicBezTo>
                  <a:cubicBezTo>
                    <a:pt x="123" y="141"/>
                    <a:pt x="123" y="137"/>
                    <a:pt x="128" y="128"/>
                  </a:cubicBezTo>
                  <a:cubicBezTo>
                    <a:pt x="128" y="125"/>
                    <a:pt x="128" y="125"/>
                    <a:pt x="128" y="125"/>
                  </a:cubicBezTo>
                  <a:cubicBezTo>
                    <a:pt x="128" y="112"/>
                    <a:pt x="128" y="112"/>
                    <a:pt x="128" y="112"/>
                  </a:cubicBezTo>
                  <a:cubicBezTo>
                    <a:pt x="126" y="80"/>
                    <a:pt x="126" y="80"/>
                    <a:pt x="126" y="80"/>
                  </a:cubicBezTo>
                  <a:cubicBezTo>
                    <a:pt x="128" y="58"/>
                    <a:pt x="128" y="58"/>
                    <a:pt x="128" y="58"/>
                  </a:cubicBezTo>
                  <a:cubicBezTo>
                    <a:pt x="128" y="54"/>
                    <a:pt x="128" y="54"/>
                    <a:pt x="128" y="54"/>
                  </a:cubicBezTo>
                  <a:cubicBezTo>
                    <a:pt x="122" y="43"/>
                    <a:pt x="123" y="41"/>
                    <a:pt x="111" y="35"/>
                  </a:cubicBezTo>
                  <a:cubicBezTo>
                    <a:pt x="107" y="35"/>
                    <a:pt x="107" y="35"/>
                    <a:pt x="107" y="35"/>
                  </a:cubicBezTo>
                  <a:cubicBezTo>
                    <a:pt x="89" y="35"/>
                    <a:pt x="89" y="35"/>
                    <a:pt x="89" y="35"/>
                  </a:cubicBezTo>
                  <a:cubicBezTo>
                    <a:pt x="85" y="35"/>
                    <a:pt x="85" y="35"/>
                    <a:pt x="85" y="35"/>
                  </a:cubicBezTo>
                  <a:cubicBezTo>
                    <a:pt x="79" y="39"/>
                    <a:pt x="67" y="45"/>
                    <a:pt x="57" y="45"/>
                  </a:cubicBezTo>
                  <a:cubicBezTo>
                    <a:pt x="28" y="45"/>
                    <a:pt x="28" y="45"/>
                    <a:pt x="28" y="45"/>
                  </a:cubicBezTo>
                  <a:cubicBezTo>
                    <a:pt x="9" y="46"/>
                    <a:pt x="9" y="46"/>
                    <a:pt x="9" y="46"/>
                  </a:cubicBezTo>
                  <a:cubicBezTo>
                    <a:pt x="5" y="47"/>
                    <a:pt x="5" y="47"/>
                    <a:pt x="5" y="47"/>
                  </a:cubicBezTo>
                  <a:cubicBezTo>
                    <a:pt x="0" y="49"/>
                    <a:pt x="0" y="49"/>
                    <a:pt x="0" y="49"/>
                  </a:cubicBezTo>
                  <a:cubicBezTo>
                    <a:pt x="0" y="60"/>
                    <a:pt x="0" y="60"/>
                    <a:pt x="0" y="60"/>
                  </a:cubicBezTo>
                  <a:cubicBezTo>
                    <a:pt x="0" y="67"/>
                    <a:pt x="4" y="69"/>
                    <a:pt x="5" y="76"/>
                  </a:cubicBezTo>
                  <a:cubicBezTo>
                    <a:pt x="22" y="79"/>
                    <a:pt x="22" y="79"/>
                    <a:pt x="22" y="79"/>
                  </a:cubicBezTo>
                  <a:cubicBezTo>
                    <a:pt x="26" y="78"/>
                    <a:pt x="26" y="78"/>
                    <a:pt x="26" y="78"/>
                  </a:cubicBezTo>
                  <a:cubicBezTo>
                    <a:pt x="29" y="78"/>
                    <a:pt x="29" y="78"/>
                    <a:pt x="29" y="78"/>
                  </a:cubicBezTo>
                  <a:cubicBezTo>
                    <a:pt x="35" y="81"/>
                    <a:pt x="48" y="90"/>
                    <a:pt x="55" y="89"/>
                  </a:cubicBezTo>
                  <a:cubicBezTo>
                    <a:pt x="81" y="87"/>
                    <a:pt x="81" y="87"/>
                    <a:pt x="81" y="87"/>
                  </a:cubicBezTo>
                  <a:cubicBezTo>
                    <a:pt x="81" y="102"/>
                    <a:pt x="81" y="102"/>
                    <a:pt x="81" y="102"/>
                  </a:cubicBezTo>
                  <a:cubicBezTo>
                    <a:pt x="76" y="104"/>
                    <a:pt x="76" y="104"/>
                    <a:pt x="76" y="104"/>
                  </a:cubicBezTo>
                  <a:cubicBezTo>
                    <a:pt x="72" y="104"/>
                    <a:pt x="72" y="104"/>
                    <a:pt x="72" y="104"/>
                  </a:cubicBezTo>
                  <a:cubicBezTo>
                    <a:pt x="42" y="108"/>
                    <a:pt x="42" y="108"/>
                    <a:pt x="42" y="108"/>
                  </a:cubicBezTo>
                  <a:cubicBezTo>
                    <a:pt x="38" y="108"/>
                    <a:pt x="35" y="104"/>
                    <a:pt x="35" y="100"/>
                  </a:cubicBezTo>
                  <a:cubicBezTo>
                    <a:pt x="35" y="99"/>
                    <a:pt x="35" y="99"/>
                    <a:pt x="35" y="99"/>
                  </a:cubicBezTo>
                  <a:cubicBezTo>
                    <a:pt x="35" y="95"/>
                    <a:pt x="35" y="95"/>
                    <a:pt x="35" y="95"/>
                  </a:cubicBezTo>
                  <a:cubicBezTo>
                    <a:pt x="31" y="87"/>
                    <a:pt x="29" y="86"/>
                    <a:pt x="18" y="86"/>
                  </a:cubicBezTo>
                  <a:cubicBezTo>
                    <a:pt x="13" y="86"/>
                    <a:pt x="13" y="86"/>
                    <a:pt x="13" y="86"/>
                  </a:cubicBezTo>
                  <a:cubicBezTo>
                    <a:pt x="16" y="97"/>
                    <a:pt x="16" y="97"/>
                    <a:pt x="16" y="97"/>
                  </a:cubicBezTo>
                  <a:cubicBezTo>
                    <a:pt x="16" y="100"/>
                    <a:pt x="16" y="100"/>
                    <a:pt x="16" y="100"/>
                  </a:cubicBezTo>
                  <a:cubicBezTo>
                    <a:pt x="16" y="141"/>
                    <a:pt x="16" y="141"/>
                    <a:pt x="16" y="141"/>
                  </a:cubicBezTo>
                  <a:cubicBezTo>
                    <a:pt x="12" y="203"/>
                    <a:pt x="12" y="203"/>
                    <a:pt x="12" y="203"/>
                  </a:cubicBezTo>
                  <a:cubicBezTo>
                    <a:pt x="13" y="223"/>
                    <a:pt x="13" y="223"/>
                    <a:pt x="13" y="223"/>
                  </a:cubicBezTo>
                  <a:cubicBezTo>
                    <a:pt x="14" y="236"/>
                    <a:pt x="14" y="236"/>
                    <a:pt x="14" y="236"/>
                  </a:cubicBezTo>
                  <a:cubicBezTo>
                    <a:pt x="4" y="262"/>
                    <a:pt x="4" y="262"/>
                    <a:pt x="4" y="262"/>
                  </a:cubicBezTo>
                  <a:cubicBezTo>
                    <a:pt x="3" y="266"/>
                    <a:pt x="3" y="266"/>
                    <a:pt x="3" y="266"/>
                  </a:cubicBezTo>
                  <a:cubicBezTo>
                    <a:pt x="3" y="275"/>
                    <a:pt x="3" y="275"/>
                    <a:pt x="3" y="275"/>
                  </a:cubicBezTo>
                  <a:cubicBezTo>
                    <a:pt x="3" y="279"/>
                    <a:pt x="3" y="279"/>
                    <a:pt x="3" y="279"/>
                  </a:cubicBezTo>
                  <a:cubicBezTo>
                    <a:pt x="8" y="287"/>
                    <a:pt x="17" y="303"/>
                    <a:pt x="28" y="303"/>
                  </a:cubicBezTo>
                  <a:cubicBezTo>
                    <a:pt x="38" y="303"/>
                    <a:pt x="48" y="288"/>
                    <a:pt x="53" y="280"/>
                  </a:cubicBezTo>
                  <a:cubicBezTo>
                    <a:pt x="60" y="269"/>
                    <a:pt x="68" y="263"/>
                    <a:pt x="74" y="255"/>
                  </a:cubicBezTo>
                  <a:close/>
                  <a:moveTo>
                    <a:pt x="208" y="82"/>
                  </a:moveTo>
                  <a:cubicBezTo>
                    <a:pt x="213" y="82"/>
                    <a:pt x="213" y="82"/>
                    <a:pt x="213" y="82"/>
                  </a:cubicBezTo>
                  <a:cubicBezTo>
                    <a:pt x="213" y="104"/>
                    <a:pt x="213" y="104"/>
                    <a:pt x="213" y="104"/>
                  </a:cubicBezTo>
                  <a:cubicBezTo>
                    <a:pt x="213" y="116"/>
                    <a:pt x="210" y="125"/>
                    <a:pt x="208" y="134"/>
                  </a:cubicBezTo>
                  <a:cubicBezTo>
                    <a:pt x="203" y="153"/>
                    <a:pt x="205" y="144"/>
                    <a:pt x="191" y="151"/>
                  </a:cubicBezTo>
                  <a:cubicBezTo>
                    <a:pt x="191" y="141"/>
                    <a:pt x="191" y="141"/>
                    <a:pt x="191" y="141"/>
                  </a:cubicBezTo>
                  <a:cubicBezTo>
                    <a:pt x="191" y="132"/>
                    <a:pt x="195" y="131"/>
                    <a:pt x="195" y="123"/>
                  </a:cubicBezTo>
                  <a:cubicBezTo>
                    <a:pt x="195" y="120"/>
                    <a:pt x="192" y="113"/>
                    <a:pt x="191" y="110"/>
                  </a:cubicBezTo>
                  <a:cubicBezTo>
                    <a:pt x="182" y="104"/>
                    <a:pt x="182" y="104"/>
                    <a:pt x="182" y="104"/>
                  </a:cubicBezTo>
                  <a:cubicBezTo>
                    <a:pt x="178" y="104"/>
                    <a:pt x="178" y="104"/>
                    <a:pt x="178" y="104"/>
                  </a:cubicBezTo>
                  <a:cubicBezTo>
                    <a:pt x="173" y="104"/>
                    <a:pt x="171" y="108"/>
                    <a:pt x="165" y="110"/>
                  </a:cubicBezTo>
                  <a:cubicBezTo>
                    <a:pt x="165" y="136"/>
                    <a:pt x="165" y="136"/>
                    <a:pt x="165" y="136"/>
                  </a:cubicBezTo>
                  <a:cubicBezTo>
                    <a:pt x="165" y="139"/>
                    <a:pt x="157" y="147"/>
                    <a:pt x="154" y="152"/>
                  </a:cubicBezTo>
                  <a:cubicBezTo>
                    <a:pt x="154" y="156"/>
                    <a:pt x="154" y="156"/>
                    <a:pt x="154" y="156"/>
                  </a:cubicBezTo>
                  <a:cubicBezTo>
                    <a:pt x="154" y="164"/>
                    <a:pt x="154" y="164"/>
                    <a:pt x="154" y="164"/>
                  </a:cubicBezTo>
                  <a:cubicBezTo>
                    <a:pt x="154" y="169"/>
                    <a:pt x="153" y="170"/>
                    <a:pt x="152" y="175"/>
                  </a:cubicBezTo>
                  <a:cubicBezTo>
                    <a:pt x="156" y="183"/>
                    <a:pt x="153" y="180"/>
                    <a:pt x="161" y="184"/>
                  </a:cubicBezTo>
                  <a:cubicBezTo>
                    <a:pt x="167" y="184"/>
                    <a:pt x="167" y="184"/>
                    <a:pt x="167" y="184"/>
                  </a:cubicBezTo>
                  <a:cubicBezTo>
                    <a:pt x="191" y="180"/>
                    <a:pt x="191" y="180"/>
                    <a:pt x="191" y="180"/>
                  </a:cubicBezTo>
                  <a:cubicBezTo>
                    <a:pt x="189" y="201"/>
                    <a:pt x="177" y="207"/>
                    <a:pt x="169" y="217"/>
                  </a:cubicBezTo>
                  <a:cubicBezTo>
                    <a:pt x="167" y="236"/>
                    <a:pt x="167" y="236"/>
                    <a:pt x="167" y="236"/>
                  </a:cubicBezTo>
                  <a:cubicBezTo>
                    <a:pt x="167" y="236"/>
                    <a:pt x="168" y="240"/>
                    <a:pt x="169" y="242"/>
                  </a:cubicBezTo>
                  <a:cubicBezTo>
                    <a:pt x="176" y="242"/>
                    <a:pt x="176" y="242"/>
                    <a:pt x="176" y="242"/>
                  </a:cubicBezTo>
                  <a:cubicBezTo>
                    <a:pt x="185" y="242"/>
                    <a:pt x="198" y="229"/>
                    <a:pt x="210" y="227"/>
                  </a:cubicBezTo>
                  <a:cubicBezTo>
                    <a:pt x="212" y="236"/>
                    <a:pt x="222" y="257"/>
                    <a:pt x="232" y="258"/>
                  </a:cubicBezTo>
                  <a:cubicBezTo>
                    <a:pt x="273" y="263"/>
                    <a:pt x="273" y="263"/>
                    <a:pt x="273" y="263"/>
                  </a:cubicBezTo>
                  <a:cubicBezTo>
                    <a:pt x="282" y="262"/>
                    <a:pt x="282" y="262"/>
                    <a:pt x="282" y="262"/>
                  </a:cubicBezTo>
                  <a:cubicBezTo>
                    <a:pt x="299" y="262"/>
                    <a:pt x="314" y="246"/>
                    <a:pt x="321" y="236"/>
                  </a:cubicBezTo>
                  <a:cubicBezTo>
                    <a:pt x="315" y="222"/>
                    <a:pt x="317" y="224"/>
                    <a:pt x="304" y="216"/>
                  </a:cubicBezTo>
                  <a:cubicBezTo>
                    <a:pt x="304" y="212"/>
                    <a:pt x="304" y="212"/>
                    <a:pt x="304" y="212"/>
                  </a:cubicBezTo>
                  <a:cubicBezTo>
                    <a:pt x="304" y="207"/>
                    <a:pt x="301" y="199"/>
                    <a:pt x="297" y="199"/>
                  </a:cubicBezTo>
                  <a:cubicBezTo>
                    <a:pt x="290" y="199"/>
                    <a:pt x="289" y="217"/>
                    <a:pt x="275" y="225"/>
                  </a:cubicBezTo>
                  <a:cubicBezTo>
                    <a:pt x="271" y="225"/>
                    <a:pt x="271" y="225"/>
                    <a:pt x="271" y="225"/>
                  </a:cubicBezTo>
                  <a:cubicBezTo>
                    <a:pt x="258" y="226"/>
                    <a:pt x="258" y="226"/>
                    <a:pt x="258" y="226"/>
                  </a:cubicBezTo>
                  <a:cubicBezTo>
                    <a:pt x="247" y="224"/>
                    <a:pt x="247" y="224"/>
                    <a:pt x="247" y="224"/>
                  </a:cubicBezTo>
                  <a:cubicBezTo>
                    <a:pt x="243" y="210"/>
                    <a:pt x="236" y="208"/>
                    <a:pt x="236" y="186"/>
                  </a:cubicBezTo>
                  <a:cubicBezTo>
                    <a:pt x="236" y="184"/>
                    <a:pt x="236" y="184"/>
                    <a:pt x="236" y="184"/>
                  </a:cubicBezTo>
                  <a:cubicBezTo>
                    <a:pt x="236" y="174"/>
                    <a:pt x="265" y="164"/>
                    <a:pt x="275" y="164"/>
                  </a:cubicBezTo>
                  <a:cubicBezTo>
                    <a:pt x="275" y="156"/>
                    <a:pt x="276" y="159"/>
                    <a:pt x="276" y="152"/>
                  </a:cubicBezTo>
                  <a:cubicBezTo>
                    <a:pt x="276" y="142"/>
                    <a:pt x="259" y="128"/>
                    <a:pt x="256" y="117"/>
                  </a:cubicBezTo>
                  <a:cubicBezTo>
                    <a:pt x="250" y="117"/>
                    <a:pt x="250" y="117"/>
                    <a:pt x="250" y="117"/>
                  </a:cubicBezTo>
                  <a:cubicBezTo>
                    <a:pt x="246" y="137"/>
                    <a:pt x="246" y="137"/>
                    <a:pt x="246" y="137"/>
                  </a:cubicBezTo>
                  <a:cubicBezTo>
                    <a:pt x="243" y="138"/>
                    <a:pt x="243" y="138"/>
                    <a:pt x="243" y="138"/>
                  </a:cubicBezTo>
                  <a:cubicBezTo>
                    <a:pt x="243" y="130"/>
                    <a:pt x="243" y="130"/>
                    <a:pt x="243" y="130"/>
                  </a:cubicBezTo>
                  <a:cubicBezTo>
                    <a:pt x="247" y="99"/>
                    <a:pt x="247" y="99"/>
                    <a:pt x="247" y="99"/>
                  </a:cubicBezTo>
                  <a:cubicBezTo>
                    <a:pt x="247" y="95"/>
                    <a:pt x="247" y="95"/>
                    <a:pt x="247" y="95"/>
                  </a:cubicBezTo>
                  <a:cubicBezTo>
                    <a:pt x="245" y="91"/>
                    <a:pt x="243" y="89"/>
                    <a:pt x="243" y="84"/>
                  </a:cubicBezTo>
                  <a:cubicBezTo>
                    <a:pt x="243" y="80"/>
                    <a:pt x="255" y="78"/>
                    <a:pt x="260" y="78"/>
                  </a:cubicBezTo>
                  <a:cubicBezTo>
                    <a:pt x="263" y="78"/>
                    <a:pt x="275" y="70"/>
                    <a:pt x="275" y="65"/>
                  </a:cubicBezTo>
                  <a:cubicBezTo>
                    <a:pt x="275" y="57"/>
                    <a:pt x="272" y="55"/>
                    <a:pt x="271" y="48"/>
                  </a:cubicBezTo>
                  <a:cubicBezTo>
                    <a:pt x="247" y="46"/>
                    <a:pt x="247" y="46"/>
                    <a:pt x="247" y="46"/>
                  </a:cubicBezTo>
                  <a:cubicBezTo>
                    <a:pt x="221" y="44"/>
                    <a:pt x="221" y="44"/>
                    <a:pt x="221" y="44"/>
                  </a:cubicBezTo>
                  <a:cubicBezTo>
                    <a:pt x="218" y="44"/>
                    <a:pt x="214" y="50"/>
                    <a:pt x="213" y="52"/>
                  </a:cubicBezTo>
                  <a:cubicBezTo>
                    <a:pt x="210" y="52"/>
                    <a:pt x="210" y="52"/>
                    <a:pt x="210" y="52"/>
                  </a:cubicBezTo>
                  <a:cubicBezTo>
                    <a:pt x="193" y="54"/>
                    <a:pt x="193" y="54"/>
                    <a:pt x="193" y="54"/>
                  </a:cubicBezTo>
                  <a:cubicBezTo>
                    <a:pt x="191" y="54"/>
                    <a:pt x="191" y="54"/>
                    <a:pt x="191" y="54"/>
                  </a:cubicBezTo>
                  <a:cubicBezTo>
                    <a:pt x="171" y="52"/>
                    <a:pt x="171" y="52"/>
                    <a:pt x="171" y="52"/>
                  </a:cubicBezTo>
                  <a:cubicBezTo>
                    <a:pt x="164" y="51"/>
                    <a:pt x="165" y="53"/>
                    <a:pt x="158" y="54"/>
                  </a:cubicBezTo>
                  <a:cubicBezTo>
                    <a:pt x="158" y="81"/>
                    <a:pt x="180" y="82"/>
                    <a:pt x="208" y="82"/>
                  </a:cubicBezTo>
                  <a:close/>
                  <a:moveTo>
                    <a:pt x="76" y="212"/>
                  </a:moveTo>
                  <a:cubicBezTo>
                    <a:pt x="76" y="216"/>
                    <a:pt x="76" y="216"/>
                    <a:pt x="76" y="216"/>
                  </a:cubicBezTo>
                  <a:cubicBezTo>
                    <a:pt x="94" y="247"/>
                    <a:pt x="94" y="247"/>
                    <a:pt x="94" y="247"/>
                  </a:cubicBezTo>
                  <a:cubicBezTo>
                    <a:pt x="96" y="249"/>
                    <a:pt x="92" y="249"/>
                    <a:pt x="100" y="249"/>
                  </a:cubicBezTo>
                  <a:cubicBezTo>
                    <a:pt x="104" y="249"/>
                    <a:pt x="104" y="249"/>
                    <a:pt x="104" y="249"/>
                  </a:cubicBezTo>
                  <a:cubicBezTo>
                    <a:pt x="111" y="245"/>
                    <a:pt x="126" y="237"/>
                    <a:pt x="126" y="227"/>
                  </a:cubicBezTo>
                  <a:cubicBezTo>
                    <a:pt x="126" y="214"/>
                    <a:pt x="112" y="210"/>
                    <a:pt x="107" y="204"/>
                  </a:cubicBezTo>
                  <a:cubicBezTo>
                    <a:pt x="99" y="204"/>
                    <a:pt x="98" y="201"/>
                    <a:pt x="89" y="201"/>
                  </a:cubicBezTo>
                  <a:cubicBezTo>
                    <a:pt x="87" y="201"/>
                    <a:pt x="87" y="201"/>
                    <a:pt x="87" y="201"/>
                  </a:cubicBezTo>
                  <a:cubicBezTo>
                    <a:pt x="83" y="201"/>
                    <a:pt x="83" y="201"/>
                    <a:pt x="83" y="201"/>
                  </a:cubicBezTo>
                  <a:cubicBezTo>
                    <a:pt x="76" y="205"/>
                    <a:pt x="76" y="205"/>
                    <a:pt x="76" y="205"/>
                  </a:cubicBezTo>
                  <a:cubicBezTo>
                    <a:pt x="76" y="212"/>
                    <a:pt x="76" y="212"/>
                    <a:pt x="76" y="212"/>
                  </a:cubicBezTo>
                  <a:close/>
                  <a:moveTo>
                    <a:pt x="564" y="299"/>
                  </a:moveTo>
                  <a:cubicBezTo>
                    <a:pt x="564" y="293"/>
                    <a:pt x="564" y="293"/>
                    <a:pt x="564" y="293"/>
                  </a:cubicBezTo>
                  <a:cubicBezTo>
                    <a:pt x="564" y="282"/>
                    <a:pt x="547" y="285"/>
                    <a:pt x="546" y="271"/>
                  </a:cubicBezTo>
                  <a:cubicBezTo>
                    <a:pt x="566" y="271"/>
                    <a:pt x="566" y="271"/>
                    <a:pt x="566" y="271"/>
                  </a:cubicBezTo>
                  <a:cubicBezTo>
                    <a:pt x="566" y="275"/>
                    <a:pt x="566" y="275"/>
                    <a:pt x="566" y="275"/>
                  </a:cubicBezTo>
                  <a:cubicBezTo>
                    <a:pt x="572" y="275"/>
                    <a:pt x="572" y="275"/>
                    <a:pt x="572" y="275"/>
                  </a:cubicBezTo>
                  <a:cubicBezTo>
                    <a:pt x="575" y="275"/>
                    <a:pt x="575" y="274"/>
                    <a:pt x="577" y="273"/>
                  </a:cubicBezTo>
                  <a:cubicBezTo>
                    <a:pt x="580" y="277"/>
                    <a:pt x="583" y="278"/>
                    <a:pt x="583" y="282"/>
                  </a:cubicBezTo>
                  <a:cubicBezTo>
                    <a:pt x="583" y="286"/>
                    <a:pt x="583" y="286"/>
                    <a:pt x="583" y="286"/>
                  </a:cubicBezTo>
                  <a:cubicBezTo>
                    <a:pt x="579" y="293"/>
                    <a:pt x="577" y="300"/>
                    <a:pt x="568" y="303"/>
                  </a:cubicBezTo>
                  <a:cubicBezTo>
                    <a:pt x="568" y="307"/>
                    <a:pt x="566" y="314"/>
                    <a:pt x="562" y="314"/>
                  </a:cubicBezTo>
                  <a:cubicBezTo>
                    <a:pt x="560" y="314"/>
                    <a:pt x="559" y="311"/>
                    <a:pt x="559" y="308"/>
                  </a:cubicBezTo>
                  <a:cubicBezTo>
                    <a:pt x="559" y="304"/>
                    <a:pt x="564" y="305"/>
                    <a:pt x="564" y="299"/>
                  </a:cubicBezTo>
                  <a:close/>
                  <a:moveTo>
                    <a:pt x="505" y="282"/>
                  </a:moveTo>
                  <a:cubicBezTo>
                    <a:pt x="508" y="280"/>
                    <a:pt x="511" y="278"/>
                    <a:pt x="516" y="278"/>
                  </a:cubicBezTo>
                  <a:cubicBezTo>
                    <a:pt x="520" y="278"/>
                    <a:pt x="521" y="284"/>
                    <a:pt x="522" y="288"/>
                  </a:cubicBezTo>
                  <a:cubicBezTo>
                    <a:pt x="522" y="298"/>
                    <a:pt x="525" y="307"/>
                    <a:pt x="533" y="310"/>
                  </a:cubicBezTo>
                  <a:cubicBezTo>
                    <a:pt x="530" y="321"/>
                    <a:pt x="520" y="315"/>
                    <a:pt x="520" y="325"/>
                  </a:cubicBezTo>
                  <a:cubicBezTo>
                    <a:pt x="520" y="327"/>
                    <a:pt x="520" y="327"/>
                    <a:pt x="520" y="327"/>
                  </a:cubicBezTo>
                  <a:cubicBezTo>
                    <a:pt x="520" y="330"/>
                    <a:pt x="520" y="330"/>
                    <a:pt x="520" y="330"/>
                  </a:cubicBezTo>
                  <a:cubicBezTo>
                    <a:pt x="529" y="347"/>
                    <a:pt x="529" y="347"/>
                    <a:pt x="529" y="347"/>
                  </a:cubicBezTo>
                  <a:cubicBezTo>
                    <a:pt x="534" y="350"/>
                    <a:pt x="527" y="349"/>
                    <a:pt x="535" y="349"/>
                  </a:cubicBezTo>
                  <a:cubicBezTo>
                    <a:pt x="540" y="349"/>
                    <a:pt x="540" y="349"/>
                    <a:pt x="540" y="349"/>
                  </a:cubicBezTo>
                  <a:cubicBezTo>
                    <a:pt x="550" y="349"/>
                    <a:pt x="550" y="345"/>
                    <a:pt x="561" y="345"/>
                  </a:cubicBezTo>
                  <a:cubicBezTo>
                    <a:pt x="566" y="345"/>
                    <a:pt x="566" y="345"/>
                    <a:pt x="566" y="345"/>
                  </a:cubicBezTo>
                  <a:cubicBezTo>
                    <a:pt x="568" y="356"/>
                    <a:pt x="568" y="356"/>
                    <a:pt x="568" y="356"/>
                  </a:cubicBezTo>
                  <a:cubicBezTo>
                    <a:pt x="560" y="358"/>
                    <a:pt x="543" y="364"/>
                    <a:pt x="536" y="364"/>
                  </a:cubicBezTo>
                  <a:cubicBezTo>
                    <a:pt x="535" y="364"/>
                    <a:pt x="535" y="364"/>
                    <a:pt x="535" y="364"/>
                  </a:cubicBezTo>
                  <a:cubicBezTo>
                    <a:pt x="528" y="364"/>
                    <a:pt x="524" y="365"/>
                    <a:pt x="520" y="368"/>
                  </a:cubicBezTo>
                  <a:cubicBezTo>
                    <a:pt x="517" y="373"/>
                    <a:pt x="518" y="366"/>
                    <a:pt x="518" y="373"/>
                  </a:cubicBezTo>
                  <a:cubicBezTo>
                    <a:pt x="518" y="377"/>
                    <a:pt x="518" y="377"/>
                    <a:pt x="518" y="377"/>
                  </a:cubicBezTo>
                  <a:cubicBezTo>
                    <a:pt x="518" y="383"/>
                    <a:pt x="532" y="390"/>
                    <a:pt x="538" y="390"/>
                  </a:cubicBezTo>
                  <a:cubicBezTo>
                    <a:pt x="564" y="390"/>
                    <a:pt x="564" y="390"/>
                    <a:pt x="564" y="390"/>
                  </a:cubicBezTo>
                  <a:cubicBezTo>
                    <a:pt x="565" y="394"/>
                    <a:pt x="566" y="394"/>
                    <a:pt x="566" y="399"/>
                  </a:cubicBezTo>
                  <a:cubicBezTo>
                    <a:pt x="566" y="431"/>
                    <a:pt x="566" y="431"/>
                    <a:pt x="566" y="431"/>
                  </a:cubicBezTo>
                  <a:cubicBezTo>
                    <a:pt x="571" y="432"/>
                    <a:pt x="569" y="433"/>
                    <a:pt x="574" y="433"/>
                  </a:cubicBezTo>
                  <a:cubicBezTo>
                    <a:pt x="576" y="433"/>
                    <a:pt x="594" y="410"/>
                    <a:pt x="596" y="407"/>
                  </a:cubicBezTo>
                  <a:cubicBezTo>
                    <a:pt x="596" y="403"/>
                    <a:pt x="596" y="403"/>
                    <a:pt x="596" y="403"/>
                  </a:cubicBezTo>
                  <a:cubicBezTo>
                    <a:pt x="596" y="399"/>
                    <a:pt x="596" y="399"/>
                    <a:pt x="596" y="399"/>
                  </a:cubicBezTo>
                  <a:cubicBezTo>
                    <a:pt x="602" y="388"/>
                    <a:pt x="602" y="388"/>
                    <a:pt x="602" y="388"/>
                  </a:cubicBezTo>
                  <a:cubicBezTo>
                    <a:pt x="605" y="388"/>
                    <a:pt x="605" y="388"/>
                    <a:pt x="605" y="388"/>
                  </a:cubicBezTo>
                  <a:cubicBezTo>
                    <a:pt x="613" y="388"/>
                    <a:pt x="613" y="388"/>
                    <a:pt x="613" y="388"/>
                  </a:cubicBezTo>
                  <a:cubicBezTo>
                    <a:pt x="618" y="388"/>
                    <a:pt x="622" y="382"/>
                    <a:pt x="624" y="379"/>
                  </a:cubicBezTo>
                  <a:cubicBezTo>
                    <a:pt x="624" y="371"/>
                    <a:pt x="624" y="371"/>
                    <a:pt x="624" y="371"/>
                  </a:cubicBezTo>
                  <a:cubicBezTo>
                    <a:pt x="618" y="368"/>
                    <a:pt x="606" y="361"/>
                    <a:pt x="600" y="360"/>
                  </a:cubicBezTo>
                  <a:cubicBezTo>
                    <a:pt x="596" y="345"/>
                    <a:pt x="596" y="345"/>
                    <a:pt x="596" y="345"/>
                  </a:cubicBezTo>
                  <a:cubicBezTo>
                    <a:pt x="602" y="342"/>
                    <a:pt x="601" y="341"/>
                    <a:pt x="607" y="338"/>
                  </a:cubicBezTo>
                  <a:cubicBezTo>
                    <a:pt x="618" y="338"/>
                    <a:pt x="618" y="338"/>
                    <a:pt x="618" y="338"/>
                  </a:cubicBezTo>
                  <a:cubicBezTo>
                    <a:pt x="620" y="334"/>
                    <a:pt x="620" y="334"/>
                    <a:pt x="620" y="334"/>
                  </a:cubicBezTo>
                  <a:cubicBezTo>
                    <a:pt x="617" y="322"/>
                    <a:pt x="600" y="318"/>
                    <a:pt x="600" y="308"/>
                  </a:cubicBezTo>
                  <a:cubicBezTo>
                    <a:pt x="600" y="305"/>
                    <a:pt x="612" y="299"/>
                    <a:pt x="616" y="293"/>
                  </a:cubicBezTo>
                  <a:cubicBezTo>
                    <a:pt x="620" y="287"/>
                    <a:pt x="622" y="279"/>
                    <a:pt x="626" y="273"/>
                  </a:cubicBezTo>
                  <a:cubicBezTo>
                    <a:pt x="642" y="272"/>
                    <a:pt x="690" y="255"/>
                    <a:pt x="687" y="290"/>
                  </a:cubicBezTo>
                  <a:cubicBezTo>
                    <a:pt x="685" y="314"/>
                    <a:pt x="685" y="314"/>
                    <a:pt x="685" y="314"/>
                  </a:cubicBezTo>
                  <a:cubicBezTo>
                    <a:pt x="685" y="347"/>
                    <a:pt x="685" y="347"/>
                    <a:pt x="685" y="347"/>
                  </a:cubicBezTo>
                  <a:cubicBezTo>
                    <a:pt x="685" y="351"/>
                    <a:pt x="685" y="351"/>
                    <a:pt x="685" y="351"/>
                  </a:cubicBezTo>
                  <a:cubicBezTo>
                    <a:pt x="684" y="353"/>
                    <a:pt x="680" y="361"/>
                    <a:pt x="680" y="364"/>
                  </a:cubicBezTo>
                  <a:cubicBezTo>
                    <a:pt x="680" y="379"/>
                    <a:pt x="685" y="375"/>
                    <a:pt x="681" y="395"/>
                  </a:cubicBezTo>
                  <a:cubicBezTo>
                    <a:pt x="679" y="404"/>
                    <a:pt x="676" y="413"/>
                    <a:pt x="674" y="423"/>
                  </a:cubicBezTo>
                  <a:cubicBezTo>
                    <a:pt x="668" y="425"/>
                    <a:pt x="668" y="425"/>
                    <a:pt x="668" y="425"/>
                  </a:cubicBezTo>
                  <a:cubicBezTo>
                    <a:pt x="665" y="425"/>
                    <a:pt x="665" y="425"/>
                    <a:pt x="665" y="425"/>
                  </a:cubicBezTo>
                  <a:cubicBezTo>
                    <a:pt x="652" y="425"/>
                    <a:pt x="652" y="425"/>
                    <a:pt x="652" y="425"/>
                  </a:cubicBezTo>
                  <a:cubicBezTo>
                    <a:pt x="649" y="425"/>
                    <a:pt x="646" y="426"/>
                    <a:pt x="646" y="429"/>
                  </a:cubicBezTo>
                  <a:cubicBezTo>
                    <a:pt x="646" y="442"/>
                    <a:pt x="657" y="450"/>
                    <a:pt x="657" y="455"/>
                  </a:cubicBezTo>
                  <a:cubicBezTo>
                    <a:pt x="657" y="457"/>
                    <a:pt x="657" y="457"/>
                    <a:pt x="657" y="457"/>
                  </a:cubicBezTo>
                  <a:cubicBezTo>
                    <a:pt x="657" y="461"/>
                    <a:pt x="657" y="461"/>
                    <a:pt x="657" y="461"/>
                  </a:cubicBezTo>
                  <a:cubicBezTo>
                    <a:pt x="660" y="466"/>
                    <a:pt x="669" y="477"/>
                    <a:pt x="676" y="477"/>
                  </a:cubicBezTo>
                  <a:cubicBezTo>
                    <a:pt x="685" y="477"/>
                    <a:pt x="685" y="477"/>
                    <a:pt x="685" y="477"/>
                  </a:cubicBezTo>
                  <a:cubicBezTo>
                    <a:pt x="689" y="477"/>
                    <a:pt x="689" y="477"/>
                    <a:pt x="689" y="477"/>
                  </a:cubicBezTo>
                  <a:cubicBezTo>
                    <a:pt x="709" y="467"/>
                    <a:pt x="710" y="459"/>
                    <a:pt x="719" y="437"/>
                  </a:cubicBezTo>
                  <a:cubicBezTo>
                    <a:pt x="725" y="420"/>
                    <a:pt x="735" y="406"/>
                    <a:pt x="735" y="382"/>
                  </a:cubicBezTo>
                  <a:cubicBezTo>
                    <a:pt x="735" y="375"/>
                    <a:pt x="735" y="375"/>
                    <a:pt x="735" y="375"/>
                  </a:cubicBezTo>
                  <a:cubicBezTo>
                    <a:pt x="735" y="360"/>
                    <a:pt x="737" y="347"/>
                    <a:pt x="739" y="332"/>
                  </a:cubicBezTo>
                  <a:cubicBezTo>
                    <a:pt x="741" y="315"/>
                    <a:pt x="739" y="309"/>
                    <a:pt x="739" y="290"/>
                  </a:cubicBezTo>
                  <a:cubicBezTo>
                    <a:pt x="739" y="264"/>
                    <a:pt x="739" y="264"/>
                    <a:pt x="739" y="264"/>
                  </a:cubicBezTo>
                  <a:cubicBezTo>
                    <a:pt x="739" y="240"/>
                    <a:pt x="713" y="233"/>
                    <a:pt x="689" y="234"/>
                  </a:cubicBezTo>
                  <a:cubicBezTo>
                    <a:pt x="642" y="236"/>
                    <a:pt x="642" y="236"/>
                    <a:pt x="642" y="236"/>
                  </a:cubicBezTo>
                  <a:cubicBezTo>
                    <a:pt x="620" y="237"/>
                    <a:pt x="602" y="243"/>
                    <a:pt x="574" y="243"/>
                  </a:cubicBezTo>
                  <a:cubicBezTo>
                    <a:pt x="540" y="245"/>
                    <a:pt x="540" y="245"/>
                    <a:pt x="540" y="245"/>
                  </a:cubicBezTo>
                  <a:cubicBezTo>
                    <a:pt x="542" y="237"/>
                    <a:pt x="556" y="225"/>
                    <a:pt x="562" y="221"/>
                  </a:cubicBezTo>
                  <a:cubicBezTo>
                    <a:pt x="562" y="217"/>
                    <a:pt x="562" y="217"/>
                    <a:pt x="562" y="217"/>
                  </a:cubicBezTo>
                  <a:cubicBezTo>
                    <a:pt x="572" y="204"/>
                    <a:pt x="572" y="204"/>
                    <a:pt x="572" y="204"/>
                  </a:cubicBezTo>
                  <a:cubicBezTo>
                    <a:pt x="575" y="204"/>
                    <a:pt x="575" y="204"/>
                    <a:pt x="575" y="204"/>
                  </a:cubicBezTo>
                  <a:cubicBezTo>
                    <a:pt x="596" y="204"/>
                    <a:pt x="596" y="204"/>
                    <a:pt x="596" y="204"/>
                  </a:cubicBezTo>
                  <a:cubicBezTo>
                    <a:pt x="600" y="204"/>
                    <a:pt x="600" y="204"/>
                    <a:pt x="600" y="204"/>
                  </a:cubicBezTo>
                  <a:cubicBezTo>
                    <a:pt x="620" y="195"/>
                    <a:pt x="620" y="195"/>
                    <a:pt x="620" y="195"/>
                  </a:cubicBezTo>
                  <a:cubicBezTo>
                    <a:pt x="624" y="195"/>
                    <a:pt x="624" y="195"/>
                    <a:pt x="624" y="195"/>
                  </a:cubicBezTo>
                  <a:cubicBezTo>
                    <a:pt x="633" y="195"/>
                    <a:pt x="633" y="195"/>
                    <a:pt x="633" y="195"/>
                  </a:cubicBezTo>
                  <a:cubicBezTo>
                    <a:pt x="638" y="195"/>
                    <a:pt x="648" y="184"/>
                    <a:pt x="648" y="180"/>
                  </a:cubicBezTo>
                  <a:cubicBezTo>
                    <a:pt x="648" y="166"/>
                    <a:pt x="642" y="161"/>
                    <a:pt x="633" y="156"/>
                  </a:cubicBezTo>
                  <a:cubicBezTo>
                    <a:pt x="629" y="156"/>
                    <a:pt x="629" y="156"/>
                    <a:pt x="629" y="156"/>
                  </a:cubicBezTo>
                  <a:cubicBezTo>
                    <a:pt x="618" y="156"/>
                    <a:pt x="618" y="156"/>
                    <a:pt x="618" y="156"/>
                  </a:cubicBezTo>
                  <a:cubicBezTo>
                    <a:pt x="609" y="156"/>
                    <a:pt x="616" y="145"/>
                    <a:pt x="609" y="145"/>
                  </a:cubicBezTo>
                  <a:cubicBezTo>
                    <a:pt x="605" y="145"/>
                    <a:pt x="606" y="145"/>
                    <a:pt x="601" y="147"/>
                  </a:cubicBezTo>
                  <a:cubicBezTo>
                    <a:pt x="595" y="159"/>
                    <a:pt x="595" y="159"/>
                    <a:pt x="595" y="159"/>
                  </a:cubicBezTo>
                  <a:cubicBezTo>
                    <a:pt x="592" y="158"/>
                    <a:pt x="590" y="159"/>
                    <a:pt x="590" y="154"/>
                  </a:cubicBezTo>
                  <a:cubicBezTo>
                    <a:pt x="590" y="152"/>
                    <a:pt x="590" y="152"/>
                    <a:pt x="590" y="152"/>
                  </a:cubicBezTo>
                  <a:cubicBezTo>
                    <a:pt x="590" y="142"/>
                    <a:pt x="594" y="142"/>
                    <a:pt x="594" y="132"/>
                  </a:cubicBezTo>
                  <a:cubicBezTo>
                    <a:pt x="594" y="91"/>
                    <a:pt x="594" y="91"/>
                    <a:pt x="594" y="91"/>
                  </a:cubicBezTo>
                  <a:cubicBezTo>
                    <a:pt x="594" y="87"/>
                    <a:pt x="594" y="87"/>
                    <a:pt x="594" y="87"/>
                  </a:cubicBezTo>
                  <a:cubicBezTo>
                    <a:pt x="587" y="75"/>
                    <a:pt x="581" y="72"/>
                    <a:pt x="570" y="65"/>
                  </a:cubicBezTo>
                  <a:cubicBezTo>
                    <a:pt x="559" y="67"/>
                    <a:pt x="561" y="70"/>
                    <a:pt x="553" y="72"/>
                  </a:cubicBezTo>
                  <a:cubicBezTo>
                    <a:pt x="552" y="81"/>
                    <a:pt x="549" y="84"/>
                    <a:pt x="549" y="95"/>
                  </a:cubicBezTo>
                  <a:cubicBezTo>
                    <a:pt x="549" y="115"/>
                    <a:pt x="549" y="115"/>
                    <a:pt x="549" y="115"/>
                  </a:cubicBezTo>
                  <a:cubicBezTo>
                    <a:pt x="549" y="123"/>
                    <a:pt x="545" y="134"/>
                    <a:pt x="542" y="139"/>
                  </a:cubicBezTo>
                  <a:cubicBezTo>
                    <a:pt x="542" y="143"/>
                    <a:pt x="542" y="143"/>
                    <a:pt x="542" y="143"/>
                  </a:cubicBezTo>
                  <a:cubicBezTo>
                    <a:pt x="542" y="152"/>
                    <a:pt x="542" y="152"/>
                    <a:pt x="542" y="152"/>
                  </a:cubicBezTo>
                  <a:cubicBezTo>
                    <a:pt x="542" y="156"/>
                    <a:pt x="542" y="156"/>
                    <a:pt x="542" y="156"/>
                  </a:cubicBezTo>
                  <a:cubicBezTo>
                    <a:pt x="540" y="160"/>
                    <a:pt x="539" y="165"/>
                    <a:pt x="533" y="165"/>
                  </a:cubicBezTo>
                  <a:cubicBezTo>
                    <a:pt x="512" y="165"/>
                    <a:pt x="512" y="165"/>
                    <a:pt x="512" y="165"/>
                  </a:cubicBezTo>
                  <a:cubicBezTo>
                    <a:pt x="509" y="165"/>
                    <a:pt x="509" y="165"/>
                    <a:pt x="509" y="165"/>
                  </a:cubicBezTo>
                  <a:cubicBezTo>
                    <a:pt x="505" y="167"/>
                    <a:pt x="499" y="168"/>
                    <a:pt x="499" y="174"/>
                  </a:cubicBezTo>
                  <a:cubicBezTo>
                    <a:pt x="499" y="180"/>
                    <a:pt x="499" y="180"/>
                    <a:pt x="499" y="180"/>
                  </a:cubicBezTo>
                  <a:cubicBezTo>
                    <a:pt x="499" y="189"/>
                    <a:pt x="523" y="200"/>
                    <a:pt x="523" y="206"/>
                  </a:cubicBezTo>
                  <a:cubicBezTo>
                    <a:pt x="523" y="222"/>
                    <a:pt x="491" y="275"/>
                    <a:pt x="481" y="275"/>
                  </a:cubicBezTo>
                  <a:cubicBezTo>
                    <a:pt x="478" y="275"/>
                    <a:pt x="477" y="272"/>
                    <a:pt x="477" y="269"/>
                  </a:cubicBezTo>
                  <a:cubicBezTo>
                    <a:pt x="477" y="267"/>
                    <a:pt x="477" y="267"/>
                    <a:pt x="477" y="267"/>
                  </a:cubicBezTo>
                  <a:cubicBezTo>
                    <a:pt x="477" y="263"/>
                    <a:pt x="476" y="262"/>
                    <a:pt x="471" y="262"/>
                  </a:cubicBezTo>
                  <a:cubicBezTo>
                    <a:pt x="468" y="262"/>
                    <a:pt x="468" y="262"/>
                    <a:pt x="468" y="262"/>
                  </a:cubicBezTo>
                  <a:cubicBezTo>
                    <a:pt x="457" y="262"/>
                    <a:pt x="445" y="292"/>
                    <a:pt x="445" y="306"/>
                  </a:cubicBezTo>
                  <a:cubicBezTo>
                    <a:pt x="445" y="323"/>
                    <a:pt x="437" y="338"/>
                    <a:pt x="436" y="353"/>
                  </a:cubicBezTo>
                  <a:cubicBezTo>
                    <a:pt x="434" y="394"/>
                    <a:pt x="434" y="394"/>
                    <a:pt x="434" y="394"/>
                  </a:cubicBezTo>
                  <a:cubicBezTo>
                    <a:pt x="434" y="407"/>
                    <a:pt x="434" y="407"/>
                    <a:pt x="434" y="407"/>
                  </a:cubicBezTo>
                  <a:cubicBezTo>
                    <a:pt x="432" y="451"/>
                    <a:pt x="432" y="451"/>
                    <a:pt x="432" y="451"/>
                  </a:cubicBezTo>
                  <a:cubicBezTo>
                    <a:pt x="432" y="464"/>
                    <a:pt x="443" y="475"/>
                    <a:pt x="445" y="485"/>
                  </a:cubicBezTo>
                  <a:cubicBezTo>
                    <a:pt x="453" y="485"/>
                    <a:pt x="453" y="485"/>
                    <a:pt x="453" y="485"/>
                  </a:cubicBezTo>
                  <a:cubicBezTo>
                    <a:pt x="474" y="485"/>
                    <a:pt x="479" y="462"/>
                    <a:pt x="479" y="440"/>
                  </a:cubicBezTo>
                  <a:cubicBezTo>
                    <a:pt x="479" y="371"/>
                    <a:pt x="479" y="371"/>
                    <a:pt x="479" y="371"/>
                  </a:cubicBezTo>
                  <a:cubicBezTo>
                    <a:pt x="478" y="329"/>
                    <a:pt x="478" y="329"/>
                    <a:pt x="478" y="329"/>
                  </a:cubicBezTo>
                  <a:cubicBezTo>
                    <a:pt x="479" y="286"/>
                    <a:pt x="479" y="286"/>
                    <a:pt x="479" y="286"/>
                  </a:cubicBezTo>
                  <a:cubicBezTo>
                    <a:pt x="484" y="286"/>
                    <a:pt x="484" y="286"/>
                    <a:pt x="484" y="286"/>
                  </a:cubicBezTo>
                  <a:cubicBezTo>
                    <a:pt x="495" y="286"/>
                    <a:pt x="494" y="282"/>
                    <a:pt x="505" y="282"/>
                  </a:cubicBezTo>
                  <a:close/>
                  <a:moveTo>
                    <a:pt x="968" y="380"/>
                  </a:moveTo>
                  <a:cubicBezTo>
                    <a:pt x="961" y="390"/>
                    <a:pt x="963" y="393"/>
                    <a:pt x="953" y="399"/>
                  </a:cubicBezTo>
                  <a:cubicBezTo>
                    <a:pt x="947" y="408"/>
                    <a:pt x="944" y="405"/>
                    <a:pt x="938" y="417"/>
                  </a:cubicBezTo>
                  <a:cubicBezTo>
                    <a:pt x="931" y="417"/>
                    <a:pt x="931" y="417"/>
                    <a:pt x="931" y="417"/>
                  </a:cubicBezTo>
                  <a:cubicBezTo>
                    <a:pt x="930" y="419"/>
                    <a:pt x="924" y="434"/>
                    <a:pt x="923" y="435"/>
                  </a:cubicBezTo>
                  <a:cubicBezTo>
                    <a:pt x="921" y="436"/>
                    <a:pt x="917" y="436"/>
                    <a:pt x="913" y="439"/>
                  </a:cubicBezTo>
                  <a:cubicBezTo>
                    <a:pt x="912" y="441"/>
                    <a:pt x="911" y="443"/>
                    <a:pt x="908" y="446"/>
                  </a:cubicBezTo>
                  <a:cubicBezTo>
                    <a:pt x="892" y="462"/>
                    <a:pt x="900" y="458"/>
                    <a:pt x="879" y="469"/>
                  </a:cubicBezTo>
                  <a:cubicBezTo>
                    <a:pt x="879" y="477"/>
                    <a:pt x="879" y="477"/>
                    <a:pt x="879" y="477"/>
                  </a:cubicBezTo>
                  <a:cubicBezTo>
                    <a:pt x="884" y="478"/>
                    <a:pt x="884" y="478"/>
                    <a:pt x="884" y="478"/>
                  </a:cubicBezTo>
                  <a:cubicBezTo>
                    <a:pt x="888" y="478"/>
                    <a:pt x="888" y="478"/>
                    <a:pt x="888" y="478"/>
                  </a:cubicBezTo>
                  <a:cubicBezTo>
                    <a:pt x="914" y="478"/>
                    <a:pt x="923" y="463"/>
                    <a:pt x="941" y="457"/>
                  </a:cubicBezTo>
                  <a:cubicBezTo>
                    <a:pt x="958" y="452"/>
                    <a:pt x="953" y="455"/>
                    <a:pt x="965" y="444"/>
                  </a:cubicBezTo>
                  <a:cubicBezTo>
                    <a:pt x="972" y="436"/>
                    <a:pt x="978" y="434"/>
                    <a:pt x="986" y="428"/>
                  </a:cubicBezTo>
                  <a:cubicBezTo>
                    <a:pt x="1008" y="411"/>
                    <a:pt x="1005" y="410"/>
                    <a:pt x="1019" y="387"/>
                  </a:cubicBezTo>
                  <a:cubicBezTo>
                    <a:pt x="1029" y="370"/>
                    <a:pt x="1037" y="356"/>
                    <a:pt x="1046" y="339"/>
                  </a:cubicBezTo>
                  <a:cubicBezTo>
                    <a:pt x="1049" y="332"/>
                    <a:pt x="1048" y="317"/>
                    <a:pt x="1057" y="317"/>
                  </a:cubicBezTo>
                  <a:cubicBezTo>
                    <a:pt x="1060" y="317"/>
                    <a:pt x="1064" y="332"/>
                    <a:pt x="1066" y="335"/>
                  </a:cubicBezTo>
                  <a:cubicBezTo>
                    <a:pt x="1066" y="339"/>
                    <a:pt x="1066" y="339"/>
                    <a:pt x="1066" y="339"/>
                  </a:cubicBezTo>
                  <a:cubicBezTo>
                    <a:pt x="1068" y="341"/>
                    <a:pt x="1087" y="376"/>
                    <a:pt x="1089" y="381"/>
                  </a:cubicBezTo>
                  <a:cubicBezTo>
                    <a:pt x="1095" y="392"/>
                    <a:pt x="1095" y="393"/>
                    <a:pt x="1102" y="402"/>
                  </a:cubicBezTo>
                  <a:cubicBezTo>
                    <a:pt x="1107" y="408"/>
                    <a:pt x="1112" y="413"/>
                    <a:pt x="1114" y="421"/>
                  </a:cubicBezTo>
                  <a:cubicBezTo>
                    <a:pt x="1121" y="440"/>
                    <a:pt x="1129" y="445"/>
                    <a:pt x="1146" y="454"/>
                  </a:cubicBezTo>
                  <a:cubicBezTo>
                    <a:pt x="1153" y="458"/>
                    <a:pt x="1184" y="473"/>
                    <a:pt x="1193" y="473"/>
                  </a:cubicBezTo>
                  <a:cubicBezTo>
                    <a:pt x="1207" y="473"/>
                    <a:pt x="1222" y="471"/>
                    <a:pt x="1228" y="462"/>
                  </a:cubicBezTo>
                  <a:cubicBezTo>
                    <a:pt x="1224" y="444"/>
                    <a:pt x="1222" y="445"/>
                    <a:pt x="1208" y="437"/>
                  </a:cubicBezTo>
                  <a:cubicBezTo>
                    <a:pt x="1198" y="431"/>
                    <a:pt x="1198" y="424"/>
                    <a:pt x="1186" y="416"/>
                  </a:cubicBezTo>
                  <a:cubicBezTo>
                    <a:pt x="1165" y="401"/>
                    <a:pt x="1159" y="395"/>
                    <a:pt x="1143" y="374"/>
                  </a:cubicBezTo>
                  <a:cubicBezTo>
                    <a:pt x="1131" y="358"/>
                    <a:pt x="1119" y="341"/>
                    <a:pt x="1105" y="327"/>
                  </a:cubicBezTo>
                  <a:cubicBezTo>
                    <a:pt x="1096" y="318"/>
                    <a:pt x="1095" y="310"/>
                    <a:pt x="1090" y="299"/>
                  </a:cubicBezTo>
                  <a:cubicBezTo>
                    <a:pt x="1088" y="294"/>
                    <a:pt x="1085" y="288"/>
                    <a:pt x="1082" y="284"/>
                  </a:cubicBezTo>
                  <a:cubicBezTo>
                    <a:pt x="1077" y="276"/>
                    <a:pt x="1075" y="282"/>
                    <a:pt x="1074" y="272"/>
                  </a:cubicBezTo>
                  <a:cubicBezTo>
                    <a:pt x="1103" y="270"/>
                    <a:pt x="1103" y="270"/>
                    <a:pt x="1103" y="270"/>
                  </a:cubicBezTo>
                  <a:cubicBezTo>
                    <a:pt x="1113" y="270"/>
                    <a:pt x="1113" y="270"/>
                    <a:pt x="1113" y="270"/>
                  </a:cubicBezTo>
                  <a:cubicBezTo>
                    <a:pt x="1135" y="270"/>
                    <a:pt x="1155" y="265"/>
                    <a:pt x="1163" y="250"/>
                  </a:cubicBezTo>
                  <a:cubicBezTo>
                    <a:pt x="1163" y="246"/>
                    <a:pt x="1163" y="246"/>
                    <a:pt x="1163" y="246"/>
                  </a:cubicBezTo>
                  <a:cubicBezTo>
                    <a:pt x="1163" y="228"/>
                    <a:pt x="1157" y="215"/>
                    <a:pt x="1139" y="215"/>
                  </a:cubicBezTo>
                  <a:cubicBezTo>
                    <a:pt x="1124" y="215"/>
                    <a:pt x="1124" y="215"/>
                    <a:pt x="1124" y="215"/>
                  </a:cubicBezTo>
                  <a:cubicBezTo>
                    <a:pt x="1114" y="215"/>
                    <a:pt x="1114" y="218"/>
                    <a:pt x="1103" y="218"/>
                  </a:cubicBezTo>
                  <a:cubicBezTo>
                    <a:pt x="1081" y="218"/>
                    <a:pt x="1081" y="218"/>
                    <a:pt x="1081" y="218"/>
                  </a:cubicBezTo>
                  <a:cubicBezTo>
                    <a:pt x="1083" y="185"/>
                    <a:pt x="1083" y="185"/>
                    <a:pt x="1083" y="185"/>
                  </a:cubicBezTo>
                  <a:cubicBezTo>
                    <a:pt x="1083" y="150"/>
                    <a:pt x="1083" y="150"/>
                    <a:pt x="1083" y="150"/>
                  </a:cubicBezTo>
                  <a:cubicBezTo>
                    <a:pt x="1085" y="124"/>
                    <a:pt x="1085" y="124"/>
                    <a:pt x="1085" y="124"/>
                  </a:cubicBezTo>
                  <a:cubicBezTo>
                    <a:pt x="1085" y="116"/>
                    <a:pt x="1076" y="110"/>
                    <a:pt x="1070" y="109"/>
                  </a:cubicBezTo>
                  <a:cubicBezTo>
                    <a:pt x="1057" y="111"/>
                    <a:pt x="1057" y="111"/>
                    <a:pt x="1057" y="111"/>
                  </a:cubicBezTo>
                  <a:cubicBezTo>
                    <a:pt x="1055" y="118"/>
                    <a:pt x="1053" y="122"/>
                    <a:pt x="1053" y="131"/>
                  </a:cubicBezTo>
                  <a:cubicBezTo>
                    <a:pt x="1053" y="133"/>
                    <a:pt x="1053" y="133"/>
                    <a:pt x="1053" y="133"/>
                  </a:cubicBezTo>
                  <a:cubicBezTo>
                    <a:pt x="1053" y="147"/>
                    <a:pt x="1048" y="151"/>
                    <a:pt x="1048" y="163"/>
                  </a:cubicBezTo>
                  <a:cubicBezTo>
                    <a:pt x="1048" y="174"/>
                    <a:pt x="1048" y="174"/>
                    <a:pt x="1048" y="174"/>
                  </a:cubicBezTo>
                  <a:cubicBezTo>
                    <a:pt x="1045" y="217"/>
                    <a:pt x="1045" y="217"/>
                    <a:pt x="1045" y="217"/>
                  </a:cubicBezTo>
                  <a:cubicBezTo>
                    <a:pt x="1040" y="217"/>
                    <a:pt x="1039" y="218"/>
                    <a:pt x="1033" y="218"/>
                  </a:cubicBezTo>
                  <a:cubicBezTo>
                    <a:pt x="1031" y="218"/>
                    <a:pt x="1031" y="218"/>
                    <a:pt x="1031" y="218"/>
                  </a:cubicBezTo>
                  <a:cubicBezTo>
                    <a:pt x="1018" y="218"/>
                    <a:pt x="1013" y="226"/>
                    <a:pt x="1009" y="226"/>
                  </a:cubicBezTo>
                  <a:cubicBezTo>
                    <a:pt x="1007" y="226"/>
                    <a:pt x="1007" y="226"/>
                    <a:pt x="1007" y="226"/>
                  </a:cubicBezTo>
                  <a:cubicBezTo>
                    <a:pt x="997" y="226"/>
                    <a:pt x="996" y="222"/>
                    <a:pt x="988" y="222"/>
                  </a:cubicBezTo>
                  <a:cubicBezTo>
                    <a:pt x="983" y="222"/>
                    <a:pt x="967" y="238"/>
                    <a:pt x="964" y="244"/>
                  </a:cubicBezTo>
                  <a:cubicBezTo>
                    <a:pt x="964" y="248"/>
                    <a:pt x="964" y="248"/>
                    <a:pt x="964" y="248"/>
                  </a:cubicBezTo>
                  <a:cubicBezTo>
                    <a:pt x="964" y="261"/>
                    <a:pt x="979" y="271"/>
                    <a:pt x="988" y="276"/>
                  </a:cubicBezTo>
                  <a:cubicBezTo>
                    <a:pt x="992" y="276"/>
                    <a:pt x="992" y="276"/>
                    <a:pt x="992" y="276"/>
                  </a:cubicBezTo>
                  <a:cubicBezTo>
                    <a:pt x="996" y="276"/>
                    <a:pt x="996" y="276"/>
                    <a:pt x="996" y="276"/>
                  </a:cubicBezTo>
                  <a:cubicBezTo>
                    <a:pt x="1010" y="276"/>
                    <a:pt x="1014" y="270"/>
                    <a:pt x="1027" y="270"/>
                  </a:cubicBezTo>
                  <a:cubicBezTo>
                    <a:pt x="1025" y="275"/>
                    <a:pt x="1025" y="269"/>
                    <a:pt x="1025" y="276"/>
                  </a:cubicBezTo>
                  <a:cubicBezTo>
                    <a:pt x="1025" y="284"/>
                    <a:pt x="1017" y="299"/>
                    <a:pt x="1014" y="306"/>
                  </a:cubicBezTo>
                  <a:cubicBezTo>
                    <a:pt x="1009" y="316"/>
                    <a:pt x="1007" y="324"/>
                    <a:pt x="1003" y="335"/>
                  </a:cubicBezTo>
                  <a:cubicBezTo>
                    <a:pt x="998" y="349"/>
                    <a:pt x="987" y="349"/>
                    <a:pt x="983" y="357"/>
                  </a:cubicBezTo>
                  <a:cubicBezTo>
                    <a:pt x="976" y="369"/>
                    <a:pt x="982" y="371"/>
                    <a:pt x="968" y="380"/>
                  </a:cubicBezTo>
                  <a:close/>
                  <a:moveTo>
                    <a:pt x="1499" y="206"/>
                  </a:moveTo>
                  <a:cubicBezTo>
                    <a:pt x="1475" y="206"/>
                    <a:pt x="1475" y="206"/>
                    <a:pt x="1475" y="206"/>
                  </a:cubicBezTo>
                  <a:cubicBezTo>
                    <a:pt x="1476" y="197"/>
                    <a:pt x="1472" y="203"/>
                    <a:pt x="1480" y="198"/>
                  </a:cubicBezTo>
                  <a:cubicBezTo>
                    <a:pt x="1480" y="195"/>
                    <a:pt x="1480" y="195"/>
                    <a:pt x="1480" y="195"/>
                  </a:cubicBezTo>
                  <a:cubicBezTo>
                    <a:pt x="1480" y="193"/>
                    <a:pt x="1480" y="193"/>
                    <a:pt x="1480" y="193"/>
                  </a:cubicBezTo>
                  <a:cubicBezTo>
                    <a:pt x="1480" y="189"/>
                    <a:pt x="1480" y="189"/>
                    <a:pt x="1480" y="189"/>
                  </a:cubicBezTo>
                  <a:cubicBezTo>
                    <a:pt x="1488" y="176"/>
                    <a:pt x="1488" y="176"/>
                    <a:pt x="1488" y="176"/>
                  </a:cubicBezTo>
                  <a:cubicBezTo>
                    <a:pt x="1488" y="172"/>
                    <a:pt x="1488" y="172"/>
                    <a:pt x="1488" y="172"/>
                  </a:cubicBezTo>
                  <a:cubicBezTo>
                    <a:pt x="1488" y="163"/>
                    <a:pt x="1488" y="163"/>
                    <a:pt x="1488" y="163"/>
                  </a:cubicBezTo>
                  <a:cubicBezTo>
                    <a:pt x="1488" y="159"/>
                    <a:pt x="1488" y="159"/>
                    <a:pt x="1488" y="159"/>
                  </a:cubicBezTo>
                  <a:cubicBezTo>
                    <a:pt x="1484" y="152"/>
                    <a:pt x="1484" y="152"/>
                    <a:pt x="1484" y="152"/>
                  </a:cubicBezTo>
                  <a:cubicBezTo>
                    <a:pt x="1484" y="146"/>
                    <a:pt x="1484" y="146"/>
                    <a:pt x="1484" y="146"/>
                  </a:cubicBezTo>
                  <a:cubicBezTo>
                    <a:pt x="1481" y="144"/>
                    <a:pt x="1481" y="104"/>
                    <a:pt x="1484" y="104"/>
                  </a:cubicBezTo>
                  <a:cubicBezTo>
                    <a:pt x="1484" y="96"/>
                    <a:pt x="1484" y="96"/>
                    <a:pt x="1484" y="96"/>
                  </a:cubicBezTo>
                  <a:cubicBezTo>
                    <a:pt x="1487" y="95"/>
                    <a:pt x="1493" y="95"/>
                    <a:pt x="1496" y="94"/>
                  </a:cubicBezTo>
                  <a:cubicBezTo>
                    <a:pt x="1502" y="92"/>
                    <a:pt x="1501" y="89"/>
                    <a:pt x="1506" y="89"/>
                  </a:cubicBezTo>
                  <a:cubicBezTo>
                    <a:pt x="1523" y="89"/>
                    <a:pt x="1523" y="89"/>
                    <a:pt x="1523" y="89"/>
                  </a:cubicBezTo>
                  <a:cubicBezTo>
                    <a:pt x="1529" y="89"/>
                    <a:pt x="1530" y="92"/>
                    <a:pt x="1530" y="98"/>
                  </a:cubicBezTo>
                  <a:cubicBezTo>
                    <a:pt x="1514" y="102"/>
                    <a:pt x="1510" y="111"/>
                    <a:pt x="1502" y="124"/>
                  </a:cubicBezTo>
                  <a:cubicBezTo>
                    <a:pt x="1502" y="128"/>
                    <a:pt x="1502" y="128"/>
                    <a:pt x="1502" y="128"/>
                  </a:cubicBezTo>
                  <a:cubicBezTo>
                    <a:pt x="1502" y="133"/>
                    <a:pt x="1502" y="133"/>
                    <a:pt x="1502" y="133"/>
                  </a:cubicBezTo>
                  <a:cubicBezTo>
                    <a:pt x="1507" y="142"/>
                    <a:pt x="1519" y="156"/>
                    <a:pt x="1519" y="165"/>
                  </a:cubicBezTo>
                  <a:cubicBezTo>
                    <a:pt x="1519" y="167"/>
                    <a:pt x="1495" y="184"/>
                    <a:pt x="1495" y="193"/>
                  </a:cubicBezTo>
                  <a:cubicBezTo>
                    <a:pt x="1495" y="195"/>
                    <a:pt x="1495" y="195"/>
                    <a:pt x="1495" y="195"/>
                  </a:cubicBezTo>
                  <a:cubicBezTo>
                    <a:pt x="1495" y="201"/>
                    <a:pt x="1500" y="200"/>
                    <a:pt x="1506" y="200"/>
                  </a:cubicBezTo>
                  <a:cubicBezTo>
                    <a:pt x="1514" y="188"/>
                    <a:pt x="1519" y="188"/>
                    <a:pt x="1530" y="180"/>
                  </a:cubicBezTo>
                  <a:cubicBezTo>
                    <a:pt x="1540" y="173"/>
                    <a:pt x="1542" y="163"/>
                    <a:pt x="1556" y="163"/>
                  </a:cubicBezTo>
                  <a:cubicBezTo>
                    <a:pt x="1559" y="159"/>
                    <a:pt x="1566" y="154"/>
                    <a:pt x="1572" y="147"/>
                  </a:cubicBezTo>
                  <a:cubicBezTo>
                    <a:pt x="1577" y="140"/>
                    <a:pt x="1579" y="135"/>
                    <a:pt x="1582" y="128"/>
                  </a:cubicBezTo>
                  <a:cubicBezTo>
                    <a:pt x="1582" y="124"/>
                    <a:pt x="1582" y="124"/>
                    <a:pt x="1582" y="124"/>
                  </a:cubicBezTo>
                  <a:cubicBezTo>
                    <a:pt x="1582" y="118"/>
                    <a:pt x="1582" y="118"/>
                    <a:pt x="1582" y="118"/>
                  </a:cubicBezTo>
                  <a:cubicBezTo>
                    <a:pt x="1582" y="115"/>
                    <a:pt x="1582" y="115"/>
                    <a:pt x="1582" y="115"/>
                  </a:cubicBezTo>
                  <a:cubicBezTo>
                    <a:pt x="1579" y="108"/>
                    <a:pt x="1579" y="106"/>
                    <a:pt x="1569" y="105"/>
                  </a:cubicBezTo>
                  <a:cubicBezTo>
                    <a:pt x="1567" y="91"/>
                    <a:pt x="1567" y="91"/>
                    <a:pt x="1567" y="91"/>
                  </a:cubicBezTo>
                  <a:cubicBezTo>
                    <a:pt x="1578" y="75"/>
                    <a:pt x="1590" y="81"/>
                    <a:pt x="1601" y="61"/>
                  </a:cubicBezTo>
                  <a:cubicBezTo>
                    <a:pt x="1601" y="57"/>
                    <a:pt x="1601" y="57"/>
                    <a:pt x="1601" y="57"/>
                  </a:cubicBezTo>
                  <a:cubicBezTo>
                    <a:pt x="1601" y="53"/>
                    <a:pt x="1601" y="53"/>
                    <a:pt x="1601" y="53"/>
                  </a:cubicBezTo>
                  <a:cubicBezTo>
                    <a:pt x="1595" y="50"/>
                    <a:pt x="1589" y="46"/>
                    <a:pt x="1581" y="46"/>
                  </a:cubicBezTo>
                  <a:cubicBezTo>
                    <a:pt x="1578" y="42"/>
                    <a:pt x="1573" y="39"/>
                    <a:pt x="1573" y="35"/>
                  </a:cubicBezTo>
                  <a:cubicBezTo>
                    <a:pt x="1573" y="29"/>
                    <a:pt x="1573" y="29"/>
                    <a:pt x="1573" y="29"/>
                  </a:cubicBezTo>
                  <a:cubicBezTo>
                    <a:pt x="1573" y="9"/>
                    <a:pt x="1566" y="7"/>
                    <a:pt x="1553" y="0"/>
                  </a:cubicBezTo>
                  <a:cubicBezTo>
                    <a:pt x="1545" y="1"/>
                    <a:pt x="1528" y="8"/>
                    <a:pt x="1528" y="16"/>
                  </a:cubicBezTo>
                  <a:cubicBezTo>
                    <a:pt x="1528" y="26"/>
                    <a:pt x="1532" y="29"/>
                    <a:pt x="1532" y="40"/>
                  </a:cubicBezTo>
                  <a:cubicBezTo>
                    <a:pt x="1532" y="46"/>
                    <a:pt x="1532" y="46"/>
                    <a:pt x="1532" y="46"/>
                  </a:cubicBezTo>
                  <a:cubicBezTo>
                    <a:pt x="1532" y="58"/>
                    <a:pt x="1495" y="59"/>
                    <a:pt x="1486" y="72"/>
                  </a:cubicBezTo>
                  <a:cubicBezTo>
                    <a:pt x="1482" y="70"/>
                    <a:pt x="1476" y="69"/>
                    <a:pt x="1476" y="63"/>
                  </a:cubicBezTo>
                  <a:cubicBezTo>
                    <a:pt x="1476" y="48"/>
                    <a:pt x="1476" y="48"/>
                    <a:pt x="1476" y="48"/>
                  </a:cubicBezTo>
                  <a:cubicBezTo>
                    <a:pt x="1476" y="44"/>
                    <a:pt x="1476" y="44"/>
                    <a:pt x="1476" y="44"/>
                  </a:cubicBezTo>
                  <a:cubicBezTo>
                    <a:pt x="1471" y="33"/>
                    <a:pt x="1465" y="22"/>
                    <a:pt x="1449" y="22"/>
                  </a:cubicBezTo>
                  <a:cubicBezTo>
                    <a:pt x="1445" y="18"/>
                    <a:pt x="1445" y="18"/>
                    <a:pt x="1445" y="18"/>
                  </a:cubicBezTo>
                  <a:cubicBezTo>
                    <a:pt x="1440" y="21"/>
                    <a:pt x="1432" y="25"/>
                    <a:pt x="1432" y="33"/>
                  </a:cubicBezTo>
                  <a:cubicBezTo>
                    <a:pt x="1432" y="42"/>
                    <a:pt x="1433" y="48"/>
                    <a:pt x="1435" y="56"/>
                  </a:cubicBezTo>
                  <a:cubicBezTo>
                    <a:pt x="1437" y="65"/>
                    <a:pt x="1434" y="69"/>
                    <a:pt x="1434" y="78"/>
                  </a:cubicBezTo>
                  <a:cubicBezTo>
                    <a:pt x="1434" y="83"/>
                    <a:pt x="1434" y="83"/>
                    <a:pt x="1434" y="83"/>
                  </a:cubicBezTo>
                  <a:cubicBezTo>
                    <a:pt x="1434" y="92"/>
                    <a:pt x="1431" y="92"/>
                    <a:pt x="1432" y="100"/>
                  </a:cubicBezTo>
                  <a:cubicBezTo>
                    <a:pt x="1433" y="105"/>
                    <a:pt x="1436" y="106"/>
                    <a:pt x="1436" y="115"/>
                  </a:cubicBezTo>
                  <a:cubicBezTo>
                    <a:pt x="1436" y="128"/>
                    <a:pt x="1436" y="128"/>
                    <a:pt x="1436" y="128"/>
                  </a:cubicBezTo>
                  <a:cubicBezTo>
                    <a:pt x="1437" y="156"/>
                    <a:pt x="1437" y="156"/>
                    <a:pt x="1437" y="156"/>
                  </a:cubicBezTo>
                  <a:cubicBezTo>
                    <a:pt x="1439" y="170"/>
                    <a:pt x="1432" y="179"/>
                    <a:pt x="1432" y="193"/>
                  </a:cubicBezTo>
                  <a:cubicBezTo>
                    <a:pt x="1432" y="198"/>
                    <a:pt x="1436" y="199"/>
                    <a:pt x="1436" y="204"/>
                  </a:cubicBezTo>
                  <a:cubicBezTo>
                    <a:pt x="1436" y="204"/>
                    <a:pt x="1434" y="207"/>
                    <a:pt x="1434" y="210"/>
                  </a:cubicBezTo>
                  <a:cubicBezTo>
                    <a:pt x="1425" y="212"/>
                    <a:pt x="1426" y="215"/>
                    <a:pt x="1415" y="215"/>
                  </a:cubicBezTo>
                  <a:cubicBezTo>
                    <a:pt x="1415" y="211"/>
                    <a:pt x="1415" y="211"/>
                    <a:pt x="1415" y="211"/>
                  </a:cubicBezTo>
                  <a:cubicBezTo>
                    <a:pt x="1425" y="209"/>
                    <a:pt x="1419" y="207"/>
                    <a:pt x="1426" y="202"/>
                  </a:cubicBezTo>
                  <a:cubicBezTo>
                    <a:pt x="1429" y="185"/>
                    <a:pt x="1429" y="185"/>
                    <a:pt x="1429" y="185"/>
                  </a:cubicBezTo>
                  <a:cubicBezTo>
                    <a:pt x="1429" y="122"/>
                    <a:pt x="1429" y="122"/>
                    <a:pt x="1429" y="122"/>
                  </a:cubicBezTo>
                  <a:cubicBezTo>
                    <a:pt x="1430" y="114"/>
                    <a:pt x="1427" y="109"/>
                    <a:pt x="1424" y="104"/>
                  </a:cubicBezTo>
                  <a:cubicBezTo>
                    <a:pt x="1424" y="100"/>
                    <a:pt x="1424" y="100"/>
                    <a:pt x="1424" y="100"/>
                  </a:cubicBezTo>
                  <a:cubicBezTo>
                    <a:pt x="1424" y="83"/>
                    <a:pt x="1424" y="83"/>
                    <a:pt x="1424" y="83"/>
                  </a:cubicBezTo>
                  <a:cubicBezTo>
                    <a:pt x="1424" y="79"/>
                    <a:pt x="1424" y="79"/>
                    <a:pt x="1424" y="79"/>
                  </a:cubicBezTo>
                  <a:cubicBezTo>
                    <a:pt x="1416" y="64"/>
                    <a:pt x="1408" y="60"/>
                    <a:pt x="1402" y="48"/>
                  </a:cubicBezTo>
                  <a:cubicBezTo>
                    <a:pt x="1398" y="48"/>
                    <a:pt x="1398" y="48"/>
                    <a:pt x="1398" y="48"/>
                  </a:cubicBezTo>
                  <a:cubicBezTo>
                    <a:pt x="1387" y="48"/>
                    <a:pt x="1380" y="62"/>
                    <a:pt x="1376" y="70"/>
                  </a:cubicBezTo>
                  <a:cubicBezTo>
                    <a:pt x="1376" y="74"/>
                    <a:pt x="1376" y="74"/>
                    <a:pt x="1376" y="74"/>
                  </a:cubicBezTo>
                  <a:cubicBezTo>
                    <a:pt x="1376" y="96"/>
                    <a:pt x="1376" y="96"/>
                    <a:pt x="1376" y="96"/>
                  </a:cubicBezTo>
                  <a:cubicBezTo>
                    <a:pt x="1377" y="133"/>
                    <a:pt x="1377" y="133"/>
                    <a:pt x="1377" y="133"/>
                  </a:cubicBezTo>
                  <a:cubicBezTo>
                    <a:pt x="1376" y="135"/>
                    <a:pt x="1376" y="135"/>
                    <a:pt x="1376" y="135"/>
                  </a:cubicBezTo>
                  <a:cubicBezTo>
                    <a:pt x="1376" y="139"/>
                    <a:pt x="1376" y="139"/>
                    <a:pt x="1376" y="139"/>
                  </a:cubicBezTo>
                  <a:cubicBezTo>
                    <a:pt x="1379" y="144"/>
                    <a:pt x="1382" y="149"/>
                    <a:pt x="1382" y="157"/>
                  </a:cubicBezTo>
                  <a:cubicBezTo>
                    <a:pt x="1382" y="178"/>
                    <a:pt x="1382" y="178"/>
                    <a:pt x="1382" y="178"/>
                  </a:cubicBezTo>
                  <a:cubicBezTo>
                    <a:pt x="1382" y="182"/>
                    <a:pt x="1386" y="198"/>
                    <a:pt x="1387" y="202"/>
                  </a:cubicBezTo>
                  <a:cubicBezTo>
                    <a:pt x="1391" y="211"/>
                    <a:pt x="1397" y="208"/>
                    <a:pt x="1402" y="215"/>
                  </a:cubicBezTo>
                  <a:cubicBezTo>
                    <a:pt x="1385" y="216"/>
                    <a:pt x="1358" y="232"/>
                    <a:pt x="1358" y="232"/>
                  </a:cubicBezTo>
                  <a:cubicBezTo>
                    <a:pt x="1354" y="232"/>
                    <a:pt x="1354" y="232"/>
                    <a:pt x="1354" y="232"/>
                  </a:cubicBezTo>
                  <a:cubicBezTo>
                    <a:pt x="1346" y="228"/>
                    <a:pt x="1346" y="228"/>
                    <a:pt x="1346" y="228"/>
                  </a:cubicBezTo>
                  <a:cubicBezTo>
                    <a:pt x="1343" y="228"/>
                    <a:pt x="1343" y="228"/>
                    <a:pt x="1343" y="228"/>
                  </a:cubicBezTo>
                  <a:cubicBezTo>
                    <a:pt x="1331" y="228"/>
                    <a:pt x="1307" y="264"/>
                    <a:pt x="1307" y="278"/>
                  </a:cubicBezTo>
                  <a:cubicBezTo>
                    <a:pt x="1307" y="289"/>
                    <a:pt x="1307" y="289"/>
                    <a:pt x="1307" y="289"/>
                  </a:cubicBezTo>
                  <a:cubicBezTo>
                    <a:pt x="1307" y="293"/>
                    <a:pt x="1307" y="293"/>
                    <a:pt x="1307" y="293"/>
                  </a:cubicBezTo>
                  <a:cubicBezTo>
                    <a:pt x="1321" y="311"/>
                    <a:pt x="1321" y="311"/>
                    <a:pt x="1321" y="311"/>
                  </a:cubicBezTo>
                  <a:cubicBezTo>
                    <a:pt x="1326" y="312"/>
                    <a:pt x="1327" y="314"/>
                    <a:pt x="1333" y="314"/>
                  </a:cubicBezTo>
                  <a:cubicBezTo>
                    <a:pt x="1343" y="314"/>
                    <a:pt x="1343" y="314"/>
                    <a:pt x="1343" y="314"/>
                  </a:cubicBezTo>
                  <a:cubicBezTo>
                    <a:pt x="1346" y="314"/>
                    <a:pt x="1346" y="314"/>
                    <a:pt x="1346" y="314"/>
                  </a:cubicBezTo>
                  <a:cubicBezTo>
                    <a:pt x="1355" y="309"/>
                    <a:pt x="1361" y="305"/>
                    <a:pt x="1365" y="297"/>
                  </a:cubicBezTo>
                  <a:cubicBezTo>
                    <a:pt x="1365" y="293"/>
                    <a:pt x="1365" y="293"/>
                    <a:pt x="1365" y="293"/>
                  </a:cubicBezTo>
                  <a:cubicBezTo>
                    <a:pt x="1365" y="288"/>
                    <a:pt x="1365" y="288"/>
                    <a:pt x="1365" y="288"/>
                  </a:cubicBezTo>
                  <a:cubicBezTo>
                    <a:pt x="1365" y="284"/>
                    <a:pt x="1365" y="284"/>
                    <a:pt x="1365" y="284"/>
                  </a:cubicBezTo>
                  <a:cubicBezTo>
                    <a:pt x="1363" y="281"/>
                    <a:pt x="1359" y="275"/>
                    <a:pt x="1359" y="273"/>
                  </a:cubicBezTo>
                  <a:cubicBezTo>
                    <a:pt x="1359" y="263"/>
                    <a:pt x="1359" y="263"/>
                    <a:pt x="1359" y="263"/>
                  </a:cubicBezTo>
                  <a:cubicBezTo>
                    <a:pt x="1359" y="260"/>
                    <a:pt x="1359" y="260"/>
                    <a:pt x="1359" y="260"/>
                  </a:cubicBezTo>
                  <a:cubicBezTo>
                    <a:pt x="1362" y="255"/>
                    <a:pt x="1370" y="245"/>
                    <a:pt x="1376" y="245"/>
                  </a:cubicBezTo>
                  <a:cubicBezTo>
                    <a:pt x="1387" y="245"/>
                    <a:pt x="1387" y="245"/>
                    <a:pt x="1387" y="245"/>
                  </a:cubicBezTo>
                  <a:cubicBezTo>
                    <a:pt x="1473" y="239"/>
                    <a:pt x="1473" y="239"/>
                    <a:pt x="1473" y="239"/>
                  </a:cubicBezTo>
                  <a:cubicBezTo>
                    <a:pt x="1528" y="239"/>
                    <a:pt x="1528" y="239"/>
                    <a:pt x="1528" y="239"/>
                  </a:cubicBezTo>
                  <a:cubicBezTo>
                    <a:pt x="1567" y="241"/>
                    <a:pt x="1567" y="241"/>
                    <a:pt x="1567" y="241"/>
                  </a:cubicBezTo>
                  <a:cubicBezTo>
                    <a:pt x="1570" y="241"/>
                    <a:pt x="1573" y="242"/>
                    <a:pt x="1573" y="245"/>
                  </a:cubicBezTo>
                  <a:cubicBezTo>
                    <a:pt x="1571" y="263"/>
                    <a:pt x="1571" y="263"/>
                    <a:pt x="1571" y="263"/>
                  </a:cubicBezTo>
                  <a:cubicBezTo>
                    <a:pt x="1582" y="263"/>
                    <a:pt x="1585" y="260"/>
                    <a:pt x="1592" y="256"/>
                  </a:cubicBezTo>
                  <a:cubicBezTo>
                    <a:pt x="1599" y="258"/>
                    <a:pt x="1606" y="260"/>
                    <a:pt x="1614" y="260"/>
                  </a:cubicBezTo>
                  <a:cubicBezTo>
                    <a:pt x="1626" y="260"/>
                    <a:pt x="1638" y="254"/>
                    <a:pt x="1638" y="241"/>
                  </a:cubicBezTo>
                  <a:cubicBezTo>
                    <a:pt x="1638" y="228"/>
                    <a:pt x="1618" y="226"/>
                    <a:pt x="1609" y="220"/>
                  </a:cubicBezTo>
                  <a:cubicBezTo>
                    <a:pt x="1601" y="215"/>
                    <a:pt x="1585" y="206"/>
                    <a:pt x="1573" y="206"/>
                  </a:cubicBezTo>
                  <a:cubicBezTo>
                    <a:pt x="1555" y="206"/>
                    <a:pt x="1555" y="206"/>
                    <a:pt x="1555" y="206"/>
                  </a:cubicBezTo>
                  <a:cubicBezTo>
                    <a:pt x="1499" y="206"/>
                    <a:pt x="1499" y="206"/>
                    <a:pt x="1499" y="206"/>
                  </a:cubicBezTo>
                  <a:close/>
                </a:path>
              </a:pathLst>
            </a:custGeom>
            <a:solidFill>
              <a:srgbClr val="2D2A2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6">
              <a:extLst>
                <a:ext uri="{FF2B5EF4-FFF2-40B4-BE49-F238E27FC236}">
                  <a16:creationId xmlns="" xmlns:a16="http://schemas.microsoft.com/office/drawing/2014/main" id="{D5C2C08A-FD69-4DF0-A4E5-0D4FA0D34970}"/>
                </a:ext>
              </a:extLst>
            </p:cNvPr>
            <p:cNvSpPr>
              <a:spLocks noEditPoints="1"/>
            </p:cNvSpPr>
            <p:nvPr/>
          </p:nvSpPr>
          <p:spPr bwMode="auto">
            <a:xfrm>
              <a:off x="3476" y="2807"/>
              <a:ext cx="2724" cy="190"/>
            </a:xfrm>
            <a:custGeom>
              <a:avLst/>
              <a:gdLst>
                <a:gd name="T0" fmla="*/ 45 w 1666"/>
                <a:gd name="T1" fmla="*/ 76 h 116"/>
                <a:gd name="T2" fmla="*/ 13 w 1666"/>
                <a:gd name="T3" fmla="*/ 96 h 116"/>
                <a:gd name="T4" fmla="*/ 18 w 1666"/>
                <a:gd name="T5" fmla="*/ 6 h 116"/>
                <a:gd name="T6" fmla="*/ 90 w 1666"/>
                <a:gd name="T7" fmla="*/ 94 h 116"/>
                <a:gd name="T8" fmla="*/ 121 w 1666"/>
                <a:gd name="T9" fmla="*/ 6 h 116"/>
                <a:gd name="T10" fmla="*/ 121 w 1666"/>
                <a:gd name="T11" fmla="*/ 110 h 116"/>
                <a:gd name="T12" fmla="*/ 213 w 1666"/>
                <a:gd name="T13" fmla="*/ 3 h 116"/>
                <a:gd name="T14" fmla="*/ 161 w 1666"/>
                <a:gd name="T15" fmla="*/ 26 h 116"/>
                <a:gd name="T16" fmla="*/ 142 w 1666"/>
                <a:gd name="T17" fmla="*/ 110 h 116"/>
                <a:gd name="T18" fmla="*/ 339 w 1666"/>
                <a:gd name="T19" fmla="*/ 76 h 116"/>
                <a:gd name="T20" fmla="*/ 264 w 1666"/>
                <a:gd name="T21" fmla="*/ 110 h 116"/>
                <a:gd name="T22" fmla="*/ 381 w 1666"/>
                <a:gd name="T23" fmla="*/ 113 h 116"/>
                <a:gd name="T24" fmla="*/ 318 w 1666"/>
                <a:gd name="T25" fmla="*/ 26 h 116"/>
                <a:gd name="T26" fmla="*/ 474 w 1666"/>
                <a:gd name="T27" fmla="*/ 6 h 116"/>
                <a:gd name="T28" fmla="*/ 493 w 1666"/>
                <a:gd name="T29" fmla="*/ 115 h 116"/>
                <a:gd name="T30" fmla="*/ 395 w 1666"/>
                <a:gd name="T31" fmla="*/ 113 h 116"/>
                <a:gd name="T32" fmla="*/ 389 w 1666"/>
                <a:gd name="T33" fmla="*/ 6 h 116"/>
                <a:gd name="T34" fmla="*/ 697 w 1666"/>
                <a:gd name="T35" fmla="*/ 23 h 116"/>
                <a:gd name="T36" fmla="*/ 612 w 1666"/>
                <a:gd name="T37" fmla="*/ 22 h 116"/>
                <a:gd name="T38" fmla="*/ 629 w 1666"/>
                <a:gd name="T39" fmla="*/ 10 h 116"/>
                <a:gd name="T40" fmla="*/ 687 w 1666"/>
                <a:gd name="T41" fmla="*/ 92 h 116"/>
                <a:gd name="T42" fmla="*/ 818 w 1666"/>
                <a:gd name="T43" fmla="*/ 86 h 116"/>
                <a:gd name="T44" fmla="*/ 837 w 1666"/>
                <a:gd name="T45" fmla="*/ 6 h 116"/>
                <a:gd name="T46" fmla="*/ 762 w 1666"/>
                <a:gd name="T47" fmla="*/ 110 h 116"/>
                <a:gd name="T48" fmla="*/ 743 w 1666"/>
                <a:gd name="T49" fmla="*/ 17 h 116"/>
                <a:gd name="T50" fmla="*/ 856 w 1666"/>
                <a:gd name="T51" fmla="*/ 110 h 116"/>
                <a:gd name="T52" fmla="*/ 856 w 1666"/>
                <a:gd name="T53" fmla="*/ 6 h 116"/>
                <a:gd name="T54" fmla="*/ 888 w 1666"/>
                <a:gd name="T55" fmla="*/ 105 h 116"/>
                <a:gd name="T56" fmla="*/ 979 w 1666"/>
                <a:gd name="T57" fmla="*/ 116 h 116"/>
                <a:gd name="T58" fmla="*/ 962 w 1666"/>
                <a:gd name="T59" fmla="*/ 6 h 116"/>
                <a:gd name="T60" fmla="*/ 1001 w 1666"/>
                <a:gd name="T61" fmla="*/ 6 h 116"/>
                <a:gd name="T62" fmla="*/ 1121 w 1666"/>
                <a:gd name="T63" fmla="*/ 36 h 116"/>
                <a:gd name="T64" fmla="*/ 1079 w 1666"/>
                <a:gd name="T65" fmla="*/ 95 h 116"/>
                <a:gd name="T66" fmla="*/ 1142 w 1666"/>
                <a:gd name="T67" fmla="*/ 85 h 116"/>
                <a:gd name="T68" fmla="*/ 1063 w 1666"/>
                <a:gd name="T69" fmla="*/ 22 h 116"/>
                <a:gd name="T70" fmla="*/ 1127 w 1666"/>
                <a:gd name="T71" fmla="*/ 15 h 116"/>
                <a:gd name="T72" fmla="*/ 1191 w 1666"/>
                <a:gd name="T73" fmla="*/ 62 h 116"/>
                <a:gd name="T74" fmla="*/ 1157 w 1666"/>
                <a:gd name="T75" fmla="*/ 110 h 116"/>
                <a:gd name="T76" fmla="*/ 1157 w 1666"/>
                <a:gd name="T77" fmla="*/ 3 h 116"/>
                <a:gd name="T78" fmla="*/ 1252 w 1666"/>
                <a:gd name="T79" fmla="*/ 106 h 116"/>
                <a:gd name="T80" fmla="*/ 1218 w 1666"/>
                <a:gd name="T81" fmla="*/ 16 h 116"/>
                <a:gd name="T82" fmla="*/ 1331 w 1666"/>
                <a:gd name="T83" fmla="*/ 11 h 116"/>
                <a:gd name="T84" fmla="*/ 1357 w 1666"/>
                <a:gd name="T85" fmla="*/ 85 h 116"/>
                <a:gd name="T86" fmla="*/ 1285 w 1666"/>
                <a:gd name="T87" fmla="*/ 116 h 116"/>
                <a:gd name="T88" fmla="*/ 1341 w 1666"/>
                <a:gd name="T89" fmla="*/ 83 h 116"/>
                <a:gd name="T90" fmla="*/ 1335 w 1666"/>
                <a:gd name="T91" fmla="*/ 5 h 116"/>
                <a:gd name="T92" fmla="*/ 1379 w 1666"/>
                <a:gd name="T93" fmla="*/ 110 h 116"/>
                <a:gd name="T94" fmla="*/ 1379 w 1666"/>
                <a:gd name="T95" fmla="*/ 6 h 116"/>
                <a:gd name="T96" fmla="*/ 1411 w 1666"/>
                <a:gd name="T97" fmla="*/ 105 h 116"/>
                <a:gd name="T98" fmla="*/ 1524 w 1666"/>
                <a:gd name="T99" fmla="*/ 12 h 116"/>
                <a:gd name="T100" fmla="*/ 1466 w 1666"/>
                <a:gd name="T101" fmla="*/ 113 h 116"/>
                <a:gd name="T102" fmla="*/ 1450 w 1666"/>
                <a:gd name="T103" fmla="*/ 17 h 116"/>
                <a:gd name="T104" fmla="*/ 1664 w 1666"/>
                <a:gd name="T105" fmla="*/ 6 h 116"/>
                <a:gd name="T106" fmla="*/ 1631 w 1666"/>
                <a:gd name="T107" fmla="*/ 110 h 116"/>
                <a:gd name="T108" fmla="*/ 1570 w 1666"/>
                <a:gd name="T109" fmla="*/ 22 h 116"/>
                <a:gd name="T110" fmla="*/ 1588 w 1666"/>
                <a:gd name="T111" fmla="*/ 8 h 116"/>
                <a:gd name="T112" fmla="*/ 1628 w 1666"/>
                <a:gd name="T113" fmla="*/ 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6" h="116">
                  <a:moveTo>
                    <a:pt x="14" y="6"/>
                  </a:moveTo>
                  <a:cubicBezTo>
                    <a:pt x="14" y="3"/>
                    <a:pt x="14" y="3"/>
                    <a:pt x="14" y="3"/>
                  </a:cubicBezTo>
                  <a:cubicBezTo>
                    <a:pt x="61" y="3"/>
                    <a:pt x="61" y="3"/>
                    <a:pt x="61" y="3"/>
                  </a:cubicBezTo>
                  <a:cubicBezTo>
                    <a:pt x="61" y="6"/>
                    <a:pt x="61" y="6"/>
                    <a:pt x="61" y="6"/>
                  </a:cubicBezTo>
                  <a:cubicBezTo>
                    <a:pt x="57" y="6"/>
                    <a:pt x="57" y="6"/>
                    <a:pt x="57" y="6"/>
                  </a:cubicBezTo>
                  <a:cubicBezTo>
                    <a:pt x="52" y="6"/>
                    <a:pt x="49" y="7"/>
                    <a:pt x="47" y="10"/>
                  </a:cubicBezTo>
                  <a:cubicBezTo>
                    <a:pt x="46" y="12"/>
                    <a:pt x="45" y="16"/>
                    <a:pt x="45" y="22"/>
                  </a:cubicBezTo>
                  <a:cubicBezTo>
                    <a:pt x="45" y="76"/>
                    <a:pt x="45" y="76"/>
                    <a:pt x="45" y="76"/>
                  </a:cubicBezTo>
                  <a:cubicBezTo>
                    <a:pt x="45" y="85"/>
                    <a:pt x="44" y="91"/>
                    <a:pt x="42" y="96"/>
                  </a:cubicBezTo>
                  <a:cubicBezTo>
                    <a:pt x="40" y="102"/>
                    <a:pt x="37" y="106"/>
                    <a:pt x="33" y="110"/>
                  </a:cubicBezTo>
                  <a:cubicBezTo>
                    <a:pt x="28" y="114"/>
                    <a:pt x="23" y="116"/>
                    <a:pt x="17" y="116"/>
                  </a:cubicBezTo>
                  <a:cubicBezTo>
                    <a:pt x="12" y="116"/>
                    <a:pt x="8" y="114"/>
                    <a:pt x="5" y="112"/>
                  </a:cubicBezTo>
                  <a:cubicBezTo>
                    <a:pt x="2" y="109"/>
                    <a:pt x="0" y="106"/>
                    <a:pt x="0" y="103"/>
                  </a:cubicBezTo>
                  <a:cubicBezTo>
                    <a:pt x="0" y="101"/>
                    <a:pt x="1" y="99"/>
                    <a:pt x="2" y="97"/>
                  </a:cubicBezTo>
                  <a:cubicBezTo>
                    <a:pt x="4" y="95"/>
                    <a:pt x="6" y="95"/>
                    <a:pt x="9" y="95"/>
                  </a:cubicBezTo>
                  <a:cubicBezTo>
                    <a:pt x="10" y="95"/>
                    <a:pt x="12" y="95"/>
                    <a:pt x="13" y="96"/>
                  </a:cubicBezTo>
                  <a:cubicBezTo>
                    <a:pt x="15" y="97"/>
                    <a:pt x="16" y="101"/>
                    <a:pt x="19" y="105"/>
                  </a:cubicBezTo>
                  <a:cubicBezTo>
                    <a:pt x="20" y="108"/>
                    <a:pt x="21" y="110"/>
                    <a:pt x="23" y="110"/>
                  </a:cubicBezTo>
                  <a:cubicBezTo>
                    <a:pt x="25" y="110"/>
                    <a:pt x="26" y="109"/>
                    <a:pt x="27" y="107"/>
                  </a:cubicBezTo>
                  <a:cubicBezTo>
                    <a:pt x="29" y="105"/>
                    <a:pt x="29" y="102"/>
                    <a:pt x="29" y="98"/>
                  </a:cubicBezTo>
                  <a:cubicBezTo>
                    <a:pt x="29" y="22"/>
                    <a:pt x="29" y="22"/>
                    <a:pt x="29" y="22"/>
                  </a:cubicBezTo>
                  <a:cubicBezTo>
                    <a:pt x="29" y="17"/>
                    <a:pt x="29" y="13"/>
                    <a:pt x="28" y="11"/>
                  </a:cubicBezTo>
                  <a:cubicBezTo>
                    <a:pt x="28" y="10"/>
                    <a:pt x="27" y="9"/>
                    <a:pt x="25" y="8"/>
                  </a:cubicBezTo>
                  <a:cubicBezTo>
                    <a:pt x="23" y="7"/>
                    <a:pt x="20" y="6"/>
                    <a:pt x="18" y="6"/>
                  </a:cubicBezTo>
                  <a:cubicBezTo>
                    <a:pt x="14" y="6"/>
                    <a:pt x="14" y="6"/>
                    <a:pt x="14" y="6"/>
                  </a:cubicBezTo>
                  <a:close/>
                  <a:moveTo>
                    <a:pt x="121" y="110"/>
                  </a:moveTo>
                  <a:cubicBezTo>
                    <a:pt x="121" y="113"/>
                    <a:pt x="121" y="113"/>
                    <a:pt x="121" y="113"/>
                  </a:cubicBezTo>
                  <a:cubicBezTo>
                    <a:pt x="74" y="113"/>
                    <a:pt x="74" y="113"/>
                    <a:pt x="74" y="113"/>
                  </a:cubicBezTo>
                  <a:cubicBezTo>
                    <a:pt x="74" y="110"/>
                    <a:pt x="74" y="110"/>
                    <a:pt x="74" y="110"/>
                  </a:cubicBezTo>
                  <a:cubicBezTo>
                    <a:pt x="78" y="110"/>
                    <a:pt x="78" y="110"/>
                    <a:pt x="78" y="110"/>
                  </a:cubicBezTo>
                  <a:cubicBezTo>
                    <a:pt x="83" y="110"/>
                    <a:pt x="86" y="109"/>
                    <a:pt x="88" y="106"/>
                  </a:cubicBezTo>
                  <a:cubicBezTo>
                    <a:pt x="89" y="104"/>
                    <a:pt x="90" y="100"/>
                    <a:pt x="90" y="94"/>
                  </a:cubicBezTo>
                  <a:cubicBezTo>
                    <a:pt x="90" y="22"/>
                    <a:pt x="90" y="22"/>
                    <a:pt x="90" y="22"/>
                  </a:cubicBezTo>
                  <a:cubicBezTo>
                    <a:pt x="90" y="17"/>
                    <a:pt x="90" y="13"/>
                    <a:pt x="89" y="11"/>
                  </a:cubicBezTo>
                  <a:cubicBezTo>
                    <a:pt x="88" y="10"/>
                    <a:pt x="87" y="9"/>
                    <a:pt x="86" y="8"/>
                  </a:cubicBezTo>
                  <a:cubicBezTo>
                    <a:pt x="83" y="7"/>
                    <a:pt x="81" y="6"/>
                    <a:pt x="78" y="6"/>
                  </a:cubicBezTo>
                  <a:cubicBezTo>
                    <a:pt x="74" y="6"/>
                    <a:pt x="74" y="6"/>
                    <a:pt x="74" y="6"/>
                  </a:cubicBezTo>
                  <a:cubicBezTo>
                    <a:pt x="74" y="3"/>
                    <a:pt x="74" y="3"/>
                    <a:pt x="74" y="3"/>
                  </a:cubicBezTo>
                  <a:cubicBezTo>
                    <a:pt x="121" y="3"/>
                    <a:pt x="121" y="3"/>
                    <a:pt x="121" y="3"/>
                  </a:cubicBezTo>
                  <a:cubicBezTo>
                    <a:pt x="121" y="6"/>
                    <a:pt x="121" y="6"/>
                    <a:pt x="121" y="6"/>
                  </a:cubicBezTo>
                  <a:cubicBezTo>
                    <a:pt x="117" y="6"/>
                    <a:pt x="117" y="6"/>
                    <a:pt x="117" y="6"/>
                  </a:cubicBezTo>
                  <a:cubicBezTo>
                    <a:pt x="113" y="6"/>
                    <a:pt x="110" y="7"/>
                    <a:pt x="108" y="10"/>
                  </a:cubicBezTo>
                  <a:cubicBezTo>
                    <a:pt x="106" y="12"/>
                    <a:pt x="106" y="16"/>
                    <a:pt x="106" y="22"/>
                  </a:cubicBezTo>
                  <a:cubicBezTo>
                    <a:pt x="106" y="94"/>
                    <a:pt x="106" y="94"/>
                    <a:pt x="106" y="94"/>
                  </a:cubicBezTo>
                  <a:cubicBezTo>
                    <a:pt x="106" y="99"/>
                    <a:pt x="106" y="103"/>
                    <a:pt x="107" y="105"/>
                  </a:cubicBezTo>
                  <a:cubicBezTo>
                    <a:pt x="107" y="106"/>
                    <a:pt x="108" y="107"/>
                    <a:pt x="110" y="108"/>
                  </a:cubicBezTo>
                  <a:cubicBezTo>
                    <a:pt x="112" y="109"/>
                    <a:pt x="115" y="110"/>
                    <a:pt x="117" y="110"/>
                  </a:cubicBezTo>
                  <a:cubicBezTo>
                    <a:pt x="121" y="110"/>
                    <a:pt x="121" y="110"/>
                    <a:pt x="121" y="110"/>
                  </a:cubicBezTo>
                  <a:close/>
                  <a:moveTo>
                    <a:pt x="132" y="3"/>
                  </a:moveTo>
                  <a:cubicBezTo>
                    <a:pt x="162" y="3"/>
                    <a:pt x="162" y="3"/>
                    <a:pt x="162" y="3"/>
                  </a:cubicBezTo>
                  <a:cubicBezTo>
                    <a:pt x="229" y="86"/>
                    <a:pt x="229" y="86"/>
                    <a:pt x="229" y="86"/>
                  </a:cubicBezTo>
                  <a:cubicBezTo>
                    <a:pt x="229" y="22"/>
                    <a:pt x="229" y="22"/>
                    <a:pt x="229" y="22"/>
                  </a:cubicBezTo>
                  <a:cubicBezTo>
                    <a:pt x="229" y="15"/>
                    <a:pt x="228" y="11"/>
                    <a:pt x="227" y="9"/>
                  </a:cubicBezTo>
                  <a:cubicBezTo>
                    <a:pt x="225" y="7"/>
                    <a:pt x="222" y="6"/>
                    <a:pt x="217" y="6"/>
                  </a:cubicBezTo>
                  <a:cubicBezTo>
                    <a:pt x="213" y="6"/>
                    <a:pt x="213" y="6"/>
                    <a:pt x="213" y="6"/>
                  </a:cubicBezTo>
                  <a:cubicBezTo>
                    <a:pt x="213" y="3"/>
                    <a:pt x="213" y="3"/>
                    <a:pt x="213" y="3"/>
                  </a:cubicBezTo>
                  <a:cubicBezTo>
                    <a:pt x="252" y="3"/>
                    <a:pt x="252" y="3"/>
                    <a:pt x="252" y="3"/>
                  </a:cubicBezTo>
                  <a:cubicBezTo>
                    <a:pt x="252" y="6"/>
                    <a:pt x="252" y="6"/>
                    <a:pt x="252" y="6"/>
                  </a:cubicBezTo>
                  <a:cubicBezTo>
                    <a:pt x="248" y="6"/>
                    <a:pt x="248" y="6"/>
                    <a:pt x="248" y="6"/>
                  </a:cubicBezTo>
                  <a:cubicBezTo>
                    <a:pt x="243" y="6"/>
                    <a:pt x="240" y="7"/>
                    <a:pt x="238" y="10"/>
                  </a:cubicBezTo>
                  <a:cubicBezTo>
                    <a:pt x="237" y="12"/>
                    <a:pt x="236" y="16"/>
                    <a:pt x="236" y="22"/>
                  </a:cubicBezTo>
                  <a:cubicBezTo>
                    <a:pt x="236" y="115"/>
                    <a:pt x="236" y="115"/>
                    <a:pt x="236" y="115"/>
                  </a:cubicBezTo>
                  <a:cubicBezTo>
                    <a:pt x="233" y="115"/>
                    <a:pt x="233" y="115"/>
                    <a:pt x="233" y="115"/>
                  </a:cubicBezTo>
                  <a:cubicBezTo>
                    <a:pt x="161" y="26"/>
                    <a:pt x="161" y="26"/>
                    <a:pt x="161" y="26"/>
                  </a:cubicBezTo>
                  <a:cubicBezTo>
                    <a:pt x="161" y="94"/>
                    <a:pt x="161" y="94"/>
                    <a:pt x="161" y="94"/>
                  </a:cubicBezTo>
                  <a:cubicBezTo>
                    <a:pt x="161" y="101"/>
                    <a:pt x="161" y="105"/>
                    <a:pt x="163" y="107"/>
                  </a:cubicBezTo>
                  <a:cubicBezTo>
                    <a:pt x="165" y="109"/>
                    <a:pt x="168" y="110"/>
                    <a:pt x="172" y="110"/>
                  </a:cubicBezTo>
                  <a:cubicBezTo>
                    <a:pt x="176" y="110"/>
                    <a:pt x="176" y="110"/>
                    <a:pt x="176" y="110"/>
                  </a:cubicBezTo>
                  <a:cubicBezTo>
                    <a:pt x="176" y="113"/>
                    <a:pt x="176" y="113"/>
                    <a:pt x="176" y="113"/>
                  </a:cubicBezTo>
                  <a:cubicBezTo>
                    <a:pt x="138" y="113"/>
                    <a:pt x="138" y="113"/>
                    <a:pt x="138" y="113"/>
                  </a:cubicBezTo>
                  <a:cubicBezTo>
                    <a:pt x="138" y="110"/>
                    <a:pt x="138" y="110"/>
                    <a:pt x="138" y="110"/>
                  </a:cubicBezTo>
                  <a:cubicBezTo>
                    <a:pt x="142" y="110"/>
                    <a:pt x="142" y="110"/>
                    <a:pt x="142" y="110"/>
                  </a:cubicBezTo>
                  <a:cubicBezTo>
                    <a:pt x="146" y="110"/>
                    <a:pt x="150" y="109"/>
                    <a:pt x="152" y="106"/>
                  </a:cubicBezTo>
                  <a:cubicBezTo>
                    <a:pt x="153" y="104"/>
                    <a:pt x="153" y="100"/>
                    <a:pt x="153" y="94"/>
                  </a:cubicBezTo>
                  <a:cubicBezTo>
                    <a:pt x="153" y="17"/>
                    <a:pt x="153" y="17"/>
                    <a:pt x="153" y="17"/>
                  </a:cubicBezTo>
                  <a:cubicBezTo>
                    <a:pt x="150" y="14"/>
                    <a:pt x="148" y="11"/>
                    <a:pt x="146" y="10"/>
                  </a:cubicBezTo>
                  <a:cubicBezTo>
                    <a:pt x="144" y="9"/>
                    <a:pt x="142" y="8"/>
                    <a:pt x="139" y="7"/>
                  </a:cubicBezTo>
                  <a:cubicBezTo>
                    <a:pt x="137" y="6"/>
                    <a:pt x="135" y="6"/>
                    <a:pt x="132" y="6"/>
                  </a:cubicBezTo>
                  <a:cubicBezTo>
                    <a:pt x="132" y="3"/>
                    <a:pt x="132" y="3"/>
                    <a:pt x="132" y="3"/>
                  </a:cubicBezTo>
                  <a:close/>
                  <a:moveTo>
                    <a:pt x="339" y="76"/>
                  </a:moveTo>
                  <a:cubicBezTo>
                    <a:pt x="296" y="76"/>
                    <a:pt x="296" y="76"/>
                    <a:pt x="296" y="76"/>
                  </a:cubicBezTo>
                  <a:cubicBezTo>
                    <a:pt x="289" y="94"/>
                    <a:pt x="289" y="94"/>
                    <a:pt x="289" y="94"/>
                  </a:cubicBezTo>
                  <a:cubicBezTo>
                    <a:pt x="287" y="98"/>
                    <a:pt x="286" y="101"/>
                    <a:pt x="286" y="103"/>
                  </a:cubicBezTo>
                  <a:cubicBezTo>
                    <a:pt x="286" y="105"/>
                    <a:pt x="287" y="106"/>
                    <a:pt x="288" y="108"/>
                  </a:cubicBezTo>
                  <a:cubicBezTo>
                    <a:pt x="290" y="109"/>
                    <a:pt x="293" y="110"/>
                    <a:pt x="298" y="110"/>
                  </a:cubicBezTo>
                  <a:cubicBezTo>
                    <a:pt x="298" y="113"/>
                    <a:pt x="298" y="113"/>
                    <a:pt x="298" y="113"/>
                  </a:cubicBezTo>
                  <a:cubicBezTo>
                    <a:pt x="264" y="113"/>
                    <a:pt x="264" y="113"/>
                    <a:pt x="264" y="113"/>
                  </a:cubicBezTo>
                  <a:cubicBezTo>
                    <a:pt x="264" y="110"/>
                    <a:pt x="264" y="110"/>
                    <a:pt x="264" y="110"/>
                  </a:cubicBezTo>
                  <a:cubicBezTo>
                    <a:pt x="268" y="109"/>
                    <a:pt x="271" y="108"/>
                    <a:pt x="273" y="107"/>
                  </a:cubicBezTo>
                  <a:cubicBezTo>
                    <a:pt x="275" y="104"/>
                    <a:pt x="279" y="99"/>
                    <a:pt x="282" y="91"/>
                  </a:cubicBezTo>
                  <a:cubicBezTo>
                    <a:pt x="321" y="0"/>
                    <a:pt x="321" y="0"/>
                    <a:pt x="321" y="0"/>
                  </a:cubicBezTo>
                  <a:cubicBezTo>
                    <a:pt x="324" y="0"/>
                    <a:pt x="324" y="0"/>
                    <a:pt x="324" y="0"/>
                  </a:cubicBezTo>
                  <a:cubicBezTo>
                    <a:pt x="362" y="92"/>
                    <a:pt x="362" y="92"/>
                    <a:pt x="362" y="92"/>
                  </a:cubicBezTo>
                  <a:cubicBezTo>
                    <a:pt x="365" y="99"/>
                    <a:pt x="368" y="104"/>
                    <a:pt x="370" y="106"/>
                  </a:cubicBezTo>
                  <a:cubicBezTo>
                    <a:pt x="373" y="109"/>
                    <a:pt x="376" y="110"/>
                    <a:pt x="381" y="110"/>
                  </a:cubicBezTo>
                  <a:cubicBezTo>
                    <a:pt x="381" y="113"/>
                    <a:pt x="381" y="113"/>
                    <a:pt x="381" y="113"/>
                  </a:cubicBezTo>
                  <a:cubicBezTo>
                    <a:pt x="337" y="113"/>
                    <a:pt x="337" y="113"/>
                    <a:pt x="337" y="113"/>
                  </a:cubicBezTo>
                  <a:cubicBezTo>
                    <a:pt x="337" y="110"/>
                    <a:pt x="337" y="110"/>
                    <a:pt x="337" y="110"/>
                  </a:cubicBezTo>
                  <a:cubicBezTo>
                    <a:pt x="342" y="110"/>
                    <a:pt x="345" y="109"/>
                    <a:pt x="346" y="108"/>
                  </a:cubicBezTo>
                  <a:cubicBezTo>
                    <a:pt x="348" y="107"/>
                    <a:pt x="349" y="105"/>
                    <a:pt x="349" y="103"/>
                  </a:cubicBezTo>
                  <a:cubicBezTo>
                    <a:pt x="349" y="101"/>
                    <a:pt x="347" y="97"/>
                    <a:pt x="345" y="92"/>
                  </a:cubicBezTo>
                  <a:cubicBezTo>
                    <a:pt x="339" y="76"/>
                    <a:pt x="339" y="76"/>
                    <a:pt x="339" y="76"/>
                  </a:cubicBezTo>
                  <a:close/>
                  <a:moveTo>
                    <a:pt x="336" y="70"/>
                  </a:moveTo>
                  <a:cubicBezTo>
                    <a:pt x="318" y="26"/>
                    <a:pt x="318" y="26"/>
                    <a:pt x="318" y="26"/>
                  </a:cubicBezTo>
                  <a:cubicBezTo>
                    <a:pt x="298" y="70"/>
                    <a:pt x="298" y="70"/>
                    <a:pt x="298" y="70"/>
                  </a:cubicBezTo>
                  <a:cubicBezTo>
                    <a:pt x="336" y="70"/>
                    <a:pt x="336" y="70"/>
                    <a:pt x="336" y="70"/>
                  </a:cubicBezTo>
                  <a:close/>
                  <a:moveTo>
                    <a:pt x="389" y="3"/>
                  </a:moveTo>
                  <a:cubicBezTo>
                    <a:pt x="419" y="3"/>
                    <a:pt x="419" y="3"/>
                    <a:pt x="419" y="3"/>
                  </a:cubicBezTo>
                  <a:cubicBezTo>
                    <a:pt x="486" y="86"/>
                    <a:pt x="486" y="86"/>
                    <a:pt x="486" y="86"/>
                  </a:cubicBezTo>
                  <a:cubicBezTo>
                    <a:pt x="486" y="22"/>
                    <a:pt x="486" y="22"/>
                    <a:pt x="486" y="22"/>
                  </a:cubicBezTo>
                  <a:cubicBezTo>
                    <a:pt x="486" y="15"/>
                    <a:pt x="485" y="11"/>
                    <a:pt x="484" y="9"/>
                  </a:cubicBezTo>
                  <a:cubicBezTo>
                    <a:pt x="482" y="7"/>
                    <a:pt x="479" y="6"/>
                    <a:pt x="474" y="6"/>
                  </a:cubicBezTo>
                  <a:cubicBezTo>
                    <a:pt x="471" y="6"/>
                    <a:pt x="471" y="6"/>
                    <a:pt x="471" y="6"/>
                  </a:cubicBezTo>
                  <a:cubicBezTo>
                    <a:pt x="471" y="3"/>
                    <a:pt x="471" y="3"/>
                    <a:pt x="471" y="3"/>
                  </a:cubicBezTo>
                  <a:cubicBezTo>
                    <a:pt x="509" y="3"/>
                    <a:pt x="509" y="3"/>
                    <a:pt x="509" y="3"/>
                  </a:cubicBezTo>
                  <a:cubicBezTo>
                    <a:pt x="509" y="6"/>
                    <a:pt x="509" y="6"/>
                    <a:pt x="509" y="6"/>
                  </a:cubicBezTo>
                  <a:cubicBezTo>
                    <a:pt x="505" y="6"/>
                    <a:pt x="505" y="6"/>
                    <a:pt x="505" y="6"/>
                  </a:cubicBezTo>
                  <a:cubicBezTo>
                    <a:pt x="500" y="6"/>
                    <a:pt x="497" y="7"/>
                    <a:pt x="495" y="10"/>
                  </a:cubicBezTo>
                  <a:cubicBezTo>
                    <a:pt x="494" y="12"/>
                    <a:pt x="493" y="16"/>
                    <a:pt x="493" y="22"/>
                  </a:cubicBezTo>
                  <a:cubicBezTo>
                    <a:pt x="493" y="115"/>
                    <a:pt x="493" y="115"/>
                    <a:pt x="493" y="115"/>
                  </a:cubicBezTo>
                  <a:cubicBezTo>
                    <a:pt x="490" y="115"/>
                    <a:pt x="490" y="115"/>
                    <a:pt x="490" y="115"/>
                  </a:cubicBezTo>
                  <a:cubicBezTo>
                    <a:pt x="418" y="26"/>
                    <a:pt x="418" y="26"/>
                    <a:pt x="418" y="26"/>
                  </a:cubicBezTo>
                  <a:cubicBezTo>
                    <a:pt x="418" y="94"/>
                    <a:pt x="418" y="94"/>
                    <a:pt x="418" y="94"/>
                  </a:cubicBezTo>
                  <a:cubicBezTo>
                    <a:pt x="418" y="101"/>
                    <a:pt x="418" y="105"/>
                    <a:pt x="420" y="107"/>
                  </a:cubicBezTo>
                  <a:cubicBezTo>
                    <a:pt x="422" y="109"/>
                    <a:pt x="425" y="110"/>
                    <a:pt x="429" y="110"/>
                  </a:cubicBezTo>
                  <a:cubicBezTo>
                    <a:pt x="433" y="110"/>
                    <a:pt x="433" y="110"/>
                    <a:pt x="433" y="110"/>
                  </a:cubicBezTo>
                  <a:cubicBezTo>
                    <a:pt x="433" y="113"/>
                    <a:pt x="433" y="113"/>
                    <a:pt x="433" y="113"/>
                  </a:cubicBezTo>
                  <a:cubicBezTo>
                    <a:pt x="395" y="113"/>
                    <a:pt x="395" y="113"/>
                    <a:pt x="395" y="113"/>
                  </a:cubicBezTo>
                  <a:cubicBezTo>
                    <a:pt x="395" y="110"/>
                    <a:pt x="395" y="110"/>
                    <a:pt x="395" y="110"/>
                  </a:cubicBezTo>
                  <a:cubicBezTo>
                    <a:pt x="399" y="110"/>
                    <a:pt x="399" y="110"/>
                    <a:pt x="399" y="110"/>
                  </a:cubicBezTo>
                  <a:cubicBezTo>
                    <a:pt x="404" y="110"/>
                    <a:pt x="407" y="109"/>
                    <a:pt x="409" y="106"/>
                  </a:cubicBezTo>
                  <a:cubicBezTo>
                    <a:pt x="410" y="104"/>
                    <a:pt x="411" y="100"/>
                    <a:pt x="411" y="94"/>
                  </a:cubicBezTo>
                  <a:cubicBezTo>
                    <a:pt x="411" y="17"/>
                    <a:pt x="411" y="17"/>
                    <a:pt x="411" y="17"/>
                  </a:cubicBezTo>
                  <a:cubicBezTo>
                    <a:pt x="407" y="14"/>
                    <a:pt x="405" y="11"/>
                    <a:pt x="403" y="10"/>
                  </a:cubicBezTo>
                  <a:cubicBezTo>
                    <a:pt x="402" y="9"/>
                    <a:pt x="399" y="8"/>
                    <a:pt x="396" y="7"/>
                  </a:cubicBezTo>
                  <a:cubicBezTo>
                    <a:pt x="394" y="6"/>
                    <a:pt x="392" y="6"/>
                    <a:pt x="389" y="6"/>
                  </a:cubicBezTo>
                  <a:cubicBezTo>
                    <a:pt x="389" y="3"/>
                    <a:pt x="389" y="3"/>
                    <a:pt x="389" y="3"/>
                  </a:cubicBezTo>
                  <a:close/>
                  <a:moveTo>
                    <a:pt x="674" y="6"/>
                  </a:moveTo>
                  <a:cubicBezTo>
                    <a:pt x="674" y="3"/>
                    <a:pt x="674" y="3"/>
                    <a:pt x="674" y="3"/>
                  </a:cubicBezTo>
                  <a:cubicBezTo>
                    <a:pt x="713" y="3"/>
                    <a:pt x="713" y="3"/>
                    <a:pt x="713" y="3"/>
                  </a:cubicBezTo>
                  <a:cubicBezTo>
                    <a:pt x="713" y="6"/>
                    <a:pt x="713" y="6"/>
                    <a:pt x="713" y="6"/>
                  </a:cubicBezTo>
                  <a:cubicBezTo>
                    <a:pt x="709" y="6"/>
                    <a:pt x="709" y="6"/>
                    <a:pt x="709" y="6"/>
                  </a:cubicBezTo>
                  <a:cubicBezTo>
                    <a:pt x="705" y="6"/>
                    <a:pt x="701" y="8"/>
                    <a:pt x="699" y="11"/>
                  </a:cubicBezTo>
                  <a:cubicBezTo>
                    <a:pt x="698" y="13"/>
                    <a:pt x="697" y="17"/>
                    <a:pt x="697" y="23"/>
                  </a:cubicBezTo>
                  <a:cubicBezTo>
                    <a:pt x="697" y="68"/>
                    <a:pt x="697" y="68"/>
                    <a:pt x="697" y="68"/>
                  </a:cubicBezTo>
                  <a:cubicBezTo>
                    <a:pt x="697" y="79"/>
                    <a:pt x="696" y="87"/>
                    <a:pt x="694" y="93"/>
                  </a:cubicBezTo>
                  <a:cubicBezTo>
                    <a:pt x="692" y="100"/>
                    <a:pt x="687" y="105"/>
                    <a:pt x="681" y="109"/>
                  </a:cubicBezTo>
                  <a:cubicBezTo>
                    <a:pt x="675" y="114"/>
                    <a:pt x="666" y="116"/>
                    <a:pt x="655" y="116"/>
                  </a:cubicBezTo>
                  <a:cubicBezTo>
                    <a:pt x="643" y="116"/>
                    <a:pt x="634" y="114"/>
                    <a:pt x="627" y="109"/>
                  </a:cubicBezTo>
                  <a:cubicBezTo>
                    <a:pt x="621" y="105"/>
                    <a:pt x="617" y="100"/>
                    <a:pt x="614" y="93"/>
                  </a:cubicBezTo>
                  <a:cubicBezTo>
                    <a:pt x="612" y="88"/>
                    <a:pt x="612" y="79"/>
                    <a:pt x="612" y="65"/>
                  </a:cubicBezTo>
                  <a:cubicBezTo>
                    <a:pt x="612" y="22"/>
                    <a:pt x="612" y="22"/>
                    <a:pt x="612" y="22"/>
                  </a:cubicBezTo>
                  <a:cubicBezTo>
                    <a:pt x="612" y="16"/>
                    <a:pt x="611" y="11"/>
                    <a:pt x="609" y="9"/>
                  </a:cubicBezTo>
                  <a:cubicBezTo>
                    <a:pt x="607" y="7"/>
                    <a:pt x="604" y="6"/>
                    <a:pt x="600" y="6"/>
                  </a:cubicBezTo>
                  <a:cubicBezTo>
                    <a:pt x="596" y="6"/>
                    <a:pt x="596" y="6"/>
                    <a:pt x="596" y="6"/>
                  </a:cubicBezTo>
                  <a:cubicBezTo>
                    <a:pt x="596" y="3"/>
                    <a:pt x="596" y="3"/>
                    <a:pt x="596" y="3"/>
                  </a:cubicBezTo>
                  <a:cubicBezTo>
                    <a:pt x="643" y="3"/>
                    <a:pt x="643" y="3"/>
                    <a:pt x="643" y="3"/>
                  </a:cubicBezTo>
                  <a:cubicBezTo>
                    <a:pt x="643" y="6"/>
                    <a:pt x="643" y="6"/>
                    <a:pt x="643" y="6"/>
                  </a:cubicBezTo>
                  <a:cubicBezTo>
                    <a:pt x="639" y="6"/>
                    <a:pt x="639" y="6"/>
                    <a:pt x="639" y="6"/>
                  </a:cubicBezTo>
                  <a:cubicBezTo>
                    <a:pt x="634" y="6"/>
                    <a:pt x="631" y="7"/>
                    <a:pt x="629" y="10"/>
                  </a:cubicBezTo>
                  <a:cubicBezTo>
                    <a:pt x="628" y="12"/>
                    <a:pt x="627" y="16"/>
                    <a:pt x="627" y="22"/>
                  </a:cubicBezTo>
                  <a:cubicBezTo>
                    <a:pt x="627" y="70"/>
                    <a:pt x="627" y="70"/>
                    <a:pt x="627" y="70"/>
                  </a:cubicBezTo>
                  <a:cubicBezTo>
                    <a:pt x="627" y="75"/>
                    <a:pt x="628" y="80"/>
                    <a:pt x="628" y="85"/>
                  </a:cubicBezTo>
                  <a:cubicBezTo>
                    <a:pt x="629" y="91"/>
                    <a:pt x="631" y="95"/>
                    <a:pt x="633" y="98"/>
                  </a:cubicBezTo>
                  <a:cubicBezTo>
                    <a:pt x="635" y="101"/>
                    <a:pt x="638" y="104"/>
                    <a:pt x="642" y="106"/>
                  </a:cubicBezTo>
                  <a:cubicBezTo>
                    <a:pt x="645" y="108"/>
                    <a:pt x="650" y="109"/>
                    <a:pt x="656" y="109"/>
                  </a:cubicBezTo>
                  <a:cubicBezTo>
                    <a:pt x="663" y="109"/>
                    <a:pt x="669" y="107"/>
                    <a:pt x="675" y="104"/>
                  </a:cubicBezTo>
                  <a:cubicBezTo>
                    <a:pt x="681" y="101"/>
                    <a:pt x="685" y="97"/>
                    <a:pt x="687" y="92"/>
                  </a:cubicBezTo>
                  <a:cubicBezTo>
                    <a:pt x="689" y="87"/>
                    <a:pt x="690" y="79"/>
                    <a:pt x="690" y="67"/>
                  </a:cubicBezTo>
                  <a:cubicBezTo>
                    <a:pt x="690" y="22"/>
                    <a:pt x="690" y="22"/>
                    <a:pt x="690" y="22"/>
                  </a:cubicBezTo>
                  <a:cubicBezTo>
                    <a:pt x="690" y="15"/>
                    <a:pt x="689" y="11"/>
                    <a:pt x="688" y="9"/>
                  </a:cubicBezTo>
                  <a:cubicBezTo>
                    <a:pt x="686" y="7"/>
                    <a:pt x="682" y="6"/>
                    <a:pt x="678" y="6"/>
                  </a:cubicBezTo>
                  <a:cubicBezTo>
                    <a:pt x="674" y="6"/>
                    <a:pt x="674" y="6"/>
                    <a:pt x="674" y="6"/>
                  </a:cubicBezTo>
                  <a:close/>
                  <a:moveTo>
                    <a:pt x="721" y="3"/>
                  </a:moveTo>
                  <a:cubicBezTo>
                    <a:pt x="751" y="3"/>
                    <a:pt x="751" y="3"/>
                    <a:pt x="751" y="3"/>
                  </a:cubicBezTo>
                  <a:cubicBezTo>
                    <a:pt x="818" y="86"/>
                    <a:pt x="818" y="86"/>
                    <a:pt x="818" y="86"/>
                  </a:cubicBezTo>
                  <a:cubicBezTo>
                    <a:pt x="818" y="22"/>
                    <a:pt x="818" y="22"/>
                    <a:pt x="818" y="22"/>
                  </a:cubicBezTo>
                  <a:cubicBezTo>
                    <a:pt x="818" y="15"/>
                    <a:pt x="818" y="11"/>
                    <a:pt x="816" y="9"/>
                  </a:cubicBezTo>
                  <a:cubicBezTo>
                    <a:pt x="814" y="7"/>
                    <a:pt x="811" y="6"/>
                    <a:pt x="807" y="6"/>
                  </a:cubicBezTo>
                  <a:cubicBezTo>
                    <a:pt x="803" y="6"/>
                    <a:pt x="803" y="6"/>
                    <a:pt x="803" y="6"/>
                  </a:cubicBezTo>
                  <a:cubicBezTo>
                    <a:pt x="803" y="3"/>
                    <a:pt x="803" y="3"/>
                    <a:pt x="803" y="3"/>
                  </a:cubicBezTo>
                  <a:cubicBezTo>
                    <a:pt x="841" y="3"/>
                    <a:pt x="841" y="3"/>
                    <a:pt x="841" y="3"/>
                  </a:cubicBezTo>
                  <a:cubicBezTo>
                    <a:pt x="841" y="6"/>
                    <a:pt x="841" y="6"/>
                    <a:pt x="841" y="6"/>
                  </a:cubicBezTo>
                  <a:cubicBezTo>
                    <a:pt x="837" y="6"/>
                    <a:pt x="837" y="6"/>
                    <a:pt x="837" y="6"/>
                  </a:cubicBezTo>
                  <a:cubicBezTo>
                    <a:pt x="833" y="6"/>
                    <a:pt x="829" y="7"/>
                    <a:pt x="827" y="10"/>
                  </a:cubicBezTo>
                  <a:cubicBezTo>
                    <a:pt x="826" y="12"/>
                    <a:pt x="826" y="16"/>
                    <a:pt x="826" y="22"/>
                  </a:cubicBezTo>
                  <a:cubicBezTo>
                    <a:pt x="826" y="115"/>
                    <a:pt x="826" y="115"/>
                    <a:pt x="826" y="115"/>
                  </a:cubicBezTo>
                  <a:cubicBezTo>
                    <a:pt x="823" y="115"/>
                    <a:pt x="823" y="115"/>
                    <a:pt x="823" y="115"/>
                  </a:cubicBezTo>
                  <a:cubicBezTo>
                    <a:pt x="750" y="26"/>
                    <a:pt x="750" y="26"/>
                    <a:pt x="750" y="26"/>
                  </a:cubicBezTo>
                  <a:cubicBezTo>
                    <a:pt x="750" y="94"/>
                    <a:pt x="750" y="94"/>
                    <a:pt x="750" y="94"/>
                  </a:cubicBezTo>
                  <a:cubicBezTo>
                    <a:pt x="750" y="101"/>
                    <a:pt x="751" y="105"/>
                    <a:pt x="752" y="107"/>
                  </a:cubicBezTo>
                  <a:cubicBezTo>
                    <a:pt x="754" y="109"/>
                    <a:pt x="757" y="110"/>
                    <a:pt x="762" y="110"/>
                  </a:cubicBezTo>
                  <a:cubicBezTo>
                    <a:pt x="765" y="110"/>
                    <a:pt x="765" y="110"/>
                    <a:pt x="765" y="110"/>
                  </a:cubicBezTo>
                  <a:cubicBezTo>
                    <a:pt x="765" y="113"/>
                    <a:pt x="765" y="113"/>
                    <a:pt x="765" y="113"/>
                  </a:cubicBezTo>
                  <a:cubicBezTo>
                    <a:pt x="727" y="113"/>
                    <a:pt x="727" y="113"/>
                    <a:pt x="727" y="113"/>
                  </a:cubicBezTo>
                  <a:cubicBezTo>
                    <a:pt x="727" y="110"/>
                    <a:pt x="727" y="110"/>
                    <a:pt x="727" y="110"/>
                  </a:cubicBezTo>
                  <a:cubicBezTo>
                    <a:pt x="731" y="110"/>
                    <a:pt x="731" y="110"/>
                    <a:pt x="731" y="110"/>
                  </a:cubicBezTo>
                  <a:cubicBezTo>
                    <a:pt x="736" y="110"/>
                    <a:pt x="739" y="109"/>
                    <a:pt x="741" y="106"/>
                  </a:cubicBezTo>
                  <a:cubicBezTo>
                    <a:pt x="742" y="104"/>
                    <a:pt x="743" y="100"/>
                    <a:pt x="743" y="94"/>
                  </a:cubicBezTo>
                  <a:cubicBezTo>
                    <a:pt x="743" y="17"/>
                    <a:pt x="743" y="17"/>
                    <a:pt x="743" y="17"/>
                  </a:cubicBezTo>
                  <a:cubicBezTo>
                    <a:pt x="740" y="14"/>
                    <a:pt x="737" y="11"/>
                    <a:pt x="735" y="10"/>
                  </a:cubicBezTo>
                  <a:cubicBezTo>
                    <a:pt x="734" y="9"/>
                    <a:pt x="731" y="8"/>
                    <a:pt x="728" y="7"/>
                  </a:cubicBezTo>
                  <a:cubicBezTo>
                    <a:pt x="727" y="6"/>
                    <a:pt x="724" y="6"/>
                    <a:pt x="721" y="6"/>
                  </a:cubicBezTo>
                  <a:cubicBezTo>
                    <a:pt x="721" y="3"/>
                    <a:pt x="721" y="3"/>
                    <a:pt x="721" y="3"/>
                  </a:cubicBezTo>
                  <a:close/>
                  <a:moveTo>
                    <a:pt x="903" y="110"/>
                  </a:moveTo>
                  <a:cubicBezTo>
                    <a:pt x="903" y="113"/>
                    <a:pt x="903" y="113"/>
                    <a:pt x="903" y="113"/>
                  </a:cubicBezTo>
                  <a:cubicBezTo>
                    <a:pt x="856" y="113"/>
                    <a:pt x="856" y="113"/>
                    <a:pt x="856" y="113"/>
                  </a:cubicBezTo>
                  <a:cubicBezTo>
                    <a:pt x="856" y="110"/>
                    <a:pt x="856" y="110"/>
                    <a:pt x="856" y="110"/>
                  </a:cubicBezTo>
                  <a:cubicBezTo>
                    <a:pt x="860" y="110"/>
                    <a:pt x="860" y="110"/>
                    <a:pt x="860" y="110"/>
                  </a:cubicBezTo>
                  <a:cubicBezTo>
                    <a:pt x="864" y="110"/>
                    <a:pt x="868" y="109"/>
                    <a:pt x="870" y="106"/>
                  </a:cubicBezTo>
                  <a:cubicBezTo>
                    <a:pt x="871" y="104"/>
                    <a:pt x="872" y="100"/>
                    <a:pt x="872" y="94"/>
                  </a:cubicBezTo>
                  <a:cubicBezTo>
                    <a:pt x="872" y="22"/>
                    <a:pt x="872" y="22"/>
                    <a:pt x="872" y="22"/>
                  </a:cubicBezTo>
                  <a:cubicBezTo>
                    <a:pt x="872" y="17"/>
                    <a:pt x="871" y="13"/>
                    <a:pt x="871" y="11"/>
                  </a:cubicBezTo>
                  <a:cubicBezTo>
                    <a:pt x="870" y="10"/>
                    <a:pt x="869" y="9"/>
                    <a:pt x="867" y="8"/>
                  </a:cubicBezTo>
                  <a:cubicBezTo>
                    <a:pt x="865" y="7"/>
                    <a:pt x="862" y="6"/>
                    <a:pt x="860" y="6"/>
                  </a:cubicBezTo>
                  <a:cubicBezTo>
                    <a:pt x="856" y="6"/>
                    <a:pt x="856" y="6"/>
                    <a:pt x="856" y="6"/>
                  </a:cubicBezTo>
                  <a:cubicBezTo>
                    <a:pt x="856" y="3"/>
                    <a:pt x="856" y="3"/>
                    <a:pt x="856" y="3"/>
                  </a:cubicBezTo>
                  <a:cubicBezTo>
                    <a:pt x="903" y="3"/>
                    <a:pt x="903" y="3"/>
                    <a:pt x="903" y="3"/>
                  </a:cubicBezTo>
                  <a:cubicBezTo>
                    <a:pt x="903" y="6"/>
                    <a:pt x="903" y="6"/>
                    <a:pt x="903" y="6"/>
                  </a:cubicBezTo>
                  <a:cubicBezTo>
                    <a:pt x="899" y="6"/>
                    <a:pt x="899" y="6"/>
                    <a:pt x="899" y="6"/>
                  </a:cubicBezTo>
                  <a:cubicBezTo>
                    <a:pt x="895" y="6"/>
                    <a:pt x="891" y="7"/>
                    <a:pt x="889" y="10"/>
                  </a:cubicBezTo>
                  <a:cubicBezTo>
                    <a:pt x="888" y="12"/>
                    <a:pt x="887" y="16"/>
                    <a:pt x="887" y="22"/>
                  </a:cubicBezTo>
                  <a:cubicBezTo>
                    <a:pt x="887" y="94"/>
                    <a:pt x="887" y="94"/>
                    <a:pt x="887" y="94"/>
                  </a:cubicBezTo>
                  <a:cubicBezTo>
                    <a:pt x="887" y="99"/>
                    <a:pt x="888" y="103"/>
                    <a:pt x="888" y="105"/>
                  </a:cubicBezTo>
                  <a:cubicBezTo>
                    <a:pt x="889" y="106"/>
                    <a:pt x="890" y="107"/>
                    <a:pt x="892" y="108"/>
                  </a:cubicBezTo>
                  <a:cubicBezTo>
                    <a:pt x="894" y="109"/>
                    <a:pt x="897" y="110"/>
                    <a:pt x="899" y="110"/>
                  </a:cubicBezTo>
                  <a:cubicBezTo>
                    <a:pt x="903" y="110"/>
                    <a:pt x="903" y="110"/>
                    <a:pt x="903" y="110"/>
                  </a:cubicBezTo>
                  <a:close/>
                  <a:moveTo>
                    <a:pt x="1034" y="3"/>
                  </a:moveTo>
                  <a:cubicBezTo>
                    <a:pt x="1034" y="6"/>
                    <a:pt x="1034" y="6"/>
                    <a:pt x="1034" y="6"/>
                  </a:cubicBezTo>
                  <a:cubicBezTo>
                    <a:pt x="1030" y="7"/>
                    <a:pt x="1027" y="8"/>
                    <a:pt x="1025" y="10"/>
                  </a:cubicBezTo>
                  <a:cubicBezTo>
                    <a:pt x="1022" y="12"/>
                    <a:pt x="1020" y="16"/>
                    <a:pt x="1017" y="22"/>
                  </a:cubicBezTo>
                  <a:cubicBezTo>
                    <a:pt x="979" y="116"/>
                    <a:pt x="979" y="116"/>
                    <a:pt x="979" y="116"/>
                  </a:cubicBezTo>
                  <a:cubicBezTo>
                    <a:pt x="976" y="116"/>
                    <a:pt x="976" y="116"/>
                    <a:pt x="976" y="116"/>
                  </a:cubicBezTo>
                  <a:cubicBezTo>
                    <a:pt x="935" y="21"/>
                    <a:pt x="935" y="21"/>
                    <a:pt x="935" y="21"/>
                  </a:cubicBezTo>
                  <a:cubicBezTo>
                    <a:pt x="932" y="16"/>
                    <a:pt x="931" y="13"/>
                    <a:pt x="930" y="12"/>
                  </a:cubicBezTo>
                  <a:cubicBezTo>
                    <a:pt x="929" y="10"/>
                    <a:pt x="927" y="9"/>
                    <a:pt x="925" y="8"/>
                  </a:cubicBezTo>
                  <a:cubicBezTo>
                    <a:pt x="923" y="7"/>
                    <a:pt x="920" y="6"/>
                    <a:pt x="917" y="6"/>
                  </a:cubicBezTo>
                  <a:cubicBezTo>
                    <a:pt x="917" y="3"/>
                    <a:pt x="917" y="3"/>
                    <a:pt x="917" y="3"/>
                  </a:cubicBezTo>
                  <a:cubicBezTo>
                    <a:pt x="962" y="3"/>
                    <a:pt x="962" y="3"/>
                    <a:pt x="962" y="3"/>
                  </a:cubicBezTo>
                  <a:cubicBezTo>
                    <a:pt x="962" y="6"/>
                    <a:pt x="962" y="6"/>
                    <a:pt x="962" y="6"/>
                  </a:cubicBezTo>
                  <a:cubicBezTo>
                    <a:pt x="957" y="6"/>
                    <a:pt x="954" y="7"/>
                    <a:pt x="952" y="8"/>
                  </a:cubicBezTo>
                  <a:cubicBezTo>
                    <a:pt x="951" y="10"/>
                    <a:pt x="950" y="11"/>
                    <a:pt x="950" y="13"/>
                  </a:cubicBezTo>
                  <a:cubicBezTo>
                    <a:pt x="950" y="16"/>
                    <a:pt x="951" y="20"/>
                    <a:pt x="954" y="26"/>
                  </a:cubicBezTo>
                  <a:cubicBezTo>
                    <a:pt x="982" y="91"/>
                    <a:pt x="982" y="91"/>
                    <a:pt x="982" y="91"/>
                  </a:cubicBezTo>
                  <a:cubicBezTo>
                    <a:pt x="1008" y="27"/>
                    <a:pt x="1008" y="27"/>
                    <a:pt x="1008" y="27"/>
                  </a:cubicBezTo>
                  <a:cubicBezTo>
                    <a:pt x="1010" y="20"/>
                    <a:pt x="1012" y="16"/>
                    <a:pt x="1012" y="14"/>
                  </a:cubicBezTo>
                  <a:cubicBezTo>
                    <a:pt x="1012" y="12"/>
                    <a:pt x="1011" y="11"/>
                    <a:pt x="1009" y="9"/>
                  </a:cubicBezTo>
                  <a:cubicBezTo>
                    <a:pt x="1008" y="8"/>
                    <a:pt x="1005" y="7"/>
                    <a:pt x="1001" y="6"/>
                  </a:cubicBezTo>
                  <a:cubicBezTo>
                    <a:pt x="1001" y="6"/>
                    <a:pt x="1001" y="6"/>
                    <a:pt x="1000" y="6"/>
                  </a:cubicBezTo>
                  <a:cubicBezTo>
                    <a:pt x="1000" y="3"/>
                    <a:pt x="1000" y="3"/>
                    <a:pt x="1000" y="3"/>
                  </a:cubicBezTo>
                  <a:cubicBezTo>
                    <a:pt x="1034" y="3"/>
                    <a:pt x="1034" y="3"/>
                    <a:pt x="1034" y="3"/>
                  </a:cubicBezTo>
                  <a:close/>
                  <a:moveTo>
                    <a:pt x="1079" y="9"/>
                  </a:moveTo>
                  <a:cubicBezTo>
                    <a:pt x="1079" y="52"/>
                    <a:pt x="1079" y="52"/>
                    <a:pt x="1079" y="52"/>
                  </a:cubicBezTo>
                  <a:cubicBezTo>
                    <a:pt x="1103" y="52"/>
                    <a:pt x="1103" y="52"/>
                    <a:pt x="1103" y="52"/>
                  </a:cubicBezTo>
                  <a:cubicBezTo>
                    <a:pt x="1110" y="52"/>
                    <a:pt x="1114" y="52"/>
                    <a:pt x="1116" y="50"/>
                  </a:cubicBezTo>
                  <a:cubicBezTo>
                    <a:pt x="1119" y="47"/>
                    <a:pt x="1120" y="43"/>
                    <a:pt x="1121" y="36"/>
                  </a:cubicBezTo>
                  <a:cubicBezTo>
                    <a:pt x="1124" y="36"/>
                    <a:pt x="1124" y="36"/>
                    <a:pt x="1124" y="36"/>
                  </a:cubicBezTo>
                  <a:cubicBezTo>
                    <a:pt x="1124" y="75"/>
                    <a:pt x="1124" y="75"/>
                    <a:pt x="1124" y="75"/>
                  </a:cubicBezTo>
                  <a:cubicBezTo>
                    <a:pt x="1121" y="75"/>
                    <a:pt x="1121" y="75"/>
                    <a:pt x="1121" y="75"/>
                  </a:cubicBezTo>
                  <a:cubicBezTo>
                    <a:pt x="1120" y="69"/>
                    <a:pt x="1119" y="66"/>
                    <a:pt x="1118" y="64"/>
                  </a:cubicBezTo>
                  <a:cubicBezTo>
                    <a:pt x="1117" y="63"/>
                    <a:pt x="1116" y="61"/>
                    <a:pt x="1113" y="60"/>
                  </a:cubicBezTo>
                  <a:cubicBezTo>
                    <a:pt x="1111" y="59"/>
                    <a:pt x="1108" y="58"/>
                    <a:pt x="1103" y="58"/>
                  </a:cubicBezTo>
                  <a:cubicBezTo>
                    <a:pt x="1079" y="58"/>
                    <a:pt x="1079" y="58"/>
                    <a:pt x="1079" y="58"/>
                  </a:cubicBezTo>
                  <a:cubicBezTo>
                    <a:pt x="1079" y="95"/>
                    <a:pt x="1079" y="95"/>
                    <a:pt x="1079" y="95"/>
                  </a:cubicBezTo>
                  <a:cubicBezTo>
                    <a:pt x="1079" y="100"/>
                    <a:pt x="1079" y="103"/>
                    <a:pt x="1080" y="104"/>
                  </a:cubicBezTo>
                  <a:cubicBezTo>
                    <a:pt x="1080" y="105"/>
                    <a:pt x="1081" y="106"/>
                    <a:pt x="1082" y="106"/>
                  </a:cubicBezTo>
                  <a:cubicBezTo>
                    <a:pt x="1083" y="107"/>
                    <a:pt x="1085" y="107"/>
                    <a:pt x="1088" y="107"/>
                  </a:cubicBezTo>
                  <a:cubicBezTo>
                    <a:pt x="1107" y="107"/>
                    <a:pt x="1107" y="107"/>
                    <a:pt x="1107" y="107"/>
                  </a:cubicBezTo>
                  <a:cubicBezTo>
                    <a:pt x="1113" y="107"/>
                    <a:pt x="1118" y="107"/>
                    <a:pt x="1120" y="106"/>
                  </a:cubicBezTo>
                  <a:cubicBezTo>
                    <a:pt x="1123" y="105"/>
                    <a:pt x="1126" y="103"/>
                    <a:pt x="1129" y="101"/>
                  </a:cubicBezTo>
                  <a:cubicBezTo>
                    <a:pt x="1132" y="97"/>
                    <a:pt x="1135" y="92"/>
                    <a:pt x="1139" y="85"/>
                  </a:cubicBezTo>
                  <a:cubicBezTo>
                    <a:pt x="1142" y="85"/>
                    <a:pt x="1142" y="85"/>
                    <a:pt x="1142" y="85"/>
                  </a:cubicBezTo>
                  <a:cubicBezTo>
                    <a:pt x="1133" y="113"/>
                    <a:pt x="1133" y="113"/>
                    <a:pt x="1133" y="113"/>
                  </a:cubicBezTo>
                  <a:cubicBezTo>
                    <a:pt x="1048" y="113"/>
                    <a:pt x="1048" y="113"/>
                    <a:pt x="1048" y="113"/>
                  </a:cubicBezTo>
                  <a:cubicBezTo>
                    <a:pt x="1048" y="110"/>
                    <a:pt x="1048" y="110"/>
                    <a:pt x="1048" y="110"/>
                  </a:cubicBezTo>
                  <a:cubicBezTo>
                    <a:pt x="1052" y="110"/>
                    <a:pt x="1052" y="110"/>
                    <a:pt x="1052" y="110"/>
                  </a:cubicBezTo>
                  <a:cubicBezTo>
                    <a:pt x="1054" y="110"/>
                    <a:pt x="1057" y="109"/>
                    <a:pt x="1059" y="108"/>
                  </a:cubicBezTo>
                  <a:cubicBezTo>
                    <a:pt x="1061" y="107"/>
                    <a:pt x="1062" y="106"/>
                    <a:pt x="1062" y="104"/>
                  </a:cubicBezTo>
                  <a:cubicBezTo>
                    <a:pt x="1063" y="103"/>
                    <a:pt x="1063" y="99"/>
                    <a:pt x="1063" y="94"/>
                  </a:cubicBezTo>
                  <a:cubicBezTo>
                    <a:pt x="1063" y="22"/>
                    <a:pt x="1063" y="22"/>
                    <a:pt x="1063" y="22"/>
                  </a:cubicBezTo>
                  <a:cubicBezTo>
                    <a:pt x="1063" y="15"/>
                    <a:pt x="1063" y="11"/>
                    <a:pt x="1061" y="9"/>
                  </a:cubicBezTo>
                  <a:cubicBezTo>
                    <a:pt x="1059" y="7"/>
                    <a:pt x="1056" y="6"/>
                    <a:pt x="1052" y="6"/>
                  </a:cubicBezTo>
                  <a:cubicBezTo>
                    <a:pt x="1048" y="6"/>
                    <a:pt x="1048" y="6"/>
                    <a:pt x="1048" y="6"/>
                  </a:cubicBezTo>
                  <a:cubicBezTo>
                    <a:pt x="1048" y="3"/>
                    <a:pt x="1048" y="3"/>
                    <a:pt x="1048" y="3"/>
                  </a:cubicBezTo>
                  <a:cubicBezTo>
                    <a:pt x="1133" y="3"/>
                    <a:pt x="1133" y="3"/>
                    <a:pt x="1133" y="3"/>
                  </a:cubicBezTo>
                  <a:cubicBezTo>
                    <a:pt x="1134" y="27"/>
                    <a:pt x="1134" y="27"/>
                    <a:pt x="1134" y="27"/>
                  </a:cubicBezTo>
                  <a:cubicBezTo>
                    <a:pt x="1131" y="27"/>
                    <a:pt x="1131" y="27"/>
                    <a:pt x="1131" y="27"/>
                  </a:cubicBezTo>
                  <a:cubicBezTo>
                    <a:pt x="1129" y="21"/>
                    <a:pt x="1128" y="17"/>
                    <a:pt x="1127" y="15"/>
                  </a:cubicBezTo>
                  <a:cubicBezTo>
                    <a:pt x="1125" y="13"/>
                    <a:pt x="1123" y="11"/>
                    <a:pt x="1121" y="10"/>
                  </a:cubicBezTo>
                  <a:cubicBezTo>
                    <a:pt x="1119" y="9"/>
                    <a:pt x="1115" y="9"/>
                    <a:pt x="1109" y="9"/>
                  </a:cubicBezTo>
                  <a:cubicBezTo>
                    <a:pt x="1079" y="9"/>
                    <a:pt x="1079" y="9"/>
                    <a:pt x="1079" y="9"/>
                  </a:cubicBezTo>
                  <a:close/>
                  <a:moveTo>
                    <a:pt x="1267" y="113"/>
                  </a:moveTo>
                  <a:cubicBezTo>
                    <a:pt x="1237" y="113"/>
                    <a:pt x="1237" y="113"/>
                    <a:pt x="1237" y="113"/>
                  </a:cubicBezTo>
                  <a:cubicBezTo>
                    <a:pt x="1200" y="62"/>
                    <a:pt x="1200" y="62"/>
                    <a:pt x="1200" y="62"/>
                  </a:cubicBezTo>
                  <a:cubicBezTo>
                    <a:pt x="1197" y="62"/>
                    <a:pt x="1195" y="62"/>
                    <a:pt x="1193" y="62"/>
                  </a:cubicBezTo>
                  <a:cubicBezTo>
                    <a:pt x="1193" y="62"/>
                    <a:pt x="1192" y="62"/>
                    <a:pt x="1191" y="62"/>
                  </a:cubicBezTo>
                  <a:cubicBezTo>
                    <a:pt x="1190" y="62"/>
                    <a:pt x="1189" y="62"/>
                    <a:pt x="1188" y="62"/>
                  </a:cubicBezTo>
                  <a:cubicBezTo>
                    <a:pt x="1188" y="94"/>
                    <a:pt x="1188" y="94"/>
                    <a:pt x="1188" y="94"/>
                  </a:cubicBezTo>
                  <a:cubicBezTo>
                    <a:pt x="1188" y="101"/>
                    <a:pt x="1189" y="105"/>
                    <a:pt x="1191" y="107"/>
                  </a:cubicBezTo>
                  <a:cubicBezTo>
                    <a:pt x="1193" y="109"/>
                    <a:pt x="1196" y="110"/>
                    <a:pt x="1200" y="110"/>
                  </a:cubicBezTo>
                  <a:cubicBezTo>
                    <a:pt x="1204" y="110"/>
                    <a:pt x="1204" y="110"/>
                    <a:pt x="1204" y="110"/>
                  </a:cubicBezTo>
                  <a:cubicBezTo>
                    <a:pt x="1204" y="113"/>
                    <a:pt x="1204" y="113"/>
                    <a:pt x="1204" y="113"/>
                  </a:cubicBezTo>
                  <a:cubicBezTo>
                    <a:pt x="1157" y="113"/>
                    <a:pt x="1157" y="113"/>
                    <a:pt x="1157" y="113"/>
                  </a:cubicBezTo>
                  <a:cubicBezTo>
                    <a:pt x="1157" y="110"/>
                    <a:pt x="1157" y="110"/>
                    <a:pt x="1157" y="110"/>
                  </a:cubicBezTo>
                  <a:cubicBezTo>
                    <a:pt x="1161" y="110"/>
                    <a:pt x="1161" y="110"/>
                    <a:pt x="1161" y="110"/>
                  </a:cubicBezTo>
                  <a:cubicBezTo>
                    <a:pt x="1166" y="110"/>
                    <a:pt x="1169" y="109"/>
                    <a:pt x="1171" y="106"/>
                  </a:cubicBezTo>
                  <a:cubicBezTo>
                    <a:pt x="1172" y="104"/>
                    <a:pt x="1173" y="100"/>
                    <a:pt x="1173" y="94"/>
                  </a:cubicBezTo>
                  <a:cubicBezTo>
                    <a:pt x="1173" y="22"/>
                    <a:pt x="1173" y="22"/>
                    <a:pt x="1173" y="22"/>
                  </a:cubicBezTo>
                  <a:cubicBezTo>
                    <a:pt x="1173" y="15"/>
                    <a:pt x="1172" y="11"/>
                    <a:pt x="1171" y="9"/>
                  </a:cubicBezTo>
                  <a:cubicBezTo>
                    <a:pt x="1169" y="7"/>
                    <a:pt x="1165" y="6"/>
                    <a:pt x="1161" y="6"/>
                  </a:cubicBezTo>
                  <a:cubicBezTo>
                    <a:pt x="1157" y="6"/>
                    <a:pt x="1157" y="6"/>
                    <a:pt x="1157" y="6"/>
                  </a:cubicBezTo>
                  <a:cubicBezTo>
                    <a:pt x="1157" y="3"/>
                    <a:pt x="1157" y="3"/>
                    <a:pt x="1157" y="3"/>
                  </a:cubicBezTo>
                  <a:cubicBezTo>
                    <a:pt x="1197" y="3"/>
                    <a:pt x="1197" y="3"/>
                    <a:pt x="1197" y="3"/>
                  </a:cubicBezTo>
                  <a:cubicBezTo>
                    <a:pt x="1209" y="3"/>
                    <a:pt x="1218" y="4"/>
                    <a:pt x="1223" y="5"/>
                  </a:cubicBezTo>
                  <a:cubicBezTo>
                    <a:pt x="1229" y="7"/>
                    <a:pt x="1233" y="10"/>
                    <a:pt x="1237" y="15"/>
                  </a:cubicBezTo>
                  <a:cubicBezTo>
                    <a:pt x="1241" y="19"/>
                    <a:pt x="1243" y="25"/>
                    <a:pt x="1243" y="31"/>
                  </a:cubicBezTo>
                  <a:cubicBezTo>
                    <a:pt x="1243" y="38"/>
                    <a:pt x="1241" y="44"/>
                    <a:pt x="1237" y="49"/>
                  </a:cubicBezTo>
                  <a:cubicBezTo>
                    <a:pt x="1232" y="54"/>
                    <a:pt x="1225" y="57"/>
                    <a:pt x="1216" y="59"/>
                  </a:cubicBezTo>
                  <a:cubicBezTo>
                    <a:pt x="1239" y="91"/>
                    <a:pt x="1239" y="91"/>
                    <a:pt x="1239" y="91"/>
                  </a:cubicBezTo>
                  <a:cubicBezTo>
                    <a:pt x="1244" y="98"/>
                    <a:pt x="1248" y="103"/>
                    <a:pt x="1252" y="106"/>
                  </a:cubicBezTo>
                  <a:cubicBezTo>
                    <a:pt x="1256" y="108"/>
                    <a:pt x="1261" y="109"/>
                    <a:pt x="1267" y="110"/>
                  </a:cubicBezTo>
                  <a:cubicBezTo>
                    <a:pt x="1267" y="113"/>
                    <a:pt x="1267" y="113"/>
                    <a:pt x="1267" y="113"/>
                  </a:cubicBezTo>
                  <a:close/>
                  <a:moveTo>
                    <a:pt x="1188" y="56"/>
                  </a:moveTo>
                  <a:cubicBezTo>
                    <a:pt x="1190" y="56"/>
                    <a:pt x="1190" y="56"/>
                    <a:pt x="1191" y="56"/>
                  </a:cubicBezTo>
                  <a:cubicBezTo>
                    <a:pt x="1192" y="56"/>
                    <a:pt x="1193" y="57"/>
                    <a:pt x="1193" y="57"/>
                  </a:cubicBezTo>
                  <a:cubicBezTo>
                    <a:pt x="1204" y="57"/>
                    <a:pt x="1212" y="54"/>
                    <a:pt x="1217" y="50"/>
                  </a:cubicBezTo>
                  <a:cubicBezTo>
                    <a:pt x="1222" y="45"/>
                    <a:pt x="1225" y="39"/>
                    <a:pt x="1225" y="32"/>
                  </a:cubicBezTo>
                  <a:cubicBezTo>
                    <a:pt x="1225" y="25"/>
                    <a:pt x="1223" y="20"/>
                    <a:pt x="1218" y="16"/>
                  </a:cubicBezTo>
                  <a:cubicBezTo>
                    <a:pt x="1214" y="11"/>
                    <a:pt x="1208" y="9"/>
                    <a:pt x="1201" y="9"/>
                  </a:cubicBezTo>
                  <a:cubicBezTo>
                    <a:pt x="1198" y="9"/>
                    <a:pt x="1194" y="10"/>
                    <a:pt x="1188" y="11"/>
                  </a:cubicBezTo>
                  <a:cubicBezTo>
                    <a:pt x="1188" y="56"/>
                    <a:pt x="1188" y="56"/>
                    <a:pt x="1188" y="56"/>
                  </a:cubicBezTo>
                  <a:close/>
                  <a:moveTo>
                    <a:pt x="1350" y="0"/>
                  </a:moveTo>
                  <a:cubicBezTo>
                    <a:pt x="1350" y="38"/>
                    <a:pt x="1350" y="38"/>
                    <a:pt x="1350" y="38"/>
                  </a:cubicBezTo>
                  <a:cubicBezTo>
                    <a:pt x="1347" y="38"/>
                    <a:pt x="1347" y="38"/>
                    <a:pt x="1347" y="38"/>
                  </a:cubicBezTo>
                  <a:cubicBezTo>
                    <a:pt x="1346" y="31"/>
                    <a:pt x="1344" y="25"/>
                    <a:pt x="1342" y="21"/>
                  </a:cubicBezTo>
                  <a:cubicBezTo>
                    <a:pt x="1339" y="17"/>
                    <a:pt x="1336" y="13"/>
                    <a:pt x="1331" y="11"/>
                  </a:cubicBezTo>
                  <a:cubicBezTo>
                    <a:pt x="1326" y="8"/>
                    <a:pt x="1322" y="7"/>
                    <a:pt x="1317" y="7"/>
                  </a:cubicBezTo>
                  <a:cubicBezTo>
                    <a:pt x="1311" y="7"/>
                    <a:pt x="1306" y="9"/>
                    <a:pt x="1303" y="12"/>
                  </a:cubicBezTo>
                  <a:cubicBezTo>
                    <a:pt x="1299" y="15"/>
                    <a:pt x="1297" y="19"/>
                    <a:pt x="1297" y="24"/>
                  </a:cubicBezTo>
                  <a:cubicBezTo>
                    <a:pt x="1297" y="27"/>
                    <a:pt x="1298" y="30"/>
                    <a:pt x="1301" y="33"/>
                  </a:cubicBezTo>
                  <a:cubicBezTo>
                    <a:pt x="1304" y="37"/>
                    <a:pt x="1312" y="42"/>
                    <a:pt x="1324" y="49"/>
                  </a:cubicBezTo>
                  <a:cubicBezTo>
                    <a:pt x="1335" y="55"/>
                    <a:pt x="1342" y="59"/>
                    <a:pt x="1346" y="62"/>
                  </a:cubicBezTo>
                  <a:cubicBezTo>
                    <a:pt x="1349" y="65"/>
                    <a:pt x="1352" y="68"/>
                    <a:pt x="1354" y="72"/>
                  </a:cubicBezTo>
                  <a:cubicBezTo>
                    <a:pt x="1356" y="76"/>
                    <a:pt x="1357" y="81"/>
                    <a:pt x="1357" y="85"/>
                  </a:cubicBezTo>
                  <a:cubicBezTo>
                    <a:pt x="1357" y="93"/>
                    <a:pt x="1354" y="101"/>
                    <a:pt x="1348" y="107"/>
                  </a:cubicBezTo>
                  <a:cubicBezTo>
                    <a:pt x="1341" y="113"/>
                    <a:pt x="1333" y="116"/>
                    <a:pt x="1323" y="116"/>
                  </a:cubicBezTo>
                  <a:cubicBezTo>
                    <a:pt x="1319" y="116"/>
                    <a:pt x="1316" y="115"/>
                    <a:pt x="1314" y="115"/>
                  </a:cubicBezTo>
                  <a:cubicBezTo>
                    <a:pt x="1312" y="115"/>
                    <a:pt x="1308" y="114"/>
                    <a:pt x="1303" y="112"/>
                  </a:cubicBezTo>
                  <a:cubicBezTo>
                    <a:pt x="1298" y="110"/>
                    <a:pt x="1295" y="109"/>
                    <a:pt x="1293" y="109"/>
                  </a:cubicBezTo>
                  <a:cubicBezTo>
                    <a:pt x="1292" y="109"/>
                    <a:pt x="1291" y="110"/>
                    <a:pt x="1290" y="111"/>
                  </a:cubicBezTo>
                  <a:cubicBezTo>
                    <a:pt x="1289" y="111"/>
                    <a:pt x="1289" y="113"/>
                    <a:pt x="1288" y="116"/>
                  </a:cubicBezTo>
                  <a:cubicBezTo>
                    <a:pt x="1285" y="116"/>
                    <a:pt x="1285" y="116"/>
                    <a:pt x="1285" y="116"/>
                  </a:cubicBezTo>
                  <a:cubicBezTo>
                    <a:pt x="1285" y="78"/>
                    <a:pt x="1285" y="78"/>
                    <a:pt x="1285" y="78"/>
                  </a:cubicBezTo>
                  <a:cubicBezTo>
                    <a:pt x="1288" y="78"/>
                    <a:pt x="1288" y="78"/>
                    <a:pt x="1288" y="78"/>
                  </a:cubicBezTo>
                  <a:cubicBezTo>
                    <a:pt x="1290" y="86"/>
                    <a:pt x="1291" y="92"/>
                    <a:pt x="1294" y="96"/>
                  </a:cubicBezTo>
                  <a:cubicBezTo>
                    <a:pt x="1296" y="100"/>
                    <a:pt x="1300" y="103"/>
                    <a:pt x="1305" y="105"/>
                  </a:cubicBezTo>
                  <a:cubicBezTo>
                    <a:pt x="1310" y="108"/>
                    <a:pt x="1315" y="109"/>
                    <a:pt x="1321" y="109"/>
                  </a:cubicBezTo>
                  <a:cubicBezTo>
                    <a:pt x="1328" y="109"/>
                    <a:pt x="1333" y="108"/>
                    <a:pt x="1337" y="104"/>
                  </a:cubicBezTo>
                  <a:cubicBezTo>
                    <a:pt x="1341" y="100"/>
                    <a:pt x="1343" y="96"/>
                    <a:pt x="1343" y="91"/>
                  </a:cubicBezTo>
                  <a:cubicBezTo>
                    <a:pt x="1343" y="89"/>
                    <a:pt x="1342" y="86"/>
                    <a:pt x="1341" y="83"/>
                  </a:cubicBezTo>
                  <a:cubicBezTo>
                    <a:pt x="1339" y="80"/>
                    <a:pt x="1337" y="78"/>
                    <a:pt x="1334" y="75"/>
                  </a:cubicBezTo>
                  <a:cubicBezTo>
                    <a:pt x="1332" y="74"/>
                    <a:pt x="1326" y="70"/>
                    <a:pt x="1316" y="65"/>
                  </a:cubicBezTo>
                  <a:cubicBezTo>
                    <a:pt x="1307" y="60"/>
                    <a:pt x="1300" y="55"/>
                    <a:pt x="1296" y="52"/>
                  </a:cubicBezTo>
                  <a:cubicBezTo>
                    <a:pt x="1292" y="49"/>
                    <a:pt x="1289" y="46"/>
                    <a:pt x="1287" y="42"/>
                  </a:cubicBezTo>
                  <a:cubicBezTo>
                    <a:pt x="1285" y="38"/>
                    <a:pt x="1284" y="34"/>
                    <a:pt x="1284" y="29"/>
                  </a:cubicBezTo>
                  <a:cubicBezTo>
                    <a:pt x="1284" y="21"/>
                    <a:pt x="1287" y="15"/>
                    <a:pt x="1293" y="9"/>
                  </a:cubicBezTo>
                  <a:cubicBezTo>
                    <a:pt x="1299" y="3"/>
                    <a:pt x="1307" y="0"/>
                    <a:pt x="1316" y="0"/>
                  </a:cubicBezTo>
                  <a:cubicBezTo>
                    <a:pt x="1322" y="0"/>
                    <a:pt x="1328" y="2"/>
                    <a:pt x="1335" y="5"/>
                  </a:cubicBezTo>
                  <a:cubicBezTo>
                    <a:pt x="1338" y="6"/>
                    <a:pt x="1340" y="7"/>
                    <a:pt x="1341" y="7"/>
                  </a:cubicBezTo>
                  <a:cubicBezTo>
                    <a:pt x="1343" y="7"/>
                    <a:pt x="1344" y="6"/>
                    <a:pt x="1345" y="5"/>
                  </a:cubicBezTo>
                  <a:cubicBezTo>
                    <a:pt x="1346" y="5"/>
                    <a:pt x="1346" y="3"/>
                    <a:pt x="1347" y="0"/>
                  </a:cubicBezTo>
                  <a:cubicBezTo>
                    <a:pt x="1350" y="0"/>
                    <a:pt x="1350" y="0"/>
                    <a:pt x="1350" y="0"/>
                  </a:cubicBezTo>
                  <a:close/>
                  <a:moveTo>
                    <a:pt x="1426" y="110"/>
                  </a:moveTo>
                  <a:cubicBezTo>
                    <a:pt x="1426" y="113"/>
                    <a:pt x="1426" y="113"/>
                    <a:pt x="1426" y="113"/>
                  </a:cubicBezTo>
                  <a:cubicBezTo>
                    <a:pt x="1379" y="113"/>
                    <a:pt x="1379" y="113"/>
                    <a:pt x="1379" y="113"/>
                  </a:cubicBezTo>
                  <a:cubicBezTo>
                    <a:pt x="1379" y="110"/>
                    <a:pt x="1379" y="110"/>
                    <a:pt x="1379" y="110"/>
                  </a:cubicBezTo>
                  <a:cubicBezTo>
                    <a:pt x="1383" y="110"/>
                    <a:pt x="1383" y="110"/>
                    <a:pt x="1383" y="110"/>
                  </a:cubicBezTo>
                  <a:cubicBezTo>
                    <a:pt x="1387" y="110"/>
                    <a:pt x="1391" y="109"/>
                    <a:pt x="1393" y="106"/>
                  </a:cubicBezTo>
                  <a:cubicBezTo>
                    <a:pt x="1394" y="104"/>
                    <a:pt x="1395" y="100"/>
                    <a:pt x="1395" y="94"/>
                  </a:cubicBezTo>
                  <a:cubicBezTo>
                    <a:pt x="1395" y="22"/>
                    <a:pt x="1395" y="22"/>
                    <a:pt x="1395" y="22"/>
                  </a:cubicBezTo>
                  <a:cubicBezTo>
                    <a:pt x="1395" y="17"/>
                    <a:pt x="1394" y="13"/>
                    <a:pt x="1394" y="11"/>
                  </a:cubicBezTo>
                  <a:cubicBezTo>
                    <a:pt x="1393" y="10"/>
                    <a:pt x="1392" y="9"/>
                    <a:pt x="1390" y="8"/>
                  </a:cubicBezTo>
                  <a:cubicBezTo>
                    <a:pt x="1388" y="7"/>
                    <a:pt x="1385" y="6"/>
                    <a:pt x="1383" y="6"/>
                  </a:cubicBezTo>
                  <a:cubicBezTo>
                    <a:pt x="1379" y="6"/>
                    <a:pt x="1379" y="6"/>
                    <a:pt x="1379" y="6"/>
                  </a:cubicBezTo>
                  <a:cubicBezTo>
                    <a:pt x="1379" y="3"/>
                    <a:pt x="1379" y="3"/>
                    <a:pt x="1379" y="3"/>
                  </a:cubicBezTo>
                  <a:cubicBezTo>
                    <a:pt x="1426" y="3"/>
                    <a:pt x="1426" y="3"/>
                    <a:pt x="1426" y="3"/>
                  </a:cubicBezTo>
                  <a:cubicBezTo>
                    <a:pt x="1426" y="6"/>
                    <a:pt x="1426" y="6"/>
                    <a:pt x="1426" y="6"/>
                  </a:cubicBezTo>
                  <a:cubicBezTo>
                    <a:pt x="1422" y="6"/>
                    <a:pt x="1422" y="6"/>
                    <a:pt x="1422" y="6"/>
                  </a:cubicBezTo>
                  <a:cubicBezTo>
                    <a:pt x="1418" y="6"/>
                    <a:pt x="1414" y="7"/>
                    <a:pt x="1412" y="10"/>
                  </a:cubicBezTo>
                  <a:cubicBezTo>
                    <a:pt x="1411" y="12"/>
                    <a:pt x="1410" y="16"/>
                    <a:pt x="1410" y="22"/>
                  </a:cubicBezTo>
                  <a:cubicBezTo>
                    <a:pt x="1410" y="94"/>
                    <a:pt x="1410" y="94"/>
                    <a:pt x="1410" y="94"/>
                  </a:cubicBezTo>
                  <a:cubicBezTo>
                    <a:pt x="1410" y="99"/>
                    <a:pt x="1411" y="103"/>
                    <a:pt x="1411" y="105"/>
                  </a:cubicBezTo>
                  <a:cubicBezTo>
                    <a:pt x="1412" y="106"/>
                    <a:pt x="1413" y="107"/>
                    <a:pt x="1415" y="108"/>
                  </a:cubicBezTo>
                  <a:cubicBezTo>
                    <a:pt x="1417" y="109"/>
                    <a:pt x="1419" y="110"/>
                    <a:pt x="1422" y="110"/>
                  </a:cubicBezTo>
                  <a:cubicBezTo>
                    <a:pt x="1426" y="110"/>
                    <a:pt x="1426" y="110"/>
                    <a:pt x="1426" y="110"/>
                  </a:cubicBezTo>
                  <a:close/>
                  <a:moveTo>
                    <a:pt x="1535" y="3"/>
                  </a:moveTo>
                  <a:cubicBezTo>
                    <a:pt x="1536" y="29"/>
                    <a:pt x="1536" y="29"/>
                    <a:pt x="1536" y="29"/>
                  </a:cubicBezTo>
                  <a:cubicBezTo>
                    <a:pt x="1533" y="29"/>
                    <a:pt x="1533" y="29"/>
                    <a:pt x="1533" y="29"/>
                  </a:cubicBezTo>
                  <a:cubicBezTo>
                    <a:pt x="1532" y="24"/>
                    <a:pt x="1532" y="21"/>
                    <a:pt x="1530" y="19"/>
                  </a:cubicBezTo>
                  <a:cubicBezTo>
                    <a:pt x="1529" y="16"/>
                    <a:pt x="1527" y="14"/>
                    <a:pt x="1524" y="12"/>
                  </a:cubicBezTo>
                  <a:cubicBezTo>
                    <a:pt x="1521" y="11"/>
                    <a:pt x="1517" y="10"/>
                    <a:pt x="1513" y="10"/>
                  </a:cubicBezTo>
                  <a:cubicBezTo>
                    <a:pt x="1497" y="10"/>
                    <a:pt x="1497" y="10"/>
                    <a:pt x="1497" y="10"/>
                  </a:cubicBezTo>
                  <a:cubicBezTo>
                    <a:pt x="1497" y="94"/>
                    <a:pt x="1497" y="94"/>
                    <a:pt x="1497" y="94"/>
                  </a:cubicBezTo>
                  <a:cubicBezTo>
                    <a:pt x="1497" y="101"/>
                    <a:pt x="1498" y="105"/>
                    <a:pt x="1499" y="107"/>
                  </a:cubicBezTo>
                  <a:cubicBezTo>
                    <a:pt x="1501" y="109"/>
                    <a:pt x="1505" y="110"/>
                    <a:pt x="1509" y="110"/>
                  </a:cubicBezTo>
                  <a:cubicBezTo>
                    <a:pt x="1513" y="110"/>
                    <a:pt x="1513" y="110"/>
                    <a:pt x="1513" y="110"/>
                  </a:cubicBezTo>
                  <a:cubicBezTo>
                    <a:pt x="1513" y="113"/>
                    <a:pt x="1513" y="113"/>
                    <a:pt x="1513" y="113"/>
                  </a:cubicBezTo>
                  <a:cubicBezTo>
                    <a:pt x="1466" y="113"/>
                    <a:pt x="1466" y="113"/>
                    <a:pt x="1466" y="113"/>
                  </a:cubicBezTo>
                  <a:cubicBezTo>
                    <a:pt x="1466" y="110"/>
                    <a:pt x="1466" y="110"/>
                    <a:pt x="1466" y="110"/>
                  </a:cubicBezTo>
                  <a:cubicBezTo>
                    <a:pt x="1470" y="110"/>
                    <a:pt x="1470" y="110"/>
                    <a:pt x="1470" y="110"/>
                  </a:cubicBezTo>
                  <a:cubicBezTo>
                    <a:pt x="1475" y="110"/>
                    <a:pt x="1478" y="109"/>
                    <a:pt x="1480" y="106"/>
                  </a:cubicBezTo>
                  <a:cubicBezTo>
                    <a:pt x="1481" y="104"/>
                    <a:pt x="1482" y="100"/>
                    <a:pt x="1482" y="94"/>
                  </a:cubicBezTo>
                  <a:cubicBezTo>
                    <a:pt x="1482" y="10"/>
                    <a:pt x="1482" y="10"/>
                    <a:pt x="1482" y="10"/>
                  </a:cubicBezTo>
                  <a:cubicBezTo>
                    <a:pt x="1468" y="10"/>
                    <a:pt x="1468" y="10"/>
                    <a:pt x="1468" y="10"/>
                  </a:cubicBezTo>
                  <a:cubicBezTo>
                    <a:pt x="1463" y="10"/>
                    <a:pt x="1460" y="10"/>
                    <a:pt x="1457" y="11"/>
                  </a:cubicBezTo>
                  <a:cubicBezTo>
                    <a:pt x="1455" y="12"/>
                    <a:pt x="1452" y="14"/>
                    <a:pt x="1450" y="17"/>
                  </a:cubicBezTo>
                  <a:cubicBezTo>
                    <a:pt x="1448" y="20"/>
                    <a:pt x="1447" y="24"/>
                    <a:pt x="1447" y="29"/>
                  </a:cubicBezTo>
                  <a:cubicBezTo>
                    <a:pt x="1443" y="29"/>
                    <a:pt x="1443" y="29"/>
                    <a:pt x="1443" y="29"/>
                  </a:cubicBezTo>
                  <a:cubicBezTo>
                    <a:pt x="1445" y="3"/>
                    <a:pt x="1445" y="3"/>
                    <a:pt x="1445" y="3"/>
                  </a:cubicBezTo>
                  <a:cubicBezTo>
                    <a:pt x="1535" y="3"/>
                    <a:pt x="1535" y="3"/>
                    <a:pt x="1535" y="3"/>
                  </a:cubicBezTo>
                  <a:close/>
                  <a:moveTo>
                    <a:pt x="1628" y="3"/>
                  </a:moveTo>
                  <a:cubicBezTo>
                    <a:pt x="1666" y="3"/>
                    <a:pt x="1666" y="3"/>
                    <a:pt x="1666" y="3"/>
                  </a:cubicBezTo>
                  <a:cubicBezTo>
                    <a:pt x="1666" y="6"/>
                    <a:pt x="1666" y="6"/>
                    <a:pt x="1666" y="6"/>
                  </a:cubicBezTo>
                  <a:cubicBezTo>
                    <a:pt x="1664" y="6"/>
                    <a:pt x="1664" y="6"/>
                    <a:pt x="1664" y="6"/>
                  </a:cubicBezTo>
                  <a:cubicBezTo>
                    <a:pt x="1663" y="6"/>
                    <a:pt x="1661" y="6"/>
                    <a:pt x="1658" y="8"/>
                  </a:cubicBezTo>
                  <a:cubicBezTo>
                    <a:pt x="1655" y="9"/>
                    <a:pt x="1653" y="11"/>
                    <a:pt x="1651" y="13"/>
                  </a:cubicBezTo>
                  <a:cubicBezTo>
                    <a:pt x="1648" y="15"/>
                    <a:pt x="1646" y="19"/>
                    <a:pt x="1642" y="24"/>
                  </a:cubicBezTo>
                  <a:cubicBezTo>
                    <a:pt x="1616" y="66"/>
                    <a:pt x="1616" y="66"/>
                    <a:pt x="1616" y="66"/>
                  </a:cubicBezTo>
                  <a:cubicBezTo>
                    <a:pt x="1616" y="94"/>
                    <a:pt x="1616" y="94"/>
                    <a:pt x="1616" y="94"/>
                  </a:cubicBezTo>
                  <a:cubicBezTo>
                    <a:pt x="1616" y="101"/>
                    <a:pt x="1617" y="105"/>
                    <a:pt x="1618" y="107"/>
                  </a:cubicBezTo>
                  <a:cubicBezTo>
                    <a:pt x="1620" y="109"/>
                    <a:pt x="1623" y="110"/>
                    <a:pt x="1628" y="110"/>
                  </a:cubicBezTo>
                  <a:cubicBezTo>
                    <a:pt x="1631" y="110"/>
                    <a:pt x="1631" y="110"/>
                    <a:pt x="1631" y="110"/>
                  </a:cubicBezTo>
                  <a:cubicBezTo>
                    <a:pt x="1631" y="113"/>
                    <a:pt x="1631" y="113"/>
                    <a:pt x="1631" y="113"/>
                  </a:cubicBezTo>
                  <a:cubicBezTo>
                    <a:pt x="1585" y="113"/>
                    <a:pt x="1585" y="113"/>
                    <a:pt x="1585" y="113"/>
                  </a:cubicBezTo>
                  <a:cubicBezTo>
                    <a:pt x="1585" y="110"/>
                    <a:pt x="1585" y="110"/>
                    <a:pt x="1585" y="110"/>
                  </a:cubicBezTo>
                  <a:cubicBezTo>
                    <a:pt x="1588" y="110"/>
                    <a:pt x="1588" y="110"/>
                    <a:pt x="1588" y="110"/>
                  </a:cubicBezTo>
                  <a:cubicBezTo>
                    <a:pt x="1593" y="110"/>
                    <a:pt x="1596" y="109"/>
                    <a:pt x="1598" y="106"/>
                  </a:cubicBezTo>
                  <a:cubicBezTo>
                    <a:pt x="1600" y="104"/>
                    <a:pt x="1600" y="100"/>
                    <a:pt x="1600" y="94"/>
                  </a:cubicBezTo>
                  <a:cubicBezTo>
                    <a:pt x="1600" y="68"/>
                    <a:pt x="1600" y="68"/>
                    <a:pt x="1600" y="68"/>
                  </a:cubicBezTo>
                  <a:cubicBezTo>
                    <a:pt x="1570" y="22"/>
                    <a:pt x="1570" y="22"/>
                    <a:pt x="1570" y="22"/>
                  </a:cubicBezTo>
                  <a:cubicBezTo>
                    <a:pt x="1566" y="16"/>
                    <a:pt x="1564" y="13"/>
                    <a:pt x="1563" y="12"/>
                  </a:cubicBezTo>
                  <a:cubicBezTo>
                    <a:pt x="1561" y="10"/>
                    <a:pt x="1559" y="9"/>
                    <a:pt x="1555" y="7"/>
                  </a:cubicBezTo>
                  <a:cubicBezTo>
                    <a:pt x="1554" y="6"/>
                    <a:pt x="1552" y="6"/>
                    <a:pt x="1550" y="6"/>
                  </a:cubicBezTo>
                  <a:cubicBezTo>
                    <a:pt x="1550" y="3"/>
                    <a:pt x="1550" y="3"/>
                    <a:pt x="1550" y="3"/>
                  </a:cubicBezTo>
                  <a:cubicBezTo>
                    <a:pt x="1597" y="3"/>
                    <a:pt x="1597" y="3"/>
                    <a:pt x="1597" y="3"/>
                  </a:cubicBezTo>
                  <a:cubicBezTo>
                    <a:pt x="1597" y="6"/>
                    <a:pt x="1597" y="6"/>
                    <a:pt x="1597" y="6"/>
                  </a:cubicBezTo>
                  <a:cubicBezTo>
                    <a:pt x="1595" y="6"/>
                    <a:pt x="1595" y="6"/>
                    <a:pt x="1595" y="6"/>
                  </a:cubicBezTo>
                  <a:cubicBezTo>
                    <a:pt x="1592" y="6"/>
                    <a:pt x="1590" y="6"/>
                    <a:pt x="1588" y="8"/>
                  </a:cubicBezTo>
                  <a:cubicBezTo>
                    <a:pt x="1586" y="9"/>
                    <a:pt x="1585" y="11"/>
                    <a:pt x="1585" y="13"/>
                  </a:cubicBezTo>
                  <a:cubicBezTo>
                    <a:pt x="1585" y="15"/>
                    <a:pt x="1586" y="18"/>
                    <a:pt x="1589" y="24"/>
                  </a:cubicBezTo>
                  <a:cubicBezTo>
                    <a:pt x="1612" y="59"/>
                    <a:pt x="1612" y="59"/>
                    <a:pt x="1612" y="59"/>
                  </a:cubicBezTo>
                  <a:cubicBezTo>
                    <a:pt x="1634" y="25"/>
                    <a:pt x="1634" y="25"/>
                    <a:pt x="1634" y="25"/>
                  </a:cubicBezTo>
                  <a:cubicBezTo>
                    <a:pt x="1637" y="20"/>
                    <a:pt x="1639" y="16"/>
                    <a:pt x="1639" y="14"/>
                  </a:cubicBezTo>
                  <a:cubicBezTo>
                    <a:pt x="1639" y="12"/>
                    <a:pt x="1639" y="11"/>
                    <a:pt x="1638" y="10"/>
                  </a:cubicBezTo>
                  <a:cubicBezTo>
                    <a:pt x="1637" y="8"/>
                    <a:pt x="1636" y="8"/>
                    <a:pt x="1634" y="7"/>
                  </a:cubicBezTo>
                  <a:cubicBezTo>
                    <a:pt x="1633" y="6"/>
                    <a:pt x="1631" y="6"/>
                    <a:pt x="1628" y="6"/>
                  </a:cubicBezTo>
                  <a:cubicBezTo>
                    <a:pt x="1628" y="3"/>
                    <a:pt x="1628" y="3"/>
                    <a:pt x="1628" y="3"/>
                  </a:cubicBezTo>
                  <a:close/>
                </a:path>
              </a:pathLst>
            </a:custGeom>
            <a:solidFill>
              <a:srgbClr val="2D2A2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7">
              <a:extLst>
                <a:ext uri="{FF2B5EF4-FFF2-40B4-BE49-F238E27FC236}">
                  <a16:creationId xmlns="" xmlns:a16="http://schemas.microsoft.com/office/drawing/2014/main" id="{5FEEB0A0-EB1D-4759-84BD-EDFE3067836B}"/>
                </a:ext>
              </a:extLst>
            </p:cNvPr>
            <p:cNvSpPr>
              <a:spLocks noEditPoints="1"/>
            </p:cNvSpPr>
            <p:nvPr/>
          </p:nvSpPr>
          <p:spPr bwMode="auto">
            <a:xfrm>
              <a:off x="1448" y="1587"/>
              <a:ext cx="1641" cy="1638"/>
            </a:xfrm>
            <a:custGeom>
              <a:avLst/>
              <a:gdLst>
                <a:gd name="T0" fmla="*/ 486 w 1004"/>
                <a:gd name="T1" fmla="*/ 685 h 1000"/>
                <a:gd name="T2" fmla="*/ 543 w 1004"/>
                <a:gd name="T3" fmla="*/ 699 h 1000"/>
                <a:gd name="T4" fmla="*/ 580 w 1004"/>
                <a:gd name="T5" fmla="*/ 714 h 1000"/>
                <a:gd name="T6" fmla="*/ 580 w 1004"/>
                <a:gd name="T7" fmla="*/ 678 h 1000"/>
                <a:gd name="T8" fmla="*/ 695 w 1004"/>
                <a:gd name="T9" fmla="*/ 538 h 1000"/>
                <a:gd name="T10" fmla="*/ 481 w 1004"/>
                <a:gd name="T11" fmla="*/ 481 h 1000"/>
                <a:gd name="T12" fmla="*/ 513 w 1004"/>
                <a:gd name="T13" fmla="*/ 436 h 1000"/>
                <a:gd name="T14" fmla="*/ 601 w 1004"/>
                <a:gd name="T15" fmla="*/ 492 h 1000"/>
                <a:gd name="T16" fmla="*/ 587 w 1004"/>
                <a:gd name="T17" fmla="*/ 526 h 1000"/>
                <a:gd name="T18" fmla="*/ 568 w 1004"/>
                <a:gd name="T19" fmla="*/ 548 h 1000"/>
                <a:gd name="T20" fmla="*/ 539 w 1004"/>
                <a:gd name="T21" fmla="*/ 565 h 1000"/>
                <a:gd name="T22" fmla="*/ 513 w 1004"/>
                <a:gd name="T23" fmla="*/ 518 h 1000"/>
                <a:gd name="T24" fmla="*/ 464 w 1004"/>
                <a:gd name="T25" fmla="*/ 481 h 1000"/>
                <a:gd name="T26" fmla="*/ 425 w 1004"/>
                <a:gd name="T27" fmla="*/ 452 h 1000"/>
                <a:gd name="T28" fmla="*/ 485 w 1004"/>
                <a:gd name="T29" fmla="*/ 373 h 1000"/>
                <a:gd name="T30" fmla="*/ 143 w 1004"/>
                <a:gd name="T31" fmla="*/ 603 h 1000"/>
                <a:gd name="T32" fmla="*/ 144 w 1004"/>
                <a:gd name="T33" fmla="*/ 605 h 1000"/>
                <a:gd name="T34" fmla="*/ 112 w 1004"/>
                <a:gd name="T35" fmla="*/ 689 h 1000"/>
                <a:gd name="T36" fmla="*/ 123 w 1004"/>
                <a:gd name="T37" fmla="*/ 713 h 1000"/>
                <a:gd name="T38" fmla="*/ 220 w 1004"/>
                <a:gd name="T39" fmla="*/ 815 h 1000"/>
                <a:gd name="T40" fmla="*/ 324 w 1004"/>
                <a:gd name="T41" fmla="*/ 830 h 1000"/>
                <a:gd name="T42" fmla="*/ 389 w 1004"/>
                <a:gd name="T43" fmla="*/ 855 h 1000"/>
                <a:gd name="T44" fmla="*/ 351 w 1004"/>
                <a:gd name="T45" fmla="*/ 883 h 1000"/>
                <a:gd name="T46" fmla="*/ 476 w 1004"/>
                <a:gd name="T47" fmla="*/ 876 h 1000"/>
                <a:gd name="T48" fmla="*/ 498 w 1004"/>
                <a:gd name="T49" fmla="*/ 934 h 1000"/>
                <a:gd name="T50" fmla="*/ 594 w 1004"/>
                <a:gd name="T51" fmla="*/ 873 h 1000"/>
                <a:gd name="T52" fmla="*/ 651 w 1004"/>
                <a:gd name="T53" fmla="*/ 873 h 1000"/>
                <a:gd name="T54" fmla="*/ 639 w 1004"/>
                <a:gd name="T55" fmla="*/ 912 h 1000"/>
                <a:gd name="T56" fmla="*/ 725 w 1004"/>
                <a:gd name="T57" fmla="*/ 873 h 1000"/>
                <a:gd name="T58" fmla="*/ 702 w 1004"/>
                <a:gd name="T59" fmla="*/ 851 h 1000"/>
                <a:gd name="T60" fmla="*/ 794 w 1004"/>
                <a:gd name="T61" fmla="*/ 825 h 1000"/>
                <a:gd name="T62" fmla="*/ 761 w 1004"/>
                <a:gd name="T63" fmla="*/ 772 h 1000"/>
                <a:gd name="T64" fmla="*/ 834 w 1004"/>
                <a:gd name="T65" fmla="*/ 775 h 1000"/>
                <a:gd name="T66" fmla="*/ 813 w 1004"/>
                <a:gd name="T67" fmla="*/ 715 h 1000"/>
                <a:gd name="T68" fmla="*/ 897 w 1004"/>
                <a:gd name="T69" fmla="*/ 658 h 1000"/>
                <a:gd name="T70" fmla="*/ 816 w 1004"/>
                <a:gd name="T71" fmla="*/ 309 h 1000"/>
                <a:gd name="T72" fmla="*/ 805 w 1004"/>
                <a:gd name="T73" fmla="*/ 288 h 1000"/>
                <a:gd name="T74" fmla="*/ 875 w 1004"/>
                <a:gd name="T75" fmla="*/ 262 h 1000"/>
                <a:gd name="T76" fmla="*/ 903 w 1004"/>
                <a:gd name="T77" fmla="*/ 282 h 1000"/>
                <a:gd name="T78" fmla="*/ 847 w 1004"/>
                <a:gd name="T79" fmla="*/ 264 h 1000"/>
                <a:gd name="T80" fmla="*/ 837 w 1004"/>
                <a:gd name="T81" fmla="*/ 260 h 1000"/>
                <a:gd name="T82" fmla="*/ 856 w 1004"/>
                <a:gd name="T83" fmla="*/ 302 h 1000"/>
                <a:gd name="T84" fmla="*/ 609 w 1004"/>
                <a:gd name="T85" fmla="*/ 153 h 1000"/>
                <a:gd name="T86" fmla="*/ 665 w 1004"/>
                <a:gd name="T87" fmla="*/ 112 h 1000"/>
                <a:gd name="T88" fmla="*/ 624 w 1004"/>
                <a:gd name="T89" fmla="*/ 116 h 1000"/>
                <a:gd name="T90" fmla="*/ 349 w 1004"/>
                <a:gd name="T91" fmla="*/ 143 h 1000"/>
                <a:gd name="T92" fmla="*/ 375 w 1004"/>
                <a:gd name="T93" fmla="*/ 154 h 1000"/>
                <a:gd name="T94" fmla="*/ 390 w 1004"/>
                <a:gd name="T95" fmla="*/ 159 h 1000"/>
                <a:gd name="T96" fmla="*/ 358 w 1004"/>
                <a:gd name="T97" fmla="*/ 105 h 1000"/>
                <a:gd name="T98" fmla="*/ 334 w 1004"/>
                <a:gd name="T99" fmla="*/ 107 h 1000"/>
                <a:gd name="T100" fmla="*/ 340 w 1004"/>
                <a:gd name="T101" fmla="*/ 139 h 1000"/>
                <a:gd name="T102" fmla="*/ 145 w 1004"/>
                <a:gd name="T103" fmla="*/ 245 h 1000"/>
                <a:gd name="T104" fmla="*/ 185 w 1004"/>
                <a:gd name="T105" fmla="*/ 241 h 1000"/>
                <a:gd name="T106" fmla="*/ 133 w 1004"/>
                <a:gd name="T107" fmla="*/ 235 h 1000"/>
                <a:gd name="T108" fmla="*/ 143 w 1004"/>
                <a:gd name="T109" fmla="*/ 256 h 1000"/>
                <a:gd name="T110" fmla="*/ 130 w 1004"/>
                <a:gd name="T111" fmla="*/ 264 h 1000"/>
                <a:gd name="T112" fmla="*/ 208 w 1004"/>
                <a:gd name="T113" fmla="*/ 287 h 1000"/>
                <a:gd name="T114" fmla="*/ 192 w 1004"/>
                <a:gd name="T115" fmla="*/ 289 h 1000"/>
                <a:gd name="T116" fmla="*/ 194 w 1004"/>
                <a:gd name="T117" fmla="*/ 258 h 1000"/>
                <a:gd name="T118" fmla="*/ 211 w 1004"/>
                <a:gd name="T119" fmla="*/ 291 h 1000"/>
                <a:gd name="T120" fmla="*/ 234 w 1004"/>
                <a:gd name="T121" fmla="*/ 299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04" h="1000">
                  <a:moveTo>
                    <a:pt x="502" y="0"/>
                  </a:moveTo>
                  <a:cubicBezTo>
                    <a:pt x="779" y="0"/>
                    <a:pt x="1004" y="224"/>
                    <a:pt x="1004" y="500"/>
                  </a:cubicBezTo>
                  <a:cubicBezTo>
                    <a:pt x="1004" y="776"/>
                    <a:pt x="779" y="1000"/>
                    <a:pt x="502" y="1000"/>
                  </a:cubicBezTo>
                  <a:cubicBezTo>
                    <a:pt x="225" y="1000"/>
                    <a:pt x="0" y="776"/>
                    <a:pt x="0" y="500"/>
                  </a:cubicBezTo>
                  <a:cubicBezTo>
                    <a:pt x="0" y="224"/>
                    <a:pt x="225" y="0"/>
                    <a:pt x="502" y="0"/>
                  </a:cubicBezTo>
                  <a:close/>
                  <a:moveTo>
                    <a:pt x="412" y="714"/>
                  </a:moveTo>
                  <a:cubicBezTo>
                    <a:pt x="405" y="714"/>
                    <a:pt x="405" y="714"/>
                    <a:pt x="405" y="714"/>
                  </a:cubicBezTo>
                  <a:cubicBezTo>
                    <a:pt x="405" y="662"/>
                    <a:pt x="405" y="662"/>
                    <a:pt x="405" y="662"/>
                  </a:cubicBezTo>
                  <a:cubicBezTo>
                    <a:pt x="392" y="672"/>
                    <a:pt x="392" y="672"/>
                    <a:pt x="392" y="672"/>
                  </a:cubicBezTo>
                  <a:cubicBezTo>
                    <a:pt x="392" y="664"/>
                    <a:pt x="392" y="664"/>
                    <a:pt x="392" y="664"/>
                  </a:cubicBezTo>
                  <a:cubicBezTo>
                    <a:pt x="406" y="654"/>
                    <a:pt x="406" y="654"/>
                    <a:pt x="406" y="654"/>
                  </a:cubicBezTo>
                  <a:cubicBezTo>
                    <a:pt x="412" y="654"/>
                    <a:pt x="412" y="654"/>
                    <a:pt x="412" y="654"/>
                  </a:cubicBezTo>
                  <a:cubicBezTo>
                    <a:pt x="412" y="714"/>
                    <a:pt x="412" y="714"/>
                    <a:pt x="412" y="714"/>
                  </a:cubicBezTo>
                  <a:close/>
                  <a:moveTo>
                    <a:pt x="461" y="695"/>
                  </a:moveTo>
                  <a:cubicBezTo>
                    <a:pt x="457" y="695"/>
                    <a:pt x="454" y="694"/>
                    <a:pt x="451" y="692"/>
                  </a:cubicBezTo>
                  <a:cubicBezTo>
                    <a:pt x="448" y="690"/>
                    <a:pt x="446" y="688"/>
                    <a:pt x="445" y="685"/>
                  </a:cubicBezTo>
                  <a:cubicBezTo>
                    <a:pt x="443" y="682"/>
                    <a:pt x="443" y="678"/>
                    <a:pt x="443" y="673"/>
                  </a:cubicBezTo>
                  <a:cubicBezTo>
                    <a:pt x="443" y="669"/>
                    <a:pt x="444" y="665"/>
                    <a:pt x="446" y="662"/>
                  </a:cubicBezTo>
                  <a:cubicBezTo>
                    <a:pt x="448" y="659"/>
                    <a:pt x="450" y="657"/>
                    <a:pt x="453" y="656"/>
                  </a:cubicBezTo>
                  <a:cubicBezTo>
                    <a:pt x="456" y="654"/>
                    <a:pt x="460" y="654"/>
                    <a:pt x="464" y="654"/>
                  </a:cubicBezTo>
                  <a:cubicBezTo>
                    <a:pt x="470" y="654"/>
                    <a:pt x="475" y="655"/>
                    <a:pt x="478" y="658"/>
                  </a:cubicBezTo>
                  <a:cubicBezTo>
                    <a:pt x="481" y="660"/>
                    <a:pt x="484" y="664"/>
                    <a:pt x="485" y="669"/>
                  </a:cubicBezTo>
                  <a:cubicBezTo>
                    <a:pt x="486" y="673"/>
                    <a:pt x="486" y="679"/>
                    <a:pt x="486" y="685"/>
                  </a:cubicBezTo>
                  <a:cubicBezTo>
                    <a:pt x="486" y="693"/>
                    <a:pt x="485" y="700"/>
                    <a:pt x="481" y="705"/>
                  </a:cubicBezTo>
                  <a:cubicBezTo>
                    <a:pt x="478" y="711"/>
                    <a:pt x="472" y="714"/>
                    <a:pt x="464" y="714"/>
                  </a:cubicBezTo>
                  <a:cubicBezTo>
                    <a:pt x="456" y="714"/>
                    <a:pt x="450" y="712"/>
                    <a:pt x="447" y="709"/>
                  </a:cubicBezTo>
                  <a:cubicBezTo>
                    <a:pt x="445" y="705"/>
                    <a:pt x="444" y="702"/>
                    <a:pt x="444" y="699"/>
                  </a:cubicBezTo>
                  <a:cubicBezTo>
                    <a:pt x="451" y="699"/>
                    <a:pt x="451" y="699"/>
                    <a:pt x="451" y="699"/>
                  </a:cubicBezTo>
                  <a:cubicBezTo>
                    <a:pt x="451" y="699"/>
                    <a:pt x="451" y="700"/>
                    <a:pt x="451" y="701"/>
                  </a:cubicBezTo>
                  <a:cubicBezTo>
                    <a:pt x="451" y="702"/>
                    <a:pt x="452" y="703"/>
                    <a:pt x="453" y="704"/>
                  </a:cubicBezTo>
                  <a:cubicBezTo>
                    <a:pt x="454" y="705"/>
                    <a:pt x="455" y="706"/>
                    <a:pt x="457" y="707"/>
                  </a:cubicBezTo>
                  <a:cubicBezTo>
                    <a:pt x="458" y="708"/>
                    <a:pt x="461" y="709"/>
                    <a:pt x="464" y="709"/>
                  </a:cubicBezTo>
                  <a:cubicBezTo>
                    <a:pt x="469" y="708"/>
                    <a:pt x="473" y="706"/>
                    <a:pt x="476" y="702"/>
                  </a:cubicBezTo>
                  <a:cubicBezTo>
                    <a:pt x="478" y="698"/>
                    <a:pt x="479" y="694"/>
                    <a:pt x="479" y="689"/>
                  </a:cubicBezTo>
                  <a:cubicBezTo>
                    <a:pt x="479" y="688"/>
                    <a:pt x="479" y="687"/>
                    <a:pt x="479" y="687"/>
                  </a:cubicBezTo>
                  <a:cubicBezTo>
                    <a:pt x="478" y="688"/>
                    <a:pt x="477" y="690"/>
                    <a:pt x="474" y="692"/>
                  </a:cubicBezTo>
                  <a:cubicBezTo>
                    <a:pt x="472" y="694"/>
                    <a:pt x="467" y="695"/>
                    <a:pt x="461" y="695"/>
                  </a:cubicBezTo>
                  <a:close/>
                  <a:moveTo>
                    <a:pt x="477" y="674"/>
                  </a:moveTo>
                  <a:cubicBezTo>
                    <a:pt x="477" y="664"/>
                    <a:pt x="473" y="659"/>
                    <a:pt x="464" y="659"/>
                  </a:cubicBezTo>
                  <a:cubicBezTo>
                    <a:pt x="455" y="659"/>
                    <a:pt x="450" y="664"/>
                    <a:pt x="450" y="674"/>
                  </a:cubicBezTo>
                  <a:cubicBezTo>
                    <a:pt x="450" y="679"/>
                    <a:pt x="451" y="683"/>
                    <a:pt x="454" y="685"/>
                  </a:cubicBezTo>
                  <a:cubicBezTo>
                    <a:pt x="456" y="688"/>
                    <a:pt x="459" y="689"/>
                    <a:pt x="464" y="689"/>
                  </a:cubicBezTo>
                  <a:cubicBezTo>
                    <a:pt x="468" y="689"/>
                    <a:pt x="471" y="688"/>
                    <a:pt x="474" y="685"/>
                  </a:cubicBezTo>
                  <a:cubicBezTo>
                    <a:pt x="476" y="683"/>
                    <a:pt x="477" y="679"/>
                    <a:pt x="477" y="674"/>
                  </a:cubicBezTo>
                  <a:close/>
                  <a:moveTo>
                    <a:pt x="545" y="684"/>
                  </a:moveTo>
                  <a:cubicBezTo>
                    <a:pt x="545" y="689"/>
                    <a:pt x="545" y="694"/>
                    <a:pt x="543" y="699"/>
                  </a:cubicBezTo>
                  <a:cubicBezTo>
                    <a:pt x="542" y="703"/>
                    <a:pt x="539" y="707"/>
                    <a:pt x="536" y="710"/>
                  </a:cubicBezTo>
                  <a:cubicBezTo>
                    <a:pt x="532" y="713"/>
                    <a:pt x="528" y="714"/>
                    <a:pt x="522" y="714"/>
                  </a:cubicBezTo>
                  <a:cubicBezTo>
                    <a:pt x="506" y="714"/>
                    <a:pt x="499" y="704"/>
                    <a:pt x="499" y="684"/>
                  </a:cubicBezTo>
                  <a:cubicBezTo>
                    <a:pt x="499" y="678"/>
                    <a:pt x="499" y="673"/>
                    <a:pt x="501" y="669"/>
                  </a:cubicBezTo>
                  <a:cubicBezTo>
                    <a:pt x="502" y="664"/>
                    <a:pt x="505" y="661"/>
                    <a:pt x="508" y="658"/>
                  </a:cubicBezTo>
                  <a:cubicBezTo>
                    <a:pt x="511" y="655"/>
                    <a:pt x="516" y="654"/>
                    <a:pt x="522" y="654"/>
                  </a:cubicBezTo>
                  <a:cubicBezTo>
                    <a:pt x="528" y="654"/>
                    <a:pt x="533" y="655"/>
                    <a:pt x="536" y="658"/>
                  </a:cubicBezTo>
                  <a:cubicBezTo>
                    <a:pt x="539" y="661"/>
                    <a:pt x="542" y="664"/>
                    <a:pt x="543" y="669"/>
                  </a:cubicBezTo>
                  <a:cubicBezTo>
                    <a:pt x="545" y="673"/>
                    <a:pt x="545" y="678"/>
                    <a:pt x="545" y="684"/>
                  </a:cubicBezTo>
                  <a:close/>
                  <a:moveTo>
                    <a:pt x="522" y="660"/>
                  </a:moveTo>
                  <a:cubicBezTo>
                    <a:pt x="516" y="660"/>
                    <a:pt x="512" y="662"/>
                    <a:pt x="510" y="666"/>
                  </a:cubicBezTo>
                  <a:cubicBezTo>
                    <a:pt x="508" y="671"/>
                    <a:pt x="507" y="677"/>
                    <a:pt x="507" y="684"/>
                  </a:cubicBezTo>
                  <a:cubicBezTo>
                    <a:pt x="507" y="691"/>
                    <a:pt x="508" y="696"/>
                    <a:pt x="510" y="701"/>
                  </a:cubicBezTo>
                  <a:cubicBezTo>
                    <a:pt x="512" y="706"/>
                    <a:pt x="516" y="708"/>
                    <a:pt x="522" y="708"/>
                  </a:cubicBezTo>
                  <a:cubicBezTo>
                    <a:pt x="532" y="708"/>
                    <a:pt x="537" y="700"/>
                    <a:pt x="537" y="684"/>
                  </a:cubicBezTo>
                  <a:cubicBezTo>
                    <a:pt x="537" y="677"/>
                    <a:pt x="536" y="671"/>
                    <a:pt x="534" y="666"/>
                  </a:cubicBezTo>
                  <a:cubicBezTo>
                    <a:pt x="532" y="662"/>
                    <a:pt x="528" y="660"/>
                    <a:pt x="522" y="660"/>
                  </a:cubicBezTo>
                  <a:close/>
                  <a:moveTo>
                    <a:pt x="582" y="673"/>
                  </a:moveTo>
                  <a:cubicBezTo>
                    <a:pt x="589" y="673"/>
                    <a:pt x="593" y="675"/>
                    <a:pt x="596" y="679"/>
                  </a:cubicBezTo>
                  <a:cubicBezTo>
                    <a:pt x="600" y="682"/>
                    <a:pt x="601" y="687"/>
                    <a:pt x="601" y="694"/>
                  </a:cubicBezTo>
                  <a:cubicBezTo>
                    <a:pt x="601" y="699"/>
                    <a:pt x="600" y="703"/>
                    <a:pt x="598" y="706"/>
                  </a:cubicBezTo>
                  <a:cubicBezTo>
                    <a:pt x="596" y="709"/>
                    <a:pt x="594" y="711"/>
                    <a:pt x="591" y="712"/>
                  </a:cubicBezTo>
                  <a:cubicBezTo>
                    <a:pt x="587" y="713"/>
                    <a:pt x="584" y="714"/>
                    <a:pt x="580" y="714"/>
                  </a:cubicBezTo>
                  <a:cubicBezTo>
                    <a:pt x="574" y="714"/>
                    <a:pt x="569" y="713"/>
                    <a:pt x="566" y="710"/>
                  </a:cubicBezTo>
                  <a:cubicBezTo>
                    <a:pt x="562" y="707"/>
                    <a:pt x="560" y="703"/>
                    <a:pt x="559" y="699"/>
                  </a:cubicBezTo>
                  <a:cubicBezTo>
                    <a:pt x="558" y="694"/>
                    <a:pt x="557" y="689"/>
                    <a:pt x="557" y="683"/>
                  </a:cubicBezTo>
                  <a:cubicBezTo>
                    <a:pt x="557" y="678"/>
                    <a:pt x="558" y="673"/>
                    <a:pt x="560" y="669"/>
                  </a:cubicBezTo>
                  <a:cubicBezTo>
                    <a:pt x="561" y="664"/>
                    <a:pt x="563" y="661"/>
                    <a:pt x="567" y="658"/>
                  </a:cubicBezTo>
                  <a:cubicBezTo>
                    <a:pt x="570" y="655"/>
                    <a:pt x="574" y="654"/>
                    <a:pt x="580" y="654"/>
                  </a:cubicBezTo>
                  <a:cubicBezTo>
                    <a:pt x="586" y="654"/>
                    <a:pt x="590" y="655"/>
                    <a:pt x="593" y="657"/>
                  </a:cubicBezTo>
                  <a:cubicBezTo>
                    <a:pt x="596" y="659"/>
                    <a:pt x="598" y="661"/>
                    <a:pt x="599" y="663"/>
                  </a:cubicBezTo>
                  <a:cubicBezTo>
                    <a:pt x="600" y="665"/>
                    <a:pt x="600" y="667"/>
                    <a:pt x="600" y="669"/>
                  </a:cubicBezTo>
                  <a:cubicBezTo>
                    <a:pt x="593" y="669"/>
                    <a:pt x="593" y="669"/>
                    <a:pt x="593" y="669"/>
                  </a:cubicBezTo>
                  <a:cubicBezTo>
                    <a:pt x="593" y="668"/>
                    <a:pt x="593" y="668"/>
                    <a:pt x="593" y="667"/>
                  </a:cubicBezTo>
                  <a:cubicBezTo>
                    <a:pt x="593" y="666"/>
                    <a:pt x="592" y="665"/>
                    <a:pt x="591" y="663"/>
                  </a:cubicBezTo>
                  <a:cubicBezTo>
                    <a:pt x="591" y="662"/>
                    <a:pt x="589" y="661"/>
                    <a:pt x="587" y="660"/>
                  </a:cubicBezTo>
                  <a:cubicBezTo>
                    <a:pt x="586" y="659"/>
                    <a:pt x="583" y="659"/>
                    <a:pt x="580" y="659"/>
                  </a:cubicBezTo>
                  <a:cubicBezTo>
                    <a:pt x="574" y="659"/>
                    <a:pt x="570" y="661"/>
                    <a:pt x="568" y="666"/>
                  </a:cubicBezTo>
                  <a:cubicBezTo>
                    <a:pt x="566" y="670"/>
                    <a:pt x="565" y="675"/>
                    <a:pt x="565" y="681"/>
                  </a:cubicBezTo>
                  <a:cubicBezTo>
                    <a:pt x="566" y="680"/>
                    <a:pt x="567" y="678"/>
                    <a:pt x="570" y="676"/>
                  </a:cubicBezTo>
                  <a:cubicBezTo>
                    <a:pt x="572" y="674"/>
                    <a:pt x="577" y="673"/>
                    <a:pt x="582" y="673"/>
                  </a:cubicBezTo>
                  <a:close/>
                  <a:moveTo>
                    <a:pt x="567" y="694"/>
                  </a:moveTo>
                  <a:cubicBezTo>
                    <a:pt x="567" y="704"/>
                    <a:pt x="571" y="709"/>
                    <a:pt x="580" y="709"/>
                  </a:cubicBezTo>
                  <a:cubicBezTo>
                    <a:pt x="589" y="709"/>
                    <a:pt x="594" y="704"/>
                    <a:pt x="594" y="694"/>
                  </a:cubicBezTo>
                  <a:cubicBezTo>
                    <a:pt x="594" y="689"/>
                    <a:pt x="593" y="685"/>
                    <a:pt x="590" y="682"/>
                  </a:cubicBezTo>
                  <a:cubicBezTo>
                    <a:pt x="588" y="680"/>
                    <a:pt x="585" y="678"/>
                    <a:pt x="580" y="678"/>
                  </a:cubicBezTo>
                  <a:cubicBezTo>
                    <a:pt x="571" y="678"/>
                    <a:pt x="567" y="683"/>
                    <a:pt x="567" y="694"/>
                  </a:cubicBezTo>
                  <a:close/>
                  <a:moveTo>
                    <a:pt x="777" y="510"/>
                  </a:moveTo>
                  <a:cubicBezTo>
                    <a:pt x="774" y="544"/>
                    <a:pt x="763" y="576"/>
                    <a:pt x="743" y="601"/>
                  </a:cubicBezTo>
                  <a:cubicBezTo>
                    <a:pt x="738" y="607"/>
                    <a:pt x="728" y="610"/>
                    <a:pt x="724" y="610"/>
                  </a:cubicBezTo>
                  <a:cubicBezTo>
                    <a:pt x="679" y="610"/>
                    <a:pt x="679" y="610"/>
                    <a:pt x="679" y="610"/>
                  </a:cubicBezTo>
                  <a:cubicBezTo>
                    <a:pt x="705" y="535"/>
                    <a:pt x="705" y="535"/>
                    <a:pt x="705" y="535"/>
                  </a:cubicBezTo>
                  <a:cubicBezTo>
                    <a:pt x="715" y="533"/>
                    <a:pt x="725" y="530"/>
                    <a:pt x="734" y="527"/>
                  </a:cubicBezTo>
                  <a:cubicBezTo>
                    <a:pt x="722" y="561"/>
                    <a:pt x="722" y="561"/>
                    <a:pt x="722" y="561"/>
                  </a:cubicBezTo>
                  <a:cubicBezTo>
                    <a:pt x="722" y="563"/>
                    <a:pt x="723" y="564"/>
                    <a:pt x="726" y="564"/>
                  </a:cubicBezTo>
                  <a:cubicBezTo>
                    <a:pt x="728" y="564"/>
                    <a:pt x="728" y="564"/>
                    <a:pt x="728" y="564"/>
                  </a:cubicBezTo>
                  <a:cubicBezTo>
                    <a:pt x="729" y="564"/>
                    <a:pt x="731" y="563"/>
                    <a:pt x="731" y="562"/>
                  </a:cubicBezTo>
                  <a:cubicBezTo>
                    <a:pt x="745" y="523"/>
                    <a:pt x="745" y="523"/>
                    <a:pt x="745" y="523"/>
                  </a:cubicBezTo>
                  <a:cubicBezTo>
                    <a:pt x="756" y="519"/>
                    <a:pt x="767" y="515"/>
                    <a:pt x="777" y="510"/>
                  </a:cubicBezTo>
                  <a:close/>
                  <a:moveTo>
                    <a:pt x="670" y="610"/>
                  </a:moveTo>
                  <a:cubicBezTo>
                    <a:pt x="646" y="610"/>
                    <a:pt x="646" y="610"/>
                    <a:pt x="646" y="610"/>
                  </a:cubicBezTo>
                  <a:cubicBezTo>
                    <a:pt x="643" y="591"/>
                    <a:pt x="643" y="591"/>
                    <a:pt x="643" y="591"/>
                  </a:cubicBezTo>
                  <a:cubicBezTo>
                    <a:pt x="636" y="610"/>
                    <a:pt x="636" y="610"/>
                    <a:pt x="636" y="610"/>
                  </a:cubicBezTo>
                  <a:cubicBezTo>
                    <a:pt x="609" y="610"/>
                    <a:pt x="609" y="610"/>
                    <a:pt x="609" y="610"/>
                  </a:cubicBezTo>
                  <a:cubicBezTo>
                    <a:pt x="618" y="590"/>
                    <a:pt x="625" y="569"/>
                    <a:pt x="631" y="548"/>
                  </a:cubicBezTo>
                  <a:cubicBezTo>
                    <a:pt x="639" y="547"/>
                    <a:pt x="647" y="546"/>
                    <a:pt x="655" y="545"/>
                  </a:cubicBezTo>
                  <a:cubicBezTo>
                    <a:pt x="659" y="566"/>
                    <a:pt x="659" y="566"/>
                    <a:pt x="659" y="566"/>
                  </a:cubicBezTo>
                  <a:cubicBezTo>
                    <a:pt x="668" y="543"/>
                    <a:pt x="668" y="543"/>
                    <a:pt x="668" y="543"/>
                  </a:cubicBezTo>
                  <a:cubicBezTo>
                    <a:pt x="677" y="542"/>
                    <a:pt x="686" y="540"/>
                    <a:pt x="695" y="538"/>
                  </a:cubicBezTo>
                  <a:cubicBezTo>
                    <a:pt x="670" y="610"/>
                    <a:pt x="670" y="610"/>
                    <a:pt x="670" y="610"/>
                  </a:cubicBezTo>
                  <a:close/>
                  <a:moveTo>
                    <a:pt x="583" y="261"/>
                  </a:moveTo>
                  <a:cubicBezTo>
                    <a:pt x="614" y="317"/>
                    <a:pt x="632" y="381"/>
                    <a:pt x="632" y="449"/>
                  </a:cubicBezTo>
                  <a:cubicBezTo>
                    <a:pt x="632" y="507"/>
                    <a:pt x="619" y="561"/>
                    <a:pt x="597" y="610"/>
                  </a:cubicBezTo>
                  <a:cubicBezTo>
                    <a:pt x="295" y="610"/>
                    <a:pt x="295" y="610"/>
                    <a:pt x="295" y="610"/>
                  </a:cubicBezTo>
                  <a:cubicBezTo>
                    <a:pt x="277" y="610"/>
                    <a:pt x="237" y="574"/>
                    <a:pt x="236" y="549"/>
                  </a:cubicBezTo>
                  <a:cubicBezTo>
                    <a:pt x="256" y="549"/>
                    <a:pt x="256" y="549"/>
                    <a:pt x="256" y="549"/>
                  </a:cubicBezTo>
                  <a:cubicBezTo>
                    <a:pt x="256" y="549"/>
                    <a:pt x="256" y="549"/>
                    <a:pt x="256" y="549"/>
                  </a:cubicBezTo>
                  <a:cubicBezTo>
                    <a:pt x="268" y="557"/>
                    <a:pt x="282" y="561"/>
                    <a:pt x="297" y="561"/>
                  </a:cubicBezTo>
                  <a:cubicBezTo>
                    <a:pt x="321" y="561"/>
                    <a:pt x="342" y="550"/>
                    <a:pt x="355" y="533"/>
                  </a:cubicBezTo>
                  <a:cubicBezTo>
                    <a:pt x="359" y="529"/>
                    <a:pt x="359" y="529"/>
                    <a:pt x="359" y="529"/>
                  </a:cubicBezTo>
                  <a:cubicBezTo>
                    <a:pt x="377" y="509"/>
                    <a:pt x="378" y="478"/>
                    <a:pt x="378" y="449"/>
                  </a:cubicBezTo>
                  <a:cubicBezTo>
                    <a:pt x="378" y="418"/>
                    <a:pt x="371" y="390"/>
                    <a:pt x="357" y="364"/>
                  </a:cubicBezTo>
                  <a:cubicBezTo>
                    <a:pt x="583" y="261"/>
                    <a:pt x="583" y="261"/>
                    <a:pt x="583" y="261"/>
                  </a:cubicBezTo>
                  <a:close/>
                  <a:moveTo>
                    <a:pt x="500" y="481"/>
                  </a:moveTo>
                  <a:cubicBezTo>
                    <a:pt x="525" y="481"/>
                    <a:pt x="525" y="481"/>
                    <a:pt x="525" y="481"/>
                  </a:cubicBezTo>
                  <a:cubicBezTo>
                    <a:pt x="525" y="481"/>
                    <a:pt x="525" y="481"/>
                    <a:pt x="525" y="481"/>
                  </a:cubicBezTo>
                  <a:cubicBezTo>
                    <a:pt x="525" y="491"/>
                    <a:pt x="525" y="491"/>
                    <a:pt x="525" y="491"/>
                  </a:cubicBezTo>
                  <a:cubicBezTo>
                    <a:pt x="500" y="491"/>
                    <a:pt x="500" y="491"/>
                    <a:pt x="500" y="491"/>
                  </a:cubicBezTo>
                  <a:cubicBezTo>
                    <a:pt x="500" y="491"/>
                    <a:pt x="500" y="491"/>
                    <a:pt x="500" y="491"/>
                  </a:cubicBezTo>
                  <a:cubicBezTo>
                    <a:pt x="481" y="491"/>
                    <a:pt x="481" y="491"/>
                    <a:pt x="481" y="491"/>
                  </a:cubicBezTo>
                  <a:cubicBezTo>
                    <a:pt x="481" y="491"/>
                    <a:pt x="481" y="491"/>
                    <a:pt x="481" y="491"/>
                  </a:cubicBezTo>
                  <a:cubicBezTo>
                    <a:pt x="481" y="481"/>
                    <a:pt x="481" y="481"/>
                    <a:pt x="481" y="481"/>
                  </a:cubicBezTo>
                  <a:cubicBezTo>
                    <a:pt x="500" y="481"/>
                    <a:pt x="500" y="481"/>
                    <a:pt x="500" y="481"/>
                  </a:cubicBezTo>
                  <a:close/>
                  <a:moveTo>
                    <a:pt x="503" y="371"/>
                  </a:moveTo>
                  <a:cubicBezTo>
                    <a:pt x="506" y="371"/>
                    <a:pt x="510" y="371"/>
                    <a:pt x="513" y="372"/>
                  </a:cubicBezTo>
                  <a:cubicBezTo>
                    <a:pt x="513" y="372"/>
                    <a:pt x="513" y="372"/>
                    <a:pt x="513" y="372"/>
                  </a:cubicBezTo>
                  <a:cubicBezTo>
                    <a:pt x="513" y="392"/>
                    <a:pt x="513" y="392"/>
                    <a:pt x="513" y="392"/>
                  </a:cubicBezTo>
                  <a:cubicBezTo>
                    <a:pt x="513" y="392"/>
                    <a:pt x="513" y="392"/>
                    <a:pt x="513" y="392"/>
                  </a:cubicBezTo>
                  <a:cubicBezTo>
                    <a:pt x="513" y="396"/>
                    <a:pt x="513" y="396"/>
                    <a:pt x="513" y="396"/>
                  </a:cubicBezTo>
                  <a:cubicBezTo>
                    <a:pt x="513" y="403"/>
                    <a:pt x="513" y="403"/>
                    <a:pt x="513" y="403"/>
                  </a:cubicBezTo>
                  <a:cubicBezTo>
                    <a:pt x="513" y="407"/>
                    <a:pt x="513" y="407"/>
                    <a:pt x="513" y="407"/>
                  </a:cubicBezTo>
                  <a:cubicBezTo>
                    <a:pt x="551" y="407"/>
                    <a:pt x="551" y="407"/>
                    <a:pt x="551" y="407"/>
                  </a:cubicBezTo>
                  <a:cubicBezTo>
                    <a:pt x="543" y="401"/>
                    <a:pt x="534" y="397"/>
                    <a:pt x="525" y="395"/>
                  </a:cubicBezTo>
                  <a:cubicBezTo>
                    <a:pt x="525" y="394"/>
                    <a:pt x="525" y="394"/>
                    <a:pt x="525" y="394"/>
                  </a:cubicBezTo>
                  <a:cubicBezTo>
                    <a:pt x="524" y="394"/>
                    <a:pt x="523" y="394"/>
                    <a:pt x="521" y="393"/>
                  </a:cubicBezTo>
                  <a:cubicBezTo>
                    <a:pt x="521" y="373"/>
                    <a:pt x="521" y="373"/>
                    <a:pt x="521" y="373"/>
                  </a:cubicBezTo>
                  <a:cubicBezTo>
                    <a:pt x="523" y="373"/>
                    <a:pt x="524" y="373"/>
                    <a:pt x="525" y="374"/>
                  </a:cubicBezTo>
                  <a:cubicBezTo>
                    <a:pt x="525" y="374"/>
                    <a:pt x="525" y="374"/>
                    <a:pt x="525" y="374"/>
                  </a:cubicBezTo>
                  <a:cubicBezTo>
                    <a:pt x="554" y="380"/>
                    <a:pt x="578" y="399"/>
                    <a:pt x="591" y="424"/>
                  </a:cubicBezTo>
                  <a:cubicBezTo>
                    <a:pt x="591" y="424"/>
                    <a:pt x="591" y="424"/>
                    <a:pt x="591" y="424"/>
                  </a:cubicBezTo>
                  <a:cubicBezTo>
                    <a:pt x="568" y="424"/>
                    <a:pt x="568" y="424"/>
                    <a:pt x="568" y="424"/>
                  </a:cubicBezTo>
                  <a:cubicBezTo>
                    <a:pt x="567" y="424"/>
                    <a:pt x="567" y="424"/>
                    <a:pt x="567" y="424"/>
                  </a:cubicBezTo>
                  <a:cubicBezTo>
                    <a:pt x="524" y="424"/>
                    <a:pt x="524" y="424"/>
                    <a:pt x="524" y="424"/>
                  </a:cubicBezTo>
                  <a:cubicBezTo>
                    <a:pt x="513" y="424"/>
                    <a:pt x="513" y="424"/>
                    <a:pt x="513" y="424"/>
                  </a:cubicBezTo>
                  <a:cubicBezTo>
                    <a:pt x="513" y="436"/>
                    <a:pt x="513" y="436"/>
                    <a:pt x="513" y="436"/>
                  </a:cubicBezTo>
                  <a:cubicBezTo>
                    <a:pt x="513" y="464"/>
                    <a:pt x="513" y="464"/>
                    <a:pt x="513" y="464"/>
                  </a:cubicBezTo>
                  <a:cubicBezTo>
                    <a:pt x="525" y="464"/>
                    <a:pt x="525" y="464"/>
                    <a:pt x="525" y="464"/>
                  </a:cubicBezTo>
                  <a:cubicBezTo>
                    <a:pt x="525" y="452"/>
                    <a:pt x="525" y="452"/>
                    <a:pt x="525" y="452"/>
                  </a:cubicBezTo>
                  <a:cubicBezTo>
                    <a:pt x="525" y="436"/>
                    <a:pt x="525" y="436"/>
                    <a:pt x="525" y="436"/>
                  </a:cubicBezTo>
                  <a:cubicBezTo>
                    <a:pt x="542" y="436"/>
                    <a:pt x="542" y="436"/>
                    <a:pt x="542" y="436"/>
                  </a:cubicBezTo>
                  <a:cubicBezTo>
                    <a:pt x="575" y="436"/>
                    <a:pt x="575" y="436"/>
                    <a:pt x="575" y="436"/>
                  </a:cubicBezTo>
                  <a:cubicBezTo>
                    <a:pt x="575" y="436"/>
                    <a:pt x="575" y="436"/>
                    <a:pt x="575" y="436"/>
                  </a:cubicBezTo>
                  <a:cubicBezTo>
                    <a:pt x="597" y="436"/>
                    <a:pt x="597" y="436"/>
                    <a:pt x="597" y="436"/>
                  </a:cubicBezTo>
                  <a:cubicBezTo>
                    <a:pt x="597" y="436"/>
                    <a:pt x="597" y="436"/>
                    <a:pt x="597" y="436"/>
                  </a:cubicBezTo>
                  <a:cubicBezTo>
                    <a:pt x="599" y="441"/>
                    <a:pt x="600" y="447"/>
                    <a:pt x="601" y="452"/>
                  </a:cubicBezTo>
                  <a:cubicBezTo>
                    <a:pt x="601" y="452"/>
                    <a:pt x="601" y="452"/>
                    <a:pt x="601" y="452"/>
                  </a:cubicBezTo>
                  <a:cubicBezTo>
                    <a:pt x="581" y="452"/>
                    <a:pt x="581" y="452"/>
                    <a:pt x="581" y="452"/>
                  </a:cubicBezTo>
                  <a:cubicBezTo>
                    <a:pt x="581" y="452"/>
                    <a:pt x="581" y="452"/>
                    <a:pt x="581" y="452"/>
                  </a:cubicBezTo>
                  <a:cubicBezTo>
                    <a:pt x="542" y="452"/>
                    <a:pt x="542" y="452"/>
                    <a:pt x="542" y="452"/>
                  </a:cubicBezTo>
                  <a:cubicBezTo>
                    <a:pt x="542" y="464"/>
                    <a:pt x="542" y="464"/>
                    <a:pt x="542" y="464"/>
                  </a:cubicBezTo>
                  <a:cubicBezTo>
                    <a:pt x="583" y="464"/>
                    <a:pt x="583" y="464"/>
                    <a:pt x="583" y="464"/>
                  </a:cubicBezTo>
                  <a:cubicBezTo>
                    <a:pt x="583" y="464"/>
                    <a:pt x="583" y="464"/>
                    <a:pt x="583" y="464"/>
                  </a:cubicBezTo>
                  <a:cubicBezTo>
                    <a:pt x="603" y="464"/>
                    <a:pt x="603" y="464"/>
                    <a:pt x="603" y="464"/>
                  </a:cubicBezTo>
                  <a:cubicBezTo>
                    <a:pt x="603" y="464"/>
                    <a:pt x="603" y="464"/>
                    <a:pt x="603" y="464"/>
                  </a:cubicBezTo>
                  <a:cubicBezTo>
                    <a:pt x="603" y="466"/>
                    <a:pt x="603" y="469"/>
                    <a:pt x="603" y="471"/>
                  </a:cubicBezTo>
                  <a:cubicBezTo>
                    <a:pt x="603" y="475"/>
                    <a:pt x="603" y="478"/>
                    <a:pt x="603" y="482"/>
                  </a:cubicBezTo>
                  <a:cubicBezTo>
                    <a:pt x="603" y="482"/>
                    <a:pt x="603" y="482"/>
                    <a:pt x="603" y="482"/>
                  </a:cubicBezTo>
                  <a:cubicBezTo>
                    <a:pt x="602" y="485"/>
                    <a:pt x="602" y="488"/>
                    <a:pt x="601" y="492"/>
                  </a:cubicBezTo>
                  <a:cubicBezTo>
                    <a:pt x="601" y="492"/>
                    <a:pt x="601" y="492"/>
                    <a:pt x="601" y="492"/>
                  </a:cubicBezTo>
                  <a:cubicBezTo>
                    <a:pt x="601" y="492"/>
                    <a:pt x="601" y="493"/>
                    <a:pt x="601" y="494"/>
                  </a:cubicBezTo>
                  <a:cubicBezTo>
                    <a:pt x="601" y="494"/>
                    <a:pt x="601" y="494"/>
                    <a:pt x="601" y="494"/>
                  </a:cubicBezTo>
                  <a:cubicBezTo>
                    <a:pt x="600" y="495"/>
                    <a:pt x="600" y="496"/>
                    <a:pt x="600" y="496"/>
                  </a:cubicBezTo>
                  <a:cubicBezTo>
                    <a:pt x="600" y="497"/>
                    <a:pt x="600" y="497"/>
                    <a:pt x="600" y="497"/>
                  </a:cubicBezTo>
                  <a:cubicBezTo>
                    <a:pt x="599" y="500"/>
                    <a:pt x="598" y="503"/>
                    <a:pt x="597" y="506"/>
                  </a:cubicBezTo>
                  <a:cubicBezTo>
                    <a:pt x="597" y="506"/>
                    <a:pt x="597" y="506"/>
                    <a:pt x="597" y="506"/>
                  </a:cubicBezTo>
                  <a:cubicBezTo>
                    <a:pt x="597" y="507"/>
                    <a:pt x="597" y="507"/>
                    <a:pt x="596" y="508"/>
                  </a:cubicBezTo>
                  <a:cubicBezTo>
                    <a:pt x="596" y="508"/>
                    <a:pt x="596" y="508"/>
                    <a:pt x="596" y="508"/>
                  </a:cubicBezTo>
                  <a:cubicBezTo>
                    <a:pt x="596" y="509"/>
                    <a:pt x="596" y="510"/>
                    <a:pt x="595" y="510"/>
                  </a:cubicBezTo>
                  <a:cubicBezTo>
                    <a:pt x="595" y="511"/>
                    <a:pt x="595" y="511"/>
                    <a:pt x="595" y="511"/>
                  </a:cubicBezTo>
                  <a:cubicBezTo>
                    <a:pt x="595" y="511"/>
                    <a:pt x="595" y="512"/>
                    <a:pt x="594" y="512"/>
                  </a:cubicBezTo>
                  <a:cubicBezTo>
                    <a:pt x="594" y="513"/>
                    <a:pt x="594" y="513"/>
                    <a:pt x="594" y="513"/>
                  </a:cubicBezTo>
                  <a:cubicBezTo>
                    <a:pt x="594" y="513"/>
                    <a:pt x="594" y="514"/>
                    <a:pt x="593" y="515"/>
                  </a:cubicBezTo>
                  <a:cubicBezTo>
                    <a:pt x="593" y="515"/>
                    <a:pt x="593" y="515"/>
                    <a:pt x="593" y="515"/>
                  </a:cubicBezTo>
                  <a:cubicBezTo>
                    <a:pt x="593" y="516"/>
                    <a:pt x="592" y="518"/>
                    <a:pt x="591" y="519"/>
                  </a:cubicBezTo>
                  <a:cubicBezTo>
                    <a:pt x="591" y="520"/>
                    <a:pt x="591" y="520"/>
                    <a:pt x="591" y="520"/>
                  </a:cubicBezTo>
                  <a:cubicBezTo>
                    <a:pt x="591" y="520"/>
                    <a:pt x="590" y="521"/>
                    <a:pt x="590" y="521"/>
                  </a:cubicBezTo>
                  <a:cubicBezTo>
                    <a:pt x="590" y="522"/>
                    <a:pt x="590" y="522"/>
                    <a:pt x="590" y="522"/>
                  </a:cubicBezTo>
                  <a:cubicBezTo>
                    <a:pt x="589" y="522"/>
                    <a:pt x="589" y="523"/>
                    <a:pt x="589" y="523"/>
                  </a:cubicBezTo>
                  <a:cubicBezTo>
                    <a:pt x="588" y="524"/>
                    <a:pt x="588" y="524"/>
                    <a:pt x="588" y="524"/>
                  </a:cubicBezTo>
                  <a:cubicBezTo>
                    <a:pt x="588" y="524"/>
                    <a:pt x="588" y="525"/>
                    <a:pt x="588" y="525"/>
                  </a:cubicBezTo>
                  <a:cubicBezTo>
                    <a:pt x="587" y="526"/>
                    <a:pt x="587" y="526"/>
                    <a:pt x="587" y="526"/>
                  </a:cubicBezTo>
                  <a:cubicBezTo>
                    <a:pt x="587" y="526"/>
                    <a:pt x="587" y="526"/>
                    <a:pt x="586" y="527"/>
                  </a:cubicBezTo>
                  <a:cubicBezTo>
                    <a:pt x="586" y="527"/>
                    <a:pt x="586" y="527"/>
                    <a:pt x="586" y="528"/>
                  </a:cubicBezTo>
                  <a:cubicBezTo>
                    <a:pt x="586" y="528"/>
                    <a:pt x="585" y="529"/>
                    <a:pt x="585" y="529"/>
                  </a:cubicBezTo>
                  <a:cubicBezTo>
                    <a:pt x="585" y="530"/>
                    <a:pt x="585" y="530"/>
                    <a:pt x="585" y="530"/>
                  </a:cubicBezTo>
                  <a:cubicBezTo>
                    <a:pt x="584" y="530"/>
                    <a:pt x="584" y="531"/>
                    <a:pt x="583" y="531"/>
                  </a:cubicBezTo>
                  <a:cubicBezTo>
                    <a:pt x="583" y="531"/>
                    <a:pt x="583" y="532"/>
                    <a:pt x="583" y="532"/>
                  </a:cubicBezTo>
                  <a:cubicBezTo>
                    <a:pt x="583" y="532"/>
                    <a:pt x="582" y="533"/>
                    <a:pt x="582" y="533"/>
                  </a:cubicBezTo>
                  <a:cubicBezTo>
                    <a:pt x="581" y="534"/>
                    <a:pt x="581" y="534"/>
                    <a:pt x="581" y="534"/>
                  </a:cubicBezTo>
                  <a:cubicBezTo>
                    <a:pt x="581" y="534"/>
                    <a:pt x="581" y="534"/>
                    <a:pt x="581" y="535"/>
                  </a:cubicBezTo>
                  <a:cubicBezTo>
                    <a:pt x="580" y="536"/>
                    <a:pt x="580" y="536"/>
                    <a:pt x="580" y="536"/>
                  </a:cubicBezTo>
                  <a:cubicBezTo>
                    <a:pt x="580" y="536"/>
                    <a:pt x="579" y="536"/>
                    <a:pt x="579" y="537"/>
                  </a:cubicBezTo>
                  <a:cubicBezTo>
                    <a:pt x="579" y="537"/>
                    <a:pt x="579" y="537"/>
                    <a:pt x="578" y="537"/>
                  </a:cubicBezTo>
                  <a:cubicBezTo>
                    <a:pt x="578" y="538"/>
                    <a:pt x="578" y="538"/>
                    <a:pt x="578" y="538"/>
                  </a:cubicBezTo>
                  <a:cubicBezTo>
                    <a:pt x="577" y="538"/>
                    <a:pt x="577" y="539"/>
                    <a:pt x="577" y="539"/>
                  </a:cubicBezTo>
                  <a:cubicBezTo>
                    <a:pt x="577" y="539"/>
                    <a:pt x="577" y="539"/>
                    <a:pt x="577" y="539"/>
                  </a:cubicBezTo>
                  <a:cubicBezTo>
                    <a:pt x="575" y="541"/>
                    <a:pt x="574" y="542"/>
                    <a:pt x="573" y="543"/>
                  </a:cubicBezTo>
                  <a:cubicBezTo>
                    <a:pt x="572" y="544"/>
                    <a:pt x="572" y="544"/>
                    <a:pt x="572" y="544"/>
                  </a:cubicBezTo>
                  <a:cubicBezTo>
                    <a:pt x="572" y="544"/>
                    <a:pt x="572" y="544"/>
                    <a:pt x="571" y="545"/>
                  </a:cubicBezTo>
                  <a:cubicBezTo>
                    <a:pt x="571" y="545"/>
                    <a:pt x="571" y="545"/>
                    <a:pt x="571" y="545"/>
                  </a:cubicBezTo>
                  <a:cubicBezTo>
                    <a:pt x="571" y="545"/>
                    <a:pt x="570" y="546"/>
                    <a:pt x="570" y="546"/>
                  </a:cubicBezTo>
                  <a:cubicBezTo>
                    <a:pt x="569" y="547"/>
                    <a:pt x="569" y="547"/>
                    <a:pt x="569" y="547"/>
                  </a:cubicBezTo>
                  <a:cubicBezTo>
                    <a:pt x="569" y="547"/>
                    <a:pt x="568" y="547"/>
                    <a:pt x="568" y="548"/>
                  </a:cubicBezTo>
                  <a:cubicBezTo>
                    <a:pt x="568" y="548"/>
                    <a:pt x="568" y="548"/>
                    <a:pt x="568" y="548"/>
                  </a:cubicBezTo>
                  <a:cubicBezTo>
                    <a:pt x="567" y="548"/>
                    <a:pt x="567" y="549"/>
                    <a:pt x="566" y="549"/>
                  </a:cubicBezTo>
                  <a:cubicBezTo>
                    <a:pt x="566" y="549"/>
                    <a:pt x="566" y="549"/>
                    <a:pt x="566" y="549"/>
                  </a:cubicBezTo>
                  <a:cubicBezTo>
                    <a:pt x="565" y="550"/>
                    <a:pt x="563" y="552"/>
                    <a:pt x="562" y="553"/>
                  </a:cubicBezTo>
                  <a:cubicBezTo>
                    <a:pt x="561" y="553"/>
                    <a:pt x="561" y="553"/>
                    <a:pt x="561" y="553"/>
                  </a:cubicBezTo>
                  <a:cubicBezTo>
                    <a:pt x="561" y="553"/>
                    <a:pt x="561" y="553"/>
                    <a:pt x="560" y="554"/>
                  </a:cubicBezTo>
                  <a:cubicBezTo>
                    <a:pt x="560" y="554"/>
                    <a:pt x="560" y="554"/>
                    <a:pt x="560" y="554"/>
                  </a:cubicBezTo>
                  <a:cubicBezTo>
                    <a:pt x="559" y="554"/>
                    <a:pt x="559" y="555"/>
                    <a:pt x="558" y="555"/>
                  </a:cubicBezTo>
                  <a:cubicBezTo>
                    <a:pt x="558" y="555"/>
                    <a:pt x="558" y="555"/>
                    <a:pt x="558" y="555"/>
                  </a:cubicBezTo>
                  <a:cubicBezTo>
                    <a:pt x="557" y="556"/>
                    <a:pt x="557" y="556"/>
                    <a:pt x="557" y="556"/>
                  </a:cubicBezTo>
                  <a:cubicBezTo>
                    <a:pt x="556" y="557"/>
                    <a:pt x="556" y="557"/>
                    <a:pt x="556" y="557"/>
                  </a:cubicBezTo>
                  <a:cubicBezTo>
                    <a:pt x="555" y="557"/>
                    <a:pt x="555" y="557"/>
                    <a:pt x="555" y="557"/>
                  </a:cubicBezTo>
                  <a:cubicBezTo>
                    <a:pt x="554" y="558"/>
                    <a:pt x="554" y="558"/>
                    <a:pt x="554" y="558"/>
                  </a:cubicBezTo>
                  <a:cubicBezTo>
                    <a:pt x="552" y="559"/>
                    <a:pt x="551" y="559"/>
                    <a:pt x="549" y="560"/>
                  </a:cubicBezTo>
                  <a:cubicBezTo>
                    <a:pt x="549" y="561"/>
                    <a:pt x="549" y="561"/>
                    <a:pt x="549" y="561"/>
                  </a:cubicBezTo>
                  <a:cubicBezTo>
                    <a:pt x="548" y="561"/>
                    <a:pt x="548" y="561"/>
                    <a:pt x="547" y="561"/>
                  </a:cubicBezTo>
                  <a:cubicBezTo>
                    <a:pt x="547" y="561"/>
                    <a:pt x="547" y="561"/>
                    <a:pt x="547" y="561"/>
                  </a:cubicBezTo>
                  <a:cubicBezTo>
                    <a:pt x="547" y="562"/>
                    <a:pt x="546" y="562"/>
                    <a:pt x="546" y="562"/>
                  </a:cubicBezTo>
                  <a:cubicBezTo>
                    <a:pt x="545" y="562"/>
                    <a:pt x="545" y="562"/>
                    <a:pt x="545" y="562"/>
                  </a:cubicBezTo>
                  <a:cubicBezTo>
                    <a:pt x="544" y="563"/>
                    <a:pt x="544" y="563"/>
                    <a:pt x="544" y="563"/>
                  </a:cubicBezTo>
                  <a:cubicBezTo>
                    <a:pt x="543" y="563"/>
                    <a:pt x="543" y="563"/>
                    <a:pt x="543" y="563"/>
                  </a:cubicBezTo>
                  <a:cubicBezTo>
                    <a:pt x="543" y="564"/>
                    <a:pt x="542" y="564"/>
                    <a:pt x="542" y="564"/>
                  </a:cubicBezTo>
                  <a:cubicBezTo>
                    <a:pt x="541" y="564"/>
                    <a:pt x="541" y="564"/>
                    <a:pt x="541" y="564"/>
                  </a:cubicBezTo>
                  <a:cubicBezTo>
                    <a:pt x="540" y="564"/>
                    <a:pt x="540" y="565"/>
                    <a:pt x="539" y="565"/>
                  </a:cubicBezTo>
                  <a:cubicBezTo>
                    <a:pt x="539" y="565"/>
                    <a:pt x="539" y="565"/>
                    <a:pt x="539" y="565"/>
                  </a:cubicBezTo>
                  <a:cubicBezTo>
                    <a:pt x="538" y="566"/>
                    <a:pt x="536" y="566"/>
                    <a:pt x="534" y="567"/>
                  </a:cubicBezTo>
                  <a:cubicBezTo>
                    <a:pt x="534" y="567"/>
                    <a:pt x="534" y="567"/>
                    <a:pt x="533" y="567"/>
                  </a:cubicBezTo>
                  <a:cubicBezTo>
                    <a:pt x="533" y="567"/>
                    <a:pt x="532" y="567"/>
                    <a:pt x="532" y="567"/>
                  </a:cubicBezTo>
                  <a:cubicBezTo>
                    <a:pt x="531" y="568"/>
                    <a:pt x="531" y="568"/>
                    <a:pt x="531" y="568"/>
                  </a:cubicBezTo>
                  <a:cubicBezTo>
                    <a:pt x="531" y="568"/>
                    <a:pt x="530" y="568"/>
                    <a:pt x="530" y="568"/>
                  </a:cubicBezTo>
                  <a:cubicBezTo>
                    <a:pt x="529" y="568"/>
                    <a:pt x="529" y="568"/>
                    <a:pt x="529" y="568"/>
                  </a:cubicBezTo>
                  <a:cubicBezTo>
                    <a:pt x="528" y="568"/>
                    <a:pt x="528" y="568"/>
                    <a:pt x="528" y="569"/>
                  </a:cubicBezTo>
                  <a:cubicBezTo>
                    <a:pt x="527" y="569"/>
                    <a:pt x="527" y="569"/>
                    <a:pt x="526" y="569"/>
                  </a:cubicBezTo>
                  <a:cubicBezTo>
                    <a:pt x="526" y="569"/>
                    <a:pt x="526" y="569"/>
                    <a:pt x="525" y="569"/>
                  </a:cubicBezTo>
                  <a:cubicBezTo>
                    <a:pt x="525" y="569"/>
                    <a:pt x="525" y="569"/>
                    <a:pt x="525" y="569"/>
                  </a:cubicBezTo>
                  <a:cubicBezTo>
                    <a:pt x="525" y="569"/>
                    <a:pt x="525" y="569"/>
                    <a:pt x="525" y="569"/>
                  </a:cubicBezTo>
                  <a:cubicBezTo>
                    <a:pt x="524" y="569"/>
                    <a:pt x="523" y="570"/>
                    <a:pt x="521" y="570"/>
                  </a:cubicBezTo>
                  <a:cubicBezTo>
                    <a:pt x="521" y="550"/>
                    <a:pt x="521" y="550"/>
                    <a:pt x="521" y="550"/>
                  </a:cubicBezTo>
                  <a:cubicBezTo>
                    <a:pt x="523" y="549"/>
                    <a:pt x="524" y="549"/>
                    <a:pt x="525" y="549"/>
                  </a:cubicBezTo>
                  <a:cubicBezTo>
                    <a:pt x="525" y="548"/>
                    <a:pt x="525" y="548"/>
                    <a:pt x="525" y="548"/>
                  </a:cubicBezTo>
                  <a:cubicBezTo>
                    <a:pt x="556" y="540"/>
                    <a:pt x="579" y="513"/>
                    <a:pt x="583" y="481"/>
                  </a:cubicBezTo>
                  <a:cubicBezTo>
                    <a:pt x="542" y="481"/>
                    <a:pt x="542" y="481"/>
                    <a:pt x="542" y="481"/>
                  </a:cubicBezTo>
                  <a:cubicBezTo>
                    <a:pt x="542" y="491"/>
                    <a:pt x="542" y="491"/>
                    <a:pt x="542" y="491"/>
                  </a:cubicBezTo>
                  <a:cubicBezTo>
                    <a:pt x="568" y="491"/>
                    <a:pt x="568" y="491"/>
                    <a:pt x="568" y="491"/>
                  </a:cubicBezTo>
                  <a:cubicBezTo>
                    <a:pt x="566" y="497"/>
                    <a:pt x="563" y="503"/>
                    <a:pt x="559" y="509"/>
                  </a:cubicBezTo>
                  <a:cubicBezTo>
                    <a:pt x="513" y="509"/>
                    <a:pt x="513" y="509"/>
                    <a:pt x="513" y="509"/>
                  </a:cubicBezTo>
                  <a:cubicBezTo>
                    <a:pt x="513" y="518"/>
                    <a:pt x="513" y="518"/>
                    <a:pt x="513" y="518"/>
                  </a:cubicBezTo>
                  <a:cubicBezTo>
                    <a:pt x="550" y="518"/>
                    <a:pt x="550" y="518"/>
                    <a:pt x="550" y="518"/>
                  </a:cubicBezTo>
                  <a:cubicBezTo>
                    <a:pt x="540" y="528"/>
                    <a:pt x="528" y="535"/>
                    <a:pt x="513" y="537"/>
                  </a:cubicBezTo>
                  <a:cubicBezTo>
                    <a:pt x="513" y="539"/>
                    <a:pt x="513" y="539"/>
                    <a:pt x="513" y="539"/>
                  </a:cubicBezTo>
                  <a:cubicBezTo>
                    <a:pt x="513" y="548"/>
                    <a:pt x="513" y="548"/>
                    <a:pt x="513" y="548"/>
                  </a:cubicBezTo>
                  <a:cubicBezTo>
                    <a:pt x="513" y="551"/>
                    <a:pt x="513" y="551"/>
                    <a:pt x="513" y="551"/>
                  </a:cubicBezTo>
                  <a:cubicBezTo>
                    <a:pt x="513" y="551"/>
                    <a:pt x="513" y="551"/>
                    <a:pt x="513" y="551"/>
                  </a:cubicBezTo>
                  <a:cubicBezTo>
                    <a:pt x="513" y="571"/>
                    <a:pt x="513" y="571"/>
                    <a:pt x="513" y="571"/>
                  </a:cubicBezTo>
                  <a:cubicBezTo>
                    <a:pt x="513" y="571"/>
                    <a:pt x="513" y="571"/>
                    <a:pt x="513" y="571"/>
                  </a:cubicBezTo>
                  <a:cubicBezTo>
                    <a:pt x="510" y="571"/>
                    <a:pt x="506" y="572"/>
                    <a:pt x="503" y="572"/>
                  </a:cubicBezTo>
                  <a:cubicBezTo>
                    <a:pt x="500" y="572"/>
                    <a:pt x="496" y="571"/>
                    <a:pt x="493" y="571"/>
                  </a:cubicBezTo>
                  <a:cubicBezTo>
                    <a:pt x="493" y="571"/>
                    <a:pt x="493" y="571"/>
                    <a:pt x="493" y="571"/>
                  </a:cubicBezTo>
                  <a:cubicBezTo>
                    <a:pt x="493" y="551"/>
                    <a:pt x="493" y="551"/>
                    <a:pt x="493" y="551"/>
                  </a:cubicBezTo>
                  <a:cubicBezTo>
                    <a:pt x="493" y="551"/>
                    <a:pt x="493" y="551"/>
                    <a:pt x="493" y="551"/>
                  </a:cubicBezTo>
                  <a:cubicBezTo>
                    <a:pt x="493" y="548"/>
                    <a:pt x="493" y="548"/>
                    <a:pt x="493" y="548"/>
                  </a:cubicBezTo>
                  <a:cubicBezTo>
                    <a:pt x="493" y="544"/>
                    <a:pt x="493" y="544"/>
                    <a:pt x="493" y="544"/>
                  </a:cubicBezTo>
                  <a:cubicBezTo>
                    <a:pt x="493" y="537"/>
                    <a:pt x="493" y="537"/>
                    <a:pt x="493" y="537"/>
                  </a:cubicBezTo>
                  <a:cubicBezTo>
                    <a:pt x="478" y="535"/>
                    <a:pt x="465" y="528"/>
                    <a:pt x="455" y="518"/>
                  </a:cubicBezTo>
                  <a:cubicBezTo>
                    <a:pt x="493" y="518"/>
                    <a:pt x="493" y="518"/>
                    <a:pt x="493" y="518"/>
                  </a:cubicBezTo>
                  <a:cubicBezTo>
                    <a:pt x="493" y="509"/>
                    <a:pt x="493" y="509"/>
                    <a:pt x="493" y="509"/>
                  </a:cubicBezTo>
                  <a:cubicBezTo>
                    <a:pt x="447" y="509"/>
                    <a:pt x="447" y="509"/>
                    <a:pt x="447" y="509"/>
                  </a:cubicBezTo>
                  <a:cubicBezTo>
                    <a:pt x="443" y="503"/>
                    <a:pt x="440" y="497"/>
                    <a:pt x="438" y="491"/>
                  </a:cubicBezTo>
                  <a:cubicBezTo>
                    <a:pt x="464" y="491"/>
                    <a:pt x="464" y="491"/>
                    <a:pt x="464" y="491"/>
                  </a:cubicBezTo>
                  <a:cubicBezTo>
                    <a:pt x="464" y="481"/>
                    <a:pt x="464" y="481"/>
                    <a:pt x="464" y="481"/>
                  </a:cubicBezTo>
                  <a:cubicBezTo>
                    <a:pt x="424" y="481"/>
                    <a:pt x="424" y="481"/>
                    <a:pt x="424" y="481"/>
                  </a:cubicBezTo>
                  <a:cubicBezTo>
                    <a:pt x="427" y="513"/>
                    <a:pt x="450" y="540"/>
                    <a:pt x="481" y="548"/>
                  </a:cubicBezTo>
                  <a:cubicBezTo>
                    <a:pt x="481" y="549"/>
                    <a:pt x="481" y="549"/>
                    <a:pt x="481" y="549"/>
                  </a:cubicBezTo>
                  <a:cubicBezTo>
                    <a:pt x="482" y="549"/>
                    <a:pt x="484" y="549"/>
                    <a:pt x="485" y="550"/>
                  </a:cubicBezTo>
                  <a:cubicBezTo>
                    <a:pt x="485" y="570"/>
                    <a:pt x="485" y="570"/>
                    <a:pt x="485" y="570"/>
                  </a:cubicBezTo>
                  <a:cubicBezTo>
                    <a:pt x="484" y="570"/>
                    <a:pt x="482" y="569"/>
                    <a:pt x="481" y="569"/>
                  </a:cubicBezTo>
                  <a:cubicBezTo>
                    <a:pt x="481" y="569"/>
                    <a:pt x="481" y="569"/>
                    <a:pt x="481" y="569"/>
                  </a:cubicBezTo>
                  <a:cubicBezTo>
                    <a:pt x="480" y="569"/>
                    <a:pt x="479" y="569"/>
                    <a:pt x="478" y="568"/>
                  </a:cubicBezTo>
                  <a:cubicBezTo>
                    <a:pt x="478" y="568"/>
                    <a:pt x="478" y="568"/>
                    <a:pt x="478" y="568"/>
                  </a:cubicBezTo>
                  <a:cubicBezTo>
                    <a:pt x="477" y="568"/>
                    <a:pt x="476" y="568"/>
                    <a:pt x="476" y="568"/>
                  </a:cubicBezTo>
                  <a:cubicBezTo>
                    <a:pt x="476" y="568"/>
                    <a:pt x="476" y="568"/>
                    <a:pt x="476" y="568"/>
                  </a:cubicBezTo>
                  <a:cubicBezTo>
                    <a:pt x="475" y="568"/>
                    <a:pt x="474" y="567"/>
                    <a:pt x="473" y="567"/>
                  </a:cubicBezTo>
                  <a:cubicBezTo>
                    <a:pt x="473" y="567"/>
                    <a:pt x="473" y="567"/>
                    <a:pt x="473" y="567"/>
                  </a:cubicBezTo>
                  <a:cubicBezTo>
                    <a:pt x="470" y="566"/>
                    <a:pt x="467" y="565"/>
                    <a:pt x="464" y="564"/>
                  </a:cubicBezTo>
                  <a:cubicBezTo>
                    <a:pt x="464" y="564"/>
                    <a:pt x="464" y="564"/>
                    <a:pt x="464" y="564"/>
                  </a:cubicBezTo>
                  <a:cubicBezTo>
                    <a:pt x="428" y="549"/>
                    <a:pt x="403" y="513"/>
                    <a:pt x="403" y="471"/>
                  </a:cubicBezTo>
                  <a:cubicBezTo>
                    <a:pt x="403" y="469"/>
                    <a:pt x="403" y="466"/>
                    <a:pt x="403" y="464"/>
                  </a:cubicBezTo>
                  <a:cubicBezTo>
                    <a:pt x="403" y="464"/>
                    <a:pt x="403" y="464"/>
                    <a:pt x="403" y="464"/>
                  </a:cubicBezTo>
                  <a:cubicBezTo>
                    <a:pt x="423" y="464"/>
                    <a:pt x="423" y="464"/>
                    <a:pt x="423" y="464"/>
                  </a:cubicBezTo>
                  <a:cubicBezTo>
                    <a:pt x="423" y="464"/>
                    <a:pt x="423" y="464"/>
                    <a:pt x="423" y="464"/>
                  </a:cubicBezTo>
                  <a:cubicBezTo>
                    <a:pt x="464" y="464"/>
                    <a:pt x="464" y="464"/>
                    <a:pt x="464" y="464"/>
                  </a:cubicBezTo>
                  <a:cubicBezTo>
                    <a:pt x="464" y="452"/>
                    <a:pt x="464" y="452"/>
                    <a:pt x="464" y="452"/>
                  </a:cubicBezTo>
                  <a:cubicBezTo>
                    <a:pt x="425" y="452"/>
                    <a:pt x="425" y="452"/>
                    <a:pt x="425" y="452"/>
                  </a:cubicBezTo>
                  <a:cubicBezTo>
                    <a:pt x="425" y="452"/>
                    <a:pt x="425" y="452"/>
                    <a:pt x="425" y="452"/>
                  </a:cubicBezTo>
                  <a:cubicBezTo>
                    <a:pt x="405" y="452"/>
                    <a:pt x="405" y="452"/>
                    <a:pt x="405" y="452"/>
                  </a:cubicBezTo>
                  <a:cubicBezTo>
                    <a:pt x="405" y="452"/>
                    <a:pt x="405" y="452"/>
                    <a:pt x="405" y="452"/>
                  </a:cubicBezTo>
                  <a:cubicBezTo>
                    <a:pt x="406" y="447"/>
                    <a:pt x="407" y="441"/>
                    <a:pt x="410" y="436"/>
                  </a:cubicBezTo>
                  <a:cubicBezTo>
                    <a:pt x="410" y="436"/>
                    <a:pt x="410" y="436"/>
                    <a:pt x="410" y="436"/>
                  </a:cubicBezTo>
                  <a:cubicBezTo>
                    <a:pt x="431" y="436"/>
                    <a:pt x="431" y="436"/>
                    <a:pt x="431" y="436"/>
                  </a:cubicBezTo>
                  <a:cubicBezTo>
                    <a:pt x="432" y="436"/>
                    <a:pt x="432" y="436"/>
                    <a:pt x="432" y="436"/>
                  </a:cubicBezTo>
                  <a:cubicBezTo>
                    <a:pt x="464" y="436"/>
                    <a:pt x="464" y="436"/>
                    <a:pt x="464" y="436"/>
                  </a:cubicBezTo>
                  <a:cubicBezTo>
                    <a:pt x="479" y="436"/>
                    <a:pt x="479" y="436"/>
                    <a:pt x="479" y="436"/>
                  </a:cubicBezTo>
                  <a:cubicBezTo>
                    <a:pt x="481" y="436"/>
                    <a:pt x="481" y="436"/>
                    <a:pt x="481" y="436"/>
                  </a:cubicBezTo>
                  <a:cubicBezTo>
                    <a:pt x="481" y="452"/>
                    <a:pt x="481" y="452"/>
                    <a:pt x="481" y="452"/>
                  </a:cubicBezTo>
                  <a:cubicBezTo>
                    <a:pt x="481" y="464"/>
                    <a:pt x="481" y="464"/>
                    <a:pt x="481" y="464"/>
                  </a:cubicBezTo>
                  <a:cubicBezTo>
                    <a:pt x="493" y="464"/>
                    <a:pt x="493" y="464"/>
                    <a:pt x="493" y="464"/>
                  </a:cubicBezTo>
                  <a:cubicBezTo>
                    <a:pt x="493" y="436"/>
                    <a:pt x="493" y="436"/>
                    <a:pt x="493" y="436"/>
                  </a:cubicBezTo>
                  <a:cubicBezTo>
                    <a:pt x="493" y="424"/>
                    <a:pt x="493" y="424"/>
                    <a:pt x="493" y="424"/>
                  </a:cubicBezTo>
                  <a:cubicBezTo>
                    <a:pt x="479" y="424"/>
                    <a:pt x="479" y="424"/>
                    <a:pt x="479" y="424"/>
                  </a:cubicBezTo>
                  <a:cubicBezTo>
                    <a:pt x="439" y="424"/>
                    <a:pt x="439" y="424"/>
                    <a:pt x="439" y="424"/>
                  </a:cubicBezTo>
                  <a:cubicBezTo>
                    <a:pt x="439" y="424"/>
                    <a:pt x="439" y="424"/>
                    <a:pt x="439" y="424"/>
                  </a:cubicBezTo>
                  <a:cubicBezTo>
                    <a:pt x="415" y="424"/>
                    <a:pt x="415" y="424"/>
                    <a:pt x="415" y="424"/>
                  </a:cubicBezTo>
                  <a:cubicBezTo>
                    <a:pt x="415" y="424"/>
                    <a:pt x="415" y="424"/>
                    <a:pt x="415" y="424"/>
                  </a:cubicBezTo>
                  <a:cubicBezTo>
                    <a:pt x="428" y="399"/>
                    <a:pt x="452" y="380"/>
                    <a:pt x="481" y="374"/>
                  </a:cubicBezTo>
                  <a:cubicBezTo>
                    <a:pt x="481" y="374"/>
                    <a:pt x="481" y="374"/>
                    <a:pt x="481" y="374"/>
                  </a:cubicBezTo>
                  <a:cubicBezTo>
                    <a:pt x="482" y="373"/>
                    <a:pt x="484" y="373"/>
                    <a:pt x="485" y="373"/>
                  </a:cubicBezTo>
                  <a:cubicBezTo>
                    <a:pt x="485" y="393"/>
                    <a:pt x="485" y="393"/>
                    <a:pt x="485" y="393"/>
                  </a:cubicBezTo>
                  <a:cubicBezTo>
                    <a:pt x="484" y="394"/>
                    <a:pt x="482" y="394"/>
                    <a:pt x="481" y="394"/>
                  </a:cubicBezTo>
                  <a:cubicBezTo>
                    <a:pt x="481" y="395"/>
                    <a:pt x="481" y="395"/>
                    <a:pt x="481" y="395"/>
                  </a:cubicBezTo>
                  <a:cubicBezTo>
                    <a:pt x="472" y="397"/>
                    <a:pt x="463" y="401"/>
                    <a:pt x="456" y="407"/>
                  </a:cubicBezTo>
                  <a:cubicBezTo>
                    <a:pt x="493" y="407"/>
                    <a:pt x="493" y="407"/>
                    <a:pt x="493" y="407"/>
                  </a:cubicBezTo>
                  <a:cubicBezTo>
                    <a:pt x="493" y="401"/>
                    <a:pt x="493" y="401"/>
                    <a:pt x="493" y="401"/>
                  </a:cubicBezTo>
                  <a:cubicBezTo>
                    <a:pt x="493" y="396"/>
                    <a:pt x="493" y="396"/>
                    <a:pt x="493" y="396"/>
                  </a:cubicBezTo>
                  <a:cubicBezTo>
                    <a:pt x="493" y="392"/>
                    <a:pt x="493" y="392"/>
                    <a:pt x="493" y="392"/>
                  </a:cubicBezTo>
                  <a:cubicBezTo>
                    <a:pt x="493" y="392"/>
                    <a:pt x="493" y="392"/>
                    <a:pt x="493" y="392"/>
                  </a:cubicBezTo>
                  <a:cubicBezTo>
                    <a:pt x="493" y="372"/>
                    <a:pt x="493" y="372"/>
                    <a:pt x="493" y="372"/>
                  </a:cubicBezTo>
                  <a:cubicBezTo>
                    <a:pt x="493" y="372"/>
                    <a:pt x="493" y="372"/>
                    <a:pt x="493" y="372"/>
                  </a:cubicBezTo>
                  <a:cubicBezTo>
                    <a:pt x="496" y="371"/>
                    <a:pt x="500" y="371"/>
                    <a:pt x="503" y="371"/>
                  </a:cubicBezTo>
                  <a:close/>
                  <a:moveTo>
                    <a:pt x="107" y="485"/>
                  </a:moveTo>
                  <a:cubicBezTo>
                    <a:pt x="116" y="485"/>
                    <a:pt x="122" y="491"/>
                    <a:pt x="122" y="500"/>
                  </a:cubicBezTo>
                  <a:cubicBezTo>
                    <a:pt x="122" y="508"/>
                    <a:pt x="116" y="515"/>
                    <a:pt x="107" y="515"/>
                  </a:cubicBezTo>
                  <a:cubicBezTo>
                    <a:pt x="99" y="515"/>
                    <a:pt x="92" y="508"/>
                    <a:pt x="92" y="500"/>
                  </a:cubicBezTo>
                  <a:cubicBezTo>
                    <a:pt x="92" y="491"/>
                    <a:pt x="99" y="485"/>
                    <a:pt x="107" y="485"/>
                  </a:cubicBezTo>
                  <a:close/>
                  <a:moveTo>
                    <a:pt x="899" y="485"/>
                  </a:moveTo>
                  <a:cubicBezTo>
                    <a:pt x="907" y="485"/>
                    <a:pt x="914" y="491"/>
                    <a:pt x="914" y="500"/>
                  </a:cubicBezTo>
                  <a:cubicBezTo>
                    <a:pt x="914" y="508"/>
                    <a:pt x="907" y="515"/>
                    <a:pt x="899" y="515"/>
                  </a:cubicBezTo>
                  <a:cubicBezTo>
                    <a:pt x="891" y="515"/>
                    <a:pt x="884" y="508"/>
                    <a:pt x="884" y="500"/>
                  </a:cubicBezTo>
                  <a:cubicBezTo>
                    <a:pt x="884" y="491"/>
                    <a:pt x="891" y="485"/>
                    <a:pt x="899" y="485"/>
                  </a:cubicBezTo>
                  <a:close/>
                  <a:moveTo>
                    <a:pt x="143" y="603"/>
                  </a:moveTo>
                  <a:cubicBezTo>
                    <a:pt x="145" y="603"/>
                    <a:pt x="145" y="603"/>
                    <a:pt x="145" y="603"/>
                  </a:cubicBezTo>
                  <a:cubicBezTo>
                    <a:pt x="153" y="628"/>
                    <a:pt x="153" y="628"/>
                    <a:pt x="153" y="628"/>
                  </a:cubicBezTo>
                  <a:cubicBezTo>
                    <a:pt x="151" y="629"/>
                    <a:pt x="151" y="629"/>
                    <a:pt x="151" y="629"/>
                  </a:cubicBezTo>
                  <a:cubicBezTo>
                    <a:pt x="151" y="627"/>
                    <a:pt x="151" y="627"/>
                    <a:pt x="151" y="627"/>
                  </a:cubicBezTo>
                  <a:cubicBezTo>
                    <a:pt x="150" y="624"/>
                    <a:pt x="149" y="623"/>
                    <a:pt x="147" y="622"/>
                  </a:cubicBezTo>
                  <a:cubicBezTo>
                    <a:pt x="146" y="622"/>
                    <a:pt x="143" y="622"/>
                    <a:pt x="140" y="623"/>
                  </a:cubicBezTo>
                  <a:cubicBezTo>
                    <a:pt x="110" y="633"/>
                    <a:pt x="110" y="633"/>
                    <a:pt x="110" y="633"/>
                  </a:cubicBezTo>
                  <a:cubicBezTo>
                    <a:pt x="106" y="634"/>
                    <a:pt x="102" y="635"/>
                    <a:pt x="99" y="635"/>
                  </a:cubicBezTo>
                  <a:cubicBezTo>
                    <a:pt x="96" y="635"/>
                    <a:pt x="93" y="634"/>
                    <a:pt x="90" y="632"/>
                  </a:cubicBezTo>
                  <a:cubicBezTo>
                    <a:pt x="87" y="630"/>
                    <a:pt x="85" y="628"/>
                    <a:pt x="84" y="624"/>
                  </a:cubicBezTo>
                  <a:cubicBezTo>
                    <a:pt x="83" y="622"/>
                    <a:pt x="83" y="619"/>
                    <a:pt x="84" y="617"/>
                  </a:cubicBezTo>
                  <a:cubicBezTo>
                    <a:pt x="85" y="615"/>
                    <a:pt x="86" y="614"/>
                    <a:pt x="88" y="613"/>
                  </a:cubicBezTo>
                  <a:cubicBezTo>
                    <a:pt x="89" y="613"/>
                    <a:pt x="91" y="613"/>
                    <a:pt x="92" y="613"/>
                  </a:cubicBezTo>
                  <a:cubicBezTo>
                    <a:pt x="93" y="614"/>
                    <a:pt x="94" y="615"/>
                    <a:pt x="94" y="616"/>
                  </a:cubicBezTo>
                  <a:cubicBezTo>
                    <a:pt x="94" y="617"/>
                    <a:pt x="94" y="618"/>
                    <a:pt x="94" y="619"/>
                  </a:cubicBezTo>
                  <a:cubicBezTo>
                    <a:pt x="94" y="620"/>
                    <a:pt x="92" y="621"/>
                    <a:pt x="90" y="623"/>
                  </a:cubicBezTo>
                  <a:cubicBezTo>
                    <a:pt x="89" y="625"/>
                    <a:pt x="88" y="626"/>
                    <a:pt x="88" y="627"/>
                  </a:cubicBezTo>
                  <a:cubicBezTo>
                    <a:pt x="89" y="628"/>
                    <a:pt x="89" y="628"/>
                    <a:pt x="91" y="629"/>
                  </a:cubicBezTo>
                  <a:cubicBezTo>
                    <a:pt x="92" y="629"/>
                    <a:pt x="94" y="629"/>
                    <a:pt x="96" y="628"/>
                  </a:cubicBezTo>
                  <a:cubicBezTo>
                    <a:pt x="137" y="615"/>
                    <a:pt x="137" y="615"/>
                    <a:pt x="137" y="615"/>
                  </a:cubicBezTo>
                  <a:cubicBezTo>
                    <a:pt x="140" y="614"/>
                    <a:pt x="142" y="613"/>
                    <a:pt x="143" y="612"/>
                  </a:cubicBezTo>
                  <a:cubicBezTo>
                    <a:pt x="143" y="612"/>
                    <a:pt x="144" y="611"/>
                    <a:pt x="144" y="610"/>
                  </a:cubicBezTo>
                  <a:cubicBezTo>
                    <a:pt x="144" y="608"/>
                    <a:pt x="144" y="607"/>
                    <a:pt x="144" y="605"/>
                  </a:cubicBezTo>
                  <a:cubicBezTo>
                    <a:pt x="143" y="603"/>
                    <a:pt x="143" y="603"/>
                    <a:pt x="143" y="603"/>
                  </a:cubicBezTo>
                  <a:close/>
                  <a:moveTo>
                    <a:pt x="113" y="691"/>
                  </a:moveTo>
                  <a:cubicBezTo>
                    <a:pt x="112" y="692"/>
                    <a:pt x="112" y="692"/>
                    <a:pt x="112" y="692"/>
                  </a:cubicBezTo>
                  <a:cubicBezTo>
                    <a:pt x="101" y="667"/>
                    <a:pt x="101" y="667"/>
                    <a:pt x="101" y="667"/>
                  </a:cubicBezTo>
                  <a:cubicBezTo>
                    <a:pt x="102" y="667"/>
                    <a:pt x="102" y="667"/>
                    <a:pt x="102" y="667"/>
                  </a:cubicBezTo>
                  <a:cubicBezTo>
                    <a:pt x="103" y="669"/>
                    <a:pt x="103" y="669"/>
                    <a:pt x="103" y="669"/>
                  </a:cubicBezTo>
                  <a:cubicBezTo>
                    <a:pt x="104" y="671"/>
                    <a:pt x="106" y="673"/>
                    <a:pt x="108" y="673"/>
                  </a:cubicBezTo>
                  <a:cubicBezTo>
                    <a:pt x="109" y="673"/>
                    <a:pt x="111" y="673"/>
                    <a:pt x="115" y="671"/>
                  </a:cubicBezTo>
                  <a:cubicBezTo>
                    <a:pt x="152" y="655"/>
                    <a:pt x="152" y="655"/>
                    <a:pt x="152" y="655"/>
                  </a:cubicBezTo>
                  <a:cubicBezTo>
                    <a:pt x="155" y="653"/>
                    <a:pt x="156" y="652"/>
                    <a:pt x="157" y="652"/>
                  </a:cubicBezTo>
                  <a:cubicBezTo>
                    <a:pt x="158" y="651"/>
                    <a:pt x="158" y="650"/>
                    <a:pt x="158" y="649"/>
                  </a:cubicBezTo>
                  <a:cubicBezTo>
                    <a:pt x="158" y="647"/>
                    <a:pt x="158" y="646"/>
                    <a:pt x="158" y="645"/>
                  </a:cubicBezTo>
                  <a:cubicBezTo>
                    <a:pt x="157" y="643"/>
                    <a:pt x="157" y="643"/>
                    <a:pt x="157" y="643"/>
                  </a:cubicBezTo>
                  <a:cubicBezTo>
                    <a:pt x="158" y="642"/>
                    <a:pt x="158" y="642"/>
                    <a:pt x="158" y="642"/>
                  </a:cubicBezTo>
                  <a:cubicBezTo>
                    <a:pt x="169" y="667"/>
                    <a:pt x="169" y="667"/>
                    <a:pt x="169" y="667"/>
                  </a:cubicBezTo>
                  <a:cubicBezTo>
                    <a:pt x="168" y="667"/>
                    <a:pt x="168" y="667"/>
                    <a:pt x="168" y="667"/>
                  </a:cubicBezTo>
                  <a:cubicBezTo>
                    <a:pt x="167" y="665"/>
                    <a:pt x="167" y="665"/>
                    <a:pt x="167" y="665"/>
                  </a:cubicBezTo>
                  <a:cubicBezTo>
                    <a:pt x="166" y="663"/>
                    <a:pt x="164" y="661"/>
                    <a:pt x="162" y="661"/>
                  </a:cubicBezTo>
                  <a:cubicBezTo>
                    <a:pt x="161" y="661"/>
                    <a:pt x="159" y="661"/>
                    <a:pt x="155" y="663"/>
                  </a:cubicBezTo>
                  <a:cubicBezTo>
                    <a:pt x="118" y="679"/>
                    <a:pt x="118" y="679"/>
                    <a:pt x="118" y="679"/>
                  </a:cubicBezTo>
                  <a:cubicBezTo>
                    <a:pt x="115" y="681"/>
                    <a:pt x="114" y="682"/>
                    <a:pt x="113" y="682"/>
                  </a:cubicBezTo>
                  <a:cubicBezTo>
                    <a:pt x="112" y="683"/>
                    <a:pt x="112" y="684"/>
                    <a:pt x="112" y="685"/>
                  </a:cubicBezTo>
                  <a:cubicBezTo>
                    <a:pt x="112" y="686"/>
                    <a:pt x="112" y="688"/>
                    <a:pt x="112" y="689"/>
                  </a:cubicBezTo>
                  <a:cubicBezTo>
                    <a:pt x="113" y="691"/>
                    <a:pt x="113" y="691"/>
                    <a:pt x="113" y="691"/>
                  </a:cubicBezTo>
                  <a:close/>
                  <a:moveTo>
                    <a:pt x="175" y="677"/>
                  </a:moveTo>
                  <a:cubicBezTo>
                    <a:pt x="184" y="691"/>
                    <a:pt x="184" y="691"/>
                    <a:pt x="184" y="691"/>
                  </a:cubicBezTo>
                  <a:cubicBezTo>
                    <a:pt x="164" y="749"/>
                    <a:pt x="164" y="749"/>
                    <a:pt x="164" y="749"/>
                  </a:cubicBezTo>
                  <a:cubicBezTo>
                    <a:pt x="195" y="729"/>
                    <a:pt x="195" y="729"/>
                    <a:pt x="195" y="729"/>
                  </a:cubicBezTo>
                  <a:cubicBezTo>
                    <a:pt x="198" y="727"/>
                    <a:pt x="200" y="726"/>
                    <a:pt x="200" y="724"/>
                  </a:cubicBezTo>
                  <a:cubicBezTo>
                    <a:pt x="201" y="723"/>
                    <a:pt x="200" y="721"/>
                    <a:pt x="199" y="719"/>
                  </a:cubicBezTo>
                  <a:cubicBezTo>
                    <a:pt x="198" y="717"/>
                    <a:pt x="198" y="717"/>
                    <a:pt x="198" y="717"/>
                  </a:cubicBezTo>
                  <a:cubicBezTo>
                    <a:pt x="199" y="716"/>
                    <a:pt x="199" y="716"/>
                    <a:pt x="199" y="716"/>
                  </a:cubicBezTo>
                  <a:cubicBezTo>
                    <a:pt x="211" y="735"/>
                    <a:pt x="211" y="735"/>
                    <a:pt x="211" y="735"/>
                  </a:cubicBezTo>
                  <a:cubicBezTo>
                    <a:pt x="209" y="735"/>
                    <a:pt x="209" y="735"/>
                    <a:pt x="209" y="735"/>
                  </a:cubicBezTo>
                  <a:cubicBezTo>
                    <a:pt x="208" y="734"/>
                    <a:pt x="208" y="734"/>
                    <a:pt x="208" y="734"/>
                  </a:cubicBezTo>
                  <a:cubicBezTo>
                    <a:pt x="207" y="731"/>
                    <a:pt x="205" y="730"/>
                    <a:pt x="203" y="730"/>
                  </a:cubicBezTo>
                  <a:cubicBezTo>
                    <a:pt x="202" y="730"/>
                    <a:pt x="200" y="731"/>
                    <a:pt x="197" y="733"/>
                  </a:cubicBezTo>
                  <a:cubicBezTo>
                    <a:pt x="152" y="761"/>
                    <a:pt x="152" y="761"/>
                    <a:pt x="152" y="761"/>
                  </a:cubicBezTo>
                  <a:cubicBezTo>
                    <a:pt x="151" y="759"/>
                    <a:pt x="151" y="759"/>
                    <a:pt x="151" y="759"/>
                  </a:cubicBezTo>
                  <a:cubicBezTo>
                    <a:pt x="172" y="697"/>
                    <a:pt x="172" y="697"/>
                    <a:pt x="172" y="697"/>
                  </a:cubicBezTo>
                  <a:cubicBezTo>
                    <a:pt x="139" y="718"/>
                    <a:pt x="139" y="718"/>
                    <a:pt x="139" y="718"/>
                  </a:cubicBezTo>
                  <a:cubicBezTo>
                    <a:pt x="136" y="720"/>
                    <a:pt x="134" y="722"/>
                    <a:pt x="134" y="723"/>
                  </a:cubicBezTo>
                  <a:cubicBezTo>
                    <a:pt x="133" y="725"/>
                    <a:pt x="134" y="726"/>
                    <a:pt x="135" y="728"/>
                  </a:cubicBezTo>
                  <a:cubicBezTo>
                    <a:pt x="136" y="730"/>
                    <a:pt x="136" y="730"/>
                    <a:pt x="136" y="730"/>
                  </a:cubicBezTo>
                  <a:cubicBezTo>
                    <a:pt x="135" y="731"/>
                    <a:pt x="135" y="731"/>
                    <a:pt x="135" y="731"/>
                  </a:cubicBezTo>
                  <a:cubicBezTo>
                    <a:pt x="123" y="713"/>
                    <a:pt x="123" y="713"/>
                    <a:pt x="123" y="713"/>
                  </a:cubicBezTo>
                  <a:cubicBezTo>
                    <a:pt x="125" y="712"/>
                    <a:pt x="125" y="712"/>
                    <a:pt x="125" y="712"/>
                  </a:cubicBezTo>
                  <a:cubicBezTo>
                    <a:pt x="126" y="714"/>
                    <a:pt x="126" y="714"/>
                    <a:pt x="126" y="714"/>
                  </a:cubicBezTo>
                  <a:cubicBezTo>
                    <a:pt x="127" y="716"/>
                    <a:pt x="129" y="717"/>
                    <a:pt x="131" y="717"/>
                  </a:cubicBezTo>
                  <a:cubicBezTo>
                    <a:pt x="132" y="717"/>
                    <a:pt x="134" y="716"/>
                    <a:pt x="137" y="715"/>
                  </a:cubicBezTo>
                  <a:cubicBezTo>
                    <a:pt x="174" y="691"/>
                    <a:pt x="174" y="691"/>
                    <a:pt x="174" y="691"/>
                  </a:cubicBezTo>
                  <a:cubicBezTo>
                    <a:pt x="175" y="689"/>
                    <a:pt x="175" y="687"/>
                    <a:pt x="175" y="686"/>
                  </a:cubicBezTo>
                  <a:cubicBezTo>
                    <a:pt x="176" y="684"/>
                    <a:pt x="175" y="683"/>
                    <a:pt x="175" y="681"/>
                  </a:cubicBezTo>
                  <a:cubicBezTo>
                    <a:pt x="175" y="680"/>
                    <a:pt x="174" y="679"/>
                    <a:pt x="173" y="677"/>
                  </a:cubicBezTo>
                  <a:cubicBezTo>
                    <a:pt x="175" y="677"/>
                    <a:pt x="175" y="677"/>
                    <a:pt x="175" y="677"/>
                  </a:cubicBezTo>
                  <a:close/>
                  <a:moveTo>
                    <a:pt x="216" y="799"/>
                  </a:moveTo>
                  <a:cubicBezTo>
                    <a:pt x="199" y="782"/>
                    <a:pt x="199" y="782"/>
                    <a:pt x="199" y="782"/>
                  </a:cubicBezTo>
                  <a:cubicBezTo>
                    <a:pt x="189" y="786"/>
                    <a:pt x="189" y="786"/>
                    <a:pt x="189" y="786"/>
                  </a:cubicBezTo>
                  <a:cubicBezTo>
                    <a:pt x="186" y="787"/>
                    <a:pt x="185" y="788"/>
                    <a:pt x="184" y="789"/>
                  </a:cubicBezTo>
                  <a:cubicBezTo>
                    <a:pt x="183" y="790"/>
                    <a:pt x="183" y="791"/>
                    <a:pt x="183" y="792"/>
                  </a:cubicBezTo>
                  <a:cubicBezTo>
                    <a:pt x="183" y="793"/>
                    <a:pt x="184" y="795"/>
                    <a:pt x="186" y="797"/>
                  </a:cubicBezTo>
                  <a:cubicBezTo>
                    <a:pt x="185" y="798"/>
                    <a:pt x="185" y="798"/>
                    <a:pt x="185" y="798"/>
                  </a:cubicBezTo>
                  <a:cubicBezTo>
                    <a:pt x="171" y="784"/>
                    <a:pt x="171" y="784"/>
                    <a:pt x="171" y="784"/>
                  </a:cubicBezTo>
                  <a:cubicBezTo>
                    <a:pt x="172" y="783"/>
                    <a:pt x="172" y="783"/>
                    <a:pt x="172" y="783"/>
                  </a:cubicBezTo>
                  <a:cubicBezTo>
                    <a:pt x="174" y="785"/>
                    <a:pt x="176" y="785"/>
                    <a:pt x="177" y="785"/>
                  </a:cubicBezTo>
                  <a:cubicBezTo>
                    <a:pt x="179" y="785"/>
                    <a:pt x="183" y="785"/>
                    <a:pt x="187" y="783"/>
                  </a:cubicBezTo>
                  <a:cubicBezTo>
                    <a:pt x="239" y="761"/>
                    <a:pt x="239" y="761"/>
                    <a:pt x="239" y="761"/>
                  </a:cubicBezTo>
                  <a:cubicBezTo>
                    <a:pt x="240" y="762"/>
                    <a:pt x="240" y="762"/>
                    <a:pt x="240" y="762"/>
                  </a:cubicBezTo>
                  <a:cubicBezTo>
                    <a:pt x="220" y="815"/>
                    <a:pt x="220" y="815"/>
                    <a:pt x="220" y="815"/>
                  </a:cubicBezTo>
                  <a:cubicBezTo>
                    <a:pt x="218" y="819"/>
                    <a:pt x="217" y="822"/>
                    <a:pt x="217" y="824"/>
                  </a:cubicBezTo>
                  <a:cubicBezTo>
                    <a:pt x="217" y="826"/>
                    <a:pt x="218" y="828"/>
                    <a:pt x="220" y="830"/>
                  </a:cubicBezTo>
                  <a:cubicBezTo>
                    <a:pt x="219" y="831"/>
                    <a:pt x="219" y="831"/>
                    <a:pt x="219" y="831"/>
                  </a:cubicBezTo>
                  <a:cubicBezTo>
                    <a:pt x="201" y="814"/>
                    <a:pt x="201" y="814"/>
                    <a:pt x="201" y="814"/>
                  </a:cubicBezTo>
                  <a:cubicBezTo>
                    <a:pt x="202" y="812"/>
                    <a:pt x="202" y="812"/>
                    <a:pt x="202" y="812"/>
                  </a:cubicBezTo>
                  <a:cubicBezTo>
                    <a:pt x="204" y="814"/>
                    <a:pt x="206" y="815"/>
                    <a:pt x="207" y="815"/>
                  </a:cubicBezTo>
                  <a:cubicBezTo>
                    <a:pt x="208" y="815"/>
                    <a:pt x="209" y="815"/>
                    <a:pt x="210" y="814"/>
                  </a:cubicBezTo>
                  <a:cubicBezTo>
                    <a:pt x="211" y="813"/>
                    <a:pt x="212" y="811"/>
                    <a:pt x="213" y="808"/>
                  </a:cubicBezTo>
                  <a:cubicBezTo>
                    <a:pt x="216" y="799"/>
                    <a:pt x="216" y="799"/>
                    <a:pt x="216" y="799"/>
                  </a:cubicBezTo>
                  <a:close/>
                  <a:moveTo>
                    <a:pt x="218" y="796"/>
                  </a:moveTo>
                  <a:cubicBezTo>
                    <a:pt x="228" y="770"/>
                    <a:pt x="228" y="770"/>
                    <a:pt x="228" y="770"/>
                  </a:cubicBezTo>
                  <a:cubicBezTo>
                    <a:pt x="202" y="781"/>
                    <a:pt x="202" y="781"/>
                    <a:pt x="202" y="781"/>
                  </a:cubicBezTo>
                  <a:cubicBezTo>
                    <a:pt x="218" y="796"/>
                    <a:pt x="218" y="796"/>
                    <a:pt x="218" y="796"/>
                  </a:cubicBezTo>
                  <a:close/>
                  <a:moveTo>
                    <a:pt x="267" y="791"/>
                  </a:moveTo>
                  <a:cubicBezTo>
                    <a:pt x="282" y="801"/>
                    <a:pt x="282" y="801"/>
                    <a:pt x="282" y="801"/>
                  </a:cubicBezTo>
                  <a:cubicBezTo>
                    <a:pt x="288" y="861"/>
                    <a:pt x="288" y="861"/>
                    <a:pt x="288" y="861"/>
                  </a:cubicBezTo>
                  <a:cubicBezTo>
                    <a:pt x="308" y="831"/>
                    <a:pt x="308" y="831"/>
                    <a:pt x="308" y="831"/>
                  </a:cubicBezTo>
                  <a:cubicBezTo>
                    <a:pt x="310" y="827"/>
                    <a:pt x="311" y="825"/>
                    <a:pt x="311" y="824"/>
                  </a:cubicBezTo>
                  <a:cubicBezTo>
                    <a:pt x="310" y="822"/>
                    <a:pt x="309" y="821"/>
                    <a:pt x="307" y="819"/>
                  </a:cubicBezTo>
                  <a:cubicBezTo>
                    <a:pt x="305" y="818"/>
                    <a:pt x="305" y="818"/>
                    <a:pt x="305" y="818"/>
                  </a:cubicBezTo>
                  <a:cubicBezTo>
                    <a:pt x="306" y="817"/>
                    <a:pt x="306" y="817"/>
                    <a:pt x="306" y="817"/>
                  </a:cubicBezTo>
                  <a:cubicBezTo>
                    <a:pt x="325" y="829"/>
                    <a:pt x="325" y="829"/>
                    <a:pt x="325" y="829"/>
                  </a:cubicBezTo>
                  <a:cubicBezTo>
                    <a:pt x="324" y="830"/>
                    <a:pt x="324" y="830"/>
                    <a:pt x="324" y="830"/>
                  </a:cubicBezTo>
                  <a:cubicBezTo>
                    <a:pt x="322" y="829"/>
                    <a:pt x="322" y="829"/>
                    <a:pt x="322" y="829"/>
                  </a:cubicBezTo>
                  <a:cubicBezTo>
                    <a:pt x="320" y="827"/>
                    <a:pt x="318" y="827"/>
                    <a:pt x="316" y="828"/>
                  </a:cubicBezTo>
                  <a:cubicBezTo>
                    <a:pt x="315" y="828"/>
                    <a:pt x="313" y="830"/>
                    <a:pt x="311" y="833"/>
                  </a:cubicBezTo>
                  <a:cubicBezTo>
                    <a:pt x="282" y="877"/>
                    <a:pt x="282" y="877"/>
                    <a:pt x="282" y="877"/>
                  </a:cubicBezTo>
                  <a:cubicBezTo>
                    <a:pt x="281" y="876"/>
                    <a:pt x="281" y="876"/>
                    <a:pt x="281" y="876"/>
                  </a:cubicBezTo>
                  <a:cubicBezTo>
                    <a:pt x="274" y="811"/>
                    <a:pt x="274" y="811"/>
                    <a:pt x="274" y="811"/>
                  </a:cubicBezTo>
                  <a:cubicBezTo>
                    <a:pt x="253" y="844"/>
                    <a:pt x="253" y="844"/>
                    <a:pt x="253" y="844"/>
                  </a:cubicBezTo>
                  <a:cubicBezTo>
                    <a:pt x="251" y="847"/>
                    <a:pt x="250" y="849"/>
                    <a:pt x="250" y="851"/>
                  </a:cubicBezTo>
                  <a:cubicBezTo>
                    <a:pt x="250" y="852"/>
                    <a:pt x="251" y="854"/>
                    <a:pt x="253" y="855"/>
                  </a:cubicBezTo>
                  <a:cubicBezTo>
                    <a:pt x="255" y="856"/>
                    <a:pt x="255" y="856"/>
                    <a:pt x="255" y="856"/>
                  </a:cubicBezTo>
                  <a:cubicBezTo>
                    <a:pt x="254" y="858"/>
                    <a:pt x="254" y="858"/>
                    <a:pt x="254" y="858"/>
                  </a:cubicBezTo>
                  <a:cubicBezTo>
                    <a:pt x="236" y="846"/>
                    <a:pt x="236" y="846"/>
                    <a:pt x="236" y="846"/>
                  </a:cubicBezTo>
                  <a:cubicBezTo>
                    <a:pt x="237" y="844"/>
                    <a:pt x="237" y="844"/>
                    <a:pt x="237" y="844"/>
                  </a:cubicBezTo>
                  <a:cubicBezTo>
                    <a:pt x="239" y="846"/>
                    <a:pt x="239" y="846"/>
                    <a:pt x="239" y="846"/>
                  </a:cubicBezTo>
                  <a:cubicBezTo>
                    <a:pt x="241" y="847"/>
                    <a:pt x="243" y="847"/>
                    <a:pt x="245" y="847"/>
                  </a:cubicBezTo>
                  <a:cubicBezTo>
                    <a:pt x="246" y="846"/>
                    <a:pt x="247" y="845"/>
                    <a:pt x="249" y="842"/>
                  </a:cubicBezTo>
                  <a:cubicBezTo>
                    <a:pt x="273" y="805"/>
                    <a:pt x="273" y="805"/>
                    <a:pt x="273" y="805"/>
                  </a:cubicBezTo>
                  <a:cubicBezTo>
                    <a:pt x="273" y="802"/>
                    <a:pt x="272" y="800"/>
                    <a:pt x="272" y="799"/>
                  </a:cubicBezTo>
                  <a:cubicBezTo>
                    <a:pt x="272" y="798"/>
                    <a:pt x="271" y="797"/>
                    <a:pt x="270" y="795"/>
                  </a:cubicBezTo>
                  <a:cubicBezTo>
                    <a:pt x="269" y="795"/>
                    <a:pt x="268" y="794"/>
                    <a:pt x="266" y="793"/>
                  </a:cubicBezTo>
                  <a:cubicBezTo>
                    <a:pt x="267" y="791"/>
                    <a:pt x="267" y="791"/>
                    <a:pt x="267" y="791"/>
                  </a:cubicBezTo>
                  <a:close/>
                  <a:moveTo>
                    <a:pt x="388" y="857"/>
                  </a:moveTo>
                  <a:cubicBezTo>
                    <a:pt x="389" y="855"/>
                    <a:pt x="389" y="855"/>
                    <a:pt x="389" y="855"/>
                  </a:cubicBezTo>
                  <a:cubicBezTo>
                    <a:pt x="410" y="862"/>
                    <a:pt x="410" y="862"/>
                    <a:pt x="410" y="862"/>
                  </a:cubicBezTo>
                  <a:cubicBezTo>
                    <a:pt x="409" y="864"/>
                    <a:pt x="409" y="864"/>
                    <a:pt x="409" y="864"/>
                  </a:cubicBezTo>
                  <a:cubicBezTo>
                    <a:pt x="407" y="863"/>
                    <a:pt x="407" y="863"/>
                    <a:pt x="407" y="863"/>
                  </a:cubicBezTo>
                  <a:cubicBezTo>
                    <a:pt x="405" y="862"/>
                    <a:pt x="402" y="863"/>
                    <a:pt x="400" y="864"/>
                  </a:cubicBezTo>
                  <a:cubicBezTo>
                    <a:pt x="400" y="865"/>
                    <a:pt x="399" y="867"/>
                    <a:pt x="397" y="870"/>
                  </a:cubicBezTo>
                  <a:cubicBezTo>
                    <a:pt x="389" y="894"/>
                    <a:pt x="389" y="894"/>
                    <a:pt x="389" y="894"/>
                  </a:cubicBezTo>
                  <a:cubicBezTo>
                    <a:pt x="387" y="900"/>
                    <a:pt x="385" y="905"/>
                    <a:pt x="383" y="908"/>
                  </a:cubicBezTo>
                  <a:cubicBezTo>
                    <a:pt x="380" y="910"/>
                    <a:pt x="377" y="912"/>
                    <a:pt x="373" y="914"/>
                  </a:cubicBezTo>
                  <a:cubicBezTo>
                    <a:pt x="368" y="915"/>
                    <a:pt x="363" y="914"/>
                    <a:pt x="357" y="912"/>
                  </a:cubicBezTo>
                  <a:cubicBezTo>
                    <a:pt x="351" y="910"/>
                    <a:pt x="346" y="907"/>
                    <a:pt x="344" y="904"/>
                  </a:cubicBezTo>
                  <a:cubicBezTo>
                    <a:pt x="341" y="900"/>
                    <a:pt x="340" y="897"/>
                    <a:pt x="340" y="892"/>
                  </a:cubicBezTo>
                  <a:cubicBezTo>
                    <a:pt x="340" y="889"/>
                    <a:pt x="341" y="884"/>
                    <a:pt x="343" y="877"/>
                  </a:cubicBezTo>
                  <a:cubicBezTo>
                    <a:pt x="351" y="854"/>
                    <a:pt x="351" y="854"/>
                    <a:pt x="351" y="854"/>
                  </a:cubicBezTo>
                  <a:cubicBezTo>
                    <a:pt x="353" y="850"/>
                    <a:pt x="353" y="848"/>
                    <a:pt x="352" y="846"/>
                  </a:cubicBezTo>
                  <a:cubicBezTo>
                    <a:pt x="352" y="845"/>
                    <a:pt x="350" y="844"/>
                    <a:pt x="348" y="843"/>
                  </a:cubicBezTo>
                  <a:cubicBezTo>
                    <a:pt x="346" y="842"/>
                    <a:pt x="346" y="842"/>
                    <a:pt x="346" y="842"/>
                  </a:cubicBezTo>
                  <a:cubicBezTo>
                    <a:pt x="346" y="840"/>
                    <a:pt x="346" y="840"/>
                    <a:pt x="346" y="840"/>
                  </a:cubicBezTo>
                  <a:cubicBezTo>
                    <a:pt x="372" y="849"/>
                    <a:pt x="372" y="849"/>
                    <a:pt x="372" y="849"/>
                  </a:cubicBezTo>
                  <a:cubicBezTo>
                    <a:pt x="371" y="851"/>
                    <a:pt x="371" y="851"/>
                    <a:pt x="371" y="851"/>
                  </a:cubicBezTo>
                  <a:cubicBezTo>
                    <a:pt x="369" y="850"/>
                    <a:pt x="369" y="850"/>
                    <a:pt x="369" y="850"/>
                  </a:cubicBezTo>
                  <a:cubicBezTo>
                    <a:pt x="367" y="849"/>
                    <a:pt x="365" y="849"/>
                    <a:pt x="363" y="851"/>
                  </a:cubicBezTo>
                  <a:cubicBezTo>
                    <a:pt x="362" y="851"/>
                    <a:pt x="361" y="853"/>
                    <a:pt x="360" y="857"/>
                  </a:cubicBezTo>
                  <a:cubicBezTo>
                    <a:pt x="351" y="883"/>
                    <a:pt x="351" y="883"/>
                    <a:pt x="351" y="883"/>
                  </a:cubicBezTo>
                  <a:cubicBezTo>
                    <a:pt x="350" y="885"/>
                    <a:pt x="349" y="888"/>
                    <a:pt x="349" y="891"/>
                  </a:cubicBezTo>
                  <a:cubicBezTo>
                    <a:pt x="348" y="894"/>
                    <a:pt x="348" y="897"/>
                    <a:pt x="349" y="899"/>
                  </a:cubicBezTo>
                  <a:cubicBezTo>
                    <a:pt x="349" y="901"/>
                    <a:pt x="350" y="903"/>
                    <a:pt x="352" y="904"/>
                  </a:cubicBezTo>
                  <a:cubicBezTo>
                    <a:pt x="354" y="906"/>
                    <a:pt x="356" y="908"/>
                    <a:pt x="359" y="909"/>
                  </a:cubicBezTo>
                  <a:cubicBezTo>
                    <a:pt x="363" y="910"/>
                    <a:pt x="367" y="910"/>
                    <a:pt x="370" y="910"/>
                  </a:cubicBezTo>
                  <a:cubicBezTo>
                    <a:pt x="374" y="909"/>
                    <a:pt x="377" y="908"/>
                    <a:pt x="379" y="905"/>
                  </a:cubicBezTo>
                  <a:cubicBezTo>
                    <a:pt x="381" y="903"/>
                    <a:pt x="383" y="899"/>
                    <a:pt x="385" y="893"/>
                  </a:cubicBezTo>
                  <a:cubicBezTo>
                    <a:pt x="394" y="868"/>
                    <a:pt x="394" y="868"/>
                    <a:pt x="394" y="868"/>
                  </a:cubicBezTo>
                  <a:cubicBezTo>
                    <a:pt x="395" y="865"/>
                    <a:pt x="395" y="862"/>
                    <a:pt x="395" y="861"/>
                  </a:cubicBezTo>
                  <a:cubicBezTo>
                    <a:pt x="394" y="859"/>
                    <a:pt x="393" y="858"/>
                    <a:pt x="390" y="857"/>
                  </a:cubicBezTo>
                  <a:cubicBezTo>
                    <a:pt x="388" y="857"/>
                    <a:pt x="388" y="857"/>
                    <a:pt x="388" y="857"/>
                  </a:cubicBezTo>
                  <a:close/>
                  <a:moveTo>
                    <a:pt x="417" y="864"/>
                  </a:moveTo>
                  <a:cubicBezTo>
                    <a:pt x="433" y="866"/>
                    <a:pt x="433" y="866"/>
                    <a:pt x="433" y="866"/>
                  </a:cubicBezTo>
                  <a:cubicBezTo>
                    <a:pt x="465" y="918"/>
                    <a:pt x="465" y="918"/>
                    <a:pt x="465" y="918"/>
                  </a:cubicBezTo>
                  <a:cubicBezTo>
                    <a:pt x="470" y="882"/>
                    <a:pt x="470" y="882"/>
                    <a:pt x="470" y="882"/>
                  </a:cubicBezTo>
                  <a:cubicBezTo>
                    <a:pt x="470" y="879"/>
                    <a:pt x="470" y="876"/>
                    <a:pt x="470" y="875"/>
                  </a:cubicBezTo>
                  <a:cubicBezTo>
                    <a:pt x="469" y="874"/>
                    <a:pt x="467" y="873"/>
                    <a:pt x="465" y="872"/>
                  </a:cubicBezTo>
                  <a:cubicBezTo>
                    <a:pt x="462" y="872"/>
                    <a:pt x="462" y="872"/>
                    <a:pt x="462" y="872"/>
                  </a:cubicBezTo>
                  <a:cubicBezTo>
                    <a:pt x="463" y="870"/>
                    <a:pt x="463" y="870"/>
                    <a:pt x="463" y="870"/>
                  </a:cubicBezTo>
                  <a:cubicBezTo>
                    <a:pt x="484" y="873"/>
                    <a:pt x="484" y="873"/>
                    <a:pt x="484" y="873"/>
                  </a:cubicBezTo>
                  <a:cubicBezTo>
                    <a:pt x="484" y="875"/>
                    <a:pt x="484" y="875"/>
                    <a:pt x="484" y="875"/>
                  </a:cubicBezTo>
                  <a:cubicBezTo>
                    <a:pt x="482" y="875"/>
                    <a:pt x="482" y="875"/>
                    <a:pt x="482" y="875"/>
                  </a:cubicBezTo>
                  <a:cubicBezTo>
                    <a:pt x="479" y="874"/>
                    <a:pt x="477" y="875"/>
                    <a:pt x="476" y="876"/>
                  </a:cubicBezTo>
                  <a:cubicBezTo>
                    <a:pt x="475" y="877"/>
                    <a:pt x="474" y="879"/>
                    <a:pt x="474" y="883"/>
                  </a:cubicBezTo>
                  <a:cubicBezTo>
                    <a:pt x="467" y="935"/>
                    <a:pt x="467" y="935"/>
                    <a:pt x="467" y="935"/>
                  </a:cubicBezTo>
                  <a:cubicBezTo>
                    <a:pt x="465" y="935"/>
                    <a:pt x="465" y="935"/>
                    <a:pt x="465" y="935"/>
                  </a:cubicBezTo>
                  <a:cubicBezTo>
                    <a:pt x="431" y="879"/>
                    <a:pt x="431" y="879"/>
                    <a:pt x="431" y="879"/>
                  </a:cubicBezTo>
                  <a:cubicBezTo>
                    <a:pt x="426" y="918"/>
                    <a:pt x="426" y="918"/>
                    <a:pt x="426" y="918"/>
                  </a:cubicBezTo>
                  <a:cubicBezTo>
                    <a:pt x="425" y="921"/>
                    <a:pt x="425" y="924"/>
                    <a:pt x="426" y="925"/>
                  </a:cubicBezTo>
                  <a:cubicBezTo>
                    <a:pt x="427" y="926"/>
                    <a:pt x="428" y="927"/>
                    <a:pt x="431" y="928"/>
                  </a:cubicBezTo>
                  <a:cubicBezTo>
                    <a:pt x="433" y="928"/>
                    <a:pt x="433" y="928"/>
                    <a:pt x="433" y="928"/>
                  </a:cubicBezTo>
                  <a:cubicBezTo>
                    <a:pt x="433" y="930"/>
                    <a:pt x="433" y="930"/>
                    <a:pt x="433" y="930"/>
                  </a:cubicBezTo>
                  <a:cubicBezTo>
                    <a:pt x="411" y="927"/>
                    <a:pt x="411" y="927"/>
                    <a:pt x="411" y="927"/>
                  </a:cubicBezTo>
                  <a:cubicBezTo>
                    <a:pt x="411" y="925"/>
                    <a:pt x="411" y="925"/>
                    <a:pt x="411" y="925"/>
                  </a:cubicBezTo>
                  <a:cubicBezTo>
                    <a:pt x="414" y="925"/>
                    <a:pt x="414" y="925"/>
                    <a:pt x="414" y="925"/>
                  </a:cubicBezTo>
                  <a:cubicBezTo>
                    <a:pt x="416" y="926"/>
                    <a:pt x="418" y="925"/>
                    <a:pt x="420" y="924"/>
                  </a:cubicBezTo>
                  <a:cubicBezTo>
                    <a:pt x="420" y="923"/>
                    <a:pt x="421" y="921"/>
                    <a:pt x="422" y="917"/>
                  </a:cubicBezTo>
                  <a:cubicBezTo>
                    <a:pt x="428" y="874"/>
                    <a:pt x="428" y="874"/>
                    <a:pt x="428" y="874"/>
                  </a:cubicBezTo>
                  <a:cubicBezTo>
                    <a:pt x="426" y="871"/>
                    <a:pt x="425" y="870"/>
                    <a:pt x="424" y="869"/>
                  </a:cubicBezTo>
                  <a:cubicBezTo>
                    <a:pt x="423" y="868"/>
                    <a:pt x="422" y="867"/>
                    <a:pt x="420" y="867"/>
                  </a:cubicBezTo>
                  <a:cubicBezTo>
                    <a:pt x="419" y="866"/>
                    <a:pt x="418" y="866"/>
                    <a:pt x="416" y="866"/>
                  </a:cubicBezTo>
                  <a:cubicBezTo>
                    <a:pt x="417" y="864"/>
                    <a:pt x="417" y="864"/>
                    <a:pt x="417" y="864"/>
                  </a:cubicBezTo>
                  <a:close/>
                  <a:moveTo>
                    <a:pt x="525" y="933"/>
                  </a:moveTo>
                  <a:cubicBezTo>
                    <a:pt x="525" y="935"/>
                    <a:pt x="525" y="935"/>
                    <a:pt x="525" y="935"/>
                  </a:cubicBezTo>
                  <a:cubicBezTo>
                    <a:pt x="498" y="936"/>
                    <a:pt x="498" y="936"/>
                    <a:pt x="498" y="936"/>
                  </a:cubicBezTo>
                  <a:cubicBezTo>
                    <a:pt x="498" y="934"/>
                    <a:pt x="498" y="934"/>
                    <a:pt x="498" y="934"/>
                  </a:cubicBezTo>
                  <a:cubicBezTo>
                    <a:pt x="500" y="934"/>
                    <a:pt x="500" y="934"/>
                    <a:pt x="500" y="934"/>
                  </a:cubicBezTo>
                  <a:cubicBezTo>
                    <a:pt x="503" y="934"/>
                    <a:pt x="504" y="933"/>
                    <a:pt x="506" y="931"/>
                  </a:cubicBezTo>
                  <a:cubicBezTo>
                    <a:pt x="506" y="930"/>
                    <a:pt x="507" y="928"/>
                    <a:pt x="506" y="924"/>
                  </a:cubicBezTo>
                  <a:cubicBezTo>
                    <a:pt x="505" y="884"/>
                    <a:pt x="505" y="884"/>
                    <a:pt x="505" y="884"/>
                  </a:cubicBezTo>
                  <a:cubicBezTo>
                    <a:pt x="505" y="880"/>
                    <a:pt x="505" y="878"/>
                    <a:pt x="504" y="877"/>
                  </a:cubicBezTo>
                  <a:cubicBezTo>
                    <a:pt x="504" y="877"/>
                    <a:pt x="503" y="876"/>
                    <a:pt x="502" y="875"/>
                  </a:cubicBezTo>
                  <a:cubicBezTo>
                    <a:pt x="501" y="875"/>
                    <a:pt x="499" y="874"/>
                    <a:pt x="498" y="875"/>
                  </a:cubicBezTo>
                  <a:cubicBezTo>
                    <a:pt x="496" y="875"/>
                    <a:pt x="496" y="875"/>
                    <a:pt x="496" y="875"/>
                  </a:cubicBezTo>
                  <a:cubicBezTo>
                    <a:pt x="496" y="873"/>
                    <a:pt x="496" y="873"/>
                    <a:pt x="496" y="873"/>
                  </a:cubicBezTo>
                  <a:cubicBezTo>
                    <a:pt x="523" y="872"/>
                    <a:pt x="523" y="872"/>
                    <a:pt x="523" y="872"/>
                  </a:cubicBezTo>
                  <a:cubicBezTo>
                    <a:pt x="523" y="874"/>
                    <a:pt x="523" y="874"/>
                    <a:pt x="523" y="874"/>
                  </a:cubicBezTo>
                  <a:cubicBezTo>
                    <a:pt x="520" y="874"/>
                    <a:pt x="520" y="874"/>
                    <a:pt x="520" y="874"/>
                  </a:cubicBezTo>
                  <a:cubicBezTo>
                    <a:pt x="518" y="874"/>
                    <a:pt x="516" y="875"/>
                    <a:pt x="515" y="876"/>
                  </a:cubicBezTo>
                  <a:cubicBezTo>
                    <a:pt x="514" y="877"/>
                    <a:pt x="514" y="880"/>
                    <a:pt x="514" y="883"/>
                  </a:cubicBezTo>
                  <a:cubicBezTo>
                    <a:pt x="515" y="924"/>
                    <a:pt x="515" y="924"/>
                    <a:pt x="515" y="924"/>
                  </a:cubicBezTo>
                  <a:cubicBezTo>
                    <a:pt x="515" y="927"/>
                    <a:pt x="516" y="929"/>
                    <a:pt x="516" y="930"/>
                  </a:cubicBezTo>
                  <a:cubicBezTo>
                    <a:pt x="516" y="931"/>
                    <a:pt x="517" y="932"/>
                    <a:pt x="518" y="932"/>
                  </a:cubicBezTo>
                  <a:cubicBezTo>
                    <a:pt x="520" y="933"/>
                    <a:pt x="521" y="933"/>
                    <a:pt x="522" y="933"/>
                  </a:cubicBezTo>
                  <a:cubicBezTo>
                    <a:pt x="525" y="933"/>
                    <a:pt x="525" y="933"/>
                    <a:pt x="525" y="933"/>
                  </a:cubicBezTo>
                  <a:close/>
                  <a:moveTo>
                    <a:pt x="601" y="861"/>
                  </a:moveTo>
                  <a:cubicBezTo>
                    <a:pt x="602" y="863"/>
                    <a:pt x="602" y="863"/>
                    <a:pt x="602" y="863"/>
                  </a:cubicBezTo>
                  <a:cubicBezTo>
                    <a:pt x="600" y="864"/>
                    <a:pt x="598" y="865"/>
                    <a:pt x="597" y="866"/>
                  </a:cubicBezTo>
                  <a:cubicBezTo>
                    <a:pt x="596" y="868"/>
                    <a:pt x="595" y="870"/>
                    <a:pt x="594" y="873"/>
                  </a:cubicBezTo>
                  <a:cubicBezTo>
                    <a:pt x="582" y="930"/>
                    <a:pt x="582" y="930"/>
                    <a:pt x="582" y="930"/>
                  </a:cubicBezTo>
                  <a:cubicBezTo>
                    <a:pt x="580" y="930"/>
                    <a:pt x="580" y="930"/>
                    <a:pt x="580" y="930"/>
                  </a:cubicBezTo>
                  <a:cubicBezTo>
                    <a:pt x="547" y="881"/>
                    <a:pt x="547" y="881"/>
                    <a:pt x="547" y="881"/>
                  </a:cubicBezTo>
                  <a:cubicBezTo>
                    <a:pt x="546" y="878"/>
                    <a:pt x="545" y="877"/>
                    <a:pt x="544" y="876"/>
                  </a:cubicBezTo>
                  <a:cubicBezTo>
                    <a:pt x="543" y="876"/>
                    <a:pt x="542" y="875"/>
                    <a:pt x="541" y="875"/>
                  </a:cubicBezTo>
                  <a:cubicBezTo>
                    <a:pt x="540" y="874"/>
                    <a:pt x="538" y="874"/>
                    <a:pt x="536" y="874"/>
                  </a:cubicBezTo>
                  <a:cubicBezTo>
                    <a:pt x="536" y="873"/>
                    <a:pt x="536" y="873"/>
                    <a:pt x="536" y="873"/>
                  </a:cubicBezTo>
                  <a:cubicBezTo>
                    <a:pt x="561" y="868"/>
                    <a:pt x="561" y="868"/>
                    <a:pt x="561" y="868"/>
                  </a:cubicBezTo>
                  <a:cubicBezTo>
                    <a:pt x="561" y="870"/>
                    <a:pt x="561" y="870"/>
                    <a:pt x="561" y="870"/>
                  </a:cubicBezTo>
                  <a:cubicBezTo>
                    <a:pt x="559" y="871"/>
                    <a:pt x="557" y="872"/>
                    <a:pt x="556" y="872"/>
                  </a:cubicBezTo>
                  <a:cubicBezTo>
                    <a:pt x="555" y="873"/>
                    <a:pt x="555" y="874"/>
                    <a:pt x="555" y="875"/>
                  </a:cubicBezTo>
                  <a:cubicBezTo>
                    <a:pt x="556" y="877"/>
                    <a:pt x="557" y="879"/>
                    <a:pt x="559" y="882"/>
                  </a:cubicBezTo>
                  <a:cubicBezTo>
                    <a:pt x="581" y="916"/>
                    <a:pt x="581" y="916"/>
                    <a:pt x="581" y="916"/>
                  </a:cubicBezTo>
                  <a:cubicBezTo>
                    <a:pt x="589" y="877"/>
                    <a:pt x="589" y="877"/>
                    <a:pt x="589" y="877"/>
                  </a:cubicBezTo>
                  <a:cubicBezTo>
                    <a:pt x="590" y="873"/>
                    <a:pt x="590" y="871"/>
                    <a:pt x="590" y="869"/>
                  </a:cubicBezTo>
                  <a:cubicBezTo>
                    <a:pt x="590" y="869"/>
                    <a:pt x="589" y="868"/>
                    <a:pt x="588" y="867"/>
                  </a:cubicBezTo>
                  <a:cubicBezTo>
                    <a:pt x="587" y="867"/>
                    <a:pt x="586" y="866"/>
                    <a:pt x="583" y="866"/>
                  </a:cubicBezTo>
                  <a:cubicBezTo>
                    <a:pt x="583" y="866"/>
                    <a:pt x="583" y="866"/>
                    <a:pt x="583" y="866"/>
                  </a:cubicBezTo>
                  <a:cubicBezTo>
                    <a:pt x="582" y="865"/>
                    <a:pt x="582" y="865"/>
                    <a:pt x="582" y="865"/>
                  </a:cubicBezTo>
                  <a:cubicBezTo>
                    <a:pt x="601" y="861"/>
                    <a:pt x="601" y="861"/>
                    <a:pt x="601" y="861"/>
                  </a:cubicBezTo>
                  <a:close/>
                  <a:moveTo>
                    <a:pt x="629" y="855"/>
                  </a:moveTo>
                  <a:cubicBezTo>
                    <a:pt x="638" y="878"/>
                    <a:pt x="638" y="878"/>
                    <a:pt x="638" y="878"/>
                  </a:cubicBezTo>
                  <a:cubicBezTo>
                    <a:pt x="651" y="873"/>
                    <a:pt x="651" y="873"/>
                    <a:pt x="651" y="873"/>
                  </a:cubicBezTo>
                  <a:cubicBezTo>
                    <a:pt x="654" y="872"/>
                    <a:pt x="656" y="870"/>
                    <a:pt x="657" y="869"/>
                  </a:cubicBezTo>
                  <a:cubicBezTo>
                    <a:pt x="658" y="867"/>
                    <a:pt x="658" y="864"/>
                    <a:pt x="656" y="861"/>
                  </a:cubicBezTo>
                  <a:cubicBezTo>
                    <a:pt x="658" y="860"/>
                    <a:pt x="658" y="860"/>
                    <a:pt x="658" y="860"/>
                  </a:cubicBezTo>
                  <a:cubicBezTo>
                    <a:pt x="666" y="881"/>
                    <a:pt x="666" y="881"/>
                    <a:pt x="666" y="881"/>
                  </a:cubicBezTo>
                  <a:cubicBezTo>
                    <a:pt x="665" y="881"/>
                    <a:pt x="665" y="881"/>
                    <a:pt x="665" y="881"/>
                  </a:cubicBezTo>
                  <a:cubicBezTo>
                    <a:pt x="663" y="878"/>
                    <a:pt x="662" y="877"/>
                    <a:pt x="661" y="876"/>
                  </a:cubicBezTo>
                  <a:cubicBezTo>
                    <a:pt x="660" y="875"/>
                    <a:pt x="659" y="875"/>
                    <a:pt x="658" y="875"/>
                  </a:cubicBezTo>
                  <a:cubicBezTo>
                    <a:pt x="656" y="875"/>
                    <a:pt x="654" y="875"/>
                    <a:pt x="652" y="876"/>
                  </a:cubicBezTo>
                  <a:cubicBezTo>
                    <a:pt x="639" y="881"/>
                    <a:pt x="639" y="881"/>
                    <a:pt x="639" y="881"/>
                  </a:cubicBezTo>
                  <a:cubicBezTo>
                    <a:pt x="647" y="901"/>
                    <a:pt x="647" y="901"/>
                    <a:pt x="647" y="901"/>
                  </a:cubicBezTo>
                  <a:cubicBezTo>
                    <a:pt x="648" y="903"/>
                    <a:pt x="649" y="905"/>
                    <a:pt x="649" y="905"/>
                  </a:cubicBezTo>
                  <a:cubicBezTo>
                    <a:pt x="650" y="906"/>
                    <a:pt x="650" y="906"/>
                    <a:pt x="651" y="906"/>
                  </a:cubicBezTo>
                  <a:cubicBezTo>
                    <a:pt x="652" y="906"/>
                    <a:pt x="653" y="906"/>
                    <a:pt x="654" y="905"/>
                  </a:cubicBezTo>
                  <a:cubicBezTo>
                    <a:pt x="664" y="901"/>
                    <a:pt x="664" y="901"/>
                    <a:pt x="664" y="901"/>
                  </a:cubicBezTo>
                  <a:cubicBezTo>
                    <a:pt x="668" y="900"/>
                    <a:pt x="670" y="899"/>
                    <a:pt x="671" y="898"/>
                  </a:cubicBezTo>
                  <a:cubicBezTo>
                    <a:pt x="672" y="897"/>
                    <a:pt x="674" y="895"/>
                    <a:pt x="674" y="893"/>
                  </a:cubicBezTo>
                  <a:cubicBezTo>
                    <a:pt x="675" y="891"/>
                    <a:pt x="676" y="887"/>
                    <a:pt x="677" y="883"/>
                  </a:cubicBezTo>
                  <a:cubicBezTo>
                    <a:pt x="678" y="882"/>
                    <a:pt x="678" y="882"/>
                    <a:pt x="678" y="882"/>
                  </a:cubicBezTo>
                  <a:cubicBezTo>
                    <a:pt x="679" y="899"/>
                    <a:pt x="679" y="899"/>
                    <a:pt x="679" y="899"/>
                  </a:cubicBezTo>
                  <a:cubicBezTo>
                    <a:pt x="634" y="917"/>
                    <a:pt x="634" y="917"/>
                    <a:pt x="634" y="917"/>
                  </a:cubicBezTo>
                  <a:cubicBezTo>
                    <a:pt x="634" y="915"/>
                    <a:pt x="634" y="915"/>
                    <a:pt x="634" y="915"/>
                  </a:cubicBezTo>
                  <a:cubicBezTo>
                    <a:pt x="636" y="915"/>
                    <a:pt x="636" y="915"/>
                    <a:pt x="636" y="915"/>
                  </a:cubicBezTo>
                  <a:cubicBezTo>
                    <a:pt x="637" y="914"/>
                    <a:pt x="638" y="913"/>
                    <a:pt x="639" y="912"/>
                  </a:cubicBezTo>
                  <a:cubicBezTo>
                    <a:pt x="640" y="911"/>
                    <a:pt x="640" y="910"/>
                    <a:pt x="640" y="909"/>
                  </a:cubicBezTo>
                  <a:cubicBezTo>
                    <a:pt x="640" y="908"/>
                    <a:pt x="640" y="906"/>
                    <a:pt x="638" y="903"/>
                  </a:cubicBezTo>
                  <a:cubicBezTo>
                    <a:pt x="623" y="866"/>
                    <a:pt x="623" y="866"/>
                    <a:pt x="623" y="866"/>
                  </a:cubicBezTo>
                  <a:cubicBezTo>
                    <a:pt x="622" y="862"/>
                    <a:pt x="620" y="860"/>
                    <a:pt x="619" y="859"/>
                  </a:cubicBezTo>
                  <a:cubicBezTo>
                    <a:pt x="618" y="858"/>
                    <a:pt x="616" y="859"/>
                    <a:pt x="613" y="859"/>
                  </a:cubicBezTo>
                  <a:cubicBezTo>
                    <a:pt x="611" y="860"/>
                    <a:pt x="611" y="860"/>
                    <a:pt x="611" y="860"/>
                  </a:cubicBezTo>
                  <a:cubicBezTo>
                    <a:pt x="611" y="859"/>
                    <a:pt x="611" y="859"/>
                    <a:pt x="611" y="859"/>
                  </a:cubicBezTo>
                  <a:cubicBezTo>
                    <a:pt x="656" y="841"/>
                    <a:pt x="656" y="841"/>
                    <a:pt x="656" y="841"/>
                  </a:cubicBezTo>
                  <a:cubicBezTo>
                    <a:pt x="661" y="853"/>
                    <a:pt x="661" y="853"/>
                    <a:pt x="661" y="853"/>
                  </a:cubicBezTo>
                  <a:cubicBezTo>
                    <a:pt x="660" y="854"/>
                    <a:pt x="660" y="854"/>
                    <a:pt x="660" y="854"/>
                  </a:cubicBezTo>
                  <a:cubicBezTo>
                    <a:pt x="658" y="851"/>
                    <a:pt x="656" y="849"/>
                    <a:pt x="655" y="848"/>
                  </a:cubicBezTo>
                  <a:cubicBezTo>
                    <a:pt x="654" y="847"/>
                    <a:pt x="653" y="847"/>
                    <a:pt x="651" y="847"/>
                  </a:cubicBezTo>
                  <a:cubicBezTo>
                    <a:pt x="650" y="847"/>
                    <a:pt x="647" y="848"/>
                    <a:pt x="645" y="849"/>
                  </a:cubicBezTo>
                  <a:cubicBezTo>
                    <a:pt x="629" y="855"/>
                    <a:pt x="629" y="855"/>
                    <a:pt x="629" y="855"/>
                  </a:cubicBezTo>
                  <a:close/>
                  <a:moveTo>
                    <a:pt x="757" y="853"/>
                  </a:moveTo>
                  <a:cubicBezTo>
                    <a:pt x="743" y="863"/>
                    <a:pt x="743" y="863"/>
                    <a:pt x="743" y="863"/>
                  </a:cubicBezTo>
                  <a:cubicBezTo>
                    <a:pt x="710" y="849"/>
                    <a:pt x="710" y="849"/>
                    <a:pt x="710" y="849"/>
                  </a:cubicBezTo>
                  <a:cubicBezTo>
                    <a:pt x="708" y="850"/>
                    <a:pt x="707" y="851"/>
                    <a:pt x="706" y="852"/>
                  </a:cubicBezTo>
                  <a:cubicBezTo>
                    <a:pt x="706" y="852"/>
                    <a:pt x="706" y="852"/>
                    <a:pt x="705" y="852"/>
                  </a:cubicBezTo>
                  <a:cubicBezTo>
                    <a:pt x="705" y="853"/>
                    <a:pt x="704" y="853"/>
                    <a:pt x="704" y="853"/>
                  </a:cubicBezTo>
                  <a:cubicBezTo>
                    <a:pt x="714" y="868"/>
                    <a:pt x="714" y="868"/>
                    <a:pt x="714" y="868"/>
                  </a:cubicBezTo>
                  <a:cubicBezTo>
                    <a:pt x="716" y="872"/>
                    <a:pt x="718" y="873"/>
                    <a:pt x="719" y="874"/>
                  </a:cubicBezTo>
                  <a:cubicBezTo>
                    <a:pt x="721" y="874"/>
                    <a:pt x="723" y="874"/>
                    <a:pt x="725" y="873"/>
                  </a:cubicBezTo>
                  <a:cubicBezTo>
                    <a:pt x="727" y="871"/>
                    <a:pt x="727" y="871"/>
                    <a:pt x="727" y="871"/>
                  </a:cubicBezTo>
                  <a:cubicBezTo>
                    <a:pt x="728" y="873"/>
                    <a:pt x="728" y="873"/>
                    <a:pt x="728" y="873"/>
                  </a:cubicBezTo>
                  <a:cubicBezTo>
                    <a:pt x="705" y="887"/>
                    <a:pt x="705" y="887"/>
                    <a:pt x="705" y="887"/>
                  </a:cubicBezTo>
                  <a:cubicBezTo>
                    <a:pt x="704" y="886"/>
                    <a:pt x="704" y="886"/>
                    <a:pt x="704" y="886"/>
                  </a:cubicBezTo>
                  <a:cubicBezTo>
                    <a:pt x="706" y="885"/>
                    <a:pt x="706" y="885"/>
                    <a:pt x="706" y="885"/>
                  </a:cubicBezTo>
                  <a:cubicBezTo>
                    <a:pt x="708" y="883"/>
                    <a:pt x="709" y="881"/>
                    <a:pt x="709" y="879"/>
                  </a:cubicBezTo>
                  <a:cubicBezTo>
                    <a:pt x="709" y="878"/>
                    <a:pt x="708" y="876"/>
                    <a:pt x="707" y="873"/>
                  </a:cubicBezTo>
                  <a:cubicBezTo>
                    <a:pt x="684" y="839"/>
                    <a:pt x="684" y="839"/>
                    <a:pt x="684" y="839"/>
                  </a:cubicBezTo>
                  <a:cubicBezTo>
                    <a:pt x="682" y="836"/>
                    <a:pt x="681" y="834"/>
                    <a:pt x="679" y="834"/>
                  </a:cubicBezTo>
                  <a:cubicBezTo>
                    <a:pt x="678" y="833"/>
                    <a:pt x="676" y="834"/>
                    <a:pt x="674" y="835"/>
                  </a:cubicBezTo>
                  <a:cubicBezTo>
                    <a:pt x="672" y="836"/>
                    <a:pt x="672" y="836"/>
                    <a:pt x="672" y="836"/>
                  </a:cubicBezTo>
                  <a:cubicBezTo>
                    <a:pt x="671" y="835"/>
                    <a:pt x="671" y="835"/>
                    <a:pt x="671" y="835"/>
                  </a:cubicBezTo>
                  <a:cubicBezTo>
                    <a:pt x="690" y="822"/>
                    <a:pt x="690" y="822"/>
                    <a:pt x="690" y="822"/>
                  </a:cubicBezTo>
                  <a:cubicBezTo>
                    <a:pt x="696" y="819"/>
                    <a:pt x="700" y="816"/>
                    <a:pt x="703" y="815"/>
                  </a:cubicBezTo>
                  <a:cubicBezTo>
                    <a:pt x="706" y="815"/>
                    <a:pt x="710" y="815"/>
                    <a:pt x="713" y="816"/>
                  </a:cubicBezTo>
                  <a:cubicBezTo>
                    <a:pt x="716" y="817"/>
                    <a:pt x="719" y="819"/>
                    <a:pt x="721" y="822"/>
                  </a:cubicBezTo>
                  <a:cubicBezTo>
                    <a:pt x="723" y="825"/>
                    <a:pt x="724" y="828"/>
                    <a:pt x="723" y="832"/>
                  </a:cubicBezTo>
                  <a:cubicBezTo>
                    <a:pt x="722" y="836"/>
                    <a:pt x="720" y="840"/>
                    <a:pt x="717" y="843"/>
                  </a:cubicBezTo>
                  <a:cubicBezTo>
                    <a:pt x="737" y="852"/>
                    <a:pt x="737" y="852"/>
                    <a:pt x="737" y="852"/>
                  </a:cubicBezTo>
                  <a:cubicBezTo>
                    <a:pt x="742" y="853"/>
                    <a:pt x="746" y="854"/>
                    <a:pt x="748" y="854"/>
                  </a:cubicBezTo>
                  <a:cubicBezTo>
                    <a:pt x="751" y="854"/>
                    <a:pt x="753" y="853"/>
                    <a:pt x="757" y="852"/>
                  </a:cubicBezTo>
                  <a:cubicBezTo>
                    <a:pt x="757" y="853"/>
                    <a:pt x="757" y="853"/>
                    <a:pt x="757" y="853"/>
                  </a:cubicBezTo>
                  <a:close/>
                  <a:moveTo>
                    <a:pt x="702" y="851"/>
                  </a:moveTo>
                  <a:cubicBezTo>
                    <a:pt x="703" y="850"/>
                    <a:pt x="703" y="850"/>
                    <a:pt x="704" y="850"/>
                  </a:cubicBezTo>
                  <a:cubicBezTo>
                    <a:pt x="704" y="850"/>
                    <a:pt x="704" y="849"/>
                    <a:pt x="705" y="849"/>
                  </a:cubicBezTo>
                  <a:cubicBezTo>
                    <a:pt x="710" y="846"/>
                    <a:pt x="713" y="842"/>
                    <a:pt x="714" y="839"/>
                  </a:cubicBezTo>
                  <a:cubicBezTo>
                    <a:pt x="715" y="835"/>
                    <a:pt x="714" y="831"/>
                    <a:pt x="712" y="828"/>
                  </a:cubicBezTo>
                  <a:cubicBezTo>
                    <a:pt x="710" y="824"/>
                    <a:pt x="707" y="822"/>
                    <a:pt x="704" y="822"/>
                  </a:cubicBezTo>
                  <a:cubicBezTo>
                    <a:pt x="701" y="821"/>
                    <a:pt x="697" y="822"/>
                    <a:pt x="694" y="824"/>
                  </a:cubicBezTo>
                  <a:cubicBezTo>
                    <a:pt x="692" y="825"/>
                    <a:pt x="690" y="827"/>
                    <a:pt x="688" y="829"/>
                  </a:cubicBezTo>
                  <a:cubicBezTo>
                    <a:pt x="702" y="851"/>
                    <a:pt x="702" y="851"/>
                    <a:pt x="702" y="851"/>
                  </a:cubicBezTo>
                  <a:close/>
                  <a:moveTo>
                    <a:pt x="762" y="766"/>
                  </a:moveTo>
                  <a:cubicBezTo>
                    <a:pt x="776" y="782"/>
                    <a:pt x="776" y="782"/>
                    <a:pt x="776" y="782"/>
                  </a:cubicBezTo>
                  <a:cubicBezTo>
                    <a:pt x="775" y="783"/>
                    <a:pt x="775" y="783"/>
                    <a:pt x="775" y="783"/>
                  </a:cubicBezTo>
                  <a:cubicBezTo>
                    <a:pt x="772" y="780"/>
                    <a:pt x="769" y="779"/>
                    <a:pt x="766" y="778"/>
                  </a:cubicBezTo>
                  <a:cubicBezTo>
                    <a:pt x="764" y="777"/>
                    <a:pt x="761" y="777"/>
                    <a:pt x="758" y="778"/>
                  </a:cubicBezTo>
                  <a:cubicBezTo>
                    <a:pt x="755" y="778"/>
                    <a:pt x="752" y="780"/>
                    <a:pt x="750" y="781"/>
                  </a:cubicBezTo>
                  <a:cubicBezTo>
                    <a:pt x="748" y="784"/>
                    <a:pt x="746" y="786"/>
                    <a:pt x="746" y="789"/>
                  </a:cubicBezTo>
                  <a:cubicBezTo>
                    <a:pt x="746" y="792"/>
                    <a:pt x="747" y="794"/>
                    <a:pt x="748" y="796"/>
                  </a:cubicBezTo>
                  <a:cubicBezTo>
                    <a:pt x="750" y="797"/>
                    <a:pt x="751" y="798"/>
                    <a:pt x="753" y="799"/>
                  </a:cubicBezTo>
                  <a:cubicBezTo>
                    <a:pt x="756" y="799"/>
                    <a:pt x="762" y="798"/>
                    <a:pt x="770" y="796"/>
                  </a:cubicBezTo>
                  <a:cubicBezTo>
                    <a:pt x="776" y="795"/>
                    <a:pt x="781" y="794"/>
                    <a:pt x="784" y="794"/>
                  </a:cubicBezTo>
                  <a:cubicBezTo>
                    <a:pt x="786" y="793"/>
                    <a:pt x="789" y="794"/>
                    <a:pt x="791" y="795"/>
                  </a:cubicBezTo>
                  <a:cubicBezTo>
                    <a:pt x="794" y="796"/>
                    <a:pt x="796" y="797"/>
                    <a:pt x="797" y="799"/>
                  </a:cubicBezTo>
                  <a:cubicBezTo>
                    <a:pt x="800" y="802"/>
                    <a:pt x="802" y="807"/>
                    <a:pt x="801" y="812"/>
                  </a:cubicBezTo>
                  <a:cubicBezTo>
                    <a:pt x="801" y="817"/>
                    <a:pt x="799" y="821"/>
                    <a:pt x="794" y="825"/>
                  </a:cubicBezTo>
                  <a:cubicBezTo>
                    <a:pt x="793" y="826"/>
                    <a:pt x="792" y="827"/>
                    <a:pt x="790" y="828"/>
                  </a:cubicBezTo>
                  <a:cubicBezTo>
                    <a:pt x="789" y="829"/>
                    <a:pt x="787" y="830"/>
                    <a:pt x="785" y="831"/>
                  </a:cubicBezTo>
                  <a:cubicBezTo>
                    <a:pt x="782" y="832"/>
                    <a:pt x="780" y="833"/>
                    <a:pt x="779" y="834"/>
                  </a:cubicBezTo>
                  <a:cubicBezTo>
                    <a:pt x="779" y="834"/>
                    <a:pt x="779" y="835"/>
                    <a:pt x="778" y="835"/>
                  </a:cubicBezTo>
                  <a:cubicBezTo>
                    <a:pt x="778" y="836"/>
                    <a:pt x="779" y="837"/>
                    <a:pt x="780" y="838"/>
                  </a:cubicBezTo>
                  <a:cubicBezTo>
                    <a:pt x="778" y="839"/>
                    <a:pt x="778" y="839"/>
                    <a:pt x="778" y="839"/>
                  </a:cubicBezTo>
                  <a:cubicBezTo>
                    <a:pt x="764" y="823"/>
                    <a:pt x="764" y="823"/>
                    <a:pt x="764" y="823"/>
                  </a:cubicBezTo>
                  <a:cubicBezTo>
                    <a:pt x="765" y="822"/>
                    <a:pt x="765" y="822"/>
                    <a:pt x="765" y="822"/>
                  </a:cubicBezTo>
                  <a:cubicBezTo>
                    <a:pt x="769" y="825"/>
                    <a:pt x="772" y="827"/>
                    <a:pt x="774" y="828"/>
                  </a:cubicBezTo>
                  <a:cubicBezTo>
                    <a:pt x="777" y="828"/>
                    <a:pt x="780" y="828"/>
                    <a:pt x="783" y="828"/>
                  </a:cubicBezTo>
                  <a:cubicBezTo>
                    <a:pt x="786" y="827"/>
                    <a:pt x="789" y="825"/>
                    <a:pt x="791" y="823"/>
                  </a:cubicBezTo>
                  <a:cubicBezTo>
                    <a:pt x="794" y="821"/>
                    <a:pt x="796" y="818"/>
                    <a:pt x="796" y="815"/>
                  </a:cubicBezTo>
                  <a:cubicBezTo>
                    <a:pt x="796" y="812"/>
                    <a:pt x="795" y="809"/>
                    <a:pt x="794" y="807"/>
                  </a:cubicBezTo>
                  <a:cubicBezTo>
                    <a:pt x="793" y="806"/>
                    <a:pt x="791" y="805"/>
                    <a:pt x="789" y="804"/>
                  </a:cubicBezTo>
                  <a:cubicBezTo>
                    <a:pt x="788" y="804"/>
                    <a:pt x="786" y="804"/>
                    <a:pt x="784" y="804"/>
                  </a:cubicBezTo>
                  <a:cubicBezTo>
                    <a:pt x="782" y="804"/>
                    <a:pt x="778" y="805"/>
                    <a:pt x="772" y="806"/>
                  </a:cubicBezTo>
                  <a:cubicBezTo>
                    <a:pt x="766" y="807"/>
                    <a:pt x="762" y="808"/>
                    <a:pt x="759" y="808"/>
                  </a:cubicBezTo>
                  <a:cubicBezTo>
                    <a:pt x="756" y="809"/>
                    <a:pt x="753" y="808"/>
                    <a:pt x="751" y="807"/>
                  </a:cubicBezTo>
                  <a:cubicBezTo>
                    <a:pt x="749" y="807"/>
                    <a:pt x="747" y="805"/>
                    <a:pt x="745" y="803"/>
                  </a:cubicBezTo>
                  <a:cubicBezTo>
                    <a:pt x="742" y="800"/>
                    <a:pt x="741" y="796"/>
                    <a:pt x="741" y="791"/>
                  </a:cubicBezTo>
                  <a:cubicBezTo>
                    <a:pt x="742" y="786"/>
                    <a:pt x="744" y="782"/>
                    <a:pt x="748" y="779"/>
                  </a:cubicBezTo>
                  <a:cubicBezTo>
                    <a:pt x="750" y="776"/>
                    <a:pt x="753" y="775"/>
                    <a:pt x="757" y="773"/>
                  </a:cubicBezTo>
                  <a:cubicBezTo>
                    <a:pt x="759" y="773"/>
                    <a:pt x="760" y="772"/>
                    <a:pt x="761" y="772"/>
                  </a:cubicBezTo>
                  <a:cubicBezTo>
                    <a:pt x="761" y="771"/>
                    <a:pt x="762" y="771"/>
                    <a:pt x="762" y="770"/>
                  </a:cubicBezTo>
                  <a:cubicBezTo>
                    <a:pt x="762" y="769"/>
                    <a:pt x="761" y="768"/>
                    <a:pt x="761" y="767"/>
                  </a:cubicBezTo>
                  <a:cubicBezTo>
                    <a:pt x="762" y="766"/>
                    <a:pt x="762" y="766"/>
                    <a:pt x="762" y="766"/>
                  </a:cubicBezTo>
                  <a:close/>
                  <a:moveTo>
                    <a:pt x="842" y="770"/>
                  </a:moveTo>
                  <a:cubicBezTo>
                    <a:pt x="844" y="771"/>
                    <a:pt x="844" y="771"/>
                    <a:pt x="844" y="771"/>
                  </a:cubicBezTo>
                  <a:cubicBezTo>
                    <a:pt x="826" y="792"/>
                    <a:pt x="826" y="792"/>
                    <a:pt x="826" y="792"/>
                  </a:cubicBezTo>
                  <a:cubicBezTo>
                    <a:pt x="825" y="791"/>
                    <a:pt x="825" y="791"/>
                    <a:pt x="825" y="791"/>
                  </a:cubicBezTo>
                  <a:cubicBezTo>
                    <a:pt x="826" y="789"/>
                    <a:pt x="826" y="789"/>
                    <a:pt x="826" y="789"/>
                  </a:cubicBezTo>
                  <a:cubicBezTo>
                    <a:pt x="828" y="787"/>
                    <a:pt x="828" y="785"/>
                    <a:pt x="828" y="783"/>
                  </a:cubicBezTo>
                  <a:cubicBezTo>
                    <a:pt x="828" y="782"/>
                    <a:pt x="826" y="780"/>
                    <a:pt x="823" y="778"/>
                  </a:cubicBezTo>
                  <a:cubicBezTo>
                    <a:pt x="793" y="751"/>
                    <a:pt x="793" y="751"/>
                    <a:pt x="793" y="751"/>
                  </a:cubicBezTo>
                  <a:cubicBezTo>
                    <a:pt x="790" y="749"/>
                    <a:pt x="789" y="748"/>
                    <a:pt x="788" y="747"/>
                  </a:cubicBezTo>
                  <a:cubicBezTo>
                    <a:pt x="787" y="747"/>
                    <a:pt x="786" y="747"/>
                    <a:pt x="785" y="747"/>
                  </a:cubicBezTo>
                  <a:cubicBezTo>
                    <a:pt x="783" y="748"/>
                    <a:pt x="782" y="749"/>
                    <a:pt x="781" y="750"/>
                  </a:cubicBezTo>
                  <a:cubicBezTo>
                    <a:pt x="780" y="752"/>
                    <a:pt x="780" y="752"/>
                    <a:pt x="780" y="752"/>
                  </a:cubicBezTo>
                  <a:cubicBezTo>
                    <a:pt x="778" y="750"/>
                    <a:pt x="778" y="750"/>
                    <a:pt x="778" y="750"/>
                  </a:cubicBezTo>
                  <a:cubicBezTo>
                    <a:pt x="796" y="730"/>
                    <a:pt x="796" y="730"/>
                    <a:pt x="796" y="730"/>
                  </a:cubicBezTo>
                  <a:cubicBezTo>
                    <a:pt x="797" y="731"/>
                    <a:pt x="797" y="731"/>
                    <a:pt x="797" y="731"/>
                  </a:cubicBezTo>
                  <a:cubicBezTo>
                    <a:pt x="796" y="733"/>
                    <a:pt x="796" y="733"/>
                    <a:pt x="796" y="733"/>
                  </a:cubicBezTo>
                  <a:cubicBezTo>
                    <a:pt x="794" y="735"/>
                    <a:pt x="794" y="737"/>
                    <a:pt x="794" y="739"/>
                  </a:cubicBezTo>
                  <a:cubicBezTo>
                    <a:pt x="794" y="740"/>
                    <a:pt x="796" y="742"/>
                    <a:pt x="799" y="744"/>
                  </a:cubicBezTo>
                  <a:cubicBezTo>
                    <a:pt x="829" y="771"/>
                    <a:pt x="829" y="771"/>
                    <a:pt x="829" y="771"/>
                  </a:cubicBezTo>
                  <a:cubicBezTo>
                    <a:pt x="832" y="773"/>
                    <a:pt x="833" y="774"/>
                    <a:pt x="834" y="775"/>
                  </a:cubicBezTo>
                  <a:cubicBezTo>
                    <a:pt x="835" y="775"/>
                    <a:pt x="836" y="775"/>
                    <a:pt x="837" y="774"/>
                  </a:cubicBezTo>
                  <a:cubicBezTo>
                    <a:pt x="839" y="774"/>
                    <a:pt x="840" y="773"/>
                    <a:pt x="841" y="772"/>
                  </a:cubicBezTo>
                  <a:cubicBezTo>
                    <a:pt x="842" y="770"/>
                    <a:pt x="842" y="770"/>
                    <a:pt x="842" y="770"/>
                  </a:cubicBezTo>
                  <a:close/>
                  <a:moveTo>
                    <a:pt x="833" y="676"/>
                  </a:moveTo>
                  <a:cubicBezTo>
                    <a:pt x="845" y="683"/>
                    <a:pt x="845" y="683"/>
                    <a:pt x="845" y="683"/>
                  </a:cubicBezTo>
                  <a:cubicBezTo>
                    <a:pt x="845" y="684"/>
                    <a:pt x="845" y="684"/>
                    <a:pt x="845" y="684"/>
                  </a:cubicBezTo>
                  <a:cubicBezTo>
                    <a:pt x="842" y="683"/>
                    <a:pt x="840" y="683"/>
                    <a:pt x="839" y="683"/>
                  </a:cubicBezTo>
                  <a:cubicBezTo>
                    <a:pt x="837" y="682"/>
                    <a:pt x="835" y="683"/>
                    <a:pt x="834" y="684"/>
                  </a:cubicBezTo>
                  <a:cubicBezTo>
                    <a:pt x="832" y="685"/>
                    <a:pt x="831" y="686"/>
                    <a:pt x="829" y="688"/>
                  </a:cubicBezTo>
                  <a:cubicBezTo>
                    <a:pt x="825" y="696"/>
                    <a:pt x="825" y="696"/>
                    <a:pt x="825" y="696"/>
                  </a:cubicBezTo>
                  <a:cubicBezTo>
                    <a:pt x="865" y="721"/>
                    <a:pt x="865" y="721"/>
                    <a:pt x="865" y="721"/>
                  </a:cubicBezTo>
                  <a:cubicBezTo>
                    <a:pt x="869" y="723"/>
                    <a:pt x="871" y="724"/>
                    <a:pt x="872" y="724"/>
                  </a:cubicBezTo>
                  <a:cubicBezTo>
                    <a:pt x="874" y="724"/>
                    <a:pt x="875" y="723"/>
                    <a:pt x="877" y="720"/>
                  </a:cubicBezTo>
                  <a:cubicBezTo>
                    <a:pt x="878" y="719"/>
                    <a:pt x="878" y="719"/>
                    <a:pt x="878" y="719"/>
                  </a:cubicBezTo>
                  <a:cubicBezTo>
                    <a:pt x="879" y="720"/>
                    <a:pt x="879" y="720"/>
                    <a:pt x="879" y="720"/>
                  </a:cubicBezTo>
                  <a:cubicBezTo>
                    <a:pt x="865" y="742"/>
                    <a:pt x="865" y="742"/>
                    <a:pt x="865" y="742"/>
                  </a:cubicBezTo>
                  <a:cubicBezTo>
                    <a:pt x="864" y="741"/>
                    <a:pt x="864" y="741"/>
                    <a:pt x="864" y="741"/>
                  </a:cubicBezTo>
                  <a:cubicBezTo>
                    <a:pt x="865" y="739"/>
                    <a:pt x="865" y="739"/>
                    <a:pt x="865" y="739"/>
                  </a:cubicBezTo>
                  <a:cubicBezTo>
                    <a:pt x="866" y="737"/>
                    <a:pt x="867" y="735"/>
                    <a:pt x="866" y="733"/>
                  </a:cubicBezTo>
                  <a:cubicBezTo>
                    <a:pt x="865" y="732"/>
                    <a:pt x="864" y="731"/>
                    <a:pt x="861" y="729"/>
                  </a:cubicBezTo>
                  <a:cubicBezTo>
                    <a:pt x="820" y="703"/>
                    <a:pt x="820" y="703"/>
                    <a:pt x="820" y="703"/>
                  </a:cubicBezTo>
                  <a:cubicBezTo>
                    <a:pt x="816" y="710"/>
                    <a:pt x="816" y="710"/>
                    <a:pt x="816" y="710"/>
                  </a:cubicBezTo>
                  <a:cubicBezTo>
                    <a:pt x="814" y="712"/>
                    <a:pt x="813" y="714"/>
                    <a:pt x="813" y="715"/>
                  </a:cubicBezTo>
                  <a:cubicBezTo>
                    <a:pt x="813" y="717"/>
                    <a:pt x="813" y="719"/>
                    <a:pt x="814" y="721"/>
                  </a:cubicBezTo>
                  <a:cubicBezTo>
                    <a:pt x="815" y="723"/>
                    <a:pt x="816" y="724"/>
                    <a:pt x="818" y="726"/>
                  </a:cubicBezTo>
                  <a:cubicBezTo>
                    <a:pt x="818" y="728"/>
                    <a:pt x="818" y="728"/>
                    <a:pt x="818" y="728"/>
                  </a:cubicBezTo>
                  <a:cubicBezTo>
                    <a:pt x="805" y="719"/>
                    <a:pt x="805" y="719"/>
                    <a:pt x="805" y="719"/>
                  </a:cubicBezTo>
                  <a:cubicBezTo>
                    <a:pt x="833" y="676"/>
                    <a:pt x="833" y="676"/>
                    <a:pt x="833" y="676"/>
                  </a:cubicBezTo>
                  <a:close/>
                  <a:moveTo>
                    <a:pt x="854" y="624"/>
                  </a:moveTo>
                  <a:cubicBezTo>
                    <a:pt x="862" y="604"/>
                    <a:pt x="862" y="604"/>
                    <a:pt x="862" y="604"/>
                  </a:cubicBezTo>
                  <a:cubicBezTo>
                    <a:pt x="864" y="604"/>
                    <a:pt x="864" y="604"/>
                    <a:pt x="864" y="604"/>
                  </a:cubicBezTo>
                  <a:cubicBezTo>
                    <a:pt x="863" y="606"/>
                    <a:pt x="863" y="606"/>
                    <a:pt x="863" y="606"/>
                  </a:cubicBezTo>
                  <a:cubicBezTo>
                    <a:pt x="863" y="606"/>
                    <a:pt x="863" y="608"/>
                    <a:pt x="863" y="609"/>
                  </a:cubicBezTo>
                  <a:cubicBezTo>
                    <a:pt x="863" y="611"/>
                    <a:pt x="864" y="613"/>
                    <a:pt x="864" y="614"/>
                  </a:cubicBezTo>
                  <a:cubicBezTo>
                    <a:pt x="865" y="616"/>
                    <a:pt x="867" y="618"/>
                    <a:pt x="869" y="621"/>
                  </a:cubicBezTo>
                  <a:cubicBezTo>
                    <a:pt x="886" y="644"/>
                    <a:pt x="886" y="644"/>
                    <a:pt x="886" y="644"/>
                  </a:cubicBezTo>
                  <a:cubicBezTo>
                    <a:pt x="900" y="649"/>
                    <a:pt x="900" y="649"/>
                    <a:pt x="900" y="649"/>
                  </a:cubicBezTo>
                  <a:cubicBezTo>
                    <a:pt x="904" y="651"/>
                    <a:pt x="906" y="651"/>
                    <a:pt x="907" y="651"/>
                  </a:cubicBezTo>
                  <a:cubicBezTo>
                    <a:pt x="909" y="650"/>
                    <a:pt x="910" y="649"/>
                    <a:pt x="911" y="646"/>
                  </a:cubicBezTo>
                  <a:cubicBezTo>
                    <a:pt x="912" y="644"/>
                    <a:pt x="912" y="644"/>
                    <a:pt x="912" y="644"/>
                  </a:cubicBezTo>
                  <a:cubicBezTo>
                    <a:pt x="914" y="645"/>
                    <a:pt x="914" y="645"/>
                    <a:pt x="914" y="645"/>
                  </a:cubicBezTo>
                  <a:cubicBezTo>
                    <a:pt x="904" y="670"/>
                    <a:pt x="904" y="670"/>
                    <a:pt x="904" y="670"/>
                  </a:cubicBezTo>
                  <a:cubicBezTo>
                    <a:pt x="902" y="669"/>
                    <a:pt x="902" y="669"/>
                    <a:pt x="902" y="669"/>
                  </a:cubicBezTo>
                  <a:cubicBezTo>
                    <a:pt x="903" y="667"/>
                    <a:pt x="903" y="667"/>
                    <a:pt x="903" y="667"/>
                  </a:cubicBezTo>
                  <a:cubicBezTo>
                    <a:pt x="904" y="665"/>
                    <a:pt x="904" y="663"/>
                    <a:pt x="903" y="661"/>
                  </a:cubicBezTo>
                  <a:cubicBezTo>
                    <a:pt x="902" y="660"/>
                    <a:pt x="900" y="659"/>
                    <a:pt x="897" y="658"/>
                  </a:cubicBezTo>
                  <a:cubicBezTo>
                    <a:pt x="883" y="652"/>
                    <a:pt x="883" y="652"/>
                    <a:pt x="883" y="652"/>
                  </a:cubicBezTo>
                  <a:cubicBezTo>
                    <a:pt x="852" y="659"/>
                    <a:pt x="852" y="659"/>
                    <a:pt x="852" y="659"/>
                  </a:cubicBezTo>
                  <a:cubicBezTo>
                    <a:pt x="849" y="660"/>
                    <a:pt x="847" y="660"/>
                    <a:pt x="846" y="661"/>
                  </a:cubicBezTo>
                  <a:cubicBezTo>
                    <a:pt x="845" y="661"/>
                    <a:pt x="843" y="662"/>
                    <a:pt x="841" y="664"/>
                  </a:cubicBezTo>
                  <a:cubicBezTo>
                    <a:pt x="841" y="664"/>
                    <a:pt x="840" y="665"/>
                    <a:pt x="840" y="666"/>
                  </a:cubicBezTo>
                  <a:cubicBezTo>
                    <a:pt x="838" y="666"/>
                    <a:pt x="838" y="666"/>
                    <a:pt x="838" y="666"/>
                  </a:cubicBezTo>
                  <a:cubicBezTo>
                    <a:pt x="848" y="641"/>
                    <a:pt x="848" y="641"/>
                    <a:pt x="848" y="641"/>
                  </a:cubicBezTo>
                  <a:cubicBezTo>
                    <a:pt x="850" y="641"/>
                    <a:pt x="850" y="641"/>
                    <a:pt x="850" y="641"/>
                  </a:cubicBezTo>
                  <a:cubicBezTo>
                    <a:pt x="849" y="643"/>
                    <a:pt x="849" y="643"/>
                    <a:pt x="849" y="643"/>
                  </a:cubicBezTo>
                  <a:cubicBezTo>
                    <a:pt x="849" y="644"/>
                    <a:pt x="848" y="645"/>
                    <a:pt x="849" y="647"/>
                  </a:cubicBezTo>
                  <a:cubicBezTo>
                    <a:pt x="849" y="648"/>
                    <a:pt x="850" y="649"/>
                    <a:pt x="851" y="649"/>
                  </a:cubicBezTo>
                  <a:cubicBezTo>
                    <a:pt x="852" y="650"/>
                    <a:pt x="854" y="650"/>
                    <a:pt x="857" y="649"/>
                  </a:cubicBezTo>
                  <a:cubicBezTo>
                    <a:pt x="881" y="644"/>
                    <a:pt x="881" y="644"/>
                    <a:pt x="881" y="644"/>
                  </a:cubicBezTo>
                  <a:cubicBezTo>
                    <a:pt x="867" y="626"/>
                    <a:pt x="867" y="626"/>
                    <a:pt x="867" y="626"/>
                  </a:cubicBezTo>
                  <a:cubicBezTo>
                    <a:pt x="865" y="623"/>
                    <a:pt x="864" y="621"/>
                    <a:pt x="862" y="621"/>
                  </a:cubicBezTo>
                  <a:cubicBezTo>
                    <a:pt x="861" y="620"/>
                    <a:pt x="861" y="620"/>
                    <a:pt x="860" y="620"/>
                  </a:cubicBezTo>
                  <a:cubicBezTo>
                    <a:pt x="859" y="621"/>
                    <a:pt x="858" y="621"/>
                    <a:pt x="858" y="622"/>
                  </a:cubicBezTo>
                  <a:cubicBezTo>
                    <a:pt x="857" y="622"/>
                    <a:pt x="856" y="623"/>
                    <a:pt x="856" y="625"/>
                  </a:cubicBezTo>
                  <a:cubicBezTo>
                    <a:pt x="854" y="624"/>
                    <a:pt x="854" y="624"/>
                    <a:pt x="854" y="624"/>
                  </a:cubicBezTo>
                  <a:close/>
                  <a:moveTo>
                    <a:pt x="783" y="308"/>
                  </a:moveTo>
                  <a:cubicBezTo>
                    <a:pt x="781" y="309"/>
                    <a:pt x="781" y="314"/>
                    <a:pt x="782" y="316"/>
                  </a:cubicBezTo>
                  <a:cubicBezTo>
                    <a:pt x="787" y="324"/>
                    <a:pt x="800" y="320"/>
                    <a:pt x="809" y="314"/>
                  </a:cubicBezTo>
                  <a:cubicBezTo>
                    <a:pt x="816" y="309"/>
                    <a:pt x="816" y="309"/>
                    <a:pt x="816" y="309"/>
                  </a:cubicBezTo>
                  <a:cubicBezTo>
                    <a:pt x="818" y="313"/>
                    <a:pt x="818" y="313"/>
                    <a:pt x="818" y="313"/>
                  </a:cubicBezTo>
                  <a:cubicBezTo>
                    <a:pt x="820" y="316"/>
                    <a:pt x="825" y="319"/>
                    <a:pt x="828" y="318"/>
                  </a:cubicBezTo>
                  <a:cubicBezTo>
                    <a:pt x="828" y="317"/>
                    <a:pt x="828" y="317"/>
                    <a:pt x="828" y="317"/>
                  </a:cubicBezTo>
                  <a:cubicBezTo>
                    <a:pt x="829" y="317"/>
                    <a:pt x="829" y="317"/>
                    <a:pt x="829" y="317"/>
                  </a:cubicBezTo>
                  <a:cubicBezTo>
                    <a:pt x="831" y="313"/>
                    <a:pt x="829" y="308"/>
                    <a:pt x="826" y="303"/>
                  </a:cubicBezTo>
                  <a:cubicBezTo>
                    <a:pt x="825" y="301"/>
                    <a:pt x="825" y="301"/>
                    <a:pt x="825" y="301"/>
                  </a:cubicBezTo>
                  <a:cubicBezTo>
                    <a:pt x="829" y="295"/>
                    <a:pt x="829" y="295"/>
                    <a:pt x="829" y="295"/>
                  </a:cubicBezTo>
                  <a:cubicBezTo>
                    <a:pt x="833" y="297"/>
                    <a:pt x="839" y="303"/>
                    <a:pt x="844" y="300"/>
                  </a:cubicBezTo>
                  <a:cubicBezTo>
                    <a:pt x="847" y="297"/>
                    <a:pt x="845" y="291"/>
                    <a:pt x="843" y="287"/>
                  </a:cubicBezTo>
                  <a:cubicBezTo>
                    <a:pt x="840" y="282"/>
                    <a:pt x="840" y="282"/>
                    <a:pt x="840" y="282"/>
                  </a:cubicBezTo>
                  <a:cubicBezTo>
                    <a:pt x="838" y="280"/>
                    <a:pt x="832" y="275"/>
                    <a:pt x="830" y="277"/>
                  </a:cubicBezTo>
                  <a:cubicBezTo>
                    <a:pt x="828" y="279"/>
                    <a:pt x="827" y="283"/>
                    <a:pt x="828" y="285"/>
                  </a:cubicBezTo>
                  <a:cubicBezTo>
                    <a:pt x="829" y="287"/>
                    <a:pt x="832" y="288"/>
                    <a:pt x="834" y="290"/>
                  </a:cubicBezTo>
                  <a:cubicBezTo>
                    <a:pt x="831" y="292"/>
                    <a:pt x="828" y="291"/>
                    <a:pt x="826" y="289"/>
                  </a:cubicBezTo>
                  <a:cubicBezTo>
                    <a:pt x="825" y="290"/>
                    <a:pt x="825" y="290"/>
                    <a:pt x="825" y="290"/>
                  </a:cubicBezTo>
                  <a:cubicBezTo>
                    <a:pt x="824" y="291"/>
                    <a:pt x="824" y="291"/>
                    <a:pt x="824" y="291"/>
                  </a:cubicBezTo>
                  <a:cubicBezTo>
                    <a:pt x="823" y="291"/>
                    <a:pt x="823" y="291"/>
                    <a:pt x="823" y="291"/>
                  </a:cubicBezTo>
                  <a:cubicBezTo>
                    <a:pt x="822" y="292"/>
                    <a:pt x="822" y="293"/>
                    <a:pt x="821" y="294"/>
                  </a:cubicBezTo>
                  <a:cubicBezTo>
                    <a:pt x="820" y="294"/>
                    <a:pt x="819" y="294"/>
                    <a:pt x="819" y="293"/>
                  </a:cubicBezTo>
                  <a:cubicBezTo>
                    <a:pt x="817" y="290"/>
                    <a:pt x="817" y="290"/>
                    <a:pt x="817" y="290"/>
                  </a:cubicBezTo>
                  <a:cubicBezTo>
                    <a:pt x="807" y="279"/>
                    <a:pt x="807" y="279"/>
                    <a:pt x="807" y="279"/>
                  </a:cubicBezTo>
                  <a:cubicBezTo>
                    <a:pt x="805" y="280"/>
                    <a:pt x="806" y="279"/>
                    <a:pt x="805" y="280"/>
                  </a:cubicBezTo>
                  <a:cubicBezTo>
                    <a:pt x="803" y="281"/>
                    <a:pt x="804" y="286"/>
                    <a:pt x="805" y="288"/>
                  </a:cubicBezTo>
                  <a:cubicBezTo>
                    <a:pt x="805" y="291"/>
                    <a:pt x="807" y="295"/>
                    <a:pt x="809" y="297"/>
                  </a:cubicBezTo>
                  <a:cubicBezTo>
                    <a:pt x="810" y="299"/>
                    <a:pt x="810" y="299"/>
                    <a:pt x="811" y="301"/>
                  </a:cubicBezTo>
                  <a:cubicBezTo>
                    <a:pt x="806" y="304"/>
                    <a:pt x="806" y="304"/>
                    <a:pt x="806" y="304"/>
                  </a:cubicBezTo>
                  <a:cubicBezTo>
                    <a:pt x="805" y="305"/>
                    <a:pt x="805" y="305"/>
                    <a:pt x="805" y="305"/>
                  </a:cubicBezTo>
                  <a:cubicBezTo>
                    <a:pt x="802" y="307"/>
                    <a:pt x="795" y="307"/>
                    <a:pt x="792" y="307"/>
                  </a:cubicBezTo>
                  <a:cubicBezTo>
                    <a:pt x="791" y="305"/>
                    <a:pt x="791" y="305"/>
                    <a:pt x="791" y="305"/>
                  </a:cubicBezTo>
                  <a:cubicBezTo>
                    <a:pt x="792" y="304"/>
                    <a:pt x="792" y="302"/>
                    <a:pt x="791" y="300"/>
                  </a:cubicBezTo>
                  <a:cubicBezTo>
                    <a:pt x="791" y="300"/>
                    <a:pt x="790" y="300"/>
                    <a:pt x="789" y="300"/>
                  </a:cubicBezTo>
                  <a:cubicBezTo>
                    <a:pt x="789" y="301"/>
                    <a:pt x="789" y="301"/>
                    <a:pt x="789" y="301"/>
                  </a:cubicBezTo>
                  <a:cubicBezTo>
                    <a:pt x="787" y="302"/>
                    <a:pt x="784" y="306"/>
                    <a:pt x="783" y="308"/>
                  </a:cubicBezTo>
                  <a:close/>
                  <a:moveTo>
                    <a:pt x="854" y="281"/>
                  </a:moveTo>
                  <a:cubicBezTo>
                    <a:pt x="850" y="275"/>
                    <a:pt x="850" y="275"/>
                    <a:pt x="850" y="275"/>
                  </a:cubicBezTo>
                  <a:cubicBezTo>
                    <a:pt x="852" y="274"/>
                    <a:pt x="850" y="274"/>
                    <a:pt x="853" y="276"/>
                  </a:cubicBezTo>
                  <a:cubicBezTo>
                    <a:pt x="854" y="275"/>
                    <a:pt x="854" y="275"/>
                    <a:pt x="854" y="275"/>
                  </a:cubicBezTo>
                  <a:cubicBezTo>
                    <a:pt x="854" y="275"/>
                    <a:pt x="854" y="275"/>
                    <a:pt x="854" y="275"/>
                  </a:cubicBezTo>
                  <a:cubicBezTo>
                    <a:pt x="855" y="274"/>
                    <a:pt x="855" y="274"/>
                    <a:pt x="855" y="274"/>
                  </a:cubicBezTo>
                  <a:cubicBezTo>
                    <a:pt x="859" y="274"/>
                    <a:pt x="859" y="274"/>
                    <a:pt x="859" y="274"/>
                  </a:cubicBezTo>
                  <a:cubicBezTo>
                    <a:pt x="860" y="273"/>
                    <a:pt x="860" y="273"/>
                    <a:pt x="860" y="273"/>
                  </a:cubicBezTo>
                  <a:cubicBezTo>
                    <a:pt x="862" y="272"/>
                    <a:pt x="862" y="272"/>
                    <a:pt x="862" y="272"/>
                  </a:cubicBezTo>
                  <a:cubicBezTo>
                    <a:pt x="863" y="272"/>
                    <a:pt x="863" y="272"/>
                    <a:pt x="863" y="272"/>
                  </a:cubicBezTo>
                  <a:cubicBezTo>
                    <a:pt x="864" y="270"/>
                    <a:pt x="864" y="270"/>
                    <a:pt x="864" y="270"/>
                  </a:cubicBezTo>
                  <a:cubicBezTo>
                    <a:pt x="865" y="269"/>
                    <a:pt x="865" y="269"/>
                    <a:pt x="865" y="269"/>
                  </a:cubicBezTo>
                  <a:cubicBezTo>
                    <a:pt x="865" y="268"/>
                    <a:pt x="874" y="262"/>
                    <a:pt x="875" y="262"/>
                  </a:cubicBezTo>
                  <a:cubicBezTo>
                    <a:pt x="876" y="261"/>
                    <a:pt x="876" y="261"/>
                    <a:pt x="876" y="261"/>
                  </a:cubicBezTo>
                  <a:cubicBezTo>
                    <a:pt x="877" y="262"/>
                    <a:pt x="878" y="263"/>
                    <a:pt x="879" y="264"/>
                  </a:cubicBezTo>
                  <a:cubicBezTo>
                    <a:pt x="880" y="265"/>
                    <a:pt x="881" y="264"/>
                    <a:pt x="881" y="265"/>
                  </a:cubicBezTo>
                  <a:cubicBezTo>
                    <a:pt x="884" y="269"/>
                    <a:pt x="884" y="269"/>
                    <a:pt x="884" y="269"/>
                  </a:cubicBezTo>
                  <a:cubicBezTo>
                    <a:pt x="885" y="271"/>
                    <a:pt x="884" y="271"/>
                    <a:pt x="883" y="272"/>
                  </a:cubicBezTo>
                  <a:cubicBezTo>
                    <a:pt x="880" y="269"/>
                    <a:pt x="877" y="269"/>
                    <a:pt x="873" y="270"/>
                  </a:cubicBezTo>
                  <a:cubicBezTo>
                    <a:pt x="872" y="270"/>
                    <a:pt x="872" y="270"/>
                    <a:pt x="872" y="270"/>
                  </a:cubicBezTo>
                  <a:cubicBezTo>
                    <a:pt x="871" y="271"/>
                    <a:pt x="871" y="271"/>
                    <a:pt x="871" y="271"/>
                  </a:cubicBezTo>
                  <a:cubicBezTo>
                    <a:pt x="869" y="273"/>
                    <a:pt x="868" y="278"/>
                    <a:pt x="866" y="280"/>
                  </a:cubicBezTo>
                  <a:cubicBezTo>
                    <a:pt x="866" y="280"/>
                    <a:pt x="858" y="277"/>
                    <a:pt x="856" y="278"/>
                  </a:cubicBezTo>
                  <a:cubicBezTo>
                    <a:pt x="856" y="278"/>
                    <a:pt x="856" y="278"/>
                    <a:pt x="856" y="278"/>
                  </a:cubicBezTo>
                  <a:cubicBezTo>
                    <a:pt x="854" y="279"/>
                    <a:pt x="855" y="280"/>
                    <a:pt x="856" y="282"/>
                  </a:cubicBezTo>
                  <a:cubicBezTo>
                    <a:pt x="860" y="282"/>
                    <a:pt x="861" y="283"/>
                    <a:pt x="864" y="284"/>
                  </a:cubicBezTo>
                  <a:cubicBezTo>
                    <a:pt x="867" y="286"/>
                    <a:pt x="870" y="284"/>
                    <a:pt x="872" y="288"/>
                  </a:cubicBezTo>
                  <a:cubicBezTo>
                    <a:pt x="873" y="288"/>
                    <a:pt x="876" y="289"/>
                    <a:pt x="878" y="289"/>
                  </a:cubicBezTo>
                  <a:cubicBezTo>
                    <a:pt x="880" y="289"/>
                    <a:pt x="882" y="289"/>
                    <a:pt x="884" y="288"/>
                  </a:cubicBezTo>
                  <a:cubicBezTo>
                    <a:pt x="885" y="288"/>
                    <a:pt x="885" y="288"/>
                    <a:pt x="885" y="288"/>
                  </a:cubicBezTo>
                  <a:cubicBezTo>
                    <a:pt x="886" y="287"/>
                    <a:pt x="886" y="287"/>
                    <a:pt x="886" y="287"/>
                  </a:cubicBezTo>
                  <a:cubicBezTo>
                    <a:pt x="887" y="287"/>
                    <a:pt x="887" y="287"/>
                    <a:pt x="887" y="287"/>
                  </a:cubicBezTo>
                  <a:cubicBezTo>
                    <a:pt x="888" y="285"/>
                    <a:pt x="888" y="285"/>
                    <a:pt x="887" y="282"/>
                  </a:cubicBezTo>
                  <a:cubicBezTo>
                    <a:pt x="890" y="280"/>
                    <a:pt x="890" y="280"/>
                    <a:pt x="890" y="280"/>
                  </a:cubicBezTo>
                  <a:cubicBezTo>
                    <a:pt x="895" y="280"/>
                    <a:pt x="896" y="283"/>
                    <a:pt x="902" y="283"/>
                  </a:cubicBezTo>
                  <a:cubicBezTo>
                    <a:pt x="903" y="282"/>
                    <a:pt x="903" y="282"/>
                    <a:pt x="903" y="282"/>
                  </a:cubicBezTo>
                  <a:cubicBezTo>
                    <a:pt x="903" y="282"/>
                    <a:pt x="903" y="282"/>
                    <a:pt x="903" y="282"/>
                  </a:cubicBezTo>
                  <a:cubicBezTo>
                    <a:pt x="903" y="280"/>
                    <a:pt x="903" y="278"/>
                    <a:pt x="902" y="276"/>
                  </a:cubicBezTo>
                  <a:cubicBezTo>
                    <a:pt x="903" y="275"/>
                    <a:pt x="903" y="273"/>
                    <a:pt x="904" y="273"/>
                  </a:cubicBezTo>
                  <a:cubicBezTo>
                    <a:pt x="905" y="272"/>
                    <a:pt x="905" y="272"/>
                    <a:pt x="905" y="272"/>
                  </a:cubicBezTo>
                  <a:cubicBezTo>
                    <a:pt x="910" y="269"/>
                    <a:pt x="909" y="267"/>
                    <a:pt x="909" y="263"/>
                  </a:cubicBezTo>
                  <a:cubicBezTo>
                    <a:pt x="907" y="261"/>
                    <a:pt x="903" y="259"/>
                    <a:pt x="901" y="260"/>
                  </a:cubicBezTo>
                  <a:cubicBezTo>
                    <a:pt x="899" y="261"/>
                    <a:pt x="899" y="262"/>
                    <a:pt x="896" y="264"/>
                  </a:cubicBezTo>
                  <a:cubicBezTo>
                    <a:pt x="895" y="265"/>
                    <a:pt x="895" y="265"/>
                    <a:pt x="895" y="265"/>
                  </a:cubicBezTo>
                  <a:cubicBezTo>
                    <a:pt x="892" y="267"/>
                    <a:pt x="887" y="258"/>
                    <a:pt x="882" y="258"/>
                  </a:cubicBezTo>
                  <a:cubicBezTo>
                    <a:pt x="882" y="257"/>
                    <a:pt x="882" y="256"/>
                    <a:pt x="883" y="255"/>
                  </a:cubicBezTo>
                  <a:cubicBezTo>
                    <a:pt x="886" y="253"/>
                    <a:pt x="886" y="253"/>
                    <a:pt x="886" y="253"/>
                  </a:cubicBezTo>
                  <a:cubicBezTo>
                    <a:pt x="887" y="252"/>
                    <a:pt x="887" y="252"/>
                    <a:pt x="887" y="252"/>
                  </a:cubicBezTo>
                  <a:cubicBezTo>
                    <a:pt x="889" y="249"/>
                    <a:pt x="891" y="246"/>
                    <a:pt x="888" y="242"/>
                  </a:cubicBezTo>
                  <a:cubicBezTo>
                    <a:pt x="889" y="241"/>
                    <a:pt x="889" y="241"/>
                    <a:pt x="889" y="241"/>
                  </a:cubicBezTo>
                  <a:cubicBezTo>
                    <a:pt x="887" y="240"/>
                    <a:pt x="885" y="239"/>
                    <a:pt x="883" y="240"/>
                  </a:cubicBezTo>
                  <a:cubicBezTo>
                    <a:pt x="881" y="242"/>
                    <a:pt x="880" y="243"/>
                    <a:pt x="878" y="244"/>
                  </a:cubicBezTo>
                  <a:cubicBezTo>
                    <a:pt x="877" y="246"/>
                    <a:pt x="875" y="246"/>
                    <a:pt x="873" y="247"/>
                  </a:cubicBezTo>
                  <a:cubicBezTo>
                    <a:pt x="872" y="248"/>
                    <a:pt x="872" y="248"/>
                    <a:pt x="872" y="248"/>
                  </a:cubicBezTo>
                  <a:cubicBezTo>
                    <a:pt x="870" y="249"/>
                    <a:pt x="870" y="249"/>
                    <a:pt x="868" y="250"/>
                  </a:cubicBezTo>
                  <a:cubicBezTo>
                    <a:pt x="867" y="251"/>
                    <a:pt x="867" y="252"/>
                    <a:pt x="865" y="253"/>
                  </a:cubicBezTo>
                  <a:cubicBezTo>
                    <a:pt x="862" y="255"/>
                    <a:pt x="862" y="255"/>
                    <a:pt x="862" y="255"/>
                  </a:cubicBezTo>
                  <a:cubicBezTo>
                    <a:pt x="856" y="260"/>
                    <a:pt x="856" y="260"/>
                    <a:pt x="856" y="260"/>
                  </a:cubicBezTo>
                  <a:cubicBezTo>
                    <a:pt x="853" y="262"/>
                    <a:pt x="850" y="262"/>
                    <a:pt x="847" y="264"/>
                  </a:cubicBezTo>
                  <a:cubicBezTo>
                    <a:pt x="846" y="265"/>
                    <a:pt x="846" y="266"/>
                    <a:pt x="845" y="266"/>
                  </a:cubicBezTo>
                  <a:cubicBezTo>
                    <a:pt x="845" y="266"/>
                    <a:pt x="844" y="267"/>
                    <a:pt x="843" y="267"/>
                  </a:cubicBezTo>
                  <a:cubicBezTo>
                    <a:pt x="841" y="265"/>
                    <a:pt x="841" y="266"/>
                    <a:pt x="839" y="263"/>
                  </a:cubicBezTo>
                  <a:cubicBezTo>
                    <a:pt x="840" y="263"/>
                    <a:pt x="840" y="263"/>
                    <a:pt x="840" y="263"/>
                  </a:cubicBezTo>
                  <a:cubicBezTo>
                    <a:pt x="842" y="265"/>
                    <a:pt x="842" y="263"/>
                    <a:pt x="844" y="264"/>
                  </a:cubicBezTo>
                  <a:cubicBezTo>
                    <a:pt x="848" y="262"/>
                    <a:pt x="848" y="262"/>
                    <a:pt x="848" y="262"/>
                  </a:cubicBezTo>
                  <a:cubicBezTo>
                    <a:pt x="862" y="253"/>
                    <a:pt x="862" y="253"/>
                    <a:pt x="862" y="253"/>
                  </a:cubicBezTo>
                  <a:cubicBezTo>
                    <a:pt x="864" y="252"/>
                    <a:pt x="865" y="250"/>
                    <a:pt x="866" y="249"/>
                  </a:cubicBezTo>
                  <a:cubicBezTo>
                    <a:pt x="867" y="248"/>
                    <a:pt x="867" y="248"/>
                    <a:pt x="867" y="248"/>
                  </a:cubicBezTo>
                  <a:cubicBezTo>
                    <a:pt x="871" y="246"/>
                    <a:pt x="871" y="246"/>
                    <a:pt x="871" y="246"/>
                  </a:cubicBezTo>
                  <a:cubicBezTo>
                    <a:pt x="871" y="245"/>
                    <a:pt x="871" y="245"/>
                    <a:pt x="871" y="245"/>
                  </a:cubicBezTo>
                  <a:cubicBezTo>
                    <a:pt x="874" y="241"/>
                    <a:pt x="874" y="239"/>
                    <a:pt x="875" y="236"/>
                  </a:cubicBezTo>
                  <a:cubicBezTo>
                    <a:pt x="875" y="235"/>
                    <a:pt x="875" y="235"/>
                    <a:pt x="875" y="235"/>
                  </a:cubicBezTo>
                  <a:cubicBezTo>
                    <a:pt x="873" y="232"/>
                    <a:pt x="869" y="233"/>
                    <a:pt x="866" y="233"/>
                  </a:cubicBezTo>
                  <a:cubicBezTo>
                    <a:pt x="866" y="234"/>
                    <a:pt x="866" y="234"/>
                    <a:pt x="866" y="234"/>
                  </a:cubicBezTo>
                  <a:cubicBezTo>
                    <a:pt x="861" y="237"/>
                    <a:pt x="861" y="237"/>
                    <a:pt x="861" y="237"/>
                  </a:cubicBezTo>
                  <a:cubicBezTo>
                    <a:pt x="852" y="242"/>
                    <a:pt x="852" y="242"/>
                    <a:pt x="852" y="242"/>
                  </a:cubicBezTo>
                  <a:cubicBezTo>
                    <a:pt x="852" y="243"/>
                    <a:pt x="852" y="243"/>
                    <a:pt x="852" y="243"/>
                  </a:cubicBezTo>
                  <a:cubicBezTo>
                    <a:pt x="851" y="243"/>
                    <a:pt x="851" y="243"/>
                    <a:pt x="851" y="243"/>
                  </a:cubicBezTo>
                  <a:cubicBezTo>
                    <a:pt x="850" y="245"/>
                    <a:pt x="849" y="246"/>
                    <a:pt x="847" y="247"/>
                  </a:cubicBezTo>
                  <a:cubicBezTo>
                    <a:pt x="843" y="250"/>
                    <a:pt x="843" y="250"/>
                    <a:pt x="843" y="250"/>
                  </a:cubicBezTo>
                  <a:cubicBezTo>
                    <a:pt x="842" y="251"/>
                    <a:pt x="839" y="254"/>
                    <a:pt x="838" y="255"/>
                  </a:cubicBezTo>
                  <a:cubicBezTo>
                    <a:pt x="837" y="257"/>
                    <a:pt x="838" y="258"/>
                    <a:pt x="837" y="260"/>
                  </a:cubicBezTo>
                  <a:cubicBezTo>
                    <a:pt x="834" y="257"/>
                    <a:pt x="827" y="253"/>
                    <a:pt x="827" y="253"/>
                  </a:cubicBezTo>
                  <a:cubicBezTo>
                    <a:pt x="826" y="252"/>
                    <a:pt x="826" y="252"/>
                    <a:pt x="826" y="252"/>
                  </a:cubicBezTo>
                  <a:cubicBezTo>
                    <a:pt x="826" y="250"/>
                    <a:pt x="826" y="250"/>
                    <a:pt x="826" y="250"/>
                  </a:cubicBezTo>
                  <a:cubicBezTo>
                    <a:pt x="826" y="249"/>
                    <a:pt x="826" y="249"/>
                    <a:pt x="826" y="249"/>
                  </a:cubicBezTo>
                  <a:cubicBezTo>
                    <a:pt x="824" y="246"/>
                    <a:pt x="812" y="246"/>
                    <a:pt x="809" y="248"/>
                  </a:cubicBezTo>
                  <a:cubicBezTo>
                    <a:pt x="806" y="250"/>
                    <a:pt x="806" y="250"/>
                    <a:pt x="806" y="250"/>
                  </a:cubicBezTo>
                  <a:cubicBezTo>
                    <a:pt x="806" y="250"/>
                    <a:pt x="806" y="250"/>
                    <a:pt x="806" y="250"/>
                  </a:cubicBezTo>
                  <a:cubicBezTo>
                    <a:pt x="804" y="256"/>
                    <a:pt x="804" y="256"/>
                    <a:pt x="804" y="256"/>
                  </a:cubicBezTo>
                  <a:cubicBezTo>
                    <a:pt x="804" y="257"/>
                    <a:pt x="804" y="258"/>
                    <a:pt x="805" y="259"/>
                  </a:cubicBezTo>
                  <a:cubicBezTo>
                    <a:pt x="806" y="261"/>
                    <a:pt x="806" y="261"/>
                    <a:pt x="806" y="261"/>
                  </a:cubicBezTo>
                  <a:cubicBezTo>
                    <a:pt x="807" y="262"/>
                    <a:pt x="807" y="262"/>
                    <a:pt x="807" y="262"/>
                  </a:cubicBezTo>
                  <a:cubicBezTo>
                    <a:pt x="809" y="263"/>
                    <a:pt x="811" y="264"/>
                    <a:pt x="813" y="264"/>
                  </a:cubicBezTo>
                  <a:cubicBezTo>
                    <a:pt x="814" y="263"/>
                    <a:pt x="814" y="263"/>
                    <a:pt x="814" y="263"/>
                  </a:cubicBezTo>
                  <a:cubicBezTo>
                    <a:pt x="815" y="263"/>
                    <a:pt x="815" y="263"/>
                    <a:pt x="815" y="263"/>
                  </a:cubicBezTo>
                  <a:cubicBezTo>
                    <a:pt x="816" y="262"/>
                    <a:pt x="816" y="262"/>
                    <a:pt x="816" y="262"/>
                  </a:cubicBezTo>
                  <a:cubicBezTo>
                    <a:pt x="817" y="261"/>
                    <a:pt x="817" y="260"/>
                    <a:pt x="818" y="259"/>
                  </a:cubicBezTo>
                  <a:cubicBezTo>
                    <a:pt x="820" y="258"/>
                    <a:pt x="820" y="258"/>
                    <a:pt x="820" y="258"/>
                  </a:cubicBezTo>
                  <a:cubicBezTo>
                    <a:pt x="821" y="257"/>
                    <a:pt x="821" y="257"/>
                    <a:pt x="821" y="257"/>
                  </a:cubicBezTo>
                  <a:cubicBezTo>
                    <a:pt x="822" y="257"/>
                    <a:pt x="826" y="257"/>
                    <a:pt x="827" y="259"/>
                  </a:cubicBezTo>
                  <a:cubicBezTo>
                    <a:pt x="828" y="261"/>
                    <a:pt x="828" y="261"/>
                    <a:pt x="828" y="261"/>
                  </a:cubicBezTo>
                  <a:cubicBezTo>
                    <a:pt x="842" y="280"/>
                    <a:pt x="842" y="280"/>
                    <a:pt x="842" y="280"/>
                  </a:cubicBezTo>
                  <a:cubicBezTo>
                    <a:pt x="850" y="293"/>
                    <a:pt x="850" y="293"/>
                    <a:pt x="850" y="293"/>
                  </a:cubicBezTo>
                  <a:cubicBezTo>
                    <a:pt x="856" y="302"/>
                    <a:pt x="856" y="302"/>
                    <a:pt x="856" y="302"/>
                  </a:cubicBezTo>
                  <a:cubicBezTo>
                    <a:pt x="856" y="302"/>
                    <a:pt x="856" y="303"/>
                    <a:pt x="856" y="304"/>
                  </a:cubicBezTo>
                  <a:cubicBezTo>
                    <a:pt x="851" y="306"/>
                    <a:pt x="851" y="306"/>
                    <a:pt x="851" y="306"/>
                  </a:cubicBezTo>
                  <a:cubicBezTo>
                    <a:pt x="853" y="308"/>
                    <a:pt x="854" y="308"/>
                    <a:pt x="856" y="310"/>
                  </a:cubicBezTo>
                  <a:cubicBezTo>
                    <a:pt x="857" y="311"/>
                    <a:pt x="857" y="313"/>
                    <a:pt x="858" y="315"/>
                  </a:cubicBezTo>
                  <a:cubicBezTo>
                    <a:pt x="860" y="318"/>
                    <a:pt x="863" y="320"/>
                    <a:pt x="866" y="318"/>
                  </a:cubicBezTo>
                  <a:cubicBezTo>
                    <a:pt x="869" y="316"/>
                    <a:pt x="867" y="311"/>
                    <a:pt x="867" y="308"/>
                  </a:cubicBezTo>
                  <a:cubicBezTo>
                    <a:pt x="867" y="306"/>
                    <a:pt x="866" y="301"/>
                    <a:pt x="865" y="298"/>
                  </a:cubicBezTo>
                  <a:cubicBezTo>
                    <a:pt x="862" y="294"/>
                    <a:pt x="862" y="294"/>
                    <a:pt x="862" y="294"/>
                  </a:cubicBezTo>
                  <a:cubicBezTo>
                    <a:pt x="854" y="281"/>
                    <a:pt x="854" y="281"/>
                    <a:pt x="854" y="281"/>
                  </a:cubicBezTo>
                  <a:close/>
                  <a:moveTo>
                    <a:pt x="608" y="140"/>
                  </a:moveTo>
                  <a:cubicBezTo>
                    <a:pt x="606" y="142"/>
                    <a:pt x="606" y="143"/>
                    <a:pt x="603" y="143"/>
                  </a:cubicBezTo>
                  <a:cubicBezTo>
                    <a:pt x="601" y="145"/>
                    <a:pt x="600" y="144"/>
                    <a:pt x="598" y="147"/>
                  </a:cubicBezTo>
                  <a:cubicBezTo>
                    <a:pt x="596" y="146"/>
                    <a:pt x="596" y="146"/>
                    <a:pt x="596" y="146"/>
                  </a:cubicBezTo>
                  <a:cubicBezTo>
                    <a:pt x="595" y="147"/>
                    <a:pt x="592" y="150"/>
                    <a:pt x="592" y="150"/>
                  </a:cubicBezTo>
                  <a:cubicBezTo>
                    <a:pt x="591" y="150"/>
                    <a:pt x="591" y="150"/>
                    <a:pt x="589" y="150"/>
                  </a:cubicBezTo>
                  <a:cubicBezTo>
                    <a:pt x="589" y="151"/>
                    <a:pt x="589" y="151"/>
                    <a:pt x="587" y="152"/>
                  </a:cubicBezTo>
                  <a:cubicBezTo>
                    <a:pt x="582" y="154"/>
                    <a:pt x="584" y="154"/>
                    <a:pt x="578" y="155"/>
                  </a:cubicBezTo>
                  <a:cubicBezTo>
                    <a:pt x="577" y="157"/>
                    <a:pt x="577" y="157"/>
                    <a:pt x="577" y="157"/>
                  </a:cubicBezTo>
                  <a:cubicBezTo>
                    <a:pt x="579" y="158"/>
                    <a:pt x="579" y="158"/>
                    <a:pt x="579" y="158"/>
                  </a:cubicBezTo>
                  <a:cubicBezTo>
                    <a:pt x="580" y="158"/>
                    <a:pt x="580" y="158"/>
                    <a:pt x="580" y="158"/>
                  </a:cubicBezTo>
                  <a:cubicBezTo>
                    <a:pt x="586" y="160"/>
                    <a:pt x="590" y="157"/>
                    <a:pt x="595" y="157"/>
                  </a:cubicBezTo>
                  <a:cubicBezTo>
                    <a:pt x="600" y="157"/>
                    <a:pt x="598" y="158"/>
                    <a:pt x="602" y="156"/>
                  </a:cubicBezTo>
                  <a:cubicBezTo>
                    <a:pt x="605" y="154"/>
                    <a:pt x="606" y="154"/>
                    <a:pt x="609" y="153"/>
                  </a:cubicBezTo>
                  <a:cubicBezTo>
                    <a:pt x="616" y="151"/>
                    <a:pt x="615" y="150"/>
                    <a:pt x="621" y="146"/>
                  </a:cubicBezTo>
                  <a:cubicBezTo>
                    <a:pt x="625" y="142"/>
                    <a:pt x="628" y="139"/>
                    <a:pt x="631" y="136"/>
                  </a:cubicBezTo>
                  <a:cubicBezTo>
                    <a:pt x="633" y="134"/>
                    <a:pt x="634" y="130"/>
                    <a:pt x="636" y="131"/>
                  </a:cubicBezTo>
                  <a:cubicBezTo>
                    <a:pt x="637" y="131"/>
                    <a:pt x="637" y="136"/>
                    <a:pt x="637" y="137"/>
                  </a:cubicBezTo>
                  <a:cubicBezTo>
                    <a:pt x="637" y="138"/>
                    <a:pt x="637" y="138"/>
                    <a:pt x="637" y="138"/>
                  </a:cubicBezTo>
                  <a:cubicBezTo>
                    <a:pt x="637" y="138"/>
                    <a:pt x="639" y="149"/>
                    <a:pt x="639" y="150"/>
                  </a:cubicBezTo>
                  <a:cubicBezTo>
                    <a:pt x="639" y="153"/>
                    <a:pt x="639" y="154"/>
                    <a:pt x="640" y="156"/>
                  </a:cubicBezTo>
                  <a:cubicBezTo>
                    <a:pt x="641" y="159"/>
                    <a:pt x="642" y="160"/>
                    <a:pt x="642" y="162"/>
                  </a:cubicBezTo>
                  <a:cubicBezTo>
                    <a:pt x="642" y="168"/>
                    <a:pt x="644" y="170"/>
                    <a:pt x="647" y="173"/>
                  </a:cubicBezTo>
                  <a:cubicBezTo>
                    <a:pt x="649" y="175"/>
                    <a:pt x="655" y="181"/>
                    <a:pt x="657" y="182"/>
                  </a:cubicBezTo>
                  <a:cubicBezTo>
                    <a:pt x="661" y="183"/>
                    <a:pt x="665" y="184"/>
                    <a:pt x="667" y="182"/>
                  </a:cubicBezTo>
                  <a:cubicBezTo>
                    <a:pt x="668" y="177"/>
                    <a:pt x="667" y="177"/>
                    <a:pt x="664" y="174"/>
                  </a:cubicBezTo>
                  <a:cubicBezTo>
                    <a:pt x="662" y="172"/>
                    <a:pt x="663" y="170"/>
                    <a:pt x="661" y="167"/>
                  </a:cubicBezTo>
                  <a:cubicBezTo>
                    <a:pt x="656" y="161"/>
                    <a:pt x="655" y="159"/>
                    <a:pt x="653" y="153"/>
                  </a:cubicBezTo>
                  <a:cubicBezTo>
                    <a:pt x="651" y="148"/>
                    <a:pt x="650" y="142"/>
                    <a:pt x="647" y="138"/>
                  </a:cubicBezTo>
                  <a:cubicBezTo>
                    <a:pt x="646" y="135"/>
                    <a:pt x="646" y="133"/>
                    <a:pt x="646" y="129"/>
                  </a:cubicBezTo>
                  <a:cubicBezTo>
                    <a:pt x="646" y="128"/>
                    <a:pt x="646" y="126"/>
                    <a:pt x="645" y="125"/>
                  </a:cubicBezTo>
                  <a:cubicBezTo>
                    <a:pt x="644" y="122"/>
                    <a:pt x="643" y="124"/>
                    <a:pt x="644" y="121"/>
                  </a:cubicBezTo>
                  <a:cubicBezTo>
                    <a:pt x="652" y="123"/>
                    <a:pt x="652" y="123"/>
                    <a:pt x="652" y="123"/>
                  </a:cubicBezTo>
                  <a:cubicBezTo>
                    <a:pt x="654" y="124"/>
                    <a:pt x="654" y="124"/>
                    <a:pt x="654" y="124"/>
                  </a:cubicBezTo>
                  <a:cubicBezTo>
                    <a:pt x="660" y="126"/>
                    <a:pt x="665" y="126"/>
                    <a:pt x="668" y="123"/>
                  </a:cubicBezTo>
                  <a:cubicBezTo>
                    <a:pt x="669" y="122"/>
                    <a:pt x="669" y="122"/>
                    <a:pt x="669" y="122"/>
                  </a:cubicBezTo>
                  <a:cubicBezTo>
                    <a:pt x="670" y="117"/>
                    <a:pt x="670" y="114"/>
                    <a:pt x="665" y="112"/>
                  </a:cubicBezTo>
                  <a:cubicBezTo>
                    <a:pt x="662" y="111"/>
                    <a:pt x="662" y="111"/>
                    <a:pt x="662" y="111"/>
                  </a:cubicBezTo>
                  <a:cubicBezTo>
                    <a:pt x="659" y="110"/>
                    <a:pt x="659" y="111"/>
                    <a:pt x="656" y="110"/>
                  </a:cubicBezTo>
                  <a:cubicBezTo>
                    <a:pt x="650" y="108"/>
                    <a:pt x="650" y="108"/>
                    <a:pt x="650" y="108"/>
                  </a:cubicBezTo>
                  <a:cubicBezTo>
                    <a:pt x="654" y="100"/>
                    <a:pt x="654" y="100"/>
                    <a:pt x="654" y="100"/>
                  </a:cubicBezTo>
                  <a:cubicBezTo>
                    <a:pt x="656" y="91"/>
                    <a:pt x="656" y="91"/>
                    <a:pt x="656" y="91"/>
                  </a:cubicBezTo>
                  <a:cubicBezTo>
                    <a:pt x="659" y="84"/>
                    <a:pt x="659" y="84"/>
                    <a:pt x="659" y="84"/>
                  </a:cubicBezTo>
                  <a:cubicBezTo>
                    <a:pt x="660" y="83"/>
                    <a:pt x="658" y="80"/>
                    <a:pt x="657" y="79"/>
                  </a:cubicBezTo>
                  <a:cubicBezTo>
                    <a:pt x="653" y="79"/>
                    <a:pt x="653" y="79"/>
                    <a:pt x="653" y="79"/>
                  </a:cubicBezTo>
                  <a:cubicBezTo>
                    <a:pt x="652" y="80"/>
                    <a:pt x="651" y="81"/>
                    <a:pt x="651" y="84"/>
                  </a:cubicBezTo>
                  <a:cubicBezTo>
                    <a:pt x="650" y="84"/>
                    <a:pt x="650" y="84"/>
                    <a:pt x="650" y="84"/>
                  </a:cubicBezTo>
                  <a:cubicBezTo>
                    <a:pt x="649" y="88"/>
                    <a:pt x="647" y="88"/>
                    <a:pt x="647" y="91"/>
                  </a:cubicBezTo>
                  <a:cubicBezTo>
                    <a:pt x="646" y="94"/>
                    <a:pt x="646" y="94"/>
                    <a:pt x="646" y="94"/>
                  </a:cubicBezTo>
                  <a:cubicBezTo>
                    <a:pt x="641" y="105"/>
                    <a:pt x="641" y="105"/>
                    <a:pt x="641" y="105"/>
                  </a:cubicBezTo>
                  <a:cubicBezTo>
                    <a:pt x="640" y="104"/>
                    <a:pt x="640" y="105"/>
                    <a:pt x="638" y="104"/>
                  </a:cubicBezTo>
                  <a:cubicBezTo>
                    <a:pt x="638" y="104"/>
                    <a:pt x="638" y="104"/>
                    <a:pt x="638" y="104"/>
                  </a:cubicBezTo>
                  <a:cubicBezTo>
                    <a:pt x="634" y="103"/>
                    <a:pt x="632" y="104"/>
                    <a:pt x="631" y="104"/>
                  </a:cubicBezTo>
                  <a:cubicBezTo>
                    <a:pt x="631" y="104"/>
                    <a:pt x="631" y="104"/>
                    <a:pt x="631" y="104"/>
                  </a:cubicBezTo>
                  <a:cubicBezTo>
                    <a:pt x="628" y="103"/>
                    <a:pt x="628" y="102"/>
                    <a:pt x="626" y="101"/>
                  </a:cubicBezTo>
                  <a:cubicBezTo>
                    <a:pt x="625" y="101"/>
                    <a:pt x="620" y="104"/>
                    <a:pt x="618" y="105"/>
                  </a:cubicBezTo>
                  <a:cubicBezTo>
                    <a:pt x="618" y="106"/>
                    <a:pt x="618" y="106"/>
                    <a:pt x="618" y="106"/>
                  </a:cubicBezTo>
                  <a:cubicBezTo>
                    <a:pt x="617" y="109"/>
                    <a:pt x="620" y="113"/>
                    <a:pt x="622" y="115"/>
                  </a:cubicBezTo>
                  <a:cubicBezTo>
                    <a:pt x="623" y="115"/>
                    <a:pt x="623" y="115"/>
                    <a:pt x="623" y="115"/>
                  </a:cubicBezTo>
                  <a:cubicBezTo>
                    <a:pt x="624" y="116"/>
                    <a:pt x="624" y="116"/>
                    <a:pt x="624" y="116"/>
                  </a:cubicBezTo>
                  <a:cubicBezTo>
                    <a:pt x="628" y="117"/>
                    <a:pt x="629" y="116"/>
                    <a:pt x="632" y="117"/>
                  </a:cubicBezTo>
                  <a:cubicBezTo>
                    <a:pt x="631" y="118"/>
                    <a:pt x="632" y="116"/>
                    <a:pt x="631" y="118"/>
                  </a:cubicBezTo>
                  <a:cubicBezTo>
                    <a:pt x="631" y="120"/>
                    <a:pt x="627" y="123"/>
                    <a:pt x="626" y="125"/>
                  </a:cubicBezTo>
                  <a:cubicBezTo>
                    <a:pt x="624" y="127"/>
                    <a:pt x="623" y="129"/>
                    <a:pt x="621" y="131"/>
                  </a:cubicBezTo>
                  <a:cubicBezTo>
                    <a:pt x="618" y="134"/>
                    <a:pt x="616" y="134"/>
                    <a:pt x="614" y="135"/>
                  </a:cubicBezTo>
                  <a:cubicBezTo>
                    <a:pt x="611" y="138"/>
                    <a:pt x="613" y="139"/>
                    <a:pt x="608" y="140"/>
                  </a:cubicBezTo>
                  <a:close/>
                  <a:moveTo>
                    <a:pt x="356" y="137"/>
                  </a:moveTo>
                  <a:cubicBezTo>
                    <a:pt x="355" y="135"/>
                    <a:pt x="355" y="135"/>
                    <a:pt x="355" y="135"/>
                  </a:cubicBezTo>
                  <a:cubicBezTo>
                    <a:pt x="354" y="132"/>
                    <a:pt x="350" y="135"/>
                    <a:pt x="348" y="132"/>
                  </a:cubicBezTo>
                  <a:cubicBezTo>
                    <a:pt x="353" y="130"/>
                    <a:pt x="353" y="130"/>
                    <a:pt x="353" y="130"/>
                  </a:cubicBezTo>
                  <a:cubicBezTo>
                    <a:pt x="354" y="131"/>
                    <a:pt x="354" y="131"/>
                    <a:pt x="354" y="131"/>
                  </a:cubicBezTo>
                  <a:cubicBezTo>
                    <a:pt x="355" y="130"/>
                    <a:pt x="355" y="130"/>
                    <a:pt x="355" y="130"/>
                  </a:cubicBezTo>
                  <a:cubicBezTo>
                    <a:pt x="356" y="130"/>
                    <a:pt x="356" y="129"/>
                    <a:pt x="356" y="129"/>
                  </a:cubicBezTo>
                  <a:cubicBezTo>
                    <a:pt x="357" y="129"/>
                    <a:pt x="358" y="129"/>
                    <a:pt x="359" y="130"/>
                  </a:cubicBezTo>
                  <a:cubicBezTo>
                    <a:pt x="359" y="131"/>
                    <a:pt x="359" y="131"/>
                    <a:pt x="359" y="131"/>
                  </a:cubicBezTo>
                  <a:cubicBezTo>
                    <a:pt x="359" y="134"/>
                    <a:pt x="359" y="136"/>
                    <a:pt x="357" y="137"/>
                  </a:cubicBezTo>
                  <a:cubicBezTo>
                    <a:pt x="358" y="138"/>
                    <a:pt x="358" y="140"/>
                    <a:pt x="357" y="140"/>
                  </a:cubicBezTo>
                  <a:cubicBezTo>
                    <a:pt x="356" y="141"/>
                    <a:pt x="356" y="140"/>
                    <a:pt x="356" y="140"/>
                  </a:cubicBezTo>
                  <a:cubicBezTo>
                    <a:pt x="355" y="139"/>
                    <a:pt x="357" y="138"/>
                    <a:pt x="356" y="137"/>
                  </a:cubicBezTo>
                  <a:close/>
                  <a:moveTo>
                    <a:pt x="340" y="139"/>
                  </a:moveTo>
                  <a:cubicBezTo>
                    <a:pt x="340" y="138"/>
                    <a:pt x="341" y="138"/>
                    <a:pt x="342" y="137"/>
                  </a:cubicBezTo>
                  <a:cubicBezTo>
                    <a:pt x="343" y="137"/>
                    <a:pt x="344" y="138"/>
                    <a:pt x="344" y="139"/>
                  </a:cubicBezTo>
                  <a:cubicBezTo>
                    <a:pt x="345" y="141"/>
                    <a:pt x="347" y="143"/>
                    <a:pt x="349" y="143"/>
                  </a:cubicBezTo>
                  <a:cubicBezTo>
                    <a:pt x="350" y="146"/>
                    <a:pt x="347" y="145"/>
                    <a:pt x="348" y="148"/>
                  </a:cubicBezTo>
                  <a:cubicBezTo>
                    <a:pt x="348" y="148"/>
                    <a:pt x="348" y="148"/>
                    <a:pt x="348" y="148"/>
                  </a:cubicBezTo>
                  <a:cubicBezTo>
                    <a:pt x="349" y="149"/>
                    <a:pt x="349" y="149"/>
                    <a:pt x="349" y="149"/>
                  </a:cubicBezTo>
                  <a:cubicBezTo>
                    <a:pt x="353" y="152"/>
                    <a:pt x="353" y="152"/>
                    <a:pt x="353" y="152"/>
                  </a:cubicBezTo>
                  <a:cubicBezTo>
                    <a:pt x="354" y="152"/>
                    <a:pt x="352" y="153"/>
                    <a:pt x="354" y="152"/>
                  </a:cubicBezTo>
                  <a:cubicBezTo>
                    <a:pt x="356" y="152"/>
                    <a:pt x="356" y="152"/>
                    <a:pt x="356" y="152"/>
                  </a:cubicBezTo>
                  <a:cubicBezTo>
                    <a:pt x="358" y="150"/>
                    <a:pt x="358" y="150"/>
                    <a:pt x="360" y="148"/>
                  </a:cubicBezTo>
                  <a:cubicBezTo>
                    <a:pt x="362" y="148"/>
                    <a:pt x="362" y="148"/>
                    <a:pt x="362" y="148"/>
                  </a:cubicBezTo>
                  <a:cubicBezTo>
                    <a:pt x="363" y="150"/>
                    <a:pt x="363" y="150"/>
                    <a:pt x="363" y="150"/>
                  </a:cubicBezTo>
                  <a:cubicBezTo>
                    <a:pt x="361" y="152"/>
                    <a:pt x="358" y="155"/>
                    <a:pt x="356" y="156"/>
                  </a:cubicBezTo>
                  <a:cubicBezTo>
                    <a:pt x="356" y="156"/>
                    <a:pt x="356" y="156"/>
                    <a:pt x="356" y="156"/>
                  </a:cubicBezTo>
                  <a:cubicBezTo>
                    <a:pt x="354" y="157"/>
                    <a:pt x="353" y="157"/>
                    <a:pt x="353" y="158"/>
                  </a:cubicBezTo>
                  <a:cubicBezTo>
                    <a:pt x="353" y="160"/>
                    <a:pt x="352" y="158"/>
                    <a:pt x="353" y="160"/>
                  </a:cubicBezTo>
                  <a:cubicBezTo>
                    <a:pt x="353" y="161"/>
                    <a:pt x="353" y="161"/>
                    <a:pt x="353" y="161"/>
                  </a:cubicBezTo>
                  <a:cubicBezTo>
                    <a:pt x="354" y="162"/>
                    <a:pt x="358" y="162"/>
                    <a:pt x="360" y="162"/>
                  </a:cubicBezTo>
                  <a:cubicBezTo>
                    <a:pt x="366" y="159"/>
                    <a:pt x="366" y="159"/>
                    <a:pt x="366" y="159"/>
                  </a:cubicBezTo>
                  <a:cubicBezTo>
                    <a:pt x="367" y="160"/>
                    <a:pt x="367" y="160"/>
                    <a:pt x="367" y="161"/>
                  </a:cubicBezTo>
                  <a:cubicBezTo>
                    <a:pt x="371" y="169"/>
                    <a:pt x="371" y="169"/>
                    <a:pt x="371" y="169"/>
                  </a:cubicBezTo>
                  <a:cubicBezTo>
                    <a:pt x="372" y="168"/>
                    <a:pt x="372" y="169"/>
                    <a:pt x="373" y="168"/>
                  </a:cubicBezTo>
                  <a:cubicBezTo>
                    <a:pt x="374" y="168"/>
                    <a:pt x="375" y="161"/>
                    <a:pt x="376" y="160"/>
                  </a:cubicBezTo>
                  <a:cubicBezTo>
                    <a:pt x="375" y="159"/>
                    <a:pt x="375" y="159"/>
                    <a:pt x="375" y="159"/>
                  </a:cubicBezTo>
                  <a:cubicBezTo>
                    <a:pt x="375" y="158"/>
                    <a:pt x="375" y="158"/>
                    <a:pt x="375" y="158"/>
                  </a:cubicBezTo>
                  <a:cubicBezTo>
                    <a:pt x="375" y="154"/>
                    <a:pt x="375" y="154"/>
                    <a:pt x="375" y="154"/>
                  </a:cubicBezTo>
                  <a:cubicBezTo>
                    <a:pt x="376" y="154"/>
                    <a:pt x="376" y="154"/>
                    <a:pt x="376" y="154"/>
                  </a:cubicBezTo>
                  <a:cubicBezTo>
                    <a:pt x="378" y="153"/>
                    <a:pt x="378" y="153"/>
                    <a:pt x="378" y="153"/>
                  </a:cubicBezTo>
                  <a:cubicBezTo>
                    <a:pt x="379" y="153"/>
                    <a:pt x="379" y="151"/>
                    <a:pt x="379" y="150"/>
                  </a:cubicBezTo>
                  <a:cubicBezTo>
                    <a:pt x="378" y="148"/>
                    <a:pt x="378" y="148"/>
                    <a:pt x="378" y="148"/>
                  </a:cubicBezTo>
                  <a:cubicBezTo>
                    <a:pt x="377" y="148"/>
                    <a:pt x="373" y="147"/>
                    <a:pt x="371" y="148"/>
                  </a:cubicBezTo>
                  <a:cubicBezTo>
                    <a:pt x="369" y="145"/>
                    <a:pt x="369" y="145"/>
                    <a:pt x="369" y="145"/>
                  </a:cubicBezTo>
                  <a:cubicBezTo>
                    <a:pt x="370" y="143"/>
                    <a:pt x="370" y="143"/>
                    <a:pt x="371" y="141"/>
                  </a:cubicBezTo>
                  <a:cubicBezTo>
                    <a:pt x="373" y="140"/>
                    <a:pt x="373" y="140"/>
                    <a:pt x="373" y="140"/>
                  </a:cubicBezTo>
                  <a:cubicBezTo>
                    <a:pt x="374" y="139"/>
                    <a:pt x="374" y="139"/>
                    <a:pt x="374" y="139"/>
                  </a:cubicBezTo>
                  <a:cubicBezTo>
                    <a:pt x="372" y="137"/>
                    <a:pt x="367" y="137"/>
                    <a:pt x="366" y="135"/>
                  </a:cubicBezTo>
                  <a:cubicBezTo>
                    <a:pt x="365" y="134"/>
                    <a:pt x="368" y="132"/>
                    <a:pt x="368" y="129"/>
                  </a:cubicBezTo>
                  <a:cubicBezTo>
                    <a:pt x="368" y="128"/>
                    <a:pt x="368" y="125"/>
                    <a:pt x="368" y="124"/>
                  </a:cubicBezTo>
                  <a:cubicBezTo>
                    <a:pt x="372" y="122"/>
                    <a:pt x="382" y="112"/>
                    <a:pt x="385" y="121"/>
                  </a:cubicBezTo>
                  <a:cubicBezTo>
                    <a:pt x="387" y="127"/>
                    <a:pt x="387" y="127"/>
                    <a:pt x="387" y="127"/>
                  </a:cubicBezTo>
                  <a:cubicBezTo>
                    <a:pt x="391" y="135"/>
                    <a:pt x="391" y="135"/>
                    <a:pt x="391" y="135"/>
                  </a:cubicBezTo>
                  <a:cubicBezTo>
                    <a:pt x="391" y="136"/>
                    <a:pt x="391" y="136"/>
                    <a:pt x="391" y="136"/>
                  </a:cubicBezTo>
                  <a:cubicBezTo>
                    <a:pt x="391" y="137"/>
                    <a:pt x="391" y="139"/>
                    <a:pt x="391" y="140"/>
                  </a:cubicBezTo>
                  <a:cubicBezTo>
                    <a:pt x="393" y="144"/>
                    <a:pt x="394" y="142"/>
                    <a:pt x="395" y="147"/>
                  </a:cubicBezTo>
                  <a:cubicBezTo>
                    <a:pt x="396" y="150"/>
                    <a:pt x="396" y="152"/>
                    <a:pt x="396" y="155"/>
                  </a:cubicBezTo>
                  <a:cubicBezTo>
                    <a:pt x="395" y="156"/>
                    <a:pt x="395" y="156"/>
                    <a:pt x="395" y="156"/>
                  </a:cubicBezTo>
                  <a:cubicBezTo>
                    <a:pt x="394" y="157"/>
                    <a:pt x="394" y="157"/>
                    <a:pt x="394" y="157"/>
                  </a:cubicBezTo>
                  <a:cubicBezTo>
                    <a:pt x="391" y="158"/>
                    <a:pt x="391" y="158"/>
                    <a:pt x="391" y="158"/>
                  </a:cubicBezTo>
                  <a:cubicBezTo>
                    <a:pt x="390" y="158"/>
                    <a:pt x="390" y="159"/>
                    <a:pt x="390" y="159"/>
                  </a:cubicBezTo>
                  <a:cubicBezTo>
                    <a:pt x="392" y="163"/>
                    <a:pt x="395" y="164"/>
                    <a:pt x="396" y="165"/>
                  </a:cubicBezTo>
                  <a:cubicBezTo>
                    <a:pt x="396" y="165"/>
                    <a:pt x="396" y="165"/>
                    <a:pt x="396" y="165"/>
                  </a:cubicBezTo>
                  <a:cubicBezTo>
                    <a:pt x="396" y="166"/>
                    <a:pt x="396" y="166"/>
                    <a:pt x="396" y="166"/>
                  </a:cubicBezTo>
                  <a:cubicBezTo>
                    <a:pt x="398" y="167"/>
                    <a:pt x="401" y="169"/>
                    <a:pt x="403" y="168"/>
                  </a:cubicBezTo>
                  <a:cubicBezTo>
                    <a:pt x="405" y="167"/>
                    <a:pt x="405" y="167"/>
                    <a:pt x="405" y="167"/>
                  </a:cubicBezTo>
                  <a:cubicBezTo>
                    <a:pt x="406" y="167"/>
                    <a:pt x="406" y="167"/>
                    <a:pt x="406" y="167"/>
                  </a:cubicBezTo>
                  <a:cubicBezTo>
                    <a:pt x="410" y="162"/>
                    <a:pt x="409" y="160"/>
                    <a:pt x="409" y="153"/>
                  </a:cubicBezTo>
                  <a:cubicBezTo>
                    <a:pt x="409" y="149"/>
                    <a:pt x="410" y="144"/>
                    <a:pt x="407" y="138"/>
                  </a:cubicBezTo>
                  <a:cubicBezTo>
                    <a:pt x="406" y="136"/>
                    <a:pt x="406" y="136"/>
                    <a:pt x="406" y="136"/>
                  </a:cubicBezTo>
                  <a:cubicBezTo>
                    <a:pt x="404" y="133"/>
                    <a:pt x="404" y="129"/>
                    <a:pt x="402" y="126"/>
                  </a:cubicBezTo>
                  <a:cubicBezTo>
                    <a:pt x="401" y="121"/>
                    <a:pt x="400" y="120"/>
                    <a:pt x="398" y="115"/>
                  </a:cubicBezTo>
                  <a:cubicBezTo>
                    <a:pt x="395" y="109"/>
                    <a:pt x="395" y="109"/>
                    <a:pt x="395" y="109"/>
                  </a:cubicBezTo>
                  <a:cubicBezTo>
                    <a:pt x="392" y="103"/>
                    <a:pt x="385" y="104"/>
                    <a:pt x="379" y="107"/>
                  </a:cubicBezTo>
                  <a:cubicBezTo>
                    <a:pt x="368" y="113"/>
                    <a:pt x="368" y="113"/>
                    <a:pt x="368" y="113"/>
                  </a:cubicBezTo>
                  <a:cubicBezTo>
                    <a:pt x="363" y="115"/>
                    <a:pt x="359" y="119"/>
                    <a:pt x="352" y="122"/>
                  </a:cubicBezTo>
                  <a:cubicBezTo>
                    <a:pt x="344" y="126"/>
                    <a:pt x="344" y="126"/>
                    <a:pt x="344" y="126"/>
                  </a:cubicBezTo>
                  <a:cubicBezTo>
                    <a:pt x="344" y="124"/>
                    <a:pt x="346" y="119"/>
                    <a:pt x="347" y="118"/>
                  </a:cubicBezTo>
                  <a:cubicBezTo>
                    <a:pt x="346" y="117"/>
                    <a:pt x="346" y="117"/>
                    <a:pt x="346" y="117"/>
                  </a:cubicBezTo>
                  <a:cubicBezTo>
                    <a:pt x="347" y="113"/>
                    <a:pt x="347" y="113"/>
                    <a:pt x="347" y="113"/>
                  </a:cubicBezTo>
                  <a:cubicBezTo>
                    <a:pt x="348" y="112"/>
                    <a:pt x="348" y="112"/>
                    <a:pt x="348" y="112"/>
                  </a:cubicBezTo>
                  <a:cubicBezTo>
                    <a:pt x="353" y="110"/>
                    <a:pt x="353" y="110"/>
                    <a:pt x="353" y="110"/>
                  </a:cubicBezTo>
                  <a:cubicBezTo>
                    <a:pt x="354" y="110"/>
                    <a:pt x="354" y="110"/>
                    <a:pt x="354" y="110"/>
                  </a:cubicBezTo>
                  <a:cubicBezTo>
                    <a:pt x="358" y="105"/>
                    <a:pt x="358" y="105"/>
                    <a:pt x="358" y="105"/>
                  </a:cubicBezTo>
                  <a:cubicBezTo>
                    <a:pt x="359" y="105"/>
                    <a:pt x="359" y="105"/>
                    <a:pt x="359" y="105"/>
                  </a:cubicBezTo>
                  <a:cubicBezTo>
                    <a:pt x="361" y="104"/>
                    <a:pt x="361" y="104"/>
                    <a:pt x="361" y="104"/>
                  </a:cubicBezTo>
                  <a:cubicBezTo>
                    <a:pt x="362" y="103"/>
                    <a:pt x="364" y="99"/>
                    <a:pt x="363" y="98"/>
                  </a:cubicBezTo>
                  <a:cubicBezTo>
                    <a:pt x="362" y="95"/>
                    <a:pt x="360" y="94"/>
                    <a:pt x="357" y="94"/>
                  </a:cubicBezTo>
                  <a:cubicBezTo>
                    <a:pt x="356" y="94"/>
                    <a:pt x="356" y="94"/>
                    <a:pt x="356" y="94"/>
                  </a:cubicBezTo>
                  <a:cubicBezTo>
                    <a:pt x="353" y="96"/>
                    <a:pt x="353" y="96"/>
                    <a:pt x="353" y="96"/>
                  </a:cubicBezTo>
                  <a:cubicBezTo>
                    <a:pt x="351" y="97"/>
                    <a:pt x="352" y="93"/>
                    <a:pt x="350" y="94"/>
                  </a:cubicBezTo>
                  <a:cubicBezTo>
                    <a:pt x="349" y="94"/>
                    <a:pt x="349" y="94"/>
                    <a:pt x="348" y="95"/>
                  </a:cubicBezTo>
                  <a:cubicBezTo>
                    <a:pt x="348" y="99"/>
                    <a:pt x="348" y="99"/>
                    <a:pt x="348" y="99"/>
                  </a:cubicBezTo>
                  <a:cubicBezTo>
                    <a:pt x="347" y="99"/>
                    <a:pt x="347" y="100"/>
                    <a:pt x="346" y="98"/>
                  </a:cubicBezTo>
                  <a:cubicBezTo>
                    <a:pt x="346" y="98"/>
                    <a:pt x="346" y="98"/>
                    <a:pt x="346" y="98"/>
                  </a:cubicBezTo>
                  <a:cubicBezTo>
                    <a:pt x="345" y="95"/>
                    <a:pt x="346" y="95"/>
                    <a:pt x="345" y="92"/>
                  </a:cubicBezTo>
                  <a:cubicBezTo>
                    <a:pt x="340" y="82"/>
                    <a:pt x="340" y="82"/>
                    <a:pt x="340" y="82"/>
                  </a:cubicBezTo>
                  <a:cubicBezTo>
                    <a:pt x="340" y="82"/>
                    <a:pt x="340" y="82"/>
                    <a:pt x="340" y="82"/>
                  </a:cubicBezTo>
                  <a:cubicBezTo>
                    <a:pt x="337" y="79"/>
                    <a:pt x="335" y="79"/>
                    <a:pt x="332" y="79"/>
                  </a:cubicBezTo>
                  <a:cubicBezTo>
                    <a:pt x="329" y="81"/>
                    <a:pt x="330" y="81"/>
                    <a:pt x="328" y="82"/>
                  </a:cubicBezTo>
                  <a:cubicBezTo>
                    <a:pt x="329" y="85"/>
                    <a:pt x="329" y="86"/>
                    <a:pt x="330" y="88"/>
                  </a:cubicBezTo>
                  <a:cubicBezTo>
                    <a:pt x="332" y="93"/>
                    <a:pt x="332" y="93"/>
                    <a:pt x="332" y="93"/>
                  </a:cubicBezTo>
                  <a:cubicBezTo>
                    <a:pt x="333" y="95"/>
                    <a:pt x="333" y="98"/>
                    <a:pt x="333" y="100"/>
                  </a:cubicBezTo>
                  <a:cubicBezTo>
                    <a:pt x="333" y="101"/>
                    <a:pt x="333" y="101"/>
                    <a:pt x="333" y="101"/>
                  </a:cubicBezTo>
                  <a:cubicBezTo>
                    <a:pt x="334" y="103"/>
                    <a:pt x="334" y="103"/>
                    <a:pt x="334" y="103"/>
                  </a:cubicBezTo>
                  <a:cubicBezTo>
                    <a:pt x="335" y="104"/>
                    <a:pt x="335" y="104"/>
                    <a:pt x="335" y="104"/>
                  </a:cubicBezTo>
                  <a:cubicBezTo>
                    <a:pt x="335" y="105"/>
                    <a:pt x="335" y="107"/>
                    <a:pt x="334" y="107"/>
                  </a:cubicBezTo>
                  <a:cubicBezTo>
                    <a:pt x="328" y="110"/>
                    <a:pt x="328" y="110"/>
                    <a:pt x="328" y="110"/>
                  </a:cubicBezTo>
                  <a:cubicBezTo>
                    <a:pt x="328" y="110"/>
                    <a:pt x="328" y="110"/>
                    <a:pt x="328" y="110"/>
                  </a:cubicBezTo>
                  <a:cubicBezTo>
                    <a:pt x="327" y="111"/>
                    <a:pt x="326" y="112"/>
                    <a:pt x="326" y="113"/>
                  </a:cubicBezTo>
                  <a:cubicBezTo>
                    <a:pt x="327" y="115"/>
                    <a:pt x="327" y="115"/>
                    <a:pt x="327" y="115"/>
                  </a:cubicBezTo>
                  <a:cubicBezTo>
                    <a:pt x="328" y="117"/>
                    <a:pt x="335" y="117"/>
                    <a:pt x="336" y="118"/>
                  </a:cubicBezTo>
                  <a:cubicBezTo>
                    <a:pt x="337" y="122"/>
                    <a:pt x="335" y="139"/>
                    <a:pt x="333" y="140"/>
                  </a:cubicBezTo>
                  <a:cubicBezTo>
                    <a:pt x="332" y="140"/>
                    <a:pt x="332" y="140"/>
                    <a:pt x="331" y="139"/>
                  </a:cubicBezTo>
                  <a:cubicBezTo>
                    <a:pt x="331" y="139"/>
                    <a:pt x="331" y="139"/>
                    <a:pt x="331" y="139"/>
                  </a:cubicBezTo>
                  <a:cubicBezTo>
                    <a:pt x="331" y="137"/>
                    <a:pt x="330" y="137"/>
                    <a:pt x="329" y="138"/>
                  </a:cubicBezTo>
                  <a:cubicBezTo>
                    <a:pt x="328" y="138"/>
                    <a:pt x="328" y="138"/>
                    <a:pt x="328" y="138"/>
                  </a:cubicBezTo>
                  <a:cubicBezTo>
                    <a:pt x="326" y="139"/>
                    <a:pt x="326" y="148"/>
                    <a:pt x="328" y="152"/>
                  </a:cubicBezTo>
                  <a:cubicBezTo>
                    <a:pt x="330" y="156"/>
                    <a:pt x="329" y="160"/>
                    <a:pt x="330" y="164"/>
                  </a:cubicBezTo>
                  <a:cubicBezTo>
                    <a:pt x="334" y="174"/>
                    <a:pt x="334" y="174"/>
                    <a:pt x="334" y="174"/>
                  </a:cubicBezTo>
                  <a:cubicBezTo>
                    <a:pt x="336" y="177"/>
                    <a:pt x="336" y="177"/>
                    <a:pt x="336" y="177"/>
                  </a:cubicBezTo>
                  <a:cubicBezTo>
                    <a:pt x="340" y="188"/>
                    <a:pt x="340" y="188"/>
                    <a:pt x="340" y="188"/>
                  </a:cubicBezTo>
                  <a:cubicBezTo>
                    <a:pt x="342" y="192"/>
                    <a:pt x="346" y="193"/>
                    <a:pt x="347" y="195"/>
                  </a:cubicBezTo>
                  <a:cubicBezTo>
                    <a:pt x="349" y="194"/>
                    <a:pt x="349" y="194"/>
                    <a:pt x="349" y="194"/>
                  </a:cubicBezTo>
                  <a:cubicBezTo>
                    <a:pt x="354" y="192"/>
                    <a:pt x="353" y="186"/>
                    <a:pt x="351" y="181"/>
                  </a:cubicBezTo>
                  <a:cubicBezTo>
                    <a:pt x="343" y="164"/>
                    <a:pt x="343" y="164"/>
                    <a:pt x="343" y="164"/>
                  </a:cubicBezTo>
                  <a:cubicBezTo>
                    <a:pt x="338" y="153"/>
                    <a:pt x="338" y="153"/>
                    <a:pt x="338" y="153"/>
                  </a:cubicBezTo>
                  <a:cubicBezTo>
                    <a:pt x="334" y="143"/>
                    <a:pt x="334" y="143"/>
                    <a:pt x="334" y="143"/>
                  </a:cubicBezTo>
                  <a:cubicBezTo>
                    <a:pt x="335" y="142"/>
                    <a:pt x="335" y="142"/>
                    <a:pt x="335" y="142"/>
                  </a:cubicBezTo>
                  <a:cubicBezTo>
                    <a:pt x="337" y="141"/>
                    <a:pt x="337" y="140"/>
                    <a:pt x="340" y="139"/>
                  </a:cubicBezTo>
                  <a:close/>
                  <a:moveTo>
                    <a:pt x="154" y="281"/>
                  </a:moveTo>
                  <a:cubicBezTo>
                    <a:pt x="155" y="281"/>
                    <a:pt x="155" y="281"/>
                    <a:pt x="155" y="281"/>
                  </a:cubicBezTo>
                  <a:cubicBezTo>
                    <a:pt x="165" y="282"/>
                    <a:pt x="165" y="282"/>
                    <a:pt x="165" y="282"/>
                  </a:cubicBezTo>
                  <a:cubicBezTo>
                    <a:pt x="166" y="282"/>
                    <a:pt x="165" y="283"/>
                    <a:pt x="167" y="281"/>
                  </a:cubicBezTo>
                  <a:cubicBezTo>
                    <a:pt x="167" y="280"/>
                    <a:pt x="167" y="280"/>
                    <a:pt x="167" y="280"/>
                  </a:cubicBezTo>
                  <a:cubicBezTo>
                    <a:pt x="167" y="278"/>
                    <a:pt x="168" y="273"/>
                    <a:pt x="165" y="271"/>
                  </a:cubicBezTo>
                  <a:cubicBezTo>
                    <a:pt x="162" y="269"/>
                    <a:pt x="159" y="272"/>
                    <a:pt x="157" y="272"/>
                  </a:cubicBezTo>
                  <a:cubicBezTo>
                    <a:pt x="156" y="274"/>
                    <a:pt x="155" y="274"/>
                    <a:pt x="154" y="276"/>
                  </a:cubicBezTo>
                  <a:cubicBezTo>
                    <a:pt x="154" y="276"/>
                    <a:pt x="154" y="276"/>
                    <a:pt x="154" y="276"/>
                  </a:cubicBezTo>
                  <a:cubicBezTo>
                    <a:pt x="153" y="277"/>
                    <a:pt x="153" y="277"/>
                    <a:pt x="153" y="277"/>
                  </a:cubicBezTo>
                  <a:cubicBezTo>
                    <a:pt x="153" y="279"/>
                    <a:pt x="153" y="279"/>
                    <a:pt x="153" y="279"/>
                  </a:cubicBezTo>
                  <a:cubicBezTo>
                    <a:pt x="154" y="281"/>
                    <a:pt x="154" y="281"/>
                    <a:pt x="154" y="281"/>
                  </a:cubicBezTo>
                  <a:close/>
                  <a:moveTo>
                    <a:pt x="145" y="231"/>
                  </a:moveTo>
                  <a:cubicBezTo>
                    <a:pt x="146" y="229"/>
                    <a:pt x="146" y="229"/>
                    <a:pt x="146" y="229"/>
                  </a:cubicBezTo>
                  <a:cubicBezTo>
                    <a:pt x="151" y="233"/>
                    <a:pt x="151" y="233"/>
                    <a:pt x="151" y="233"/>
                  </a:cubicBezTo>
                  <a:cubicBezTo>
                    <a:pt x="154" y="235"/>
                    <a:pt x="155" y="237"/>
                    <a:pt x="157" y="239"/>
                  </a:cubicBezTo>
                  <a:cubicBezTo>
                    <a:pt x="160" y="243"/>
                    <a:pt x="159" y="241"/>
                    <a:pt x="158" y="245"/>
                  </a:cubicBezTo>
                  <a:cubicBezTo>
                    <a:pt x="156" y="244"/>
                    <a:pt x="156" y="244"/>
                    <a:pt x="156" y="244"/>
                  </a:cubicBezTo>
                  <a:cubicBezTo>
                    <a:pt x="154" y="242"/>
                    <a:pt x="154" y="241"/>
                    <a:pt x="152" y="240"/>
                  </a:cubicBezTo>
                  <a:cubicBezTo>
                    <a:pt x="152" y="240"/>
                    <a:pt x="150" y="239"/>
                    <a:pt x="149" y="239"/>
                  </a:cubicBezTo>
                  <a:cubicBezTo>
                    <a:pt x="146" y="240"/>
                    <a:pt x="146" y="240"/>
                    <a:pt x="146" y="240"/>
                  </a:cubicBezTo>
                  <a:cubicBezTo>
                    <a:pt x="145" y="241"/>
                    <a:pt x="145" y="241"/>
                    <a:pt x="145" y="241"/>
                  </a:cubicBezTo>
                  <a:cubicBezTo>
                    <a:pt x="145" y="242"/>
                    <a:pt x="145" y="243"/>
                    <a:pt x="145" y="245"/>
                  </a:cubicBezTo>
                  <a:cubicBezTo>
                    <a:pt x="151" y="249"/>
                    <a:pt x="151" y="249"/>
                    <a:pt x="151" y="249"/>
                  </a:cubicBezTo>
                  <a:cubicBezTo>
                    <a:pt x="151" y="249"/>
                    <a:pt x="152" y="252"/>
                    <a:pt x="153" y="254"/>
                  </a:cubicBezTo>
                  <a:cubicBezTo>
                    <a:pt x="154" y="254"/>
                    <a:pt x="154" y="254"/>
                    <a:pt x="154" y="254"/>
                  </a:cubicBezTo>
                  <a:cubicBezTo>
                    <a:pt x="155" y="255"/>
                    <a:pt x="155" y="255"/>
                    <a:pt x="155" y="255"/>
                  </a:cubicBezTo>
                  <a:cubicBezTo>
                    <a:pt x="157" y="256"/>
                    <a:pt x="157" y="257"/>
                    <a:pt x="158" y="258"/>
                  </a:cubicBezTo>
                  <a:cubicBezTo>
                    <a:pt x="160" y="258"/>
                    <a:pt x="159" y="258"/>
                    <a:pt x="161" y="257"/>
                  </a:cubicBezTo>
                  <a:cubicBezTo>
                    <a:pt x="162" y="256"/>
                    <a:pt x="162" y="256"/>
                    <a:pt x="162" y="256"/>
                  </a:cubicBezTo>
                  <a:cubicBezTo>
                    <a:pt x="165" y="250"/>
                    <a:pt x="165" y="250"/>
                    <a:pt x="165" y="250"/>
                  </a:cubicBezTo>
                  <a:cubicBezTo>
                    <a:pt x="169" y="253"/>
                    <a:pt x="169" y="257"/>
                    <a:pt x="170" y="260"/>
                  </a:cubicBezTo>
                  <a:cubicBezTo>
                    <a:pt x="174" y="264"/>
                    <a:pt x="174" y="264"/>
                    <a:pt x="174" y="264"/>
                  </a:cubicBezTo>
                  <a:cubicBezTo>
                    <a:pt x="174" y="264"/>
                    <a:pt x="175" y="264"/>
                    <a:pt x="175" y="264"/>
                  </a:cubicBezTo>
                  <a:cubicBezTo>
                    <a:pt x="176" y="262"/>
                    <a:pt x="176" y="262"/>
                    <a:pt x="176" y="262"/>
                  </a:cubicBezTo>
                  <a:cubicBezTo>
                    <a:pt x="178" y="260"/>
                    <a:pt x="177" y="256"/>
                    <a:pt x="178" y="252"/>
                  </a:cubicBezTo>
                  <a:cubicBezTo>
                    <a:pt x="181" y="253"/>
                    <a:pt x="187" y="254"/>
                    <a:pt x="189" y="252"/>
                  </a:cubicBezTo>
                  <a:cubicBezTo>
                    <a:pt x="196" y="244"/>
                    <a:pt x="196" y="244"/>
                    <a:pt x="196" y="244"/>
                  </a:cubicBezTo>
                  <a:cubicBezTo>
                    <a:pt x="197" y="241"/>
                    <a:pt x="197" y="241"/>
                    <a:pt x="197" y="241"/>
                  </a:cubicBezTo>
                  <a:cubicBezTo>
                    <a:pt x="200" y="237"/>
                    <a:pt x="199" y="232"/>
                    <a:pt x="197" y="228"/>
                  </a:cubicBezTo>
                  <a:cubicBezTo>
                    <a:pt x="193" y="228"/>
                    <a:pt x="194" y="228"/>
                    <a:pt x="190" y="229"/>
                  </a:cubicBezTo>
                  <a:cubicBezTo>
                    <a:pt x="189" y="229"/>
                    <a:pt x="189" y="229"/>
                    <a:pt x="189" y="229"/>
                  </a:cubicBezTo>
                  <a:cubicBezTo>
                    <a:pt x="188" y="228"/>
                    <a:pt x="186" y="227"/>
                    <a:pt x="185" y="228"/>
                  </a:cubicBezTo>
                  <a:cubicBezTo>
                    <a:pt x="184" y="230"/>
                    <a:pt x="188" y="233"/>
                    <a:pt x="188" y="237"/>
                  </a:cubicBezTo>
                  <a:cubicBezTo>
                    <a:pt x="187" y="238"/>
                    <a:pt x="187" y="238"/>
                    <a:pt x="187" y="238"/>
                  </a:cubicBezTo>
                  <a:cubicBezTo>
                    <a:pt x="185" y="241"/>
                    <a:pt x="185" y="241"/>
                    <a:pt x="185" y="241"/>
                  </a:cubicBezTo>
                  <a:cubicBezTo>
                    <a:pt x="183" y="244"/>
                    <a:pt x="183" y="244"/>
                    <a:pt x="183" y="244"/>
                  </a:cubicBezTo>
                  <a:cubicBezTo>
                    <a:pt x="180" y="242"/>
                    <a:pt x="178" y="244"/>
                    <a:pt x="173" y="240"/>
                  </a:cubicBezTo>
                  <a:cubicBezTo>
                    <a:pt x="172" y="240"/>
                    <a:pt x="172" y="240"/>
                    <a:pt x="172" y="240"/>
                  </a:cubicBezTo>
                  <a:cubicBezTo>
                    <a:pt x="170" y="239"/>
                    <a:pt x="172" y="230"/>
                    <a:pt x="174" y="228"/>
                  </a:cubicBezTo>
                  <a:cubicBezTo>
                    <a:pt x="172" y="227"/>
                    <a:pt x="173" y="227"/>
                    <a:pt x="171" y="226"/>
                  </a:cubicBezTo>
                  <a:cubicBezTo>
                    <a:pt x="169" y="224"/>
                    <a:pt x="163" y="226"/>
                    <a:pt x="160" y="225"/>
                  </a:cubicBezTo>
                  <a:cubicBezTo>
                    <a:pt x="159" y="226"/>
                    <a:pt x="159" y="226"/>
                    <a:pt x="159" y="226"/>
                  </a:cubicBezTo>
                  <a:cubicBezTo>
                    <a:pt x="163" y="231"/>
                    <a:pt x="163" y="231"/>
                    <a:pt x="163" y="231"/>
                  </a:cubicBezTo>
                  <a:cubicBezTo>
                    <a:pt x="163" y="231"/>
                    <a:pt x="163" y="231"/>
                    <a:pt x="163" y="231"/>
                  </a:cubicBezTo>
                  <a:cubicBezTo>
                    <a:pt x="161" y="230"/>
                    <a:pt x="161" y="230"/>
                    <a:pt x="161" y="230"/>
                  </a:cubicBezTo>
                  <a:cubicBezTo>
                    <a:pt x="155" y="224"/>
                    <a:pt x="155" y="224"/>
                    <a:pt x="155" y="224"/>
                  </a:cubicBezTo>
                  <a:cubicBezTo>
                    <a:pt x="154" y="224"/>
                    <a:pt x="154" y="224"/>
                    <a:pt x="154" y="224"/>
                  </a:cubicBezTo>
                  <a:cubicBezTo>
                    <a:pt x="153" y="224"/>
                    <a:pt x="152" y="224"/>
                    <a:pt x="151" y="223"/>
                  </a:cubicBezTo>
                  <a:cubicBezTo>
                    <a:pt x="150" y="222"/>
                    <a:pt x="151" y="219"/>
                    <a:pt x="152" y="218"/>
                  </a:cubicBezTo>
                  <a:cubicBezTo>
                    <a:pt x="153" y="218"/>
                    <a:pt x="152" y="214"/>
                    <a:pt x="151" y="213"/>
                  </a:cubicBezTo>
                  <a:cubicBezTo>
                    <a:pt x="150" y="212"/>
                    <a:pt x="149" y="212"/>
                    <a:pt x="147" y="211"/>
                  </a:cubicBezTo>
                  <a:cubicBezTo>
                    <a:pt x="143" y="216"/>
                    <a:pt x="143" y="216"/>
                    <a:pt x="143" y="216"/>
                  </a:cubicBezTo>
                  <a:cubicBezTo>
                    <a:pt x="138" y="222"/>
                    <a:pt x="138" y="222"/>
                    <a:pt x="138" y="222"/>
                  </a:cubicBezTo>
                  <a:cubicBezTo>
                    <a:pt x="138" y="223"/>
                    <a:pt x="139" y="224"/>
                    <a:pt x="139" y="225"/>
                  </a:cubicBezTo>
                  <a:cubicBezTo>
                    <a:pt x="138" y="226"/>
                    <a:pt x="138" y="226"/>
                    <a:pt x="138" y="226"/>
                  </a:cubicBezTo>
                  <a:cubicBezTo>
                    <a:pt x="136" y="230"/>
                    <a:pt x="136" y="230"/>
                    <a:pt x="136" y="230"/>
                  </a:cubicBezTo>
                  <a:cubicBezTo>
                    <a:pt x="136" y="230"/>
                    <a:pt x="136" y="230"/>
                    <a:pt x="136" y="230"/>
                  </a:cubicBezTo>
                  <a:cubicBezTo>
                    <a:pt x="133" y="235"/>
                    <a:pt x="133" y="235"/>
                    <a:pt x="133" y="235"/>
                  </a:cubicBezTo>
                  <a:cubicBezTo>
                    <a:pt x="131" y="236"/>
                    <a:pt x="132" y="236"/>
                    <a:pt x="131" y="238"/>
                  </a:cubicBezTo>
                  <a:cubicBezTo>
                    <a:pt x="137" y="242"/>
                    <a:pt x="141" y="237"/>
                    <a:pt x="145" y="231"/>
                  </a:cubicBezTo>
                  <a:close/>
                  <a:moveTo>
                    <a:pt x="137" y="272"/>
                  </a:moveTo>
                  <a:cubicBezTo>
                    <a:pt x="137" y="271"/>
                    <a:pt x="137" y="270"/>
                    <a:pt x="138" y="268"/>
                  </a:cubicBezTo>
                  <a:cubicBezTo>
                    <a:pt x="141" y="270"/>
                    <a:pt x="141" y="270"/>
                    <a:pt x="141" y="270"/>
                  </a:cubicBezTo>
                  <a:cubicBezTo>
                    <a:pt x="143" y="272"/>
                    <a:pt x="140" y="278"/>
                    <a:pt x="139" y="280"/>
                  </a:cubicBezTo>
                  <a:cubicBezTo>
                    <a:pt x="139" y="280"/>
                    <a:pt x="139" y="280"/>
                    <a:pt x="139" y="281"/>
                  </a:cubicBezTo>
                  <a:cubicBezTo>
                    <a:pt x="136" y="280"/>
                    <a:pt x="136" y="280"/>
                    <a:pt x="136" y="280"/>
                  </a:cubicBezTo>
                  <a:cubicBezTo>
                    <a:pt x="133" y="276"/>
                    <a:pt x="133" y="276"/>
                    <a:pt x="133" y="276"/>
                  </a:cubicBezTo>
                  <a:cubicBezTo>
                    <a:pt x="135" y="276"/>
                    <a:pt x="134" y="277"/>
                    <a:pt x="135" y="275"/>
                  </a:cubicBezTo>
                  <a:cubicBezTo>
                    <a:pt x="136" y="273"/>
                    <a:pt x="136" y="273"/>
                    <a:pt x="136" y="273"/>
                  </a:cubicBezTo>
                  <a:cubicBezTo>
                    <a:pt x="137" y="272"/>
                    <a:pt x="137" y="272"/>
                    <a:pt x="137" y="272"/>
                  </a:cubicBezTo>
                  <a:close/>
                  <a:moveTo>
                    <a:pt x="164" y="288"/>
                  </a:moveTo>
                  <a:cubicBezTo>
                    <a:pt x="161" y="284"/>
                    <a:pt x="161" y="284"/>
                    <a:pt x="161" y="284"/>
                  </a:cubicBezTo>
                  <a:cubicBezTo>
                    <a:pt x="158" y="284"/>
                    <a:pt x="158" y="284"/>
                    <a:pt x="158" y="284"/>
                  </a:cubicBezTo>
                  <a:cubicBezTo>
                    <a:pt x="156" y="287"/>
                    <a:pt x="158" y="290"/>
                    <a:pt x="156" y="293"/>
                  </a:cubicBezTo>
                  <a:cubicBezTo>
                    <a:pt x="145" y="286"/>
                    <a:pt x="145" y="286"/>
                    <a:pt x="145" y="286"/>
                  </a:cubicBezTo>
                  <a:cubicBezTo>
                    <a:pt x="147" y="283"/>
                    <a:pt x="148" y="284"/>
                    <a:pt x="150" y="281"/>
                  </a:cubicBezTo>
                  <a:cubicBezTo>
                    <a:pt x="150" y="281"/>
                    <a:pt x="151" y="275"/>
                    <a:pt x="152" y="274"/>
                  </a:cubicBezTo>
                  <a:cubicBezTo>
                    <a:pt x="152" y="272"/>
                    <a:pt x="152" y="270"/>
                    <a:pt x="151" y="268"/>
                  </a:cubicBezTo>
                  <a:cubicBezTo>
                    <a:pt x="150" y="267"/>
                    <a:pt x="150" y="267"/>
                    <a:pt x="150" y="267"/>
                  </a:cubicBezTo>
                  <a:cubicBezTo>
                    <a:pt x="149" y="265"/>
                    <a:pt x="149" y="263"/>
                    <a:pt x="148" y="261"/>
                  </a:cubicBezTo>
                  <a:cubicBezTo>
                    <a:pt x="146" y="259"/>
                    <a:pt x="145" y="258"/>
                    <a:pt x="143" y="256"/>
                  </a:cubicBezTo>
                  <a:cubicBezTo>
                    <a:pt x="142" y="255"/>
                    <a:pt x="142" y="255"/>
                    <a:pt x="142" y="255"/>
                  </a:cubicBezTo>
                  <a:cubicBezTo>
                    <a:pt x="139" y="253"/>
                    <a:pt x="139" y="253"/>
                    <a:pt x="139" y="253"/>
                  </a:cubicBezTo>
                  <a:cubicBezTo>
                    <a:pt x="132" y="249"/>
                    <a:pt x="132" y="249"/>
                    <a:pt x="132" y="249"/>
                  </a:cubicBezTo>
                  <a:cubicBezTo>
                    <a:pt x="127" y="245"/>
                    <a:pt x="127" y="245"/>
                    <a:pt x="127" y="245"/>
                  </a:cubicBezTo>
                  <a:cubicBezTo>
                    <a:pt x="126" y="245"/>
                    <a:pt x="126" y="245"/>
                    <a:pt x="126" y="245"/>
                  </a:cubicBezTo>
                  <a:cubicBezTo>
                    <a:pt x="123" y="244"/>
                    <a:pt x="123" y="244"/>
                    <a:pt x="120" y="246"/>
                  </a:cubicBezTo>
                  <a:cubicBezTo>
                    <a:pt x="119" y="246"/>
                    <a:pt x="119" y="246"/>
                    <a:pt x="119" y="246"/>
                  </a:cubicBezTo>
                  <a:cubicBezTo>
                    <a:pt x="116" y="251"/>
                    <a:pt x="116" y="251"/>
                    <a:pt x="116" y="251"/>
                  </a:cubicBezTo>
                  <a:cubicBezTo>
                    <a:pt x="116" y="252"/>
                    <a:pt x="116" y="252"/>
                    <a:pt x="116" y="252"/>
                  </a:cubicBezTo>
                  <a:cubicBezTo>
                    <a:pt x="115" y="254"/>
                    <a:pt x="115" y="257"/>
                    <a:pt x="113" y="259"/>
                  </a:cubicBezTo>
                  <a:cubicBezTo>
                    <a:pt x="109" y="266"/>
                    <a:pt x="109" y="266"/>
                    <a:pt x="109" y="266"/>
                  </a:cubicBezTo>
                  <a:cubicBezTo>
                    <a:pt x="106" y="271"/>
                    <a:pt x="106" y="271"/>
                    <a:pt x="106" y="271"/>
                  </a:cubicBezTo>
                  <a:cubicBezTo>
                    <a:pt x="106" y="271"/>
                    <a:pt x="106" y="271"/>
                    <a:pt x="106" y="271"/>
                  </a:cubicBezTo>
                  <a:cubicBezTo>
                    <a:pt x="106" y="273"/>
                    <a:pt x="106" y="273"/>
                    <a:pt x="106" y="273"/>
                  </a:cubicBezTo>
                  <a:cubicBezTo>
                    <a:pt x="108" y="275"/>
                    <a:pt x="108" y="275"/>
                    <a:pt x="108" y="275"/>
                  </a:cubicBezTo>
                  <a:cubicBezTo>
                    <a:pt x="110" y="276"/>
                    <a:pt x="111" y="275"/>
                    <a:pt x="113" y="276"/>
                  </a:cubicBezTo>
                  <a:cubicBezTo>
                    <a:pt x="116" y="272"/>
                    <a:pt x="116" y="272"/>
                    <a:pt x="116" y="272"/>
                  </a:cubicBezTo>
                  <a:cubicBezTo>
                    <a:pt x="116" y="272"/>
                    <a:pt x="116" y="272"/>
                    <a:pt x="116" y="272"/>
                  </a:cubicBezTo>
                  <a:cubicBezTo>
                    <a:pt x="117" y="271"/>
                    <a:pt x="117" y="271"/>
                    <a:pt x="117" y="271"/>
                  </a:cubicBezTo>
                  <a:cubicBezTo>
                    <a:pt x="118" y="270"/>
                    <a:pt x="122" y="268"/>
                    <a:pt x="123" y="267"/>
                  </a:cubicBezTo>
                  <a:cubicBezTo>
                    <a:pt x="127" y="260"/>
                    <a:pt x="127" y="260"/>
                    <a:pt x="127" y="260"/>
                  </a:cubicBezTo>
                  <a:cubicBezTo>
                    <a:pt x="130" y="263"/>
                    <a:pt x="130" y="263"/>
                    <a:pt x="130" y="263"/>
                  </a:cubicBezTo>
                  <a:cubicBezTo>
                    <a:pt x="130" y="264"/>
                    <a:pt x="130" y="264"/>
                    <a:pt x="130" y="264"/>
                  </a:cubicBezTo>
                  <a:cubicBezTo>
                    <a:pt x="129" y="265"/>
                    <a:pt x="129" y="265"/>
                    <a:pt x="129" y="265"/>
                  </a:cubicBezTo>
                  <a:cubicBezTo>
                    <a:pt x="126" y="272"/>
                    <a:pt x="126" y="272"/>
                    <a:pt x="126" y="272"/>
                  </a:cubicBezTo>
                  <a:cubicBezTo>
                    <a:pt x="125" y="273"/>
                    <a:pt x="124" y="273"/>
                    <a:pt x="123" y="273"/>
                  </a:cubicBezTo>
                  <a:cubicBezTo>
                    <a:pt x="122" y="273"/>
                    <a:pt x="122" y="273"/>
                    <a:pt x="122" y="273"/>
                  </a:cubicBezTo>
                  <a:cubicBezTo>
                    <a:pt x="121" y="272"/>
                    <a:pt x="121" y="272"/>
                    <a:pt x="121" y="272"/>
                  </a:cubicBezTo>
                  <a:cubicBezTo>
                    <a:pt x="119" y="272"/>
                    <a:pt x="119" y="272"/>
                    <a:pt x="117" y="274"/>
                  </a:cubicBezTo>
                  <a:cubicBezTo>
                    <a:pt x="116" y="276"/>
                    <a:pt x="116" y="276"/>
                    <a:pt x="116" y="276"/>
                  </a:cubicBezTo>
                  <a:cubicBezTo>
                    <a:pt x="119" y="277"/>
                    <a:pt x="119" y="277"/>
                    <a:pt x="119" y="277"/>
                  </a:cubicBezTo>
                  <a:cubicBezTo>
                    <a:pt x="120" y="277"/>
                    <a:pt x="120" y="277"/>
                    <a:pt x="120" y="277"/>
                  </a:cubicBezTo>
                  <a:cubicBezTo>
                    <a:pt x="129" y="283"/>
                    <a:pt x="129" y="283"/>
                    <a:pt x="129" y="283"/>
                  </a:cubicBezTo>
                  <a:cubicBezTo>
                    <a:pt x="142" y="294"/>
                    <a:pt x="142" y="294"/>
                    <a:pt x="142" y="294"/>
                  </a:cubicBezTo>
                  <a:cubicBezTo>
                    <a:pt x="147" y="297"/>
                    <a:pt x="147" y="297"/>
                    <a:pt x="147" y="297"/>
                  </a:cubicBezTo>
                  <a:cubicBezTo>
                    <a:pt x="150" y="298"/>
                    <a:pt x="150" y="298"/>
                    <a:pt x="150" y="298"/>
                  </a:cubicBezTo>
                  <a:cubicBezTo>
                    <a:pt x="155" y="305"/>
                    <a:pt x="155" y="305"/>
                    <a:pt x="155" y="305"/>
                  </a:cubicBezTo>
                  <a:cubicBezTo>
                    <a:pt x="156" y="305"/>
                    <a:pt x="156" y="305"/>
                    <a:pt x="156" y="305"/>
                  </a:cubicBezTo>
                  <a:cubicBezTo>
                    <a:pt x="158" y="307"/>
                    <a:pt x="158" y="307"/>
                    <a:pt x="158" y="307"/>
                  </a:cubicBezTo>
                  <a:cubicBezTo>
                    <a:pt x="159" y="307"/>
                    <a:pt x="159" y="307"/>
                    <a:pt x="159" y="307"/>
                  </a:cubicBezTo>
                  <a:cubicBezTo>
                    <a:pt x="161" y="308"/>
                    <a:pt x="166" y="308"/>
                    <a:pt x="168" y="305"/>
                  </a:cubicBezTo>
                  <a:cubicBezTo>
                    <a:pt x="169" y="303"/>
                    <a:pt x="167" y="299"/>
                    <a:pt x="166" y="296"/>
                  </a:cubicBezTo>
                  <a:cubicBezTo>
                    <a:pt x="165" y="293"/>
                    <a:pt x="165" y="290"/>
                    <a:pt x="164" y="288"/>
                  </a:cubicBezTo>
                  <a:close/>
                  <a:moveTo>
                    <a:pt x="212" y="289"/>
                  </a:moveTo>
                  <a:cubicBezTo>
                    <a:pt x="212" y="288"/>
                    <a:pt x="212" y="288"/>
                    <a:pt x="212" y="288"/>
                  </a:cubicBezTo>
                  <a:cubicBezTo>
                    <a:pt x="208" y="287"/>
                    <a:pt x="208" y="287"/>
                    <a:pt x="208" y="287"/>
                  </a:cubicBezTo>
                  <a:cubicBezTo>
                    <a:pt x="208" y="288"/>
                    <a:pt x="208" y="288"/>
                    <a:pt x="208" y="288"/>
                  </a:cubicBezTo>
                  <a:cubicBezTo>
                    <a:pt x="204" y="292"/>
                    <a:pt x="204" y="292"/>
                    <a:pt x="204" y="292"/>
                  </a:cubicBezTo>
                  <a:cubicBezTo>
                    <a:pt x="203" y="293"/>
                    <a:pt x="203" y="293"/>
                    <a:pt x="203" y="293"/>
                  </a:cubicBezTo>
                  <a:cubicBezTo>
                    <a:pt x="203" y="294"/>
                    <a:pt x="203" y="294"/>
                    <a:pt x="203" y="294"/>
                  </a:cubicBezTo>
                  <a:cubicBezTo>
                    <a:pt x="203" y="296"/>
                    <a:pt x="203" y="296"/>
                    <a:pt x="202" y="298"/>
                  </a:cubicBezTo>
                  <a:cubicBezTo>
                    <a:pt x="200" y="298"/>
                    <a:pt x="200" y="298"/>
                    <a:pt x="198" y="297"/>
                  </a:cubicBezTo>
                  <a:cubicBezTo>
                    <a:pt x="194" y="294"/>
                    <a:pt x="194" y="294"/>
                    <a:pt x="194" y="294"/>
                  </a:cubicBezTo>
                  <a:cubicBezTo>
                    <a:pt x="195" y="293"/>
                    <a:pt x="195" y="293"/>
                    <a:pt x="197" y="294"/>
                  </a:cubicBezTo>
                  <a:cubicBezTo>
                    <a:pt x="197" y="294"/>
                    <a:pt x="197" y="294"/>
                    <a:pt x="197" y="294"/>
                  </a:cubicBezTo>
                  <a:cubicBezTo>
                    <a:pt x="198" y="295"/>
                    <a:pt x="198" y="295"/>
                    <a:pt x="198" y="295"/>
                  </a:cubicBezTo>
                  <a:cubicBezTo>
                    <a:pt x="200" y="295"/>
                    <a:pt x="200" y="295"/>
                    <a:pt x="200" y="295"/>
                  </a:cubicBezTo>
                  <a:cubicBezTo>
                    <a:pt x="202" y="292"/>
                    <a:pt x="202" y="292"/>
                    <a:pt x="202" y="292"/>
                  </a:cubicBezTo>
                  <a:cubicBezTo>
                    <a:pt x="201" y="290"/>
                    <a:pt x="201" y="290"/>
                    <a:pt x="201" y="290"/>
                  </a:cubicBezTo>
                  <a:cubicBezTo>
                    <a:pt x="202" y="290"/>
                    <a:pt x="202" y="290"/>
                    <a:pt x="202" y="290"/>
                  </a:cubicBezTo>
                  <a:cubicBezTo>
                    <a:pt x="202" y="289"/>
                    <a:pt x="202" y="289"/>
                    <a:pt x="202" y="289"/>
                  </a:cubicBezTo>
                  <a:cubicBezTo>
                    <a:pt x="203" y="288"/>
                    <a:pt x="203" y="288"/>
                    <a:pt x="203" y="288"/>
                  </a:cubicBezTo>
                  <a:cubicBezTo>
                    <a:pt x="202" y="281"/>
                    <a:pt x="202" y="281"/>
                    <a:pt x="202" y="281"/>
                  </a:cubicBezTo>
                  <a:cubicBezTo>
                    <a:pt x="200" y="279"/>
                    <a:pt x="200" y="279"/>
                    <a:pt x="200" y="279"/>
                  </a:cubicBezTo>
                  <a:cubicBezTo>
                    <a:pt x="198" y="278"/>
                    <a:pt x="198" y="279"/>
                    <a:pt x="196" y="278"/>
                  </a:cubicBezTo>
                  <a:cubicBezTo>
                    <a:pt x="195" y="281"/>
                    <a:pt x="195" y="281"/>
                    <a:pt x="195" y="281"/>
                  </a:cubicBezTo>
                  <a:cubicBezTo>
                    <a:pt x="195" y="282"/>
                    <a:pt x="194" y="286"/>
                    <a:pt x="193" y="287"/>
                  </a:cubicBezTo>
                  <a:cubicBezTo>
                    <a:pt x="192" y="288"/>
                    <a:pt x="192" y="288"/>
                    <a:pt x="192" y="288"/>
                  </a:cubicBezTo>
                  <a:cubicBezTo>
                    <a:pt x="192" y="289"/>
                    <a:pt x="192" y="289"/>
                    <a:pt x="192" y="289"/>
                  </a:cubicBezTo>
                  <a:cubicBezTo>
                    <a:pt x="191" y="291"/>
                    <a:pt x="191" y="291"/>
                    <a:pt x="191" y="291"/>
                  </a:cubicBezTo>
                  <a:cubicBezTo>
                    <a:pt x="191" y="292"/>
                    <a:pt x="191" y="292"/>
                    <a:pt x="191" y="292"/>
                  </a:cubicBezTo>
                  <a:cubicBezTo>
                    <a:pt x="190" y="293"/>
                    <a:pt x="190" y="293"/>
                    <a:pt x="189" y="293"/>
                  </a:cubicBezTo>
                  <a:cubicBezTo>
                    <a:pt x="181" y="288"/>
                    <a:pt x="181" y="288"/>
                    <a:pt x="181" y="288"/>
                  </a:cubicBezTo>
                  <a:cubicBezTo>
                    <a:pt x="179" y="287"/>
                    <a:pt x="179" y="287"/>
                    <a:pt x="179" y="287"/>
                  </a:cubicBezTo>
                  <a:cubicBezTo>
                    <a:pt x="181" y="284"/>
                    <a:pt x="181" y="284"/>
                    <a:pt x="181" y="284"/>
                  </a:cubicBezTo>
                  <a:cubicBezTo>
                    <a:pt x="182" y="283"/>
                    <a:pt x="184" y="282"/>
                    <a:pt x="185" y="282"/>
                  </a:cubicBezTo>
                  <a:cubicBezTo>
                    <a:pt x="190" y="274"/>
                    <a:pt x="190" y="274"/>
                    <a:pt x="190" y="274"/>
                  </a:cubicBezTo>
                  <a:cubicBezTo>
                    <a:pt x="192" y="273"/>
                    <a:pt x="192" y="272"/>
                    <a:pt x="194" y="273"/>
                  </a:cubicBezTo>
                  <a:cubicBezTo>
                    <a:pt x="206" y="279"/>
                    <a:pt x="206" y="279"/>
                    <a:pt x="206" y="279"/>
                  </a:cubicBezTo>
                  <a:cubicBezTo>
                    <a:pt x="207" y="279"/>
                    <a:pt x="208" y="282"/>
                    <a:pt x="210" y="283"/>
                  </a:cubicBezTo>
                  <a:cubicBezTo>
                    <a:pt x="213" y="285"/>
                    <a:pt x="213" y="285"/>
                    <a:pt x="213" y="285"/>
                  </a:cubicBezTo>
                  <a:cubicBezTo>
                    <a:pt x="214" y="285"/>
                    <a:pt x="214" y="285"/>
                    <a:pt x="214" y="285"/>
                  </a:cubicBezTo>
                  <a:cubicBezTo>
                    <a:pt x="217" y="285"/>
                    <a:pt x="217" y="285"/>
                    <a:pt x="217" y="285"/>
                  </a:cubicBezTo>
                  <a:cubicBezTo>
                    <a:pt x="218" y="284"/>
                    <a:pt x="218" y="284"/>
                    <a:pt x="218" y="284"/>
                  </a:cubicBezTo>
                  <a:cubicBezTo>
                    <a:pt x="220" y="280"/>
                    <a:pt x="218" y="273"/>
                    <a:pt x="214" y="270"/>
                  </a:cubicBezTo>
                  <a:cubicBezTo>
                    <a:pt x="209" y="267"/>
                    <a:pt x="209" y="267"/>
                    <a:pt x="209" y="267"/>
                  </a:cubicBezTo>
                  <a:cubicBezTo>
                    <a:pt x="207" y="266"/>
                    <a:pt x="208" y="265"/>
                    <a:pt x="205" y="263"/>
                  </a:cubicBezTo>
                  <a:cubicBezTo>
                    <a:pt x="201" y="261"/>
                    <a:pt x="201" y="261"/>
                    <a:pt x="201" y="261"/>
                  </a:cubicBezTo>
                  <a:cubicBezTo>
                    <a:pt x="201" y="260"/>
                    <a:pt x="201" y="260"/>
                    <a:pt x="201" y="260"/>
                  </a:cubicBezTo>
                  <a:cubicBezTo>
                    <a:pt x="198" y="260"/>
                    <a:pt x="198" y="260"/>
                    <a:pt x="198" y="260"/>
                  </a:cubicBezTo>
                  <a:cubicBezTo>
                    <a:pt x="197" y="259"/>
                    <a:pt x="197" y="259"/>
                    <a:pt x="197" y="259"/>
                  </a:cubicBezTo>
                  <a:cubicBezTo>
                    <a:pt x="194" y="258"/>
                    <a:pt x="194" y="258"/>
                    <a:pt x="194" y="258"/>
                  </a:cubicBezTo>
                  <a:cubicBezTo>
                    <a:pt x="192" y="259"/>
                    <a:pt x="192" y="259"/>
                    <a:pt x="192" y="259"/>
                  </a:cubicBezTo>
                  <a:cubicBezTo>
                    <a:pt x="191" y="260"/>
                    <a:pt x="191" y="260"/>
                    <a:pt x="191" y="260"/>
                  </a:cubicBezTo>
                  <a:cubicBezTo>
                    <a:pt x="190" y="262"/>
                    <a:pt x="187" y="263"/>
                    <a:pt x="186" y="266"/>
                  </a:cubicBezTo>
                  <a:cubicBezTo>
                    <a:pt x="180" y="275"/>
                    <a:pt x="180" y="275"/>
                    <a:pt x="180" y="275"/>
                  </a:cubicBezTo>
                  <a:cubicBezTo>
                    <a:pt x="177" y="279"/>
                    <a:pt x="177" y="279"/>
                    <a:pt x="177" y="279"/>
                  </a:cubicBezTo>
                  <a:cubicBezTo>
                    <a:pt x="177" y="280"/>
                    <a:pt x="177" y="280"/>
                    <a:pt x="177" y="280"/>
                  </a:cubicBezTo>
                  <a:cubicBezTo>
                    <a:pt x="176" y="284"/>
                    <a:pt x="176" y="284"/>
                    <a:pt x="176" y="284"/>
                  </a:cubicBezTo>
                  <a:cubicBezTo>
                    <a:pt x="176" y="284"/>
                    <a:pt x="176" y="284"/>
                    <a:pt x="176" y="284"/>
                  </a:cubicBezTo>
                  <a:cubicBezTo>
                    <a:pt x="175" y="286"/>
                    <a:pt x="174" y="286"/>
                    <a:pt x="174" y="287"/>
                  </a:cubicBezTo>
                  <a:cubicBezTo>
                    <a:pt x="173" y="289"/>
                    <a:pt x="173" y="289"/>
                    <a:pt x="173" y="289"/>
                  </a:cubicBezTo>
                  <a:cubicBezTo>
                    <a:pt x="174" y="290"/>
                    <a:pt x="174" y="290"/>
                    <a:pt x="174" y="290"/>
                  </a:cubicBezTo>
                  <a:cubicBezTo>
                    <a:pt x="175" y="291"/>
                    <a:pt x="175" y="291"/>
                    <a:pt x="175" y="291"/>
                  </a:cubicBezTo>
                  <a:cubicBezTo>
                    <a:pt x="176" y="291"/>
                    <a:pt x="176" y="291"/>
                    <a:pt x="176" y="291"/>
                  </a:cubicBezTo>
                  <a:cubicBezTo>
                    <a:pt x="178" y="295"/>
                    <a:pt x="178" y="295"/>
                    <a:pt x="178" y="295"/>
                  </a:cubicBezTo>
                  <a:cubicBezTo>
                    <a:pt x="179" y="296"/>
                    <a:pt x="179" y="296"/>
                    <a:pt x="179" y="296"/>
                  </a:cubicBezTo>
                  <a:cubicBezTo>
                    <a:pt x="189" y="305"/>
                    <a:pt x="189" y="305"/>
                    <a:pt x="189" y="305"/>
                  </a:cubicBezTo>
                  <a:cubicBezTo>
                    <a:pt x="194" y="308"/>
                    <a:pt x="194" y="308"/>
                    <a:pt x="194" y="308"/>
                  </a:cubicBezTo>
                  <a:cubicBezTo>
                    <a:pt x="197" y="310"/>
                    <a:pt x="197" y="308"/>
                    <a:pt x="200" y="310"/>
                  </a:cubicBezTo>
                  <a:cubicBezTo>
                    <a:pt x="202" y="310"/>
                    <a:pt x="203" y="310"/>
                    <a:pt x="204" y="309"/>
                  </a:cubicBezTo>
                  <a:cubicBezTo>
                    <a:pt x="207" y="305"/>
                    <a:pt x="207" y="305"/>
                    <a:pt x="207" y="305"/>
                  </a:cubicBezTo>
                  <a:cubicBezTo>
                    <a:pt x="207" y="304"/>
                    <a:pt x="206" y="303"/>
                    <a:pt x="207" y="302"/>
                  </a:cubicBezTo>
                  <a:cubicBezTo>
                    <a:pt x="209" y="299"/>
                    <a:pt x="209" y="299"/>
                    <a:pt x="209" y="299"/>
                  </a:cubicBezTo>
                  <a:cubicBezTo>
                    <a:pt x="211" y="295"/>
                    <a:pt x="210" y="292"/>
                    <a:pt x="211" y="291"/>
                  </a:cubicBezTo>
                  <a:cubicBezTo>
                    <a:pt x="211" y="291"/>
                    <a:pt x="211" y="291"/>
                    <a:pt x="211" y="291"/>
                  </a:cubicBezTo>
                  <a:cubicBezTo>
                    <a:pt x="212" y="290"/>
                    <a:pt x="212" y="290"/>
                    <a:pt x="212" y="289"/>
                  </a:cubicBezTo>
                  <a:close/>
                  <a:moveTo>
                    <a:pt x="240" y="290"/>
                  </a:moveTo>
                  <a:cubicBezTo>
                    <a:pt x="240" y="288"/>
                    <a:pt x="242" y="280"/>
                    <a:pt x="240" y="279"/>
                  </a:cubicBezTo>
                  <a:cubicBezTo>
                    <a:pt x="238" y="278"/>
                    <a:pt x="231" y="283"/>
                    <a:pt x="230" y="285"/>
                  </a:cubicBezTo>
                  <a:cubicBezTo>
                    <a:pt x="228" y="290"/>
                    <a:pt x="228" y="290"/>
                    <a:pt x="228" y="290"/>
                  </a:cubicBezTo>
                  <a:cubicBezTo>
                    <a:pt x="227" y="292"/>
                    <a:pt x="225" y="292"/>
                    <a:pt x="224" y="296"/>
                  </a:cubicBezTo>
                  <a:cubicBezTo>
                    <a:pt x="223" y="298"/>
                    <a:pt x="222" y="300"/>
                    <a:pt x="220" y="302"/>
                  </a:cubicBezTo>
                  <a:cubicBezTo>
                    <a:pt x="211" y="315"/>
                    <a:pt x="211" y="315"/>
                    <a:pt x="211" y="315"/>
                  </a:cubicBezTo>
                  <a:cubicBezTo>
                    <a:pt x="208" y="320"/>
                    <a:pt x="208" y="320"/>
                    <a:pt x="208" y="320"/>
                  </a:cubicBezTo>
                  <a:cubicBezTo>
                    <a:pt x="207" y="320"/>
                    <a:pt x="207" y="320"/>
                    <a:pt x="207" y="320"/>
                  </a:cubicBezTo>
                  <a:cubicBezTo>
                    <a:pt x="206" y="325"/>
                    <a:pt x="206" y="325"/>
                    <a:pt x="206" y="325"/>
                  </a:cubicBezTo>
                  <a:cubicBezTo>
                    <a:pt x="207" y="326"/>
                    <a:pt x="207" y="326"/>
                    <a:pt x="207" y="326"/>
                  </a:cubicBezTo>
                  <a:cubicBezTo>
                    <a:pt x="208" y="326"/>
                    <a:pt x="208" y="326"/>
                    <a:pt x="208" y="326"/>
                  </a:cubicBezTo>
                  <a:cubicBezTo>
                    <a:pt x="210" y="328"/>
                    <a:pt x="219" y="325"/>
                    <a:pt x="220" y="324"/>
                  </a:cubicBezTo>
                  <a:cubicBezTo>
                    <a:pt x="220" y="323"/>
                    <a:pt x="220" y="323"/>
                    <a:pt x="220" y="323"/>
                  </a:cubicBezTo>
                  <a:cubicBezTo>
                    <a:pt x="221" y="322"/>
                    <a:pt x="219" y="322"/>
                    <a:pt x="220" y="320"/>
                  </a:cubicBezTo>
                  <a:cubicBezTo>
                    <a:pt x="221" y="319"/>
                    <a:pt x="221" y="319"/>
                    <a:pt x="221" y="319"/>
                  </a:cubicBezTo>
                  <a:cubicBezTo>
                    <a:pt x="223" y="317"/>
                    <a:pt x="226" y="311"/>
                    <a:pt x="227" y="310"/>
                  </a:cubicBezTo>
                  <a:cubicBezTo>
                    <a:pt x="232" y="303"/>
                    <a:pt x="232" y="303"/>
                    <a:pt x="232" y="303"/>
                  </a:cubicBezTo>
                  <a:cubicBezTo>
                    <a:pt x="233" y="303"/>
                    <a:pt x="233" y="303"/>
                    <a:pt x="233" y="303"/>
                  </a:cubicBezTo>
                  <a:cubicBezTo>
                    <a:pt x="233" y="300"/>
                    <a:pt x="233" y="300"/>
                    <a:pt x="233" y="300"/>
                  </a:cubicBezTo>
                  <a:cubicBezTo>
                    <a:pt x="234" y="299"/>
                    <a:pt x="234" y="299"/>
                    <a:pt x="234" y="299"/>
                  </a:cubicBezTo>
                  <a:cubicBezTo>
                    <a:pt x="239" y="291"/>
                    <a:pt x="239" y="291"/>
                    <a:pt x="239" y="291"/>
                  </a:cubicBezTo>
                  <a:cubicBezTo>
                    <a:pt x="240" y="290"/>
                    <a:pt x="240" y="290"/>
                    <a:pt x="240" y="290"/>
                  </a:cubicBezTo>
                  <a:close/>
                  <a:moveTo>
                    <a:pt x="502" y="12"/>
                  </a:moveTo>
                  <a:cubicBezTo>
                    <a:pt x="772" y="12"/>
                    <a:pt x="990" y="230"/>
                    <a:pt x="990" y="500"/>
                  </a:cubicBezTo>
                  <a:cubicBezTo>
                    <a:pt x="990" y="770"/>
                    <a:pt x="772" y="989"/>
                    <a:pt x="502" y="989"/>
                  </a:cubicBezTo>
                  <a:cubicBezTo>
                    <a:pt x="232" y="989"/>
                    <a:pt x="13" y="770"/>
                    <a:pt x="13" y="500"/>
                  </a:cubicBezTo>
                  <a:cubicBezTo>
                    <a:pt x="13" y="230"/>
                    <a:pt x="232" y="12"/>
                    <a:pt x="502" y="12"/>
                  </a:cubicBezTo>
                  <a:close/>
                  <a:moveTo>
                    <a:pt x="502" y="22"/>
                  </a:moveTo>
                  <a:cubicBezTo>
                    <a:pt x="766" y="22"/>
                    <a:pt x="980" y="236"/>
                    <a:pt x="980" y="500"/>
                  </a:cubicBezTo>
                  <a:cubicBezTo>
                    <a:pt x="980" y="764"/>
                    <a:pt x="766" y="978"/>
                    <a:pt x="502" y="978"/>
                  </a:cubicBezTo>
                  <a:cubicBezTo>
                    <a:pt x="238" y="978"/>
                    <a:pt x="24" y="764"/>
                    <a:pt x="24" y="500"/>
                  </a:cubicBezTo>
                  <a:cubicBezTo>
                    <a:pt x="24" y="236"/>
                    <a:pt x="238" y="22"/>
                    <a:pt x="502" y="22"/>
                  </a:cubicBezTo>
                  <a:close/>
                  <a:moveTo>
                    <a:pt x="502" y="182"/>
                  </a:moveTo>
                  <a:cubicBezTo>
                    <a:pt x="677" y="182"/>
                    <a:pt x="820" y="325"/>
                    <a:pt x="820" y="500"/>
                  </a:cubicBezTo>
                  <a:cubicBezTo>
                    <a:pt x="820" y="676"/>
                    <a:pt x="677" y="818"/>
                    <a:pt x="502" y="818"/>
                  </a:cubicBezTo>
                  <a:cubicBezTo>
                    <a:pt x="326" y="818"/>
                    <a:pt x="184" y="676"/>
                    <a:pt x="184" y="500"/>
                  </a:cubicBezTo>
                  <a:cubicBezTo>
                    <a:pt x="184" y="325"/>
                    <a:pt x="326" y="182"/>
                    <a:pt x="502" y="182"/>
                  </a:cubicBezTo>
                  <a:close/>
                </a:path>
              </a:pathLst>
            </a:custGeom>
            <a:solidFill>
              <a:srgbClr val="035C6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29" name="任意多边形: 形状 128">
            <a:extLst>
              <a:ext uri="{FF2B5EF4-FFF2-40B4-BE49-F238E27FC236}">
                <a16:creationId xmlns="" xmlns:a16="http://schemas.microsoft.com/office/drawing/2014/main" id="{1C00F1B7-340E-412F-A01C-1D8E39F3839C}"/>
              </a:ext>
            </a:extLst>
          </p:cNvPr>
          <p:cNvSpPr/>
          <p:nvPr/>
        </p:nvSpPr>
        <p:spPr>
          <a:xfrm>
            <a:off x="1352125" y="0"/>
            <a:ext cx="1084794" cy="228600"/>
          </a:xfrm>
          <a:custGeom>
            <a:avLst/>
            <a:gdLst>
              <a:gd name="connsiteX0" fmla="*/ 0 w 1084794"/>
              <a:gd name="connsiteY0" fmla="*/ 0 h 228600"/>
              <a:gd name="connsiteX1" fmla="*/ 1084794 w 1084794"/>
              <a:gd name="connsiteY1" fmla="*/ 0 h 228600"/>
              <a:gd name="connsiteX2" fmla="*/ 1079866 w 1084794"/>
              <a:gd name="connsiteY2" fmla="*/ 5974 h 228600"/>
              <a:gd name="connsiteX3" fmla="*/ 542397 w 1084794"/>
              <a:gd name="connsiteY3" fmla="*/ 228600 h 228600"/>
              <a:gd name="connsiteX4" fmla="*/ 4929 w 1084794"/>
              <a:gd name="connsiteY4" fmla="*/ 5974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794" h="228600">
                <a:moveTo>
                  <a:pt x="0" y="0"/>
                </a:moveTo>
                <a:lnTo>
                  <a:pt x="1084794" y="0"/>
                </a:lnTo>
                <a:lnTo>
                  <a:pt x="1079866" y="5974"/>
                </a:lnTo>
                <a:cubicBezTo>
                  <a:pt x="942316" y="143524"/>
                  <a:pt x="752292" y="228600"/>
                  <a:pt x="542397" y="228600"/>
                </a:cubicBezTo>
                <a:cubicBezTo>
                  <a:pt x="332503" y="228600"/>
                  <a:pt x="142479" y="143524"/>
                  <a:pt x="4929" y="5974"/>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30" name="矩形 129">
            <a:extLst>
              <a:ext uri="{FF2B5EF4-FFF2-40B4-BE49-F238E27FC236}">
                <a16:creationId xmlns="" xmlns:a16="http://schemas.microsoft.com/office/drawing/2014/main" id="{6566F983-117F-43FB-B9F2-52505D96F88B}"/>
              </a:ext>
            </a:extLst>
          </p:cNvPr>
          <p:cNvSpPr/>
          <p:nvPr/>
        </p:nvSpPr>
        <p:spPr>
          <a:xfrm>
            <a:off x="531160" y="754143"/>
            <a:ext cx="9755760" cy="43088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2200" b="1" spc="100" dirty="0">
                <a:latin typeface="+mj-ea"/>
                <a:ea typeface="+mj-ea"/>
              </a:rPr>
              <a:t>输入您的标题</a:t>
            </a:r>
            <a:endParaRPr kumimoji="0" lang="zh-CN" altLang="en-US" sz="2200" b="1" i="0" u="none" strike="noStrike" kern="1200" cap="none" spc="100" normalizeH="0" baseline="0" noProof="0" dirty="0">
              <a:ln>
                <a:noFill/>
              </a:ln>
              <a:effectLst/>
              <a:uLnTx/>
              <a:uFillTx/>
              <a:latin typeface="+mj-ea"/>
              <a:ea typeface="+mj-ea"/>
              <a:cs typeface="+mn-cs"/>
            </a:endParaRPr>
          </a:p>
        </p:txBody>
      </p:sp>
      <p:grpSp>
        <p:nvGrpSpPr>
          <p:cNvPr id="131" name="组合 130">
            <a:extLst>
              <a:ext uri="{FF2B5EF4-FFF2-40B4-BE49-F238E27FC236}">
                <a16:creationId xmlns="" xmlns:a16="http://schemas.microsoft.com/office/drawing/2014/main" id="{84A4457A-FCAC-4A28-8372-A161E3B98B95}"/>
              </a:ext>
            </a:extLst>
          </p:cNvPr>
          <p:cNvGrpSpPr/>
          <p:nvPr/>
        </p:nvGrpSpPr>
        <p:grpSpPr>
          <a:xfrm rot="10800000">
            <a:off x="320000" y="856059"/>
            <a:ext cx="224869" cy="238023"/>
            <a:chOff x="2899687" y="872728"/>
            <a:chExt cx="224869" cy="238023"/>
          </a:xfrm>
        </p:grpSpPr>
        <p:sp>
          <p:nvSpPr>
            <p:cNvPr id="132" name="椭圆 131">
              <a:extLst>
                <a:ext uri="{FF2B5EF4-FFF2-40B4-BE49-F238E27FC236}">
                  <a16:creationId xmlns="" xmlns:a16="http://schemas.microsoft.com/office/drawing/2014/main" id="{B1D9C54E-22FB-419D-A51C-99097113F9CF}"/>
                </a:ext>
              </a:extLst>
            </p:cNvPr>
            <p:cNvSpPr/>
            <p:nvPr/>
          </p:nvSpPr>
          <p:spPr>
            <a:xfrm>
              <a:off x="2959324" y="945519"/>
              <a:ext cx="165232" cy="1652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椭圆 132">
              <a:extLst>
                <a:ext uri="{FF2B5EF4-FFF2-40B4-BE49-F238E27FC236}">
                  <a16:creationId xmlns="" xmlns:a16="http://schemas.microsoft.com/office/drawing/2014/main" id="{3D619195-CD7C-483A-8307-96D7A76C8FAF}"/>
                </a:ext>
              </a:extLst>
            </p:cNvPr>
            <p:cNvSpPr/>
            <p:nvPr/>
          </p:nvSpPr>
          <p:spPr>
            <a:xfrm>
              <a:off x="2899687" y="872728"/>
              <a:ext cx="84796" cy="84796"/>
            </a:xfrm>
            <a:prstGeom prst="ellipse">
              <a:avLst/>
            </a:prstGeom>
            <a:solidFill>
              <a:schemeClr val="bg1"/>
            </a:solidFill>
            <a:ln>
              <a:solidFill>
                <a:srgbClr val="035C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4" name="矩形 133">
            <a:extLst>
              <a:ext uri="{FF2B5EF4-FFF2-40B4-BE49-F238E27FC236}">
                <a16:creationId xmlns="" xmlns:a16="http://schemas.microsoft.com/office/drawing/2014/main" id="{47482087-086D-4A8D-A9FF-97BCCAB63C6F}"/>
              </a:ext>
            </a:extLst>
          </p:cNvPr>
          <p:cNvSpPr/>
          <p:nvPr/>
        </p:nvSpPr>
        <p:spPr>
          <a:xfrm>
            <a:off x="6406686" y="1301530"/>
            <a:ext cx="4209139" cy="4644571"/>
          </a:xfrm>
          <a:prstGeom prst="rect">
            <a:avLst/>
          </a:prstGeom>
          <a:solidFill>
            <a:schemeClr val="bg1"/>
          </a:solid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矩形 134">
            <a:extLst>
              <a:ext uri="{FF2B5EF4-FFF2-40B4-BE49-F238E27FC236}">
                <a16:creationId xmlns="" xmlns:a16="http://schemas.microsoft.com/office/drawing/2014/main" id="{371935AF-C13F-4123-A984-D20701AAC3B1}"/>
              </a:ext>
            </a:extLst>
          </p:cNvPr>
          <p:cNvSpPr/>
          <p:nvPr/>
        </p:nvSpPr>
        <p:spPr>
          <a:xfrm>
            <a:off x="1567542" y="1301530"/>
            <a:ext cx="4209139" cy="4644571"/>
          </a:xfrm>
          <a:prstGeom prst="rect">
            <a:avLst/>
          </a:prstGeom>
          <a:solidFill>
            <a:schemeClr val="bg1"/>
          </a:solid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1" name="图片占位符 7">
            <a:extLst>
              <a:ext uri="{FF2B5EF4-FFF2-40B4-BE49-F238E27FC236}">
                <a16:creationId xmlns="" xmlns:a16="http://schemas.microsoft.com/office/drawing/2014/main" id="{E77B1E7F-EEAD-4518-94B8-551EFCA3CF97}"/>
              </a:ext>
            </a:extLst>
          </p:cNvPr>
          <p:cNvPicPr>
            <a:picLocks noChangeAspect="1"/>
          </p:cNvPicPr>
          <p:nvPr/>
        </p:nvPicPr>
        <p:blipFill rotWithShape="1">
          <a:blip r:embed="rId3" cstate="email">
            <a:grayscl/>
            <a:extLst>
              <a:ext uri="{28A0092B-C50C-407E-A947-70E740481C1C}">
                <a14:useLocalDpi xmlns:a14="http://schemas.microsoft.com/office/drawing/2010/main" xmlns=""/>
              </a:ext>
            </a:extLst>
          </a:blip>
          <a:srcRect t="5" b="5"/>
          <a:stretch/>
        </p:blipFill>
        <p:spPr>
          <a:xfrm>
            <a:off x="1567543" y="1301530"/>
            <a:ext cx="4209138" cy="2199610"/>
          </a:xfrm>
          <a:prstGeom prst="rect">
            <a:avLst/>
          </a:prstGeom>
          <a:blipFill>
            <a:blip r:embed="rId4" cstate="print">
              <a:grayscl/>
            </a:blip>
            <a:stretch>
              <a:fillRect/>
            </a:stretch>
          </a:blipFill>
        </p:spPr>
      </p:pic>
      <p:pic>
        <p:nvPicPr>
          <p:cNvPr id="152" name="图片占位符 14">
            <a:extLst>
              <a:ext uri="{FF2B5EF4-FFF2-40B4-BE49-F238E27FC236}">
                <a16:creationId xmlns="" xmlns:a16="http://schemas.microsoft.com/office/drawing/2014/main" id="{56FC3AF8-A418-4542-ACDF-93BA000FFF1F}"/>
              </a:ext>
            </a:extLst>
          </p:cNvPr>
          <p:cNvPicPr>
            <a:picLocks noChangeAspect="1"/>
          </p:cNvPicPr>
          <p:nvPr/>
        </p:nvPicPr>
        <p:blipFill rotWithShape="1">
          <a:blip r:embed="rId5" cstate="email">
            <a:grayscl/>
            <a:extLst>
              <a:ext uri="{28A0092B-C50C-407E-A947-70E740481C1C}">
                <a14:useLocalDpi xmlns:a14="http://schemas.microsoft.com/office/drawing/2010/main" xmlns=""/>
              </a:ext>
            </a:extLst>
          </a:blip>
          <a:srcRect t="5" b="5"/>
          <a:stretch/>
        </p:blipFill>
        <p:spPr>
          <a:xfrm>
            <a:off x="6406686" y="1301530"/>
            <a:ext cx="4209138" cy="2199610"/>
          </a:xfrm>
          <a:prstGeom prst="rect">
            <a:avLst/>
          </a:prstGeom>
          <a:blipFill>
            <a:blip r:embed="rId6" cstate="print">
              <a:grayscl/>
            </a:blip>
            <a:stretch>
              <a:fillRect/>
            </a:stretch>
          </a:blipFill>
        </p:spPr>
      </p:pic>
      <p:sp>
        <p:nvSpPr>
          <p:cNvPr id="3" name="椭圆 2">
            <a:extLst>
              <a:ext uri="{FF2B5EF4-FFF2-40B4-BE49-F238E27FC236}">
                <a16:creationId xmlns="" xmlns:a16="http://schemas.microsoft.com/office/drawing/2014/main" id="{6C9F5F75-A0D8-4E3C-99CA-5D2B141C0AC5}"/>
              </a:ext>
            </a:extLst>
          </p:cNvPr>
          <p:cNvSpPr/>
          <p:nvPr/>
        </p:nvSpPr>
        <p:spPr>
          <a:xfrm>
            <a:off x="1295030" y="3138117"/>
            <a:ext cx="615104" cy="61510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altLang="zh-CN" sz="2800" spc="80" dirty="0">
                <a:solidFill>
                  <a:schemeClr val="bg1"/>
                </a:solidFill>
                <a:latin typeface="Bahnschrift SemiBold Condensed" panose="020B0502040204020203" pitchFamily="34" charset="0"/>
              </a:rPr>
              <a:t>1</a:t>
            </a:r>
            <a:endParaRPr lang="zh-CN" altLang="en-US" sz="2800" spc="80" dirty="0">
              <a:solidFill>
                <a:schemeClr val="bg1"/>
              </a:solidFill>
              <a:latin typeface="Bahnschrift SemiBold Condensed" panose="020B0502040204020203" pitchFamily="34" charset="0"/>
            </a:endParaRPr>
          </a:p>
        </p:txBody>
      </p:sp>
      <p:sp>
        <p:nvSpPr>
          <p:cNvPr id="154" name="椭圆 153">
            <a:extLst>
              <a:ext uri="{FF2B5EF4-FFF2-40B4-BE49-F238E27FC236}">
                <a16:creationId xmlns="" xmlns:a16="http://schemas.microsoft.com/office/drawing/2014/main" id="{06314066-5B97-4D6B-9FFD-77131A1772A8}"/>
              </a:ext>
            </a:extLst>
          </p:cNvPr>
          <p:cNvSpPr/>
          <p:nvPr/>
        </p:nvSpPr>
        <p:spPr>
          <a:xfrm>
            <a:off x="6128968" y="3138117"/>
            <a:ext cx="615104" cy="61510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altLang="zh-CN" sz="2800" spc="80" dirty="0">
                <a:solidFill>
                  <a:schemeClr val="bg1"/>
                </a:solidFill>
                <a:latin typeface="Bahnschrift SemiBold Condensed" panose="020B0502040204020203" pitchFamily="34" charset="0"/>
              </a:rPr>
              <a:t>2</a:t>
            </a:r>
            <a:endParaRPr lang="zh-CN" altLang="en-US" sz="2800" spc="80" dirty="0">
              <a:solidFill>
                <a:schemeClr val="bg1"/>
              </a:solidFill>
              <a:latin typeface="Bahnschrift SemiBold Condensed" panose="020B0502040204020203" pitchFamily="34" charset="0"/>
            </a:endParaRPr>
          </a:p>
        </p:txBody>
      </p:sp>
      <p:sp>
        <p:nvSpPr>
          <p:cNvPr id="26" name="矩形 25">
            <a:extLst>
              <a:ext uri="{FF2B5EF4-FFF2-40B4-BE49-F238E27FC236}">
                <a16:creationId xmlns="" xmlns:a16="http://schemas.microsoft.com/office/drawing/2014/main" id="{0601A2B7-0D9A-4701-B163-B1A897FB7B12}"/>
              </a:ext>
            </a:extLst>
          </p:cNvPr>
          <p:cNvSpPr/>
          <p:nvPr/>
        </p:nvSpPr>
        <p:spPr>
          <a:xfrm>
            <a:off x="1970415" y="4490136"/>
            <a:ext cx="3168323" cy="901337"/>
          </a:xfrm>
          <a:prstGeom prst="rect">
            <a:avLst/>
          </a:prstGeom>
        </p:spPr>
        <p:txBody>
          <a:bodyPr wrap="square">
            <a:spAutoFit/>
          </a:bodyPr>
          <a:lstStyle/>
          <a:p>
            <a:pPr algn="just">
              <a:lnSpc>
                <a:spcPct val="120000"/>
              </a:lnSpc>
            </a:pPr>
            <a:r>
              <a:rPr lang="zh-CN" altLang="en-US" sz="1500" dirty="0">
                <a:latin typeface="+mn-ea"/>
              </a:rPr>
              <a:t>输入与标题相关的描述，字体建议为微软雅黑或微软雅黑</a:t>
            </a:r>
            <a:r>
              <a:rPr lang="en-US" altLang="zh-CN" sz="1500" dirty="0">
                <a:latin typeface="+mn-ea"/>
              </a:rPr>
              <a:t>Light</a:t>
            </a:r>
            <a:r>
              <a:rPr lang="zh-CN" altLang="en-US" sz="1500" dirty="0">
                <a:latin typeface="+mn-ea"/>
              </a:rPr>
              <a:t>，如使用特殊字体。</a:t>
            </a:r>
          </a:p>
        </p:txBody>
      </p:sp>
      <p:sp>
        <p:nvSpPr>
          <p:cNvPr id="33" name="文本框 32">
            <a:extLst>
              <a:ext uri="{FF2B5EF4-FFF2-40B4-BE49-F238E27FC236}">
                <a16:creationId xmlns="" xmlns:a16="http://schemas.microsoft.com/office/drawing/2014/main" id="{90C6DF6B-B68B-4536-87A0-D168D0AD17FF}"/>
              </a:ext>
            </a:extLst>
          </p:cNvPr>
          <p:cNvSpPr txBox="1"/>
          <p:nvPr/>
        </p:nvSpPr>
        <p:spPr>
          <a:xfrm>
            <a:off x="1952785" y="3990719"/>
            <a:ext cx="1761966" cy="492443"/>
          </a:xfrm>
          <a:custGeom>
            <a:avLst/>
            <a:gdLst>
              <a:gd name="connsiteX0" fmla="*/ 0 w 1526026"/>
              <a:gd name="connsiteY0" fmla="*/ 0 h 492443"/>
              <a:gd name="connsiteX1" fmla="*/ 1526026 w 1526026"/>
              <a:gd name="connsiteY1" fmla="*/ 0 h 492443"/>
              <a:gd name="connsiteX2" fmla="*/ 1526026 w 1526026"/>
              <a:gd name="connsiteY2" fmla="*/ 492443 h 492443"/>
              <a:gd name="connsiteX3" fmla="*/ 0 w 1526026"/>
              <a:gd name="connsiteY3" fmla="*/ 492443 h 492443"/>
            </a:gdLst>
            <a:ahLst/>
            <a:cxnLst>
              <a:cxn ang="0">
                <a:pos x="connsiteX0" y="connsiteY0"/>
              </a:cxn>
              <a:cxn ang="0">
                <a:pos x="connsiteX1" y="connsiteY1"/>
              </a:cxn>
              <a:cxn ang="0">
                <a:pos x="connsiteX2" y="connsiteY2"/>
              </a:cxn>
              <a:cxn ang="0">
                <a:pos x="connsiteX3" y="connsiteY3"/>
              </a:cxn>
            </a:cxnLst>
            <a:rect l="l" t="t" r="r" b="b"/>
            <a:pathLst>
              <a:path w="1526026" h="492443">
                <a:moveTo>
                  <a:pt x="0" y="0"/>
                </a:moveTo>
                <a:lnTo>
                  <a:pt x="1526026" y="0"/>
                </a:lnTo>
                <a:lnTo>
                  <a:pt x="1526026" y="492443"/>
                </a:lnTo>
                <a:lnTo>
                  <a:pt x="0" y="492443"/>
                </a:lnTo>
                <a:close/>
              </a:path>
            </a:pathLst>
          </a:custGeom>
          <a:solidFill>
            <a:schemeClr val="bg1"/>
          </a:solidFill>
        </p:spPr>
        <p:txBody>
          <a:bodyPr wrap="square" rtlCol="0">
            <a:noAutofit/>
          </a:bodyPr>
          <a:lstStyle/>
          <a:p>
            <a:r>
              <a:rPr lang="zh-CN" altLang="en-US" sz="2200" b="1" dirty="0">
                <a:solidFill>
                  <a:schemeClr val="accent1"/>
                </a:solidFill>
                <a:latin typeface="+mj-ea"/>
                <a:ea typeface="+mj-ea"/>
              </a:rPr>
              <a:t>添加关键词</a:t>
            </a:r>
          </a:p>
        </p:txBody>
      </p:sp>
      <p:sp>
        <p:nvSpPr>
          <p:cNvPr id="159" name="矩形 158">
            <a:extLst>
              <a:ext uri="{FF2B5EF4-FFF2-40B4-BE49-F238E27FC236}">
                <a16:creationId xmlns="" xmlns:a16="http://schemas.microsoft.com/office/drawing/2014/main" id="{50CF927B-BEAB-4474-B4DA-F4D6411BA5CD}"/>
              </a:ext>
            </a:extLst>
          </p:cNvPr>
          <p:cNvSpPr/>
          <p:nvPr/>
        </p:nvSpPr>
        <p:spPr>
          <a:xfrm>
            <a:off x="6856740" y="4490136"/>
            <a:ext cx="3168323" cy="901337"/>
          </a:xfrm>
          <a:prstGeom prst="rect">
            <a:avLst/>
          </a:prstGeom>
        </p:spPr>
        <p:txBody>
          <a:bodyPr wrap="square">
            <a:spAutoFit/>
          </a:bodyPr>
          <a:lstStyle/>
          <a:p>
            <a:pPr algn="just">
              <a:lnSpc>
                <a:spcPct val="120000"/>
              </a:lnSpc>
            </a:pPr>
            <a:r>
              <a:rPr lang="zh-CN" altLang="en-US" sz="1500" dirty="0">
                <a:latin typeface="+mn-ea"/>
              </a:rPr>
              <a:t>输入与标题相关的描述，字体建议为微软雅黑或微软雅黑</a:t>
            </a:r>
            <a:r>
              <a:rPr lang="en-US" altLang="zh-CN" sz="1500" dirty="0">
                <a:latin typeface="+mn-ea"/>
              </a:rPr>
              <a:t>Light</a:t>
            </a:r>
            <a:r>
              <a:rPr lang="zh-CN" altLang="en-US" sz="1500" dirty="0">
                <a:latin typeface="+mn-ea"/>
              </a:rPr>
              <a:t>，如使用特殊字体。</a:t>
            </a:r>
          </a:p>
        </p:txBody>
      </p:sp>
      <p:sp>
        <p:nvSpPr>
          <p:cNvPr id="160" name="文本框 159">
            <a:extLst>
              <a:ext uri="{FF2B5EF4-FFF2-40B4-BE49-F238E27FC236}">
                <a16:creationId xmlns="" xmlns:a16="http://schemas.microsoft.com/office/drawing/2014/main" id="{AF4148A2-D6B9-4CEA-98AB-6670717831C2}"/>
              </a:ext>
            </a:extLst>
          </p:cNvPr>
          <p:cNvSpPr txBox="1"/>
          <p:nvPr/>
        </p:nvSpPr>
        <p:spPr>
          <a:xfrm>
            <a:off x="6839110" y="3990719"/>
            <a:ext cx="1761966" cy="492443"/>
          </a:xfrm>
          <a:custGeom>
            <a:avLst/>
            <a:gdLst>
              <a:gd name="connsiteX0" fmla="*/ 0 w 1526026"/>
              <a:gd name="connsiteY0" fmla="*/ 0 h 492443"/>
              <a:gd name="connsiteX1" fmla="*/ 1526026 w 1526026"/>
              <a:gd name="connsiteY1" fmla="*/ 0 h 492443"/>
              <a:gd name="connsiteX2" fmla="*/ 1526026 w 1526026"/>
              <a:gd name="connsiteY2" fmla="*/ 492443 h 492443"/>
              <a:gd name="connsiteX3" fmla="*/ 0 w 1526026"/>
              <a:gd name="connsiteY3" fmla="*/ 492443 h 492443"/>
            </a:gdLst>
            <a:ahLst/>
            <a:cxnLst>
              <a:cxn ang="0">
                <a:pos x="connsiteX0" y="connsiteY0"/>
              </a:cxn>
              <a:cxn ang="0">
                <a:pos x="connsiteX1" y="connsiteY1"/>
              </a:cxn>
              <a:cxn ang="0">
                <a:pos x="connsiteX2" y="connsiteY2"/>
              </a:cxn>
              <a:cxn ang="0">
                <a:pos x="connsiteX3" y="connsiteY3"/>
              </a:cxn>
            </a:cxnLst>
            <a:rect l="l" t="t" r="r" b="b"/>
            <a:pathLst>
              <a:path w="1526026" h="492443">
                <a:moveTo>
                  <a:pt x="0" y="0"/>
                </a:moveTo>
                <a:lnTo>
                  <a:pt x="1526026" y="0"/>
                </a:lnTo>
                <a:lnTo>
                  <a:pt x="1526026" y="492443"/>
                </a:lnTo>
                <a:lnTo>
                  <a:pt x="0" y="492443"/>
                </a:lnTo>
                <a:close/>
              </a:path>
            </a:pathLst>
          </a:custGeom>
          <a:solidFill>
            <a:schemeClr val="bg1"/>
          </a:solidFill>
        </p:spPr>
        <p:txBody>
          <a:bodyPr wrap="square" rtlCol="0">
            <a:noAutofit/>
          </a:bodyPr>
          <a:lstStyle/>
          <a:p>
            <a:r>
              <a:rPr lang="zh-CN" altLang="en-US" sz="2200" b="1" dirty="0">
                <a:solidFill>
                  <a:schemeClr val="accent1"/>
                </a:solidFill>
                <a:latin typeface="+mj-ea"/>
                <a:ea typeface="+mj-ea"/>
              </a:rPr>
              <a:t>添加关键词</a:t>
            </a:r>
          </a:p>
        </p:txBody>
      </p:sp>
    </p:spTree>
    <p:extLst>
      <p:ext uri="{BB962C8B-B14F-4D97-AF65-F5344CB8AC3E}">
        <p14:creationId xmlns:p14="http://schemas.microsoft.com/office/powerpoint/2010/main" xmlns="" val="19426848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任意多边形: 形状 45">
            <a:extLst>
              <a:ext uri="{FF2B5EF4-FFF2-40B4-BE49-F238E27FC236}">
                <a16:creationId xmlns="" xmlns:a16="http://schemas.microsoft.com/office/drawing/2014/main" id="{45EC1AE8-9BAF-42A9-ABA8-3F2F70193BB4}"/>
              </a:ext>
            </a:extLst>
          </p:cNvPr>
          <p:cNvSpPr/>
          <p:nvPr/>
        </p:nvSpPr>
        <p:spPr>
          <a:xfrm flipV="1">
            <a:off x="3865790" y="4441373"/>
            <a:ext cx="856343" cy="420914"/>
          </a:xfrm>
          <a:custGeom>
            <a:avLst/>
            <a:gdLst>
              <a:gd name="connsiteX0" fmla="*/ 856343 w 856343"/>
              <a:gd name="connsiteY0" fmla="*/ 420914 h 420914"/>
              <a:gd name="connsiteX1" fmla="*/ 566057 w 856343"/>
              <a:gd name="connsiteY1" fmla="*/ 0 h 420914"/>
              <a:gd name="connsiteX2" fmla="*/ 0 w 856343"/>
              <a:gd name="connsiteY2" fmla="*/ 0 h 420914"/>
            </a:gdLst>
            <a:ahLst/>
            <a:cxnLst>
              <a:cxn ang="0">
                <a:pos x="connsiteX0" y="connsiteY0"/>
              </a:cxn>
              <a:cxn ang="0">
                <a:pos x="connsiteX1" y="connsiteY1"/>
              </a:cxn>
              <a:cxn ang="0">
                <a:pos x="connsiteX2" y="connsiteY2"/>
              </a:cxn>
            </a:cxnLst>
            <a:rect l="l" t="t" r="r" b="b"/>
            <a:pathLst>
              <a:path w="856343" h="420914">
                <a:moveTo>
                  <a:pt x="856343" y="420914"/>
                </a:moveTo>
                <a:lnTo>
                  <a:pt x="566057" y="0"/>
                </a:lnTo>
                <a:lnTo>
                  <a:pt x="0" y="0"/>
                </a:lnTo>
              </a:path>
            </a:pathLst>
          </a:custGeom>
          <a:noFill/>
          <a:ln cmpd="sng">
            <a:solidFill>
              <a:schemeClr val="bg1">
                <a:lumMod val="85000"/>
              </a:schemeClr>
            </a:solidFill>
            <a:prstDash val="solid"/>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形状 47">
            <a:extLst>
              <a:ext uri="{FF2B5EF4-FFF2-40B4-BE49-F238E27FC236}">
                <a16:creationId xmlns="" xmlns:a16="http://schemas.microsoft.com/office/drawing/2014/main" id="{BB93E394-BDFC-4C95-B0FC-E7D404719B10}"/>
              </a:ext>
            </a:extLst>
          </p:cNvPr>
          <p:cNvSpPr/>
          <p:nvPr/>
        </p:nvSpPr>
        <p:spPr>
          <a:xfrm flipH="1" flipV="1">
            <a:off x="7477432" y="4441373"/>
            <a:ext cx="856343" cy="420914"/>
          </a:xfrm>
          <a:custGeom>
            <a:avLst/>
            <a:gdLst>
              <a:gd name="connsiteX0" fmla="*/ 856343 w 856343"/>
              <a:gd name="connsiteY0" fmla="*/ 420914 h 420914"/>
              <a:gd name="connsiteX1" fmla="*/ 566057 w 856343"/>
              <a:gd name="connsiteY1" fmla="*/ 0 h 420914"/>
              <a:gd name="connsiteX2" fmla="*/ 0 w 856343"/>
              <a:gd name="connsiteY2" fmla="*/ 0 h 420914"/>
            </a:gdLst>
            <a:ahLst/>
            <a:cxnLst>
              <a:cxn ang="0">
                <a:pos x="connsiteX0" y="connsiteY0"/>
              </a:cxn>
              <a:cxn ang="0">
                <a:pos x="connsiteX1" y="connsiteY1"/>
              </a:cxn>
              <a:cxn ang="0">
                <a:pos x="connsiteX2" y="connsiteY2"/>
              </a:cxn>
            </a:cxnLst>
            <a:rect l="l" t="t" r="r" b="b"/>
            <a:pathLst>
              <a:path w="856343" h="420914">
                <a:moveTo>
                  <a:pt x="856343" y="420914"/>
                </a:moveTo>
                <a:lnTo>
                  <a:pt x="566057" y="0"/>
                </a:lnTo>
                <a:lnTo>
                  <a:pt x="0" y="0"/>
                </a:lnTo>
              </a:path>
            </a:pathLst>
          </a:custGeom>
          <a:noFill/>
          <a:ln cmpd="sng">
            <a:solidFill>
              <a:schemeClr val="bg1">
                <a:lumMod val="85000"/>
              </a:schemeClr>
            </a:solidFill>
            <a:prstDash val="solid"/>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任意多边形: 形状 49">
            <a:extLst>
              <a:ext uri="{FF2B5EF4-FFF2-40B4-BE49-F238E27FC236}">
                <a16:creationId xmlns="" xmlns:a16="http://schemas.microsoft.com/office/drawing/2014/main" id="{A2EE6A2D-30CF-4B5B-AB52-DCF765A9C670}"/>
              </a:ext>
            </a:extLst>
          </p:cNvPr>
          <p:cNvSpPr/>
          <p:nvPr/>
        </p:nvSpPr>
        <p:spPr>
          <a:xfrm>
            <a:off x="3865790" y="2590801"/>
            <a:ext cx="856343" cy="420914"/>
          </a:xfrm>
          <a:custGeom>
            <a:avLst/>
            <a:gdLst>
              <a:gd name="connsiteX0" fmla="*/ 856343 w 856343"/>
              <a:gd name="connsiteY0" fmla="*/ 420914 h 420914"/>
              <a:gd name="connsiteX1" fmla="*/ 566057 w 856343"/>
              <a:gd name="connsiteY1" fmla="*/ 0 h 420914"/>
              <a:gd name="connsiteX2" fmla="*/ 0 w 856343"/>
              <a:gd name="connsiteY2" fmla="*/ 0 h 420914"/>
            </a:gdLst>
            <a:ahLst/>
            <a:cxnLst>
              <a:cxn ang="0">
                <a:pos x="connsiteX0" y="connsiteY0"/>
              </a:cxn>
              <a:cxn ang="0">
                <a:pos x="connsiteX1" y="connsiteY1"/>
              </a:cxn>
              <a:cxn ang="0">
                <a:pos x="connsiteX2" y="connsiteY2"/>
              </a:cxn>
            </a:cxnLst>
            <a:rect l="l" t="t" r="r" b="b"/>
            <a:pathLst>
              <a:path w="856343" h="420914">
                <a:moveTo>
                  <a:pt x="856343" y="420914"/>
                </a:moveTo>
                <a:lnTo>
                  <a:pt x="566057" y="0"/>
                </a:lnTo>
                <a:lnTo>
                  <a:pt x="0" y="0"/>
                </a:lnTo>
              </a:path>
            </a:pathLst>
          </a:custGeom>
          <a:noFill/>
          <a:ln cmpd="sng">
            <a:solidFill>
              <a:schemeClr val="bg1">
                <a:lumMod val="85000"/>
              </a:schemeClr>
            </a:solidFill>
            <a:prstDash val="solid"/>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 xmlns:a16="http://schemas.microsoft.com/office/drawing/2014/main" id="{F37B6874-885C-4627-AD11-F6C77D24FFF6}"/>
              </a:ext>
            </a:extLst>
          </p:cNvPr>
          <p:cNvSpPr/>
          <p:nvPr/>
        </p:nvSpPr>
        <p:spPr>
          <a:xfrm>
            <a:off x="4714568" y="2345112"/>
            <a:ext cx="1381432" cy="1381432"/>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椭圆 53">
            <a:extLst>
              <a:ext uri="{FF2B5EF4-FFF2-40B4-BE49-F238E27FC236}">
                <a16:creationId xmlns="" xmlns:a16="http://schemas.microsoft.com/office/drawing/2014/main" id="{E952D533-2D4E-4F6B-AF3C-312684847D23}"/>
              </a:ext>
            </a:extLst>
          </p:cNvPr>
          <p:cNvSpPr/>
          <p:nvPr/>
        </p:nvSpPr>
        <p:spPr>
          <a:xfrm flipH="1">
            <a:off x="6096000" y="2345112"/>
            <a:ext cx="1381432" cy="1381432"/>
          </a:xfrm>
          <a:prstGeom prst="ellips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ffectLst>
                <a:outerShdw blurRad="50800" dist="50800" dir="5400000" algn="ctr" rotWithShape="0">
                  <a:schemeClr val="accent1"/>
                </a:outerShdw>
              </a:effectLst>
            </a:endParaRPr>
          </a:p>
        </p:txBody>
      </p:sp>
      <p:sp>
        <p:nvSpPr>
          <p:cNvPr id="56" name="椭圆 55">
            <a:extLst>
              <a:ext uri="{FF2B5EF4-FFF2-40B4-BE49-F238E27FC236}">
                <a16:creationId xmlns="" xmlns:a16="http://schemas.microsoft.com/office/drawing/2014/main" id="{6F8A227F-9765-4CC0-A64F-3D103BFC4330}"/>
              </a:ext>
            </a:extLst>
          </p:cNvPr>
          <p:cNvSpPr/>
          <p:nvPr/>
        </p:nvSpPr>
        <p:spPr>
          <a:xfrm flipH="1" flipV="1">
            <a:off x="6096000" y="3726544"/>
            <a:ext cx="1381432" cy="1381432"/>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8" name="椭圆 57">
            <a:extLst>
              <a:ext uri="{FF2B5EF4-FFF2-40B4-BE49-F238E27FC236}">
                <a16:creationId xmlns="" xmlns:a16="http://schemas.microsoft.com/office/drawing/2014/main" id="{7C6199A8-803F-475E-9800-4708499799B1}"/>
              </a:ext>
            </a:extLst>
          </p:cNvPr>
          <p:cNvSpPr/>
          <p:nvPr/>
        </p:nvSpPr>
        <p:spPr>
          <a:xfrm flipV="1">
            <a:off x="4714568" y="3726544"/>
            <a:ext cx="1381432" cy="1381432"/>
          </a:xfrm>
          <a:prstGeom prst="ellips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zh-CN" altLang="en-US" dirty="0">
              <a:effectLst>
                <a:outerShdw blurRad="50800" dist="50800" dir="5400000" algn="ctr" rotWithShape="0">
                  <a:schemeClr val="accent1"/>
                </a:outerShdw>
              </a:effectLst>
            </a:endParaRPr>
          </a:p>
        </p:txBody>
      </p:sp>
      <p:sp>
        <p:nvSpPr>
          <p:cNvPr id="60" name="文本框 59">
            <a:extLst>
              <a:ext uri="{FF2B5EF4-FFF2-40B4-BE49-F238E27FC236}">
                <a16:creationId xmlns="" xmlns:a16="http://schemas.microsoft.com/office/drawing/2014/main" id="{73D28200-35F1-4D59-B46F-05F2DC8AC7C3}"/>
              </a:ext>
            </a:extLst>
          </p:cNvPr>
          <p:cNvSpPr txBox="1"/>
          <p:nvPr/>
        </p:nvSpPr>
        <p:spPr>
          <a:xfrm>
            <a:off x="5000472" y="2461064"/>
            <a:ext cx="809625" cy="1200329"/>
          </a:xfrm>
          <a:prstGeom prst="rect">
            <a:avLst/>
          </a:prstGeom>
          <a:noFill/>
        </p:spPr>
        <p:txBody>
          <a:bodyPr wrap="square" rtlCol="0">
            <a:spAutoFit/>
          </a:bodyPr>
          <a:lstStyle/>
          <a:p>
            <a:pPr algn="ctr"/>
            <a:r>
              <a:rPr lang="en-US" altLang="zh-CN" sz="7200" b="1" dirty="0">
                <a:solidFill>
                  <a:schemeClr val="lt1"/>
                </a:solidFill>
                <a:latin typeface="+mj-ea"/>
                <a:ea typeface="+mj-ea"/>
              </a:rPr>
              <a:t>S</a:t>
            </a:r>
            <a:endParaRPr lang="zh-CN" altLang="en-US" sz="7200" b="1" dirty="0">
              <a:solidFill>
                <a:schemeClr val="lt1"/>
              </a:solidFill>
              <a:latin typeface="+mj-ea"/>
              <a:ea typeface="+mj-ea"/>
            </a:endParaRPr>
          </a:p>
        </p:txBody>
      </p:sp>
      <p:sp>
        <p:nvSpPr>
          <p:cNvPr id="62" name="文本框 61">
            <a:extLst>
              <a:ext uri="{FF2B5EF4-FFF2-40B4-BE49-F238E27FC236}">
                <a16:creationId xmlns="" xmlns:a16="http://schemas.microsoft.com/office/drawing/2014/main" id="{F3ECF797-4356-4AF8-8201-E7859B998C7F}"/>
              </a:ext>
            </a:extLst>
          </p:cNvPr>
          <p:cNvSpPr txBox="1"/>
          <p:nvPr/>
        </p:nvSpPr>
        <p:spPr>
          <a:xfrm>
            <a:off x="6381904" y="2461064"/>
            <a:ext cx="809625" cy="1200329"/>
          </a:xfrm>
          <a:prstGeom prst="rect">
            <a:avLst/>
          </a:prstGeom>
          <a:noFill/>
        </p:spPr>
        <p:txBody>
          <a:bodyPr wrap="square" rtlCol="0">
            <a:spAutoFit/>
          </a:bodyPr>
          <a:lstStyle/>
          <a:p>
            <a:pPr algn="ctr"/>
            <a:r>
              <a:rPr lang="en-US" altLang="zh-CN" sz="7200" b="1" dirty="0">
                <a:solidFill>
                  <a:schemeClr val="accent1"/>
                </a:solidFill>
                <a:latin typeface="+mj-ea"/>
                <a:ea typeface="+mj-ea"/>
              </a:rPr>
              <a:t>W</a:t>
            </a:r>
            <a:endParaRPr lang="zh-CN" altLang="en-US" sz="7200" b="1" dirty="0">
              <a:solidFill>
                <a:schemeClr val="accent1"/>
              </a:solidFill>
              <a:latin typeface="+mj-ea"/>
              <a:ea typeface="+mj-ea"/>
            </a:endParaRPr>
          </a:p>
        </p:txBody>
      </p:sp>
      <p:sp>
        <p:nvSpPr>
          <p:cNvPr id="64" name="文本框 63">
            <a:extLst>
              <a:ext uri="{FF2B5EF4-FFF2-40B4-BE49-F238E27FC236}">
                <a16:creationId xmlns="" xmlns:a16="http://schemas.microsoft.com/office/drawing/2014/main" id="{FAE8D8C8-8487-4C93-B81D-1D6965BB631F}"/>
              </a:ext>
            </a:extLst>
          </p:cNvPr>
          <p:cNvSpPr txBox="1"/>
          <p:nvPr/>
        </p:nvSpPr>
        <p:spPr>
          <a:xfrm>
            <a:off x="6381904" y="3842496"/>
            <a:ext cx="809625" cy="1200329"/>
          </a:xfrm>
          <a:prstGeom prst="rect">
            <a:avLst/>
          </a:prstGeom>
          <a:noFill/>
        </p:spPr>
        <p:txBody>
          <a:bodyPr wrap="square" rtlCol="0">
            <a:spAutoFit/>
          </a:bodyPr>
          <a:lstStyle/>
          <a:p>
            <a:pPr algn="ctr"/>
            <a:r>
              <a:rPr lang="en-US" altLang="zh-CN" sz="7200" b="1" dirty="0">
                <a:solidFill>
                  <a:schemeClr val="lt1"/>
                </a:solidFill>
                <a:latin typeface="+mj-ea"/>
                <a:ea typeface="+mj-ea"/>
              </a:rPr>
              <a:t>O</a:t>
            </a:r>
            <a:endParaRPr lang="zh-CN" altLang="en-US" sz="7200" b="1" dirty="0">
              <a:solidFill>
                <a:schemeClr val="lt1"/>
              </a:solidFill>
              <a:latin typeface="+mj-ea"/>
              <a:ea typeface="+mj-ea"/>
            </a:endParaRPr>
          </a:p>
        </p:txBody>
      </p:sp>
      <p:sp>
        <p:nvSpPr>
          <p:cNvPr id="66" name="文本框 65">
            <a:extLst>
              <a:ext uri="{FF2B5EF4-FFF2-40B4-BE49-F238E27FC236}">
                <a16:creationId xmlns="" xmlns:a16="http://schemas.microsoft.com/office/drawing/2014/main" id="{ECBD15FA-E49B-411B-851B-E7B92429B805}"/>
              </a:ext>
            </a:extLst>
          </p:cNvPr>
          <p:cNvSpPr txBox="1"/>
          <p:nvPr/>
        </p:nvSpPr>
        <p:spPr>
          <a:xfrm>
            <a:off x="5000472" y="3842496"/>
            <a:ext cx="809625" cy="1200329"/>
          </a:xfrm>
          <a:prstGeom prst="rect">
            <a:avLst/>
          </a:prstGeom>
          <a:noFill/>
        </p:spPr>
        <p:txBody>
          <a:bodyPr wrap="square" rtlCol="0">
            <a:spAutoFit/>
          </a:bodyPr>
          <a:lstStyle/>
          <a:p>
            <a:pPr algn="ctr"/>
            <a:r>
              <a:rPr lang="en-US" altLang="zh-CN" sz="7200" b="1" dirty="0">
                <a:solidFill>
                  <a:schemeClr val="accent1"/>
                </a:solidFill>
                <a:latin typeface="+mj-ea"/>
                <a:ea typeface="+mj-ea"/>
              </a:rPr>
              <a:t>T</a:t>
            </a:r>
            <a:endParaRPr lang="zh-CN" altLang="en-US" sz="7200" b="1" dirty="0">
              <a:solidFill>
                <a:schemeClr val="accent1"/>
              </a:solidFill>
              <a:latin typeface="+mj-ea"/>
              <a:ea typeface="+mj-ea"/>
            </a:endParaRPr>
          </a:p>
        </p:txBody>
      </p:sp>
      <p:sp>
        <p:nvSpPr>
          <p:cNvPr id="68" name="文本框 67">
            <a:extLst>
              <a:ext uri="{FF2B5EF4-FFF2-40B4-BE49-F238E27FC236}">
                <a16:creationId xmlns="" xmlns:a16="http://schemas.microsoft.com/office/drawing/2014/main" id="{D858D291-EB71-4E62-BE6D-5F5C647C5E55}"/>
              </a:ext>
            </a:extLst>
          </p:cNvPr>
          <p:cNvSpPr txBox="1"/>
          <p:nvPr/>
        </p:nvSpPr>
        <p:spPr>
          <a:xfrm>
            <a:off x="2272569" y="1792772"/>
            <a:ext cx="1430592" cy="369332"/>
          </a:xfrm>
          <a:prstGeom prst="rect">
            <a:avLst/>
          </a:prstGeom>
          <a:noFill/>
        </p:spPr>
        <p:txBody>
          <a:bodyPr wrap="square" lIns="0" tIns="0" rIns="0" bIns="0" rtlCol="0">
            <a:spAutoFit/>
          </a:bodyPr>
          <a:lstStyle/>
          <a:p>
            <a:pPr algn="r"/>
            <a:r>
              <a:rPr lang="zh-CN" altLang="en-US" sz="2400" b="1" dirty="0">
                <a:solidFill>
                  <a:schemeClr val="accent1"/>
                </a:solidFill>
                <a:latin typeface="+mj-ea"/>
                <a:ea typeface="+mj-ea"/>
              </a:rPr>
              <a:t>小标题</a:t>
            </a:r>
          </a:p>
        </p:txBody>
      </p:sp>
      <p:sp>
        <p:nvSpPr>
          <p:cNvPr id="70" name="矩形 69">
            <a:extLst>
              <a:ext uri="{FF2B5EF4-FFF2-40B4-BE49-F238E27FC236}">
                <a16:creationId xmlns="" xmlns:a16="http://schemas.microsoft.com/office/drawing/2014/main" id="{28334E2C-2762-4E15-955D-8A598278AC35}"/>
              </a:ext>
            </a:extLst>
          </p:cNvPr>
          <p:cNvSpPr/>
          <p:nvPr/>
        </p:nvSpPr>
        <p:spPr>
          <a:xfrm>
            <a:off x="839788" y="2238432"/>
            <a:ext cx="2863374" cy="1064522"/>
          </a:xfrm>
          <a:prstGeom prst="rect">
            <a:avLst/>
          </a:prstGeom>
        </p:spPr>
        <p:txBody>
          <a:bodyPr wrap="square" lIns="0" tIns="0" rIns="0" bIns="0">
            <a:spAutoFit/>
          </a:bodyPr>
          <a:lstStyle/>
          <a:p>
            <a:pPr lvl="0" algn="r">
              <a:lnSpc>
                <a:spcPct val="150000"/>
              </a:lnSpc>
            </a:pPr>
            <a:r>
              <a:rPr lang="zh-CN" altLang="en-US" sz="1600" dirty="0">
                <a:solidFill>
                  <a:prstClr val="black">
                    <a:lumMod val="65000"/>
                    <a:lumOff val="35000"/>
                  </a:prstClr>
                </a:solidFill>
                <a:latin typeface="+mn-ea"/>
              </a:rPr>
              <a:t>这里输入相关内容输入相关内容这里输入相关内容输入相关内容这里输入相关内容输入相关内容</a:t>
            </a:r>
          </a:p>
        </p:txBody>
      </p:sp>
      <p:sp>
        <p:nvSpPr>
          <p:cNvPr id="72" name="文本框 71">
            <a:extLst>
              <a:ext uri="{FF2B5EF4-FFF2-40B4-BE49-F238E27FC236}">
                <a16:creationId xmlns="" xmlns:a16="http://schemas.microsoft.com/office/drawing/2014/main" id="{1C5B78D8-4A0D-41C9-994C-44052EC7AF5F}"/>
              </a:ext>
            </a:extLst>
          </p:cNvPr>
          <p:cNvSpPr txBox="1"/>
          <p:nvPr/>
        </p:nvSpPr>
        <p:spPr>
          <a:xfrm>
            <a:off x="2272569" y="4042991"/>
            <a:ext cx="1430592" cy="369332"/>
          </a:xfrm>
          <a:prstGeom prst="rect">
            <a:avLst/>
          </a:prstGeom>
          <a:noFill/>
        </p:spPr>
        <p:txBody>
          <a:bodyPr wrap="square" lIns="0" tIns="0" rIns="0" bIns="0" rtlCol="0">
            <a:spAutoFit/>
          </a:bodyPr>
          <a:lstStyle/>
          <a:p>
            <a:pPr algn="r"/>
            <a:r>
              <a:rPr lang="zh-CN" altLang="en-US" sz="2400" b="1" dirty="0">
                <a:solidFill>
                  <a:schemeClr val="accent1"/>
                </a:solidFill>
                <a:latin typeface="+mj-ea"/>
                <a:ea typeface="+mj-ea"/>
              </a:rPr>
              <a:t>小标题</a:t>
            </a:r>
          </a:p>
        </p:txBody>
      </p:sp>
      <p:sp>
        <p:nvSpPr>
          <p:cNvPr id="74" name="矩形 73">
            <a:extLst>
              <a:ext uri="{FF2B5EF4-FFF2-40B4-BE49-F238E27FC236}">
                <a16:creationId xmlns="" xmlns:a16="http://schemas.microsoft.com/office/drawing/2014/main" id="{592F89BA-20BA-4539-8F15-25BE2B416512}"/>
              </a:ext>
            </a:extLst>
          </p:cNvPr>
          <p:cNvSpPr/>
          <p:nvPr/>
        </p:nvSpPr>
        <p:spPr>
          <a:xfrm>
            <a:off x="839788" y="4488651"/>
            <a:ext cx="2863374" cy="1064522"/>
          </a:xfrm>
          <a:prstGeom prst="rect">
            <a:avLst/>
          </a:prstGeom>
        </p:spPr>
        <p:txBody>
          <a:bodyPr wrap="square" lIns="0" tIns="0" rIns="0" bIns="0">
            <a:spAutoFit/>
          </a:bodyPr>
          <a:lstStyle/>
          <a:p>
            <a:pPr lvl="0" algn="r">
              <a:lnSpc>
                <a:spcPct val="150000"/>
              </a:lnSpc>
            </a:pPr>
            <a:r>
              <a:rPr lang="zh-CN" altLang="en-US" sz="1600" dirty="0">
                <a:solidFill>
                  <a:prstClr val="black">
                    <a:lumMod val="65000"/>
                    <a:lumOff val="35000"/>
                  </a:prstClr>
                </a:solidFill>
                <a:latin typeface="+mn-ea"/>
              </a:rPr>
              <a:t>这里输入相关内容输入相关内容这里输入相关内容输入相关内容这里输入相关内容输入相关内容</a:t>
            </a:r>
          </a:p>
        </p:txBody>
      </p:sp>
      <p:sp>
        <p:nvSpPr>
          <p:cNvPr id="76" name="文本框 75">
            <a:extLst>
              <a:ext uri="{FF2B5EF4-FFF2-40B4-BE49-F238E27FC236}">
                <a16:creationId xmlns="" xmlns:a16="http://schemas.microsoft.com/office/drawing/2014/main" id="{1E281C12-D604-4191-B8D7-65BB6CED4D17}"/>
              </a:ext>
            </a:extLst>
          </p:cNvPr>
          <p:cNvSpPr txBox="1"/>
          <p:nvPr/>
        </p:nvSpPr>
        <p:spPr>
          <a:xfrm>
            <a:off x="8483599" y="4042991"/>
            <a:ext cx="1430592" cy="369332"/>
          </a:xfrm>
          <a:prstGeom prst="rect">
            <a:avLst/>
          </a:prstGeom>
          <a:noFill/>
        </p:spPr>
        <p:txBody>
          <a:bodyPr wrap="square" lIns="0" tIns="0" rIns="0" bIns="0" rtlCol="0">
            <a:spAutoFit/>
          </a:bodyPr>
          <a:lstStyle/>
          <a:p>
            <a:r>
              <a:rPr lang="zh-CN" altLang="en-US" sz="2400" b="1" dirty="0">
                <a:solidFill>
                  <a:schemeClr val="accent1"/>
                </a:solidFill>
                <a:latin typeface="+mj-ea"/>
                <a:ea typeface="+mj-ea"/>
              </a:rPr>
              <a:t>小标题</a:t>
            </a:r>
          </a:p>
        </p:txBody>
      </p:sp>
      <p:sp>
        <p:nvSpPr>
          <p:cNvPr id="78" name="矩形 77">
            <a:extLst>
              <a:ext uri="{FF2B5EF4-FFF2-40B4-BE49-F238E27FC236}">
                <a16:creationId xmlns="" xmlns:a16="http://schemas.microsoft.com/office/drawing/2014/main" id="{F4EE3618-F065-41A6-8AC8-EB9D670AA35D}"/>
              </a:ext>
            </a:extLst>
          </p:cNvPr>
          <p:cNvSpPr/>
          <p:nvPr/>
        </p:nvSpPr>
        <p:spPr>
          <a:xfrm>
            <a:off x="8483599" y="4488651"/>
            <a:ext cx="2863374" cy="1064522"/>
          </a:xfrm>
          <a:prstGeom prst="rect">
            <a:avLst/>
          </a:prstGeom>
        </p:spPr>
        <p:txBody>
          <a:bodyPr wrap="square" lIns="0" tIns="0" rIns="0" bIns="0">
            <a:spAutoFit/>
          </a:bodyPr>
          <a:lstStyle/>
          <a:p>
            <a:pPr lvl="0">
              <a:lnSpc>
                <a:spcPct val="150000"/>
              </a:lnSpc>
            </a:pPr>
            <a:r>
              <a:rPr lang="zh-CN" altLang="en-US" sz="1600" dirty="0">
                <a:solidFill>
                  <a:prstClr val="black">
                    <a:lumMod val="65000"/>
                    <a:lumOff val="35000"/>
                  </a:prstClr>
                </a:solidFill>
                <a:latin typeface="+mn-ea"/>
              </a:rPr>
              <a:t>这里输入相关内容输入相关内容这里输入相关内容输入相关内容这里输入相关内容输入相关内容</a:t>
            </a:r>
          </a:p>
        </p:txBody>
      </p:sp>
      <p:sp>
        <p:nvSpPr>
          <p:cNvPr id="80" name="任意多边形: 形状 79">
            <a:extLst>
              <a:ext uri="{FF2B5EF4-FFF2-40B4-BE49-F238E27FC236}">
                <a16:creationId xmlns="" xmlns:a16="http://schemas.microsoft.com/office/drawing/2014/main" id="{E2AFC212-0678-436D-9415-855FBC178B9C}"/>
              </a:ext>
            </a:extLst>
          </p:cNvPr>
          <p:cNvSpPr/>
          <p:nvPr/>
        </p:nvSpPr>
        <p:spPr>
          <a:xfrm flipH="1">
            <a:off x="7477432" y="2614914"/>
            <a:ext cx="856343" cy="420914"/>
          </a:xfrm>
          <a:custGeom>
            <a:avLst/>
            <a:gdLst>
              <a:gd name="connsiteX0" fmla="*/ 856343 w 856343"/>
              <a:gd name="connsiteY0" fmla="*/ 420914 h 420914"/>
              <a:gd name="connsiteX1" fmla="*/ 566057 w 856343"/>
              <a:gd name="connsiteY1" fmla="*/ 0 h 420914"/>
              <a:gd name="connsiteX2" fmla="*/ 0 w 856343"/>
              <a:gd name="connsiteY2" fmla="*/ 0 h 420914"/>
            </a:gdLst>
            <a:ahLst/>
            <a:cxnLst>
              <a:cxn ang="0">
                <a:pos x="connsiteX0" y="connsiteY0"/>
              </a:cxn>
              <a:cxn ang="0">
                <a:pos x="connsiteX1" y="connsiteY1"/>
              </a:cxn>
              <a:cxn ang="0">
                <a:pos x="connsiteX2" y="connsiteY2"/>
              </a:cxn>
            </a:cxnLst>
            <a:rect l="l" t="t" r="r" b="b"/>
            <a:pathLst>
              <a:path w="856343" h="420914">
                <a:moveTo>
                  <a:pt x="856343" y="420914"/>
                </a:moveTo>
                <a:lnTo>
                  <a:pt x="566057" y="0"/>
                </a:lnTo>
                <a:lnTo>
                  <a:pt x="0" y="0"/>
                </a:lnTo>
              </a:path>
            </a:pathLst>
          </a:custGeom>
          <a:noFill/>
          <a:ln cmpd="sng">
            <a:solidFill>
              <a:schemeClr val="bg1">
                <a:lumMod val="85000"/>
              </a:schemeClr>
            </a:solidFill>
            <a:prstDash val="solid"/>
            <a:tailEnd type="oval"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文本框 81">
            <a:extLst>
              <a:ext uri="{FF2B5EF4-FFF2-40B4-BE49-F238E27FC236}">
                <a16:creationId xmlns="" xmlns:a16="http://schemas.microsoft.com/office/drawing/2014/main" id="{57EFA5BE-F8CE-4BBF-9E2C-7F944E62C9A5}"/>
              </a:ext>
            </a:extLst>
          </p:cNvPr>
          <p:cNvSpPr txBox="1"/>
          <p:nvPr/>
        </p:nvSpPr>
        <p:spPr>
          <a:xfrm>
            <a:off x="8483599" y="1792879"/>
            <a:ext cx="1430592" cy="369332"/>
          </a:xfrm>
          <a:prstGeom prst="rect">
            <a:avLst/>
          </a:prstGeom>
          <a:noFill/>
        </p:spPr>
        <p:txBody>
          <a:bodyPr wrap="square" lIns="0" tIns="0" rIns="0" bIns="0" rtlCol="0">
            <a:spAutoFit/>
          </a:bodyPr>
          <a:lstStyle/>
          <a:p>
            <a:r>
              <a:rPr lang="zh-CN" altLang="en-US" sz="2400" b="1" dirty="0">
                <a:solidFill>
                  <a:schemeClr val="accent1"/>
                </a:solidFill>
                <a:latin typeface="+mj-ea"/>
                <a:ea typeface="+mj-ea"/>
              </a:rPr>
              <a:t>小标题</a:t>
            </a:r>
          </a:p>
        </p:txBody>
      </p:sp>
      <p:sp>
        <p:nvSpPr>
          <p:cNvPr id="84" name="矩形 83">
            <a:extLst>
              <a:ext uri="{FF2B5EF4-FFF2-40B4-BE49-F238E27FC236}">
                <a16:creationId xmlns="" xmlns:a16="http://schemas.microsoft.com/office/drawing/2014/main" id="{AA77C711-A483-4C2E-8C21-6B939024A055}"/>
              </a:ext>
            </a:extLst>
          </p:cNvPr>
          <p:cNvSpPr/>
          <p:nvPr/>
        </p:nvSpPr>
        <p:spPr>
          <a:xfrm>
            <a:off x="8483599" y="2238539"/>
            <a:ext cx="2863374" cy="1064522"/>
          </a:xfrm>
          <a:prstGeom prst="rect">
            <a:avLst/>
          </a:prstGeom>
        </p:spPr>
        <p:txBody>
          <a:bodyPr wrap="square" lIns="0" tIns="0" rIns="0" bIns="0">
            <a:spAutoFit/>
          </a:bodyPr>
          <a:lstStyle/>
          <a:p>
            <a:pPr lvl="0">
              <a:lnSpc>
                <a:spcPct val="150000"/>
              </a:lnSpc>
            </a:pPr>
            <a:r>
              <a:rPr lang="zh-CN" altLang="en-US" sz="1600" dirty="0">
                <a:solidFill>
                  <a:prstClr val="black">
                    <a:lumMod val="65000"/>
                    <a:lumOff val="35000"/>
                  </a:prstClr>
                </a:solidFill>
                <a:latin typeface="+mn-ea"/>
              </a:rPr>
              <a:t>这里输入相关内容输入相关内容这里输入相关内容输入相关内容这里输入相关内容输入相关内容</a:t>
            </a:r>
          </a:p>
        </p:txBody>
      </p:sp>
      <p:cxnSp>
        <p:nvCxnSpPr>
          <p:cNvPr id="86" name="直接连接符 85">
            <a:extLst>
              <a:ext uri="{FF2B5EF4-FFF2-40B4-BE49-F238E27FC236}">
                <a16:creationId xmlns="" xmlns:a16="http://schemas.microsoft.com/office/drawing/2014/main" id="{08375391-9C8B-4D36-B016-ED9757301558}"/>
              </a:ext>
            </a:extLst>
          </p:cNvPr>
          <p:cNvCxnSpPr>
            <a:cxnSpLocks/>
          </p:cNvCxnSpPr>
          <p:nvPr/>
        </p:nvCxnSpPr>
        <p:spPr>
          <a:xfrm>
            <a:off x="839788" y="3726544"/>
            <a:ext cx="2863373" cy="0"/>
          </a:xfrm>
          <a:prstGeom prst="line">
            <a:avLst/>
          </a:prstGeom>
          <a:ln w="12700" cap="rnd">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88" name="直接连接符 87">
            <a:extLst>
              <a:ext uri="{FF2B5EF4-FFF2-40B4-BE49-F238E27FC236}">
                <a16:creationId xmlns="" xmlns:a16="http://schemas.microsoft.com/office/drawing/2014/main" id="{1D26CBED-9C33-4A3A-95AA-0273609D5F42}"/>
              </a:ext>
            </a:extLst>
          </p:cNvPr>
          <p:cNvCxnSpPr>
            <a:cxnSpLocks/>
          </p:cNvCxnSpPr>
          <p:nvPr/>
        </p:nvCxnSpPr>
        <p:spPr>
          <a:xfrm>
            <a:off x="8488840" y="3726544"/>
            <a:ext cx="2863373" cy="0"/>
          </a:xfrm>
          <a:prstGeom prst="line">
            <a:avLst/>
          </a:prstGeom>
          <a:ln w="12700" cap="rnd">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67" name="组合 66">
            <a:extLst>
              <a:ext uri="{FF2B5EF4-FFF2-40B4-BE49-F238E27FC236}">
                <a16:creationId xmlns="" xmlns:a16="http://schemas.microsoft.com/office/drawing/2014/main" id="{F876AE12-438D-4189-9E85-17A6A96B227A}"/>
              </a:ext>
            </a:extLst>
          </p:cNvPr>
          <p:cNvGrpSpPr/>
          <p:nvPr/>
        </p:nvGrpSpPr>
        <p:grpSpPr>
          <a:xfrm>
            <a:off x="618914" y="309469"/>
            <a:ext cx="4369799" cy="215444"/>
            <a:chOff x="253154" y="301849"/>
            <a:chExt cx="4369799" cy="215444"/>
          </a:xfrm>
        </p:grpSpPr>
        <p:sp>
          <p:nvSpPr>
            <p:cNvPr id="69" name="TextBox 29">
              <a:extLst>
                <a:ext uri="{FF2B5EF4-FFF2-40B4-BE49-F238E27FC236}">
                  <a16:creationId xmlns="" xmlns:a16="http://schemas.microsoft.com/office/drawing/2014/main" id="{2BC2D1F2-69EE-4AF7-84AB-E8BEA3FA2CB0}"/>
                </a:ext>
              </a:extLst>
            </p:cNvPr>
            <p:cNvSpPr txBox="1"/>
            <p:nvPr/>
          </p:nvSpPr>
          <p:spPr>
            <a:xfrm>
              <a:off x="253154" y="301849"/>
              <a:ext cx="718145"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论文摘要</a:t>
              </a:r>
            </a:p>
          </p:txBody>
        </p:sp>
        <p:sp>
          <p:nvSpPr>
            <p:cNvPr id="71" name="TextBox 32">
              <a:extLst>
                <a:ext uri="{FF2B5EF4-FFF2-40B4-BE49-F238E27FC236}">
                  <a16:creationId xmlns="" xmlns:a16="http://schemas.microsoft.com/office/drawing/2014/main" id="{47525980-7589-44DE-A6F9-1F04AA5B7020}"/>
                </a:ext>
              </a:extLst>
            </p:cNvPr>
            <p:cNvSpPr txBox="1"/>
            <p:nvPr/>
          </p:nvSpPr>
          <p:spPr>
            <a:xfrm>
              <a:off x="1173281" y="301849"/>
              <a:ext cx="718145" cy="215444"/>
            </a:xfrm>
            <a:prstGeom prst="rect">
              <a:avLst/>
            </a:prstGeom>
            <a:noFill/>
          </p:spPr>
          <p:txBody>
            <a:bodyPr wrap="none" lIns="0" tIns="0" rIns="0" bIns="0" rtlCol="0">
              <a:spAutoFit/>
            </a:bodyPr>
            <a:lstStyle/>
            <a:p>
              <a:pPr algn="ctr"/>
              <a:r>
                <a:rPr lang="zh-CN" altLang="en-US" sz="1400" b="1" dirty="0">
                  <a:solidFill>
                    <a:schemeClr val="accent1"/>
                  </a:solidFill>
                  <a:latin typeface="+mj-ea"/>
                  <a:ea typeface="+mj-ea"/>
                </a:rPr>
                <a:t>选题背景</a:t>
              </a:r>
            </a:p>
          </p:txBody>
        </p:sp>
        <p:sp>
          <p:nvSpPr>
            <p:cNvPr id="73" name="TextBox 33">
              <a:extLst>
                <a:ext uri="{FF2B5EF4-FFF2-40B4-BE49-F238E27FC236}">
                  <a16:creationId xmlns="" xmlns:a16="http://schemas.microsoft.com/office/drawing/2014/main" id="{71323474-CFB8-4D91-81CF-6E50DE8E1EE8}"/>
                </a:ext>
              </a:extLst>
            </p:cNvPr>
            <p:cNvSpPr txBox="1"/>
            <p:nvPr/>
          </p:nvSpPr>
          <p:spPr>
            <a:xfrm>
              <a:off x="2984681" y="301849"/>
              <a:ext cx="718145"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关键技术</a:t>
              </a:r>
            </a:p>
          </p:txBody>
        </p:sp>
        <p:sp>
          <p:nvSpPr>
            <p:cNvPr id="75" name="TextBox 34">
              <a:extLst>
                <a:ext uri="{FF2B5EF4-FFF2-40B4-BE49-F238E27FC236}">
                  <a16:creationId xmlns="" xmlns:a16="http://schemas.microsoft.com/office/drawing/2014/main" id="{4985F1FB-A4FA-4B5A-B82D-122FA92593BD}"/>
                </a:ext>
              </a:extLst>
            </p:cNvPr>
            <p:cNvSpPr txBox="1"/>
            <p:nvPr/>
          </p:nvSpPr>
          <p:spPr>
            <a:xfrm>
              <a:off x="3885572" y="301849"/>
              <a:ext cx="737381"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论文总结</a:t>
              </a:r>
            </a:p>
          </p:txBody>
        </p:sp>
        <p:sp>
          <p:nvSpPr>
            <p:cNvPr id="77" name="TextBox 36">
              <a:extLst>
                <a:ext uri="{FF2B5EF4-FFF2-40B4-BE49-F238E27FC236}">
                  <a16:creationId xmlns="" xmlns:a16="http://schemas.microsoft.com/office/drawing/2014/main" id="{19CED420-9692-491F-A8FB-E59EDEFACA02}"/>
                </a:ext>
              </a:extLst>
            </p:cNvPr>
            <p:cNvSpPr txBox="1"/>
            <p:nvPr/>
          </p:nvSpPr>
          <p:spPr>
            <a:xfrm>
              <a:off x="2074172" y="301849"/>
              <a:ext cx="718145"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研究方法</a:t>
              </a:r>
            </a:p>
          </p:txBody>
        </p:sp>
      </p:grpSp>
      <p:grpSp>
        <p:nvGrpSpPr>
          <p:cNvPr id="79" name="Group 4">
            <a:extLst>
              <a:ext uri="{FF2B5EF4-FFF2-40B4-BE49-F238E27FC236}">
                <a16:creationId xmlns="" xmlns:a16="http://schemas.microsoft.com/office/drawing/2014/main" id="{2C3A033C-9573-4CA3-B45A-314AF65CBB84}"/>
              </a:ext>
            </a:extLst>
          </p:cNvPr>
          <p:cNvGrpSpPr>
            <a:grpSpLocks noChangeAspect="1"/>
          </p:cNvGrpSpPr>
          <p:nvPr/>
        </p:nvGrpSpPr>
        <p:grpSpPr bwMode="auto">
          <a:xfrm>
            <a:off x="10749148" y="148469"/>
            <a:ext cx="1167606" cy="401979"/>
            <a:chOff x="1446" y="1587"/>
            <a:chExt cx="4752" cy="1636"/>
          </a:xfrm>
        </p:grpSpPr>
        <p:sp>
          <p:nvSpPr>
            <p:cNvPr id="81" name="AutoShape 3">
              <a:extLst>
                <a:ext uri="{FF2B5EF4-FFF2-40B4-BE49-F238E27FC236}">
                  <a16:creationId xmlns="" xmlns:a16="http://schemas.microsoft.com/office/drawing/2014/main" id="{A771E8F8-E598-43EC-9D93-AE3A09D07497}"/>
                </a:ext>
              </a:extLst>
            </p:cNvPr>
            <p:cNvSpPr>
              <a:spLocks noChangeAspect="1" noChangeArrowheads="1" noTextEdit="1"/>
            </p:cNvSpPr>
            <p:nvPr/>
          </p:nvSpPr>
          <p:spPr bwMode="auto">
            <a:xfrm>
              <a:off x="1446" y="1587"/>
              <a:ext cx="4752" cy="16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5">
              <a:extLst>
                <a:ext uri="{FF2B5EF4-FFF2-40B4-BE49-F238E27FC236}">
                  <a16:creationId xmlns="" xmlns:a16="http://schemas.microsoft.com/office/drawing/2014/main" id="{A5E51EF2-DABA-43A9-8911-C59591E7B549}"/>
                </a:ext>
              </a:extLst>
            </p:cNvPr>
            <p:cNvSpPr>
              <a:spLocks noEditPoints="1"/>
            </p:cNvSpPr>
            <p:nvPr/>
          </p:nvSpPr>
          <p:spPr bwMode="auto">
            <a:xfrm>
              <a:off x="3502" y="1864"/>
              <a:ext cx="2678" cy="815"/>
            </a:xfrm>
            <a:custGeom>
              <a:avLst/>
              <a:gdLst>
                <a:gd name="T0" fmla="*/ 1502 w 1638"/>
                <a:gd name="T1" fmla="*/ 336 h 498"/>
                <a:gd name="T2" fmla="*/ 1469 w 1638"/>
                <a:gd name="T3" fmla="*/ 319 h 498"/>
                <a:gd name="T4" fmla="*/ 1475 w 1638"/>
                <a:gd name="T5" fmla="*/ 399 h 498"/>
                <a:gd name="T6" fmla="*/ 215 w 1638"/>
                <a:gd name="T7" fmla="*/ 452 h 498"/>
                <a:gd name="T8" fmla="*/ 78 w 1638"/>
                <a:gd name="T9" fmla="*/ 498 h 498"/>
                <a:gd name="T10" fmla="*/ 221 w 1638"/>
                <a:gd name="T11" fmla="*/ 491 h 498"/>
                <a:gd name="T12" fmla="*/ 115 w 1638"/>
                <a:gd name="T13" fmla="*/ 360 h 498"/>
                <a:gd name="T14" fmla="*/ 172 w 1638"/>
                <a:gd name="T15" fmla="*/ 358 h 498"/>
                <a:gd name="T16" fmla="*/ 107 w 1638"/>
                <a:gd name="T17" fmla="*/ 309 h 498"/>
                <a:gd name="T18" fmla="*/ 188 w 1638"/>
                <a:gd name="T19" fmla="*/ 410 h 498"/>
                <a:gd name="T20" fmla="*/ 217 w 1638"/>
                <a:gd name="T21" fmla="*/ 281 h 498"/>
                <a:gd name="T22" fmla="*/ 87 w 1638"/>
                <a:gd name="T23" fmla="*/ 290 h 498"/>
                <a:gd name="T24" fmla="*/ 119 w 1638"/>
                <a:gd name="T25" fmla="*/ 414 h 498"/>
                <a:gd name="T26" fmla="*/ 41 w 1638"/>
                <a:gd name="T27" fmla="*/ 154 h 498"/>
                <a:gd name="T28" fmla="*/ 65 w 1638"/>
                <a:gd name="T29" fmla="*/ 199 h 498"/>
                <a:gd name="T30" fmla="*/ 128 w 1638"/>
                <a:gd name="T31" fmla="*/ 54 h 498"/>
                <a:gd name="T32" fmla="*/ 0 w 1638"/>
                <a:gd name="T33" fmla="*/ 60 h 498"/>
                <a:gd name="T34" fmla="*/ 42 w 1638"/>
                <a:gd name="T35" fmla="*/ 108 h 498"/>
                <a:gd name="T36" fmla="*/ 13 w 1638"/>
                <a:gd name="T37" fmla="*/ 223 h 498"/>
                <a:gd name="T38" fmla="*/ 213 w 1638"/>
                <a:gd name="T39" fmla="*/ 82 h 498"/>
                <a:gd name="T40" fmla="*/ 165 w 1638"/>
                <a:gd name="T41" fmla="*/ 136 h 498"/>
                <a:gd name="T42" fmla="*/ 169 w 1638"/>
                <a:gd name="T43" fmla="*/ 242 h 498"/>
                <a:gd name="T44" fmla="*/ 275 w 1638"/>
                <a:gd name="T45" fmla="*/ 225 h 498"/>
                <a:gd name="T46" fmla="*/ 246 w 1638"/>
                <a:gd name="T47" fmla="*/ 137 h 498"/>
                <a:gd name="T48" fmla="*/ 221 w 1638"/>
                <a:gd name="T49" fmla="*/ 44 h 498"/>
                <a:gd name="T50" fmla="*/ 94 w 1638"/>
                <a:gd name="T51" fmla="*/ 247 h 498"/>
                <a:gd name="T52" fmla="*/ 564 w 1638"/>
                <a:gd name="T53" fmla="*/ 299 h 498"/>
                <a:gd name="T54" fmla="*/ 562 w 1638"/>
                <a:gd name="T55" fmla="*/ 314 h 498"/>
                <a:gd name="T56" fmla="*/ 529 w 1638"/>
                <a:gd name="T57" fmla="*/ 347 h 498"/>
                <a:gd name="T58" fmla="*/ 518 w 1638"/>
                <a:gd name="T59" fmla="*/ 377 h 498"/>
                <a:gd name="T60" fmla="*/ 605 w 1638"/>
                <a:gd name="T61" fmla="*/ 388 h 498"/>
                <a:gd name="T62" fmla="*/ 616 w 1638"/>
                <a:gd name="T63" fmla="*/ 293 h 498"/>
                <a:gd name="T64" fmla="*/ 665 w 1638"/>
                <a:gd name="T65" fmla="*/ 425 h 498"/>
                <a:gd name="T66" fmla="*/ 735 w 1638"/>
                <a:gd name="T67" fmla="*/ 382 h 498"/>
                <a:gd name="T68" fmla="*/ 562 w 1638"/>
                <a:gd name="T69" fmla="*/ 217 h 498"/>
                <a:gd name="T70" fmla="*/ 629 w 1638"/>
                <a:gd name="T71" fmla="*/ 156 h 498"/>
                <a:gd name="T72" fmla="*/ 570 w 1638"/>
                <a:gd name="T73" fmla="*/ 65 h 498"/>
                <a:gd name="T74" fmla="*/ 509 w 1638"/>
                <a:gd name="T75" fmla="*/ 165 h 498"/>
                <a:gd name="T76" fmla="*/ 436 w 1638"/>
                <a:gd name="T77" fmla="*/ 353 h 498"/>
                <a:gd name="T78" fmla="*/ 484 w 1638"/>
                <a:gd name="T79" fmla="*/ 286 h 498"/>
                <a:gd name="T80" fmla="*/ 879 w 1638"/>
                <a:gd name="T81" fmla="*/ 477 h 498"/>
                <a:gd name="T82" fmla="*/ 1066 w 1638"/>
                <a:gd name="T83" fmla="*/ 339 h 498"/>
                <a:gd name="T84" fmla="*/ 1105 w 1638"/>
                <a:gd name="T85" fmla="*/ 327 h 498"/>
                <a:gd name="T86" fmla="*/ 1103 w 1638"/>
                <a:gd name="T87" fmla="*/ 218 h 498"/>
                <a:gd name="T88" fmla="*/ 1048 w 1638"/>
                <a:gd name="T89" fmla="*/ 174 h 498"/>
                <a:gd name="T90" fmla="*/ 992 w 1638"/>
                <a:gd name="T91" fmla="*/ 276 h 498"/>
                <a:gd name="T92" fmla="*/ 1480 w 1638"/>
                <a:gd name="T93" fmla="*/ 198 h 498"/>
                <a:gd name="T94" fmla="*/ 1484 w 1638"/>
                <a:gd name="T95" fmla="*/ 104 h 498"/>
                <a:gd name="T96" fmla="*/ 1495 w 1638"/>
                <a:gd name="T97" fmla="*/ 193 h 498"/>
                <a:gd name="T98" fmla="*/ 1569 w 1638"/>
                <a:gd name="T99" fmla="*/ 105 h 498"/>
                <a:gd name="T100" fmla="*/ 1532 w 1638"/>
                <a:gd name="T101" fmla="*/ 40 h 498"/>
                <a:gd name="T102" fmla="*/ 1434 w 1638"/>
                <a:gd name="T103" fmla="*/ 78 h 498"/>
                <a:gd name="T104" fmla="*/ 1415 w 1638"/>
                <a:gd name="T105" fmla="*/ 211 h 498"/>
                <a:gd name="T106" fmla="*/ 1376 w 1638"/>
                <a:gd name="T107" fmla="*/ 70 h 498"/>
                <a:gd name="T108" fmla="*/ 1358 w 1638"/>
                <a:gd name="T109" fmla="*/ 232 h 498"/>
                <a:gd name="T110" fmla="*/ 1346 w 1638"/>
                <a:gd name="T111" fmla="*/ 314 h 498"/>
                <a:gd name="T112" fmla="*/ 1473 w 1638"/>
                <a:gd name="T113" fmla="*/ 239 h 498"/>
                <a:gd name="T114" fmla="*/ 1555 w 1638"/>
                <a:gd name="T115" fmla="*/ 206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8" h="498">
                  <a:moveTo>
                    <a:pt x="1439" y="479"/>
                  </a:moveTo>
                  <a:cubicBezTo>
                    <a:pt x="1441" y="486"/>
                    <a:pt x="1453" y="497"/>
                    <a:pt x="1462" y="497"/>
                  </a:cubicBezTo>
                  <a:cubicBezTo>
                    <a:pt x="1498" y="497"/>
                    <a:pt x="1514" y="450"/>
                    <a:pt x="1512" y="410"/>
                  </a:cubicBezTo>
                  <a:cubicBezTo>
                    <a:pt x="1509" y="380"/>
                    <a:pt x="1509" y="380"/>
                    <a:pt x="1509" y="380"/>
                  </a:cubicBezTo>
                  <a:cubicBezTo>
                    <a:pt x="1525" y="380"/>
                    <a:pt x="1525" y="380"/>
                    <a:pt x="1525" y="380"/>
                  </a:cubicBezTo>
                  <a:cubicBezTo>
                    <a:pt x="1539" y="380"/>
                    <a:pt x="1560" y="371"/>
                    <a:pt x="1560" y="360"/>
                  </a:cubicBezTo>
                  <a:cubicBezTo>
                    <a:pt x="1560" y="358"/>
                    <a:pt x="1560" y="358"/>
                    <a:pt x="1560" y="358"/>
                  </a:cubicBezTo>
                  <a:cubicBezTo>
                    <a:pt x="1560" y="354"/>
                    <a:pt x="1560" y="354"/>
                    <a:pt x="1560" y="354"/>
                  </a:cubicBezTo>
                  <a:cubicBezTo>
                    <a:pt x="1553" y="341"/>
                    <a:pt x="1531" y="336"/>
                    <a:pt x="1512" y="336"/>
                  </a:cubicBezTo>
                  <a:cubicBezTo>
                    <a:pt x="1502" y="336"/>
                    <a:pt x="1502" y="336"/>
                    <a:pt x="1502" y="336"/>
                  </a:cubicBezTo>
                  <a:cubicBezTo>
                    <a:pt x="1491" y="310"/>
                    <a:pt x="1491" y="310"/>
                    <a:pt x="1491" y="310"/>
                  </a:cubicBezTo>
                  <a:cubicBezTo>
                    <a:pt x="1506" y="302"/>
                    <a:pt x="1536" y="295"/>
                    <a:pt x="1536" y="275"/>
                  </a:cubicBezTo>
                  <a:cubicBezTo>
                    <a:pt x="1536" y="260"/>
                    <a:pt x="1513" y="252"/>
                    <a:pt x="1497" y="252"/>
                  </a:cubicBezTo>
                  <a:cubicBezTo>
                    <a:pt x="1475" y="252"/>
                    <a:pt x="1475" y="252"/>
                    <a:pt x="1475" y="252"/>
                  </a:cubicBezTo>
                  <a:cubicBezTo>
                    <a:pt x="1464" y="252"/>
                    <a:pt x="1439" y="260"/>
                    <a:pt x="1439" y="271"/>
                  </a:cubicBezTo>
                  <a:cubicBezTo>
                    <a:pt x="1439" y="281"/>
                    <a:pt x="1451" y="293"/>
                    <a:pt x="1458" y="293"/>
                  </a:cubicBezTo>
                  <a:cubicBezTo>
                    <a:pt x="1469" y="293"/>
                    <a:pt x="1479" y="286"/>
                    <a:pt x="1488" y="286"/>
                  </a:cubicBezTo>
                  <a:cubicBezTo>
                    <a:pt x="1487" y="298"/>
                    <a:pt x="1478" y="303"/>
                    <a:pt x="1469" y="308"/>
                  </a:cubicBezTo>
                  <a:cubicBezTo>
                    <a:pt x="1469" y="312"/>
                    <a:pt x="1469" y="312"/>
                    <a:pt x="1469" y="312"/>
                  </a:cubicBezTo>
                  <a:cubicBezTo>
                    <a:pt x="1469" y="319"/>
                    <a:pt x="1469" y="319"/>
                    <a:pt x="1469" y="319"/>
                  </a:cubicBezTo>
                  <a:cubicBezTo>
                    <a:pt x="1469" y="323"/>
                    <a:pt x="1469" y="323"/>
                    <a:pt x="1469" y="323"/>
                  </a:cubicBezTo>
                  <a:cubicBezTo>
                    <a:pt x="1471" y="326"/>
                    <a:pt x="1473" y="328"/>
                    <a:pt x="1473" y="334"/>
                  </a:cubicBezTo>
                  <a:cubicBezTo>
                    <a:pt x="1473" y="337"/>
                    <a:pt x="1470" y="338"/>
                    <a:pt x="1467" y="338"/>
                  </a:cubicBezTo>
                  <a:cubicBezTo>
                    <a:pt x="1454" y="338"/>
                    <a:pt x="1454" y="338"/>
                    <a:pt x="1454" y="338"/>
                  </a:cubicBezTo>
                  <a:cubicBezTo>
                    <a:pt x="1400" y="346"/>
                    <a:pt x="1400" y="346"/>
                    <a:pt x="1400" y="346"/>
                  </a:cubicBezTo>
                  <a:cubicBezTo>
                    <a:pt x="1398" y="353"/>
                    <a:pt x="1397" y="348"/>
                    <a:pt x="1397" y="354"/>
                  </a:cubicBezTo>
                  <a:cubicBezTo>
                    <a:pt x="1397" y="361"/>
                    <a:pt x="1415" y="370"/>
                    <a:pt x="1422" y="372"/>
                  </a:cubicBezTo>
                  <a:cubicBezTo>
                    <a:pt x="1432" y="375"/>
                    <a:pt x="1448" y="377"/>
                    <a:pt x="1460" y="377"/>
                  </a:cubicBezTo>
                  <a:cubicBezTo>
                    <a:pt x="1466" y="377"/>
                    <a:pt x="1467" y="378"/>
                    <a:pt x="1473" y="379"/>
                  </a:cubicBezTo>
                  <a:cubicBezTo>
                    <a:pt x="1475" y="399"/>
                    <a:pt x="1475" y="399"/>
                    <a:pt x="1475" y="399"/>
                  </a:cubicBezTo>
                  <a:cubicBezTo>
                    <a:pt x="1475" y="405"/>
                    <a:pt x="1475" y="405"/>
                    <a:pt x="1475" y="405"/>
                  </a:cubicBezTo>
                  <a:cubicBezTo>
                    <a:pt x="1475" y="418"/>
                    <a:pt x="1462" y="441"/>
                    <a:pt x="1456" y="449"/>
                  </a:cubicBezTo>
                  <a:cubicBezTo>
                    <a:pt x="1447" y="447"/>
                    <a:pt x="1447" y="447"/>
                    <a:pt x="1447" y="447"/>
                  </a:cubicBezTo>
                  <a:cubicBezTo>
                    <a:pt x="1444" y="444"/>
                    <a:pt x="1440" y="438"/>
                    <a:pt x="1434" y="438"/>
                  </a:cubicBezTo>
                  <a:cubicBezTo>
                    <a:pt x="1431" y="438"/>
                    <a:pt x="1430" y="441"/>
                    <a:pt x="1430" y="444"/>
                  </a:cubicBezTo>
                  <a:cubicBezTo>
                    <a:pt x="1430" y="445"/>
                    <a:pt x="1430" y="445"/>
                    <a:pt x="1430" y="445"/>
                  </a:cubicBezTo>
                  <a:cubicBezTo>
                    <a:pt x="1430" y="455"/>
                    <a:pt x="1437" y="470"/>
                    <a:pt x="1439" y="479"/>
                  </a:cubicBezTo>
                  <a:close/>
                  <a:moveTo>
                    <a:pt x="221" y="491"/>
                  </a:moveTo>
                  <a:cubicBezTo>
                    <a:pt x="229" y="486"/>
                    <a:pt x="254" y="477"/>
                    <a:pt x="254" y="466"/>
                  </a:cubicBezTo>
                  <a:cubicBezTo>
                    <a:pt x="254" y="460"/>
                    <a:pt x="224" y="450"/>
                    <a:pt x="215" y="452"/>
                  </a:cubicBezTo>
                  <a:cubicBezTo>
                    <a:pt x="199" y="454"/>
                    <a:pt x="199" y="454"/>
                    <a:pt x="199" y="454"/>
                  </a:cubicBezTo>
                  <a:cubicBezTo>
                    <a:pt x="187" y="455"/>
                    <a:pt x="186" y="450"/>
                    <a:pt x="172" y="453"/>
                  </a:cubicBezTo>
                  <a:cubicBezTo>
                    <a:pt x="164" y="454"/>
                    <a:pt x="153" y="456"/>
                    <a:pt x="145" y="455"/>
                  </a:cubicBezTo>
                  <a:cubicBezTo>
                    <a:pt x="87" y="453"/>
                    <a:pt x="87" y="453"/>
                    <a:pt x="87" y="453"/>
                  </a:cubicBezTo>
                  <a:cubicBezTo>
                    <a:pt x="67" y="453"/>
                    <a:pt x="67" y="453"/>
                    <a:pt x="67" y="453"/>
                  </a:cubicBezTo>
                  <a:cubicBezTo>
                    <a:pt x="63" y="453"/>
                    <a:pt x="63" y="453"/>
                    <a:pt x="63" y="453"/>
                  </a:cubicBezTo>
                  <a:cubicBezTo>
                    <a:pt x="48" y="459"/>
                    <a:pt x="48" y="459"/>
                    <a:pt x="48" y="459"/>
                  </a:cubicBezTo>
                  <a:cubicBezTo>
                    <a:pt x="46" y="465"/>
                    <a:pt x="46" y="465"/>
                    <a:pt x="46" y="465"/>
                  </a:cubicBezTo>
                  <a:cubicBezTo>
                    <a:pt x="46" y="468"/>
                    <a:pt x="46" y="468"/>
                    <a:pt x="46" y="468"/>
                  </a:cubicBezTo>
                  <a:cubicBezTo>
                    <a:pt x="46" y="479"/>
                    <a:pt x="72" y="498"/>
                    <a:pt x="78" y="498"/>
                  </a:cubicBezTo>
                  <a:cubicBezTo>
                    <a:pt x="80" y="498"/>
                    <a:pt x="80" y="498"/>
                    <a:pt x="80" y="498"/>
                  </a:cubicBezTo>
                  <a:cubicBezTo>
                    <a:pt x="86" y="498"/>
                    <a:pt x="84" y="492"/>
                    <a:pt x="91" y="492"/>
                  </a:cubicBezTo>
                  <a:cubicBezTo>
                    <a:pt x="94" y="492"/>
                    <a:pt x="94" y="492"/>
                    <a:pt x="94" y="492"/>
                  </a:cubicBezTo>
                  <a:cubicBezTo>
                    <a:pt x="105" y="492"/>
                    <a:pt x="130" y="490"/>
                    <a:pt x="135" y="491"/>
                  </a:cubicBezTo>
                  <a:cubicBezTo>
                    <a:pt x="165" y="494"/>
                    <a:pt x="165" y="494"/>
                    <a:pt x="165" y="494"/>
                  </a:cubicBezTo>
                  <a:cubicBezTo>
                    <a:pt x="169" y="494"/>
                    <a:pt x="169" y="494"/>
                    <a:pt x="169" y="494"/>
                  </a:cubicBezTo>
                  <a:cubicBezTo>
                    <a:pt x="176" y="490"/>
                    <a:pt x="176" y="490"/>
                    <a:pt x="176" y="490"/>
                  </a:cubicBezTo>
                  <a:cubicBezTo>
                    <a:pt x="180" y="491"/>
                    <a:pt x="180" y="491"/>
                    <a:pt x="180" y="491"/>
                  </a:cubicBezTo>
                  <a:cubicBezTo>
                    <a:pt x="217" y="491"/>
                    <a:pt x="217" y="491"/>
                    <a:pt x="217" y="491"/>
                  </a:cubicBezTo>
                  <a:cubicBezTo>
                    <a:pt x="221" y="491"/>
                    <a:pt x="221" y="491"/>
                    <a:pt x="221" y="491"/>
                  </a:cubicBezTo>
                  <a:close/>
                  <a:moveTo>
                    <a:pt x="169" y="403"/>
                  </a:moveTo>
                  <a:cubicBezTo>
                    <a:pt x="171" y="400"/>
                    <a:pt x="171" y="400"/>
                    <a:pt x="171" y="400"/>
                  </a:cubicBezTo>
                  <a:cubicBezTo>
                    <a:pt x="165" y="388"/>
                    <a:pt x="165" y="388"/>
                    <a:pt x="165" y="388"/>
                  </a:cubicBezTo>
                  <a:cubicBezTo>
                    <a:pt x="161" y="388"/>
                    <a:pt x="161" y="388"/>
                    <a:pt x="161" y="388"/>
                  </a:cubicBezTo>
                  <a:cubicBezTo>
                    <a:pt x="145" y="386"/>
                    <a:pt x="145" y="386"/>
                    <a:pt x="145" y="386"/>
                  </a:cubicBezTo>
                  <a:cubicBezTo>
                    <a:pt x="137" y="387"/>
                    <a:pt x="137" y="387"/>
                    <a:pt x="137" y="387"/>
                  </a:cubicBezTo>
                  <a:cubicBezTo>
                    <a:pt x="133" y="387"/>
                    <a:pt x="133" y="387"/>
                    <a:pt x="133" y="387"/>
                  </a:cubicBezTo>
                  <a:cubicBezTo>
                    <a:pt x="128" y="389"/>
                    <a:pt x="127" y="392"/>
                    <a:pt x="119" y="392"/>
                  </a:cubicBezTo>
                  <a:cubicBezTo>
                    <a:pt x="117" y="386"/>
                    <a:pt x="115" y="386"/>
                    <a:pt x="115" y="379"/>
                  </a:cubicBezTo>
                  <a:cubicBezTo>
                    <a:pt x="115" y="360"/>
                    <a:pt x="115" y="360"/>
                    <a:pt x="115" y="360"/>
                  </a:cubicBezTo>
                  <a:cubicBezTo>
                    <a:pt x="120" y="361"/>
                    <a:pt x="122" y="360"/>
                    <a:pt x="122" y="366"/>
                  </a:cubicBezTo>
                  <a:cubicBezTo>
                    <a:pt x="122" y="370"/>
                    <a:pt x="122" y="370"/>
                    <a:pt x="122" y="370"/>
                  </a:cubicBezTo>
                  <a:cubicBezTo>
                    <a:pt x="122" y="373"/>
                    <a:pt x="122" y="373"/>
                    <a:pt x="122" y="373"/>
                  </a:cubicBezTo>
                  <a:cubicBezTo>
                    <a:pt x="124" y="379"/>
                    <a:pt x="124" y="379"/>
                    <a:pt x="124" y="379"/>
                  </a:cubicBezTo>
                  <a:cubicBezTo>
                    <a:pt x="139" y="379"/>
                    <a:pt x="139" y="379"/>
                    <a:pt x="139" y="379"/>
                  </a:cubicBezTo>
                  <a:cubicBezTo>
                    <a:pt x="141" y="373"/>
                    <a:pt x="141" y="373"/>
                    <a:pt x="141" y="373"/>
                  </a:cubicBezTo>
                  <a:cubicBezTo>
                    <a:pt x="145" y="373"/>
                    <a:pt x="145" y="373"/>
                    <a:pt x="145" y="373"/>
                  </a:cubicBezTo>
                  <a:cubicBezTo>
                    <a:pt x="148" y="373"/>
                    <a:pt x="148" y="373"/>
                    <a:pt x="148" y="373"/>
                  </a:cubicBezTo>
                  <a:cubicBezTo>
                    <a:pt x="152" y="373"/>
                    <a:pt x="152" y="373"/>
                    <a:pt x="152" y="373"/>
                  </a:cubicBezTo>
                  <a:cubicBezTo>
                    <a:pt x="172" y="358"/>
                    <a:pt x="172" y="358"/>
                    <a:pt x="172" y="358"/>
                  </a:cubicBezTo>
                  <a:cubicBezTo>
                    <a:pt x="172" y="347"/>
                    <a:pt x="172" y="347"/>
                    <a:pt x="172" y="347"/>
                  </a:cubicBezTo>
                  <a:cubicBezTo>
                    <a:pt x="172" y="341"/>
                    <a:pt x="170" y="341"/>
                    <a:pt x="169" y="334"/>
                  </a:cubicBezTo>
                  <a:cubicBezTo>
                    <a:pt x="158" y="334"/>
                    <a:pt x="158" y="334"/>
                    <a:pt x="158" y="334"/>
                  </a:cubicBezTo>
                  <a:cubicBezTo>
                    <a:pt x="152" y="337"/>
                    <a:pt x="141" y="342"/>
                    <a:pt x="133" y="342"/>
                  </a:cubicBezTo>
                  <a:cubicBezTo>
                    <a:pt x="130" y="342"/>
                    <a:pt x="130" y="342"/>
                    <a:pt x="130" y="342"/>
                  </a:cubicBezTo>
                  <a:cubicBezTo>
                    <a:pt x="126" y="342"/>
                    <a:pt x="126" y="342"/>
                    <a:pt x="126" y="342"/>
                  </a:cubicBezTo>
                  <a:cubicBezTo>
                    <a:pt x="119" y="346"/>
                    <a:pt x="119" y="346"/>
                    <a:pt x="119" y="346"/>
                  </a:cubicBezTo>
                  <a:cubicBezTo>
                    <a:pt x="115" y="346"/>
                    <a:pt x="115" y="346"/>
                    <a:pt x="115" y="346"/>
                  </a:cubicBezTo>
                  <a:cubicBezTo>
                    <a:pt x="110" y="346"/>
                    <a:pt x="110" y="344"/>
                    <a:pt x="109" y="340"/>
                  </a:cubicBezTo>
                  <a:cubicBezTo>
                    <a:pt x="107" y="309"/>
                    <a:pt x="107" y="309"/>
                    <a:pt x="107" y="309"/>
                  </a:cubicBezTo>
                  <a:cubicBezTo>
                    <a:pt x="107" y="301"/>
                    <a:pt x="107" y="301"/>
                    <a:pt x="107" y="301"/>
                  </a:cubicBezTo>
                  <a:cubicBezTo>
                    <a:pt x="120" y="301"/>
                    <a:pt x="120" y="301"/>
                    <a:pt x="120" y="301"/>
                  </a:cubicBezTo>
                  <a:cubicBezTo>
                    <a:pt x="126" y="301"/>
                    <a:pt x="131" y="304"/>
                    <a:pt x="135" y="307"/>
                  </a:cubicBezTo>
                  <a:cubicBezTo>
                    <a:pt x="169" y="307"/>
                    <a:pt x="169" y="307"/>
                    <a:pt x="169" y="307"/>
                  </a:cubicBezTo>
                  <a:cubicBezTo>
                    <a:pt x="174" y="309"/>
                    <a:pt x="177" y="309"/>
                    <a:pt x="178" y="316"/>
                  </a:cubicBezTo>
                  <a:cubicBezTo>
                    <a:pt x="186" y="364"/>
                    <a:pt x="186" y="364"/>
                    <a:pt x="186" y="364"/>
                  </a:cubicBezTo>
                  <a:cubicBezTo>
                    <a:pt x="186" y="367"/>
                    <a:pt x="182" y="378"/>
                    <a:pt x="182" y="387"/>
                  </a:cubicBezTo>
                  <a:cubicBezTo>
                    <a:pt x="182" y="398"/>
                    <a:pt x="182" y="398"/>
                    <a:pt x="182" y="398"/>
                  </a:cubicBezTo>
                  <a:cubicBezTo>
                    <a:pt x="182" y="401"/>
                    <a:pt x="182" y="401"/>
                    <a:pt x="184" y="403"/>
                  </a:cubicBezTo>
                  <a:cubicBezTo>
                    <a:pt x="188" y="410"/>
                    <a:pt x="188" y="410"/>
                    <a:pt x="188" y="410"/>
                  </a:cubicBezTo>
                  <a:cubicBezTo>
                    <a:pt x="195" y="411"/>
                    <a:pt x="195" y="411"/>
                    <a:pt x="195" y="411"/>
                  </a:cubicBezTo>
                  <a:cubicBezTo>
                    <a:pt x="212" y="411"/>
                    <a:pt x="228" y="388"/>
                    <a:pt x="228" y="370"/>
                  </a:cubicBezTo>
                  <a:cubicBezTo>
                    <a:pt x="228" y="351"/>
                    <a:pt x="228" y="351"/>
                    <a:pt x="228" y="351"/>
                  </a:cubicBezTo>
                  <a:cubicBezTo>
                    <a:pt x="228" y="341"/>
                    <a:pt x="232" y="341"/>
                    <a:pt x="232" y="331"/>
                  </a:cubicBezTo>
                  <a:cubicBezTo>
                    <a:pt x="232" y="314"/>
                    <a:pt x="232" y="314"/>
                    <a:pt x="232" y="314"/>
                  </a:cubicBezTo>
                  <a:cubicBezTo>
                    <a:pt x="232" y="310"/>
                    <a:pt x="232" y="310"/>
                    <a:pt x="232" y="310"/>
                  </a:cubicBezTo>
                  <a:cubicBezTo>
                    <a:pt x="228" y="303"/>
                    <a:pt x="228" y="303"/>
                    <a:pt x="228" y="303"/>
                  </a:cubicBezTo>
                  <a:cubicBezTo>
                    <a:pt x="228" y="299"/>
                    <a:pt x="228" y="299"/>
                    <a:pt x="228" y="299"/>
                  </a:cubicBezTo>
                  <a:cubicBezTo>
                    <a:pt x="226" y="284"/>
                    <a:pt x="226" y="284"/>
                    <a:pt x="226" y="284"/>
                  </a:cubicBezTo>
                  <a:cubicBezTo>
                    <a:pt x="217" y="281"/>
                    <a:pt x="217" y="281"/>
                    <a:pt x="217" y="281"/>
                  </a:cubicBezTo>
                  <a:cubicBezTo>
                    <a:pt x="213" y="281"/>
                    <a:pt x="213" y="281"/>
                    <a:pt x="213" y="281"/>
                  </a:cubicBezTo>
                  <a:cubicBezTo>
                    <a:pt x="204" y="281"/>
                    <a:pt x="196" y="276"/>
                    <a:pt x="184" y="277"/>
                  </a:cubicBezTo>
                  <a:cubicBezTo>
                    <a:pt x="146" y="279"/>
                    <a:pt x="146" y="279"/>
                    <a:pt x="146" y="279"/>
                  </a:cubicBezTo>
                  <a:cubicBezTo>
                    <a:pt x="126" y="279"/>
                    <a:pt x="126" y="279"/>
                    <a:pt x="126" y="279"/>
                  </a:cubicBezTo>
                  <a:cubicBezTo>
                    <a:pt x="122" y="279"/>
                    <a:pt x="122" y="279"/>
                    <a:pt x="122" y="279"/>
                  </a:cubicBezTo>
                  <a:cubicBezTo>
                    <a:pt x="111" y="284"/>
                    <a:pt x="111" y="284"/>
                    <a:pt x="111" y="284"/>
                  </a:cubicBezTo>
                  <a:cubicBezTo>
                    <a:pt x="107" y="284"/>
                    <a:pt x="107" y="284"/>
                    <a:pt x="107" y="284"/>
                  </a:cubicBezTo>
                  <a:cubicBezTo>
                    <a:pt x="102" y="284"/>
                    <a:pt x="101" y="283"/>
                    <a:pt x="96" y="282"/>
                  </a:cubicBezTo>
                  <a:cubicBezTo>
                    <a:pt x="87" y="286"/>
                    <a:pt x="87" y="286"/>
                    <a:pt x="87" y="286"/>
                  </a:cubicBezTo>
                  <a:cubicBezTo>
                    <a:pt x="87" y="290"/>
                    <a:pt x="87" y="290"/>
                    <a:pt x="87" y="290"/>
                  </a:cubicBezTo>
                  <a:cubicBezTo>
                    <a:pt x="87" y="295"/>
                    <a:pt x="87" y="295"/>
                    <a:pt x="87" y="295"/>
                  </a:cubicBezTo>
                  <a:cubicBezTo>
                    <a:pt x="87" y="299"/>
                    <a:pt x="87" y="299"/>
                    <a:pt x="87" y="299"/>
                  </a:cubicBezTo>
                  <a:cubicBezTo>
                    <a:pt x="79" y="312"/>
                    <a:pt x="79" y="312"/>
                    <a:pt x="79" y="312"/>
                  </a:cubicBezTo>
                  <a:cubicBezTo>
                    <a:pt x="80" y="316"/>
                    <a:pt x="80" y="316"/>
                    <a:pt x="80" y="316"/>
                  </a:cubicBezTo>
                  <a:cubicBezTo>
                    <a:pt x="73" y="366"/>
                    <a:pt x="73" y="366"/>
                    <a:pt x="73" y="366"/>
                  </a:cubicBezTo>
                  <a:cubicBezTo>
                    <a:pt x="74" y="387"/>
                    <a:pt x="74" y="387"/>
                    <a:pt x="74" y="387"/>
                  </a:cubicBezTo>
                  <a:cubicBezTo>
                    <a:pt x="74" y="399"/>
                    <a:pt x="79" y="399"/>
                    <a:pt x="80" y="411"/>
                  </a:cubicBezTo>
                  <a:cubicBezTo>
                    <a:pt x="84" y="414"/>
                    <a:pt x="86" y="419"/>
                    <a:pt x="93" y="420"/>
                  </a:cubicBezTo>
                  <a:cubicBezTo>
                    <a:pt x="107" y="422"/>
                    <a:pt x="107" y="422"/>
                    <a:pt x="107" y="422"/>
                  </a:cubicBezTo>
                  <a:cubicBezTo>
                    <a:pt x="112" y="419"/>
                    <a:pt x="114" y="414"/>
                    <a:pt x="119" y="414"/>
                  </a:cubicBezTo>
                  <a:cubicBezTo>
                    <a:pt x="130" y="414"/>
                    <a:pt x="130" y="414"/>
                    <a:pt x="130" y="414"/>
                  </a:cubicBezTo>
                  <a:cubicBezTo>
                    <a:pt x="148" y="414"/>
                    <a:pt x="153" y="405"/>
                    <a:pt x="158" y="405"/>
                  </a:cubicBezTo>
                  <a:cubicBezTo>
                    <a:pt x="159" y="405"/>
                    <a:pt x="159" y="405"/>
                    <a:pt x="159" y="405"/>
                  </a:cubicBezTo>
                  <a:cubicBezTo>
                    <a:pt x="164" y="405"/>
                    <a:pt x="165" y="404"/>
                    <a:pt x="169" y="403"/>
                  </a:cubicBezTo>
                  <a:close/>
                  <a:moveTo>
                    <a:pt x="65" y="141"/>
                  </a:moveTo>
                  <a:cubicBezTo>
                    <a:pt x="70" y="138"/>
                    <a:pt x="71" y="138"/>
                    <a:pt x="80" y="138"/>
                  </a:cubicBezTo>
                  <a:cubicBezTo>
                    <a:pt x="80" y="151"/>
                    <a:pt x="80" y="151"/>
                    <a:pt x="80" y="151"/>
                  </a:cubicBezTo>
                  <a:cubicBezTo>
                    <a:pt x="80" y="160"/>
                    <a:pt x="57" y="164"/>
                    <a:pt x="48" y="164"/>
                  </a:cubicBezTo>
                  <a:cubicBezTo>
                    <a:pt x="44" y="164"/>
                    <a:pt x="45" y="164"/>
                    <a:pt x="42" y="165"/>
                  </a:cubicBezTo>
                  <a:cubicBezTo>
                    <a:pt x="41" y="154"/>
                    <a:pt x="41" y="154"/>
                    <a:pt x="41" y="154"/>
                  </a:cubicBezTo>
                  <a:cubicBezTo>
                    <a:pt x="46" y="139"/>
                    <a:pt x="46" y="139"/>
                    <a:pt x="46" y="139"/>
                  </a:cubicBezTo>
                  <a:cubicBezTo>
                    <a:pt x="51" y="142"/>
                    <a:pt x="45" y="141"/>
                    <a:pt x="52" y="141"/>
                  </a:cubicBezTo>
                  <a:cubicBezTo>
                    <a:pt x="61" y="141"/>
                    <a:pt x="61" y="141"/>
                    <a:pt x="61" y="141"/>
                  </a:cubicBezTo>
                  <a:cubicBezTo>
                    <a:pt x="65" y="141"/>
                    <a:pt x="65" y="141"/>
                    <a:pt x="65" y="141"/>
                  </a:cubicBezTo>
                  <a:close/>
                  <a:moveTo>
                    <a:pt x="74" y="255"/>
                  </a:moveTo>
                  <a:cubicBezTo>
                    <a:pt x="78" y="238"/>
                    <a:pt x="78" y="238"/>
                    <a:pt x="78" y="238"/>
                  </a:cubicBezTo>
                  <a:cubicBezTo>
                    <a:pt x="71" y="229"/>
                    <a:pt x="71" y="229"/>
                    <a:pt x="71" y="229"/>
                  </a:cubicBezTo>
                  <a:cubicBezTo>
                    <a:pt x="58" y="230"/>
                    <a:pt x="54" y="241"/>
                    <a:pt x="41" y="242"/>
                  </a:cubicBezTo>
                  <a:cubicBezTo>
                    <a:pt x="41" y="195"/>
                    <a:pt x="41" y="195"/>
                    <a:pt x="41" y="195"/>
                  </a:cubicBezTo>
                  <a:cubicBezTo>
                    <a:pt x="54" y="195"/>
                    <a:pt x="54" y="199"/>
                    <a:pt x="65" y="199"/>
                  </a:cubicBezTo>
                  <a:cubicBezTo>
                    <a:pt x="65" y="199"/>
                    <a:pt x="85" y="192"/>
                    <a:pt x="90" y="190"/>
                  </a:cubicBezTo>
                  <a:cubicBezTo>
                    <a:pt x="99" y="187"/>
                    <a:pt x="102" y="183"/>
                    <a:pt x="107" y="177"/>
                  </a:cubicBezTo>
                  <a:cubicBezTo>
                    <a:pt x="107" y="171"/>
                    <a:pt x="107" y="171"/>
                    <a:pt x="107" y="171"/>
                  </a:cubicBezTo>
                  <a:cubicBezTo>
                    <a:pt x="112" y="162"/>
                    <a:pt x="118" y="160"/>
                    <a:pt x="120" y="152"/>
                  </a:cubicBezTo>
                  <a:cubicBezTo>
                    <a:pt x="123" y="141"/>
                    <a:pt x="123" y="137"/>
                    <a:pt x="128" y="128"/>
                  </a:cubicBezTo>
                  <a:cubicBezTo>
                    <a:pt x="128" y="125"/>
                    <a:pt x="128" y="125"/>
                    <a:pt x="128" y="125"/>
                  </a:cubicBezTo>
                  <a:cubicBezTo>
                    <a:pt x="128" y="112"/>
                    <a:pt x="128" y="112"/>
                    <a:pt x="128" y="112"/>
                  </a:cubicBezTo>
                  <a:cubicBezTo>
                    <a:pt x="126" y="80"/>
                    <a:pt x="126" y="80"/>
                    <a:pt x="126" y="80"/>
                  </a:cubicBezTo>
                  <a:cubicBezTo>
                    <a:pt x="128" y="58"/>
                    <a:pt x="128" y="58"/>
                    <a:pt x="128" y="58"/>
                  </a:cubicBezTo>
                  <a:cubicBezTo>
                    <a:pt x="128" y="54"/>
                    <a:pt x="128" y="54"/>
                    <a:pt x="128" y="54"/>
                  </a:cubicBezTo>
                  <a:cubicBezTo>
                    <a:pt x="122" y="43"/>
                    <a:pt x="123" y="41"/>
                    <a:pt x="111" y="35"/>
                  </a:cubicBezTo>
                  <a:cubicBezTo>
                    <a:pt x="107" y="35"/>
                    <a:pt x="107" y="35"/>
                    <a:pt x="107" y="35"/>
                  </a:cubicBezTo>
                  <a:cubicBezTo>
                    <a:pt x="89" y="35"/>
                    <a:pt x="89" y="35"/>
                    <a:pt x="89" y="35"/>
                  </a:cubicBezTo>
                  <a:cubicBezTo>
                    <a:pt x="85" y="35"/>
                    <a:pt x="85" y="35"/>
                    <a:pt x="85" y="35"/>
                  </a:cubicBezTo>
                  <a:cubicBezTo>
                    <a:pt x="79" y="39"/>
                    <a:pt x="67" y="45"/>
                    <a:pt x="57" y="45"/>
                  </a:cubicBezTo>
                  <a:cubicBezTo>
                    <a:pt x="28" y="45"/>
                    <a:pt x="28" y="45"/>
                    <a:pt x="28" y="45"/>
                  </a:cubicBezTo>
                  <a:cubicBezTo>
                    <a:pt x="9" y="46"/>
                    <a:pt x="9" y="46"/>
                    <a:pt x="9" y="46"/>
                  </a:cubicBezTo>
                  <a:cubicBezTo>
                    <a:pt x="5" y="47"/>
                    <a:pt x="5" y="47"/>
                    <a:pt x="5" y="47"/>
                  </a:cubicBezTo>
                  <a:cubicBezTo>
                    <a:pt x="0" y="49"/>
                    <a:pt x="0" y="49"/>
                    <a:pt x="0" y="49"/>
                  </a:cubicBezTo>
                  <a:cubicBezTo>
                    <a:pt x="0" y="60"/>
                    <a:pt x="0" y="60"/>
                    <a:pt x="0" y="60"/>
                  </a:cubicBezTo>
                  <a:cubicBezTo>
                    <a:pt x="0" y="67"/>
                    <a:pt x="4" y="69"/>
                    <a:pt x="5" y="76"/>
                  </a:cubicBezTo>
                  <a:cubicBezTo>
                    <a:pt x="22" y="79"/>
                    <a:pt x="22" y="79"/>
                    <a:pt x="22" y="79"/>
                  </a:cubicBezTo>
                  <a:cubicBezTo>
                    <a:pt x="26" y="78"/>
                    <a:pt x="26" y="78"/>
                    <a:pt x="26" y="78"/>
                  </a:cubicBezTo>
                  <a:cubicBezTo>
                    <a:pt x="29" y="78"/>
                    <a:pt x="29" y="78"/>
                    <a:pt x="29" y="78"/>
                  </a:cubicBezTo>
                  <a:cubicBezTo>
                    <a:pt x="35" y="81"/>
                    <a:pt x="48" y="90"/>
                    <a:pt x="55" y="89"/>
                  </a:cubicBezTo>
                  <a:cubicBezTo>
                    <a:pt x="81" y="87"/>
                    <a:pt x="81" y="87"/>
                    <a:pt x="81" y="87"/>
                  </a:cubicBezTo>
                  <a:cubicBezTo>
                    <a:pt x="81" y="102"/>
                    <a:pt x="81" y="102"/>
                    <a:pt x="81" y="102"/>
                  </a:cubicBezTo>
                  <a:cubicBezTo>
                    <a:pt x="76" y="104"/>
                    <a:pt x="76" y="104"/>
                    <a:pt x="76" y="104"/>
                  </a:cubicBezTo>
                  <a:cubicBezTo>
                    <a:pt x="72" y="104"/>
                    <a:pt x="72" y="104"/>
                    <a:pt x="72" y="104"/>
                  </a:cubicBezTo>
                  <a:cubicBezTo>
                    <a:pt x="42" y="108"/>
                    <a:pt x="42" y="108"/>
                    <a:pt x="42" y="108"/>
                  </a:cubicBezTo>
                  <a:cubicBezTo>
                    <a:pt x="38" y="108"/>
                    <a:pt x="35" y="104"/>
                    <a:pt x="35" y="100"/>
                  </a:cubicBezTo>
                  <a:cubicBezTo>
                    <a:pt x="35" y="99"/>
                    <a:pt x="35" y="99"/>
                    <a:pt x="35" y="99"/>
                  </a:cubicBezTo>
                  <a:cubicBezTo>
                    <a:pt x="35" y="95"/>
                    <a:pt x="35" y="95"/>
                    <a:pt x="35" y="95"/>
                  </a:cubicBezTo>
                  <a:cubicBezTo>
                    <a:pt x="31" y="87"/>
                    <a:pt x="29" y="86"/>
                    <a:pt x="18" y="86"/>
                  </a:cubicBezTo>
                  <a:cubicBezTo>
                    <a:pt x="13" y="86"/>
                    <a:pt x="13" y="86"/>
                    <a:pt x="13" y="86"/>
                  </a:cubicBezTo>
                  <a:cubicBezTo>
                    <a:pt x="16" y="97"/>
                    <a:pt x="16" y="97"/>
                    <a:pt x="16" y="97"/>
                  </a:cubicBezTo>
                  <a:cubicBezTo>
                    <a:pt x="16" y="100"/>
                    <a:pt x="16" y="100"/>
                    <a:pt x="16" y="100"/>
                  </a:cubicBezTo>
                  <a:cubicBezTo>
                    <a:pt x="16" y="141"/>
                    <a:pt x="16" y="141"/>
                    <a:pt x="16" y="141"/>
                  </a:cubicBezTo>
                  <a:cubicBezTo>
                    <a:pt x="12" y="203"/>
                    <a:pt x="12" y="203"/>
                    <a:pt x="12" y="203"/>
                  </a:cubicBezTo>
                  <a:cubicBezTo>
                    <a:pt x="13" y="223"/>
                    <a:pt x="13" y="223"/>
                    <a:pt x="13" y="223"/>
                  </a:cubicBezTo>
                  <a:cubicBezTo>
                    <a:pt x="14" y="236"/>
                    <a:pt x="14" y="236"/>
                    <a:pt x="14" y="236"/>
                  </a:cubicBezTo>
                  <a:cubicBezTo>
                    <a:pt x="4" y="262"/>
                    <a:pt x="4" y="262"/>
                    <a:pt x="4" y="262"/>
                  </a:cubicBezTo>
                  <a:cubicBezTo>
                    <a:pt x="3" y="266"/>
                    <a:pt x="3" y="266"/>
                    <a:pt x="3" y="266"/>
                  </a:cubicBezTo>
                  <a:cubicBezTo>
                    <a:pt x="3" y="275"/>
                    <a:pt x="3" y="275"/>
                    <a:pt x="3" y="275"/>
                  </a:cubicBezTo>
                  <a:cubicBezTo>
                    <a:pt x="3" y="279"/>
                    <a:pt x="3" y="279"/>
                    <a:pt x="3" y="279"/>
                  </a:cubicBezTo>
                  <a:cubicBezTo>
                    <a:pt x="8" y="287"/>
                    <a:pt x="17" y="303"/>
                    <a:pt x="28" y="303"/>
                  </a:cubicBezTo>
                  <a:cubicBezTo>
                    <a:pt x="38" y="303"/>
                    <a:pt x="48" y="288"/>
                    <a:pt x="53" y="280"/>
                  </a:cubicBezTo>
                  <a:cubicBezTo>
                    <a:pt x="60" y="269"/>
                    <a:pt x="68" y="263"/>
                    <a:pt x="74" y="255"/>
                  </a:cubicBezTo>
                  <a:close/>
                  <a:moveTo>
                    <a:pt x="208" y="82"/>
                  </a:moveTo>
                  <a:cubicBezTo>
                    <a:pt x="213" y="82"/>
                    <a:pt x="213" y="82"/>
                    <a:pt x="213" y="82"/>
                  </a:cubicBezTo>
                  <a:cubicBezTo>
                    <a:pt x="213" y="104"/>
                    <a:pt x="213" y="104"/>
                    <a:pt x="213" y="104"/>
                  </a:cubicBezTo>
                  <a:cubicBezTo>
                    <a:pt x="213" y="116"/>
                    <a:pt x="210" y="125"/>
                    <a:pt x="208" y="134"/>
                  </a:cubicBezTo>
                  <a:cubicBezTo>
                    <a:pt x="203" y="153"/>
                    <a:pt x="205" y="144"/>
                    <a:pt x="191" y="151"/>
                  </a:cubicBezTo>
                  <a:cubicBezTo>
                    <a:pt x="191" y="141"/>
                    <a:pt x="191" y="141"/>
                    <a:pt x="191" y="141"/>
                  </a:cubicBezTo>
                  <a:cubicBezTo>
                    <a:pt x="191" y="132"/>
                    <a:pt x="195" y="131"/>
                    <a:pt x="195" y="123"/>
                  </a:cubicBezTo>
                  <a:cubicBezTo>
                    <a:pt x="195" y="120"/>
                    <a:pt x="192" y="113"/>
                    <a:pt x="191" y="110"/>
                  </a:cubicBezTo>
                  <a:cubicBezTo>
                    <a:pt x="182" y="104"/>
                    <a:pt x="182" y="104"/>
                    <a:pt x="182" y="104"/>
                  </a:cubicBezTo>
                  <a:cubicBezTo>
                    <a:pt x="178" y="104"/>
                    <a:pt x="178" y="104"/>
                    <a:pt x="178" y="104"/>
                  </a:cubicBezTo>
                  <a:cubicBezTo>
                    <a:pt x="173" y="104"/>
                    <a:pt x="171" y="108"/>
                    <a:pt x="165" y="110"/>
                  </a:cubicBezTo>
                  <a:cubicBezTo>
                    <a:pt x="165" y="136"/>
                    <a:pt x="165" y="136"/>
                    <a:pt x="165" y="136"/>
                  </a:cubicBezTo>
                  <a:cubicBezTo>
                    <a:pt x="165" y="139"/>
                    <a:pt x="157" y="147"/>
                    <a:pt x="154" y="152"/>
                  </a:cubicBezTo>
                  <a:cubicBezTo>
                    <a:pt x="154" y="156"/>
                    <a:pt x="154" y="156"/>
                    <a:pt x="154" y="156"/>
                  </a:cubicBezTo>
                  <a:cubicBezTo>
                    <a:pt x="154" y="164"/>
                    <a:pt x="154" y="164"/>
                    <a:pt x="154" y="164"/>
                  </a:cubicBezTo>
                  <a:cubicBezTo>
                    <a:pt x="154" y="169"/>
                    <a:pt x="153" y="170"/>
                    <a:pt x="152" y="175"/>
                  </a:cubicBezTo>
                  <a:cubicBezTo>
                    <a:pt x="156" y="183"/>
                    <a:pt x="153" y="180"/>
                    <a:pt x="161" y="184"/>
                  </a:cubicBezTo>
                  <a:cubicBezTo>
                    <a:pt x="167" y="184"/>
                    <a:pt x="167" y="184"/>
                    <a:pt x="167" y="184"/>
                  </a:cubicBezTo>
                  <a:cubicBezTo>
                    <a:pt x="191" y="180"/>
                    <a:pt x="191" y="180"/>
                    <a:pt x="191" y="180"/>
                  </a:cubicBezTo>
                  <a:cubicBezTo>
                    <a:pt x="189" y="201"/>
                    <a:pt x="177" y="207"/>
                    <a:pt x="169" y="217"/>
                  </a:cubicBezTo>
                  <a:cubicBezTo>
                    <a:pt x="167" y="236"/>
                    <a:pt x="167" y="236"/>
                    <a:pt x="167" y="236"/>
                  </a:cubicBezTo>
                  <a:cubicBezTo>
                    <a:pt x="167" y="236"/>
                    <a:pt x="168" y="240"/>
                    <a:pt x="169" y="242"/>
                  </a:cubicBezTo>
                  <a:cubicBezTo>
                    <a:pt x="176" y="242"/>
                    <a:pt x="176" y="242"/>
                    <a:pt x="176" y="242"/>
                  </a:cubicBezTo>
                  <a:cubicBezTo>
                    <a:pt x="185" y="242"/>
                    <a:pt x="198" y="229"/>
                    <a:pt x="210" y="227"/>
                  </a:cubicBezTo>
                  <a:cubicBezTo>
                    <a:pt x="212" y="236"/>
                    <a:pt x="222" y="257"/>
                    <a:pt x="232" y="258"/>
                  </a:cubicBezTo>
                  <a:cubicBezTo>
                    <a:pt x="273" y="263"/>
                    <a:pt x="273" y="263"/>
                    <a:pt x="273" y="263"/>
                  </a:cubicBezTo>
                  <a:cubicBezTo>
                    <a:pt x="282" y="262"/>
                    <a:pt x="282" y="262"/>
                    <a:pt x="282" y="262"/>
                  </a:cubicBezTo>
                  <a:cubicBezTo>
                    <a:pt x="299" y="262"/>
                    <a:pt x="314" y="246"/>
                    <a:pt x="321" y="236"/>
                  </a:cubicBezTo>
                  <a:cubicBezTo>
                    <a:pt x="315" y="222"/>
                    <a:pt x="317" y="224"/>
                    <a:pt x="304" y="216"/>
                  </a:cubicBezTo>
                  <a:cubicBezTo>
                    <a:pt x="304" y="212"/>
                    <a:pt x="304" y="212"/>
                    <a:pt x="304" y="212"/>
                  </a:cubicBezTo>
                  <a:cubicBezTo>
                    <a:pt x="304" y="207"/>
                    <a:pt x="301" y="199"/>
                    <a:pt x="297" y="199"/>
                  </a:cubicBezTo>
                  <a:cubicBezTo>
                    <a:pt x="290" y="199"/>
                    <a:pt x="289" y="217"/>
                    <a:pt x="275" y="225"/>
                  </a:cubicBezTo>
                  <a:cubicBezTo>
                    <a:pt x="271" y="225"/>
                    <a:pt x="271" y="225"/>
                    <a:pt x="271" y="225"/>
                  </a:cubicBezTo>
                  <a:cubicBezTo>
                    <a:pt x="258" y="226"/>
                    <a:pt x="258" y="226"/>
                    <a:pt x="258" y="226"/>
                  </a:cubicBezTo>
                  <a:cubicBezTo>
                    <a:pt x="247" y="224"/>
                    <a:pt x="247" y="224"/>
                    <a:pt x="247" y="224"/>
                  </a:cubicBezTo>
                  <a:cubicBezTo>
                    <a:pt x="243" y="210"/>
                    <a:pt x="236" y="208"/>
                    <a:pt x="236" y="186"/>
                  </a:cubicBezTo>
                  <a:cubicBezTo>
                    <a:pt x="236" y="184"/>
                    <a:pt x="236" y="184"/>
                    <a:pt x="236" y="184"/>
                  </a:cubicBezTo>
                  <a:cubicBezTo>
                    <a:pt x="236" y="174"/>
                    <a:pt x="265" y="164"/>
                    <a:pt x="275" y="164"/>
                  </a:cubicBezTo>
                  <a:cubicBezTo>
                    <a:pt x="275" y="156"/>
                    <a:pt x="276" y="159"/>
                    <a:pt x="276" y="152"/>
                  </a:cubicBezTo>
                  <a:cubicBezTo>
                    <a:pt x="276" y="142"/>
                    <a:pt x="259" y="128"/>
                    <a:pt x="256" y="117"/>
                  </a:cubicBezTo>
                  <a:cubicBezTo>
                    <a:pt x="250" y="117"/>
                    <a:pt x="250" y="117"/>
                    <a:pt x="250" y="117"/>
                  </a:cubicBezTo>
                  <a:cubicBezTo>
                    <a:pt x="246" y="137"/>
                    <a:pt x="246" y="137"/>
                    <a:pt x="246" y="137"/>
                  </a:cubicBezTo>
                  <a:cubicBezTo>
                    <a:pt x="243" y="138"/>
                    <a:pt x="243" y="138"/>
                    <a:pt x="243" y="138"/>
                  </a:cubicBezTo>
                  <a:cubicBezTo>
                    <a:pt x="243" y="130"/>
                    <a:pt x="243" y="130"/>
                    <a:pt x="243" y="130"/>
                  </a:cubicBezTo>
                  <a:cubicBezTo>
                    <a:pt x="247" y="99"/>
                    <a:pt x="247" y="99"/>
                    <a:pt x="247" y="99"/>
                  </a:cubicBezTo>
                  <a:cubicBezTo>
                    <a:pt x="247" y="95"/>
                    <a:pt x="247" y="95"/>
                    <a:pt x="247" y="95"/>
                  </a:cubicBezTo>
                  <a:cubicBezTo>
                    <a:pt x="245" y="91"/>
                    <a:pt x="243" y="89"/>
                    <a:pt x="243" y="84"/>
                  </a:cubicBezTo>
                  <a:cubicBezTo>
                    <a:pt x="243" y="80"/>
                    <a:pt x="255" y="78"/>
                    <a:pt x="260" y="78"/>
                  </a:cubicBezTo>
                  <a:cubicBezTo>
                    <a:pt x="263" y="78"/>
                    <a:pt x="275" y="70"/>
                    <a:pt x="275" y="65"/>
                  </a:cubicBezTo>
                  <a:cubicBezTo>
                    <a:pt x="275" y="57"/>
                    <a:pt x="272" y="55"/>
                    <a:pt x="271" y="48"/>
                  </a:cubicBezTo>
                  <a:cubicBezTo>
                    <a:pt x="247" y="46"/>
                    <a:pt x="247" y="46"/>
                    <a:pt x="247" y="46"/>
                  </a:cubicBezTo>
                  <a:cubicBezTo>
                    <a:pt x="221" y="44"/>
                    <a:pt x="221" y="44"/>
                    <a:pt x="221" y="44"/>
                  </a:cubicBezTo>
                  <a:cubicBezTo>
                    <a:pt x="218" y="44"/>
                    <a:pt x="214" y="50"/>
                    <a:pt x="213" y="52"/>
                  </a:cubicBezTo>
                  <a:cubicBezTo>
                    <a:pt x="210" y="52"/>
                    <a:pt x="210" y="52"/>
                    <a:pt x="210" y="52"/>
                  </a:cubicBezTo>
                  <a:cubicBezTo>
                    <a:pt x="193" y="54"/>
                    <a:pt x="193" y="54"/>
                    <a:pt x="193" y="54"/>
                  </a:cubicBezTo>
                  <a:cubicBezTo>
                    <a:pt x="191" y="54"/>
                    <a:pt x="191" y="54"/>
                    <a:pt x="191" y="54"/>
                  </a:cubicBezTo>
                  <a:cubicBezTo>
                    <a:pt x="171" y="52"/>
                    <a:pt x="171" y="52"/>
                    <a:pt x="171" y="52"/>
                  </a:cubicBezTo>
                  <a:cubicBezTo>
                    <a:pt x="164" y="51"/>
                    <a:pt x="165" y="53"/>
                    <a:pt x="158" y="54"/>
                  </a:cubicBezTo>
                  <a:cubicBezTo>
                    <a:pt x="158" y="81"/>
                    <a:pt x="180" y="82"/>
                    <a:pt x="208" y="82"/>
                  </a:cubicBezTo>
                  <a:close/>
                  <a:moveTo>
                    <a:pt x="76" y="212"/>
                  </a:moveTo>
                  <a:cubicBezTo>
                    <a:pt x="76" y="216"/>
                    <a:pt x="76" y="216"/>
                    <a:pt x="76" y="216"/>
                  </a:cubicBezTo>
                  <a:cubicBezTo>
                    <a:pt x="94" y="247"/>
                    <a:pt x="94" y="247"/>
                    <a:pt x="94" y="247"/>
                  </a:cubicBezTo>
                  <a:cubicBezTo>
                    <a:pt x="96" y="249"/>
                    <a:pt x="92" y="249"/>
                    <a:pt x="100" y="249"/>
                  </a:cubicBezTo>
                  <a:cubicBezTo>
                    <a:pt x="104" y="249"/>
                    <a:pt x="104" y="249"/>
                    <a:pt x="104" y="249"/>
                  </a:cubicBezTo>
                  <a:cubicBezTo>
                    <a:pt x="111" y="245"/>
                    <a:pt x="126" y="237"/>
                    <a:pt x="126" y="227"/>
                  </a:cubicBezTo>
                  <a:cubicBezTo>
                    <a:pt x="126" y="214"/>
                    <a:pt x="112" y="210"/>
                    <a:pt x="107" y="204"/>
                  </a:cubicBezTo>
                  <a:cubicBezTo>
                    <a:pt x="99" y="204"/>
                    <a:pt x="98" y="201"/>
                    <a:pt x="89" y="201"/>
                  </a:cubicBezTo>
                  <a:cubicBezTo>
                    <a:pt x="87" y="201"/>
                    <a:pt x="87" y="201"/>
                    <a:pt x="87" y="201"/>
                  </a:cubicBezTo>
                  <a:cubicBezTo>
                    <a:pt x="83" y="201"/>
                    <a:pt x="83" y="201"/>
                    <a:pt x="83" y="201"/>
                  </a:cubicBezTo>
                  <a:cubicBezTo>
                    <a:pt x="76" y="205"/>
                    <a:pt x="76" y="205"/>
                    <a:pt x="76" y="205"/>
                  </a:cubicBezTo>
                  <a:cubicBezTo>
                    <a:pt x="76" y="212"/>
                    <a:pt x="76" y="212"/>
                    <a:pt x="76" y="212"/>
                  </a:cubicBezTo>
                  <a:close/>
                  <a:moveTo>
                    <a:pt x="564" y="299"/>
                  </a:moveTo>
                  <a:cubicBezTo>
                    <a:pt x="564" y="293"/>
                    <a:pt x="564" y="293"/>
                    <a:pt x="564" y="293"/>
                  </a:cubicBezTo>
                  <a:cubicBezTo>
                    <a:pt x="564" y="282"/>
                    <a:pt x="547" y="285"/>
                    <a:pt x="546" y="271"/>
                  </a:cubicBezTo>
                  <a:cubicBezTo>
                    <a:pt x="566" y="271"/>
                    <a:pt x="566" y="271"/>
                    <a:pt x="566" y="271"/>
                  </a:cubicBezTo>
                  <a:cubicBezTo>
                    <a:pt x="566" y="275"/>
                    <a:pt x="566" y="275"/>
                    <a:pt x="566" y="275"/>
                  </a:cubicBezTo>
                  <a:cubicBezTo>
                    <a:pt x="572" y="275"/>
                    <a:pt x="572" y="275"/>
                    <a:pt x="572" y="275"/>
                  </a:cubicBezTo>
                  <a:cubicBezTo>
                    <a:pt x="575" y="275"/>
                    <a:pt x="575" y="274"/>
                    <a:pt x="577" y="273"/>
                  </a:cubicBezTo>
                  <a:cubicBezTo>
                    <a:pt x="580" y="277"/>
                    <a:pt x="583" y="278"/>
                    <a:pt x="583" y="282"/>
                  </a:cubicBezTo>
                  <a:cubicBezTo>
                    <a:pt x="583" y="286"/>
                    <a:pt x="583" y="286"/>
                    <a:pt x="583" y="286"/>
                  </a:cubicBezTo>
                  <a:cubicBezTo>
                    <a:pt x="579" y="293"/>
                    <a:pt x="577" y="300"/>
                    <a:pt x="568" y="303"/>
                  </a:cubicBezTo>
                  <a:cubicBezTo>
                    <a:pt x="568" y="307"/>
                    <a:pt x="566" y="314"/>
                    <a:pt x="562" y="314"/>
                  </a:cubicBezTo>
                  <a:cubicBezTo>
                    <a:pt x="560" y="314"/>
                    <a:pt x="559" y="311"/>
                    <a:pt x="559" y="308"/>
                  </a:cubicBezTo>
                  <a:cubicBezTo>
                    <a:pt x="559" y="304"/>
                    <a:pt x="564" y="305"/>
                    <a:pt x="564" y="299"/>
                  </a:cubicBezTo>
                  <a:close/>
                  <a:moveTo>
                    <a:pt x="505" y="282"/>
                  </a:moveTo>
                  <a:cubicBezTo>
                    <a:pt x="508" y="280"/>
                    <a:pt x="511" y="278"/>
                    <a:pt x="516" y="278"/>
                  </a:cubicBezTo>
                  <a:cubicBezTo>
                    <a:pt x="520" y="278"/>
                    <a:pt x="521" y="284"/>
                    <a:pt x="522" y="288"/>
                  </a:cubicBezTo>
                  <a:cubicBezTo>
                    <a:pt x="522" y="298"/>
                    <a:pt x="525" y="307"/>
                    <a:pt x="533" y="310"/>
                  </a:cubicBezTo>
                  <a:cubicBezTo>
                    <a:pt x="530" y="321"/>
                    <a:pt x="520" y="315"/>
                    <a:pt x="520" y="325"/>
                  </a:cubicBezTo>
                  <a:cubicBezTo>
                    <a:pt x="520" y="327"/>
                    <a:pt x="520" y="327"/>
                    <a:pt x="520" y="327"/>
                  </a:cubicBezTo>
                  <a:cubicBezTo>
                    <a:pt x="520" y="330"/>
                    <a:pt x="520" y="330"/>
                    <a:pt x="520" y="330"/>
                  </a:cubicBezTo>
                  <a:cubicBezTo>
                    <a:pt x="529" y="347"/>
                    <a:pt x="529" y="347"/>
                    <a:pt x="529" y="347"/>
                  </a:cubicBezTo>
                  <a:cubicBezTo>
                    <a:pt x="534" y="350"/>
                    <a:pt x="527" y="349"/>
                    <a:pt x="535" y="349"/>
                  </a:cubicBezTo>
                  <a:cubicBezTo>
                    <a:pt x="540" y="349"/>
                    <a:pt x="540" y="349"/>
                    <a:pt x="540" y="349"/>
                  </a:cubicBezTo>
                  <a:cubicBezTo>
                    <a:pt x="550" y="349"/>
                    <a:pt x="550" y="345"/>
                    <a:pt x="561" y="345"/>
                  </a:cubicBezTo>
                  <a:cubicBezTo>
                    <a:pt x="566" y="345"/>
                    <a:pt x="566" y="345"/>
                    <a:pt x="566" y="345"/>
                  </a:cubicBezTo>
                  <a:cubicBezTo>
                    <a:pt x="568" y="356"/>
                    <a:pt x="568" y="356"/>
                    <a:pt x="568" y="356"/>
                  </a:cubicBezTo>
                  <a:cubicBezTo>
                    <a:pt x="560" y="358"/>
                    <a:pt x="543" y="364"/>
                    <a:pt x="536" y="364"/>
                  </a:cubicBezTo>
                  <a:cubicBezTo>
                    <a:pt x="535" y="364"/>
                    <a:pt x="535" y="364"/>
                    <a:pt x="535" y="364"/>
                  </a:cubicBezTo>
                  <a:cubicBezTo>
                    <a:pt x="528" y="364"/>
                    <a:pt x="524" y="365"/>
                    <a:pt x="520" y="368"/>
                  </a:cubicBezTo>
                  <a:cubicBezTo>
                    <a:pt x="517" y="373"/>
                    <a:pt x="518" y="366"/>
                    <a:pt x="518" y="373"/>
                  </a:cubicBezTo>
                  <a:cubicBezTo>
                    <a:pt x="518" y="377"/>
                    <a:pt x="518" y="377"/>
                    <a:pt x="518" y="377"/>
                  </a:cubicBezTo>
                  <a:cubicBezTo>
                    <a:pt x="518" y="383"/>
                    <a:pt x="532" y="390"/>
                    <a:pt x="538" y="390"/>
                  </a:cubicBezTo>
                  <a:cubicBezTo>
                    <a:pt x="564" y="390"/>
                    <a:pt x="564" y="390"/>
                    <a:pt x="564" y="390"/>
                  </a:cubicBezTo>
                  <a:cubicBezTo>
                    <a:pt x="565" y="394"/>
                    <a:pt x="566" y="394"/>
                    <a:pt x="566" y="399"/>
                  </a:cubicBezTo>
                  <a:cubicBezTo>
                    <a:pt x="566" y="431"/>
                    <a:pt x="566" y="431"/>
                    <a:pt x="566" y="431"/>
                  </a:cubicBezTo>
                  <a:cubicBezTo>
                    <a:pt x="571" y="432"/>
                    <a:pt x="569" y="433"/>
                    <a:pt x="574" y="433"/>
                  </a:cubicBezTo>
                  <a:cubicBezTo>
                    <a:pt x="576" y="433"/>
                    <a:pt x="594" y="410"/>
                    <a:pt x="596" y="407"/>
                  </a:cubicBezTo>
                  <a:cubicBezTo>
                    <a:pt x="596" y="403"/>
                    <a:pt x="596" y="403"/>
                    <a:pt x="596" y="403"/>
                  </a:cubicBezTo>
                  <a:cubicBezTo>
                    <a:pt x="596" y="399"/>
                    <a:pt x="596" y="399"/>
                    <a:pt x="596" y="399"/>
                  </a:cubicBezTo>
                  <a:cubicBezTo>
                    <a:pt x="602" y="388"/>
                    <a:pt x="602" y="388"/>
                    <a:pt x="602" y="388"/>
                  </a:cubicBezTo>
                  <a:cubicBezTo>
                    <a:pt x="605" y="388"/>
                    <a:pt x="605" y="388"/>
                    <a:pt x="605" y="388"/>
                  </a:cubicBezTo>
                  <a:cubicBezTo>
                    <a:pt x="613" y="388"/>
                    <a:pt x="613" y="388"/>
                    <a:pt x="613" y="388"/>
                  </a:cubicBezTo>
                  <a:cubicBezTo>
                    <a:pt x="618" y="388"/>
                    <a:pt x="622" y="382"/>
                    <a:pt x="624" y="379"/>
                  </a:cubicBezTo>
                  <a:cubicBezTo>
                    <a:pt x="624" y="371"/>
                    <a:pt x="624" y="371"/>
                    <a:pt x="624" y="371"/>
                  </a:cubicBezTo>
                  <a:cubicBezTo>
                    <a:pt x="618" y="368"/>
                    <a:pt x="606" y="361"/>
                    <a:pt x="600" y="360"/>
                  </a:cubicBezTo>
                  <a:cubicBezTo>
                    <a:pt x="596" y="345"/>
                    <a:pt x="596" y="345"/>
                    <a:pt x="596" y="345"/>
                  </a:cubicBezTo>
                  <a:cubicBezTo>
                    <a:pt x="602" y="342"/>
                    <a:pt x="601" y="341"/>
                    <a:pt x="607" y="338"/>
                  </a:cubicBezTo>
                  <a:cubicBezTo>
                    <a:pt x="618" y="338"/>
                    <a:pt x="618" y="338"/>
                    <a:pt x="618" y="338"/>
                  </a:cubicBezTo>
                  <a:cubicBezTo>
                    <a:pt x="620" y="334"/>
                    <a:pt x="620" y="334"/>
                    <a:pt x="620" y="334"/>
                  </a:cubicBezTo>
                  <a:cubicBezTo>
                    <a:pt x="617" y="322"/>
                    <a:pt x="600" y="318"/>
                    <a:pt x="600" y="308"/>
                  </a:cubicBezTo>
                  <a:cubicBezTo>
                    <a:pt x="600" y="305"/>
                    <a:pt x="612" y="299"/>
                    <a:pt x="616" y="293"/>
                  </a:cubicBezTo>
                  <a:cubicBezTo>
                    <a:pt x="620" y="287"/>
                    <a:pt x="622" y="279"/>
                    <a:pt x="626" y="273"/>
                  </a:cubicBezTo>
                  <a:cubicBezTo>
                    <a:pt x="642" y="272"/>
                    <a:pt x="690" y="255"/>
                    <a:pt x="687" y="290"/>
                  </a:cubicBezTo>
                  <a:cubicBezTo>
                    <a:pt x="685" y="314"/>
                    <a:pt x="685" y="314"/>
                    <a:pt x="685" y="314"/>
                  </a:cubicBezTo>
                  <a:cubicBezTo>
                    <a:pt x="685" y="347"/>
                    <a:pt x="685" y="347"/>
                    <a:pt x="685" y="347"/>
                  </a:cubicBezTo>
                  <a:cubicBezTo>
                    <a:pt x="685" y="351"/>
                    <a:pt x="685" y="351"/>
                    <a:pt x="685" y="351"/>
                  </a:cubicBezTo>
                  <a:cubicBezTo>
                    <a:pt x="684" y="353"/>
                    <a:pt x="680" y="361"/>
                    <a:pt x="680" y="364"/>
                  </a:cubicBezTo>
                  <a:cubicBezTo>
                    <a:pt x="680" y="379"/>
                    <a:pt x="685" y="375"/>
                    <a:pt x="681" y="395"/>
                  </a:cubicBezTo>
                  <a:cubicBezTo>
                    <a:pt x="679" y="404"/>
                    <a:pt x="676" y="413"/>
                    <a:pt x="674" y="423"/>
                  </a:cubicBezTo>
                  <a:cubicBezTo>
                    <a:pt x="668" y="425"/>
                    <a:pt x="668" y="425"/>
                    <a:pt x="668" y="425"/>
                  </a:cubicBezTo>
                  <a:cubicBezTo>
                    <a:pt x="665" y="425"/>
                    <a:pt x="665" y="425"/>
                    <a:pt x="665" y="425"/>
                  </a:cubicBezTo>
                  <a:cubicBezTo>
                    <a:pt x="652" y="425"/>
                    <a:pt x="652" y="425"/>
                    <a:pt x="652" y="425"/>
                  </a:cubicBezTo>
                  <a:cubicBezTo>
                    <a:pt x="649" y="425"/>
                    <a:pt x="646" y="426"/>
                    <a:pt x="646" y="429"/>
                  </a:cubicBezTo>
                  <a:cubicBezTo>
                    <a:pt x="646" y="442"/>
                    <a:pt x="657" y="450"/>
                    <a:pt x="657" y="455"/>
                  </a:cubicBezTo>
                  <a:cubicBezTo>
                    <a:pt x="657" y="457"/>
                    <a:pt x="657" y="457"/>
                    <a:pt x="657" y="457"/>
                  </a:cubicBezTo>
                  <a:cubicBezTo>
                    <a:pt x="657" y="461"/>
                    <a:pt x="657" y="461"/>
                    <a:pt x="657" y="461"/>
                  </a:cubicBezTo>
                  <a:cubicBezTo>
                    <a:pt x="660" y="466"/>
                    <a:pt x="669" y="477"/>
                    <a:pt x="676" y="477"/>
                  </a:cubicBezTo>
                  <a:cubicBezTo>
                    <a:pt x="685" y="477"/>
                    <a:pt x="685" y="477"/>
                    <a:pt x="685" y="477"/>
                  </a:cubicBezTo>
                  <a:cubicBezTo>
                    <a:pt x="689" y="477"/>
                    <a:pt x="689" y="477"/>
                    <a:pt x="689" y="477"/>
                  </a:cubicBezTo>
                  <a:cubicBezTo>
                    <a:pt x="709" y="467"/>
                    <a:pt x="710" y="459"/>
                    <a:pt x="719" y="437"/>
                  </a:cubicBezTo>
                  <a:cubicBezTo>
                    <a:pt x="725" y="420"/>
                    <a:pt x="735" y="406"/>
                    <a:pt x="735" y="382"/>
                  </a:cubicBezTo>
                  <a:cubicBezTo>
                    <a:pt x="735" y="375"/>
                    <a:pt x="735" y="375"/>
                    <a:pt x="735" y="375"/>
                  </a:cubicBezTo>
                  <a:cubicBezTo>
                    <a:pt x="735" y="360"/>
                    <a:pt x="737" y="347"/>
                    <a:pt x="739" y="332"/>
                  </a:cubicBezTo>
                  <a:cubicBezTo>
                    <a:pt x="741" y="315"/>
                    <a:pt x="739" y="309"/>
                    <a:pt x="739" y="290"/>
                  </a:cubicBezTo>
                  <a:cubicBezTo>
                    <a:pt x="739" y="264"/>
                    <a:pt x="739" y="264"/>
                    <a:pt x="739" y="264"/>
                  </a:cubicBezTo>
                  <a:cubicBezTo>
                    <a:pt x="739" y="240"/>
                    <a:pt x="713" y="233"/>
                    <a:pt x="689" y="234"/>
                  </a:cubicBezTo>
                  <a:cubicBezTo>
                    <a:pt x="642" y="236"/>
                    <a:pt x="642" y="236"/>
                    <a:pt x="642" y="236"/>
                  </a:cubicBezTo>
                  <a:cubicBezTo>
                    <a:pt x="620" y="237"/>
                    <a:pt x="602" y="243"/>
                    <a:pt x="574" y="243"/>
                  </a:cubicBezTo>
                  <a:cubicBezTo>
                    <a:pt x="540" y="245"/>
                    <a:pt x="540" y="245"/>
                    <a:pt x="540" y="245"/>
                  </a:cubicBezTo>
                  <a:cubicBezTo>
                    <a:pt x="542" y="237"/>
                    <a:pt x="556" y="225"/>
                    <a:pt x="562" y="221"/>
                  </a:cubicBezTo>
                  <a:cubicBezTo>
                    <a:pt x="562" y="217"/>
                    <a:pt x="562" y="217"/>
                    <a:pt x="562" y="217"/>
                  </a:cubicBezTo>
                  <a:cubicBezTo>
                    <a:pt x="572" y="204"/>
                    <a:pt x="572" y="204"/>
                    <a:pt x="572" y="204"/>
                  </a:cubicBezTo>
                  <a:cubicBezTo>
                    <a:pt x="575" y="204"/>
                    <a:pt x="575" y="204"/>
                    <a:pt x="575" y="204"/>
                  </a:cubicBezTo>
                  <a:cubicBezTo>
                    <a:pt x="596" y="204"/>
                    <a:pt x="596" y="204"/>
                    <a:pt x="596" y="204"/>
                  </a:cubicBezTo>
                  <a:cubicBezTo>
                    <a:pt x="600" y="204"/>
                    <a:pt x="600" y="204"/>
                    <a:pt x="600" y="204"/>
                  </a:cubicBezTo>
                  <a:cubicBezTo>
                    <a:pt x="620" y="195"/>
                    <a:pt x="620" y="195"/>
                    <a:pt x="620" y="195"/>
                  </a:cubicBezTo>
                  <a:cubicBezTo>
                    <a:pt x="624" y="195"/>
                    <a:pt x="624" y="195"/>
                    <a:pt x="624" y="195"/>
                  </a:cubicBezTo>
                  <a:cubicBezTo>
                    <a:pt x="633" y="195"/>
                    <a:pt x="633" y="195"/>
                    <a:pt x="633" y="195"/>
                  </a:cubicBezTo>
                  <a:cubicBezTo>
                    <a:pt x="638" y="195"/>
                    <a:pt x="648" y="184"/>
                    <a:pt x="648" y="180"/>
                  </a:cubicBezTo>
                  <a:cubicBezTo>
                    <a:pt x="648" y="166"/>
                    <a:pt x="642" y="161"/>
                    <a:pt x="633" y="156"/>
                  </a:cubicBezTo>
                  <a:cubicBezTo>
                    <a:pt x="629" y="156"/>
                    <a:pt x="629" y="156"/>
                    <a:pt x="629" y="156"/>
                  </a:cubicBezTo>
                  <a:cubicBezTo>
                    <a:pt x="618" y="156"/>
                    <a:pt x="618" y="156"/>
                    <a:pt x="618" y="156"/>
                  </a:cubicBezTo>
                  <a:cubicBezTo>
                    <a:pt x="609" y="156"/>
                    <a:pt x="616" y="145"/>
                    <a:pt x="609" y="145"/>
                  </a:cubicBezTo>
                  <a:cubicBezTo>
                    <a:pt x="605" y="145"/>
                    <a:pt x="606" y="145"/>
                    <a:pt x="601" y="147"/>
                  </a:cubicBezTo>
                  <a:cubicBezTo>
                    <a:pt x="595" y="159"/>
                    <a:pt x="595" y="159"/>
                    <a:pt x="595" y="159"/>
                  </a:cubicBezTo>
                  <a:cubicBezTo>
                    <a:pt x="592" y="158"/>
                    <a:pt x="590" y="159"/>
                    <a:pt x="590" y="154"/>
                  </a:cubicBezTo>
                  <a:cubicBezTo>
                    <a:pt x="590" y="152"/>
                    <a:pt x="590" y="152"/>
                    <a:pt x="590" y="152"/>
                  </a:cubicBezTo>
                  <a:cubicBezTo>
                    <a:pt x="590" y="142"/>
                    <a:pt x="594" y="142"/>
                    <a:pt x="594" y="132"/>
                  </a:cubicBezTo>
                  <a:cubicBezTo>
                    <a:pt x="594" y="91"/>
                    <a:pt x="594" y="91"/>
                    <a:pt x="594" y="91"/>
                  </a:cubicBezTo>
                  <a:cubicBezTo>
                    <a:pt x="594" y="87"/>
                    <a:pt x="594" y="87"/>
                    <a:pt x="594" y="87"/>
                  </a:cubicBezTo>
                  <a:cubicBezTo>
                    <a:pt x="587" y="75"/>
                    <a:pt x="581" y="72"/>
                    <a:pt x="570" y="65"/>
                  </a:cubicBezTo>
                  <a:cubicBezTo>
                    <a:pt x="559" y="67"/>
                    <a:pt x="561" y="70"/>
                    <a:pt x="553" y="72"/>
                  </a:cubicBezTo>
                  <a:cubicBezTo>
                    <a:pt x="552" y="81"/>
                    <a:pt x="549" y="84"/>
                    <a:pt x="549" y="95"/>
                  </a:cubicBezTo>
                  <a:cubicBezTo>
                    <a:pt x="549" y="115"/>
                    <a:pt x="549" y="115"/>
                    <a:pt x="549" y="115"/>
                  </a:cubicBezTo>
                  <a:cubicBezTo>
                    <a:pt x="549" y="123"/>
                    <a:pt x="545" y="134"/>
                    <a:pt x="542" y="139"/>
                  </a:cubicBezTo>
                  <a:cubicBezTo>
                    <a:pt x="542" y="143"/>
                    <a:pt x="542" y="143"/>
                    <a:pt x="542" y="143"/>
                  </a:cubicBezTo>
                  <a:cubicBezTo>
                    <a:pt x="542" y="152"/>
                    <a:pt x="542" y="152"/>
                    <a:pt x="542" y="152"/>
                  </a:cubicBezTo>
                  <a:cubicBezTo>
                    <a:pt x="542" y="156"/>
                    <a:pt x="542" y="156"/>
                    <a:pt x="542" y="156"/>
                  </a:cubicBezTo>
                  <a:cubicBezTo>
                    <a:pt x="540" y="160"/>
                    <a:pt x="539" y="165"/>
                    <a:pt x="533" y="165"/>
                  </a:cubicBezTo>
                  <a:cubicBezTo>
                    <a:pt x="512" y="165"/>
                    <a:pt x="512" y="165"/>
                    <a:pt x="512" y="165"/>
                  </a:cubicBezTo>
                  <a:cubicBezTo>
                    <a:pt x="509" y="165"/>
                    <a:pt x="509" y="165"/>
                    <a:pt x="509" y="165"/>
                  </a:cubicBezTo>
                  <a:cubicBezTo>
                    <a:pt x="505" y="167"/>
                    <a:pt x="499" y="168"/>
                    <a:pt x="499" y="174"/>
                  </a:cubicBezTo>
                  <a:cubicBezTo>
                    <a:pt x="499" y="180"/>
                    <a:pt x="499" y="180"/>
                    <a:pt x="499" y="180"/>
                  </a:cubicBezTo>
                  <a:cubicBezTo>
                    <a:pt x="499" y="189"/>
                    <a:pt x="523" y="200"/>
                    <a:pt x="523" y="206"/>
                  </a:cubicBezTo>
                  <a:cubicBezTo>
                    <a:pt x="523" y="222"/>
                    <a:pt x="491" y="275"/>
                    <a:pt x="481" y="275"/>
                  </a:cubicBezTo>
                  <a:cubicBezTo>
                    <a:pt x="478" y="275"/>
                    <a:pt x="477" y="272"/>
                    <a:pt x="477" y="269"/>
                  </a:cubicBezTo>
                  <a:cubicBezTo>
                    <a:pt x="477" y="267"/>
                    <a:pt x="477" y="267"/>
                    <a:pt x="477" y="267"/>
                  </a:cubicBezTo>
                  <a:cubicBezTo>
                    <a:pt x="477" y="263"/>
                    <a:pt x="476" y="262"/>
                    <a:pt x="471" y="262"/>
                  </a:cubicBezTo>
                  <a:cubicBezTo>
                    <a:pt x="468" y="262"/>
                    <a:pt x="468" y="262"/>
                    <a:pt x="468" y="262"/>
                  </a:cubicBezTo>
                  <a:cubicBezTo>
                    <a:pt x="457" y="262"/>
                    <a:pt x="445" y="292"/>
                    <a:pt x="445" y="306"/>
                  </a:cubicBezTo>
                  <a:cubicBezTo>
                    <a:pt x="445" y="323"/>
                    <a:pt x="437" y="338"/>
                    <a:pt x="436" y="353"/>
                  </a:cubicBezTo>
                  <a:cubicBezTo>
                    <a:pt x="434" y="394"/>
                    <a:pt x="434" y="394"/>
                    <a:pt x="434" y="394"/>
                  </a:cubicBezTo>
                  <a:cubicBezTo>
                    <a:pt x="434" y="407"/>
                    <a:pt x="434" y="407"/>
                    <a:pt x="434" y="407"/>
                  </a:cubicBezTo>
                  <a:cubicBezTo>
                    <a:pt x="432" y="451"/>
                    <a:pt x="432" y="451"/>
                    <a:pt x="432" y="451"/>
                  </a:cubicBezTo>
                  <a:cubicBezTo>
                    <a:pt x="432" y="464"/>
                    <a:pt x="443" y="475"/>
                    <a:pt x="445" y="485"/>
                  </a:cubicBezTo>
                  <a:cubicBezTo>
                    <a:pt x="453" y="485"/>
                    <a:pt x="453" y="485"/>
                    <a:pt x="453" y="485"/>
                  </a:cubicBezTo>
                  <a:cubicBezTo>
                    <a:pt x="474" y="485"/>
                    <a:pt x="479" y="462"/>
                    <a:pt x="479" y="440"/>
                  </a:cubicBezTo>
                  <a:cubicBezTo>
                    <a:pt x="479" y="371"/>
                    <a:pt x="479" y="371"/>
                    <a:pt x="479" y="371"/>
                  </a:cubicBezTo>
                  <a:cubicBezTo>
                    <a:pt x="478" y="329"/>
                    <a:pt x="478" y="329"/>
                    <a:pt x="478" y="329"/>
                  </a:cubicBezTo>
                  <a:cubicBezTo>
                    <a:pt x="479" y="286"/>
                    <a:pt x="479" y="286"/>
                    <a:pt x="479" y="286"/>
                  </a:cubicBezTo>
                  <a:cubicBezTo>
                    <a:pt x="484" y="286"/>
                    <a:pt x="484" y="286"/>
                    <a:pt x="484" y="286"/>
                  </a:cubicBezTo>
                  <a:cubicBezTo>
                    <a:pt x="495" y="286"/>
                    <a:pt x="494" y="282"/>
                    <a:pt x="505" y="282"/>
                  </a:cubicBezTo>
                  <a:close/>
                  <a:moveTo>
                    <a:pt x="968" y="380"/>
                  </a:moveTo>
                  <a:cubicBezTo>
                    <a:pt x="961" y="390"/>
                    <a:pt x="963" y="393"/>
                    <a:pt x="953" y="399"/>
                  </a:cubicBezTo>
                  <a:cubicBezTo>
                    <a:pt x="947" y="408"/>
                    <a:pt x="944" y="405"/>
                    <a:pt x="938" y="417"/>
                  </a:cubicBezTo>
                  <a:cubicBezTo>
                    <a:pt x="931" y="417"/>
                    <a:pt x="931" y="417"/>
                    <a:pt x="931" y="417"/>
                  </a:cubicBezTo>
                  <a:cubicBezTo>
                    <a:pt x="930" y="419"/>
                    <a:pt x="924" y="434"/>
                    <a:pt x="923" y="435"/>
                  </a:cubicBezTo>
                  <a:cubicBezTo>
                    <a:pt x="921" y="436"/>
                    <a:pt x="917" y="436"/>
                    <a:pt x="913" y="439"/>
                  </a:cubicBezTo>
                  <a:cubicBezTo>
                    <a:pt x="912" y="441"/>
                    <a:pt x="911" y="443"/>
                    <a:pt x="908" y="446"/>
                  </a:cubicBezTo>
                  <a:cubicBezTo>
                    <a:pt x="892" y="462"/>
                    <a:pt x="900" y="458"/>
                    <a:pt x="879" y="469"/>
                  </a:cubicBezTo>
                  <a:cubicBezTo>
                    <a:pt x="879" y="477"/>
                    <a:pt x="879" y="477"/>
                    <a:pt x="879" y="477"/>
                  </a:cubicBezTo>
                  <a:cubicBezTo>
                    <a:pt x="884" y="478"/>
                    <a:pt x="884" y="478"/>
                    <a:pt x="884" y="478"/>
                  </a:cubicBezTo>
                  <a:cubicBezTo>
                    <a:pt x="888" y="478"/>
                    <a:pt x="888" y="478"/>
                    <a:pt x="888" y="478"/>
                  </a:cubicBezTo>
                  <a:cubicBezTo>
                    <a:pt x="914" y="478"/>
                    <a:pt x="923" y="463"/>
                    <a:pt x="941" y="457"/>
                  </a:cubicBezTo>
                  <a:cubicBezTo>
                    <a:pt x="958" y="452"/>
                    <a:pt x="953" y="455"/>
                    <a:pt x="965" y="444"/>
                  </a:cubicBezTo>
                  <a:cubicBezTo>
                    <a:pt x="972" y="436"/>
                    <a:pt x="978" y="434"/>
                    <a:pt x="986" y="428"/>
                  </a:cubicBezTo>
                  <a:cubicBezTo>
                    <a:pt x="1008" y="411"/>
                    <a:pt x="1005" y="410"/>
                    <a:pt x="1019" y="387"/>
                  </a:cubicBezTo>
                  <a:cubicBezTo>
                    <a:pt x="1029" y="370"/>
                    <a:pt x="1037" y="356"/>
                    <a:pt x="1046" y="339"/>
                  </a:cubicBezTo>
                  <a:cubicBezTo>
                    <a:pt x="1049" y="332"/>
                    <a:pt x="1048" y="317"/>
                    <a:pt x="1057" y="317"/>
                  </a:cubicBezTo>
                  <a:cubicBezTo>
                    <a:pt x="1060" y="317"/>
                    <a:pt x="1064" y="332"/>
                    <a:pt x="1066" y="335"/>
                  </a:cubicBezTo>
                  <a:cubicBezTo>
                    <a:pt x="1066" y="339"/>
                    <a:pt x="1066" y="339"/>
                    <a:pt x="1066" y="339"/>
                  </a:cubicBezTo>
                  <a:cubicBezTo>
                    <a:pt x="1068" y="341"/>
                    <a:pt x="1087" y="376"/>
                    <a:pt x="1089" y="381"/>
                  </a:cubicBezTo>
                  <a:cubicBezTo>
                    <a:pt x="1095" y="392"/>
                    <a:pt x="1095" y="393"/>
                    <a:pt x="1102" y="402"/>
                  </a:cubicBezTo>
                  <a:cubicBezTo>
                    <a:pt x="1107" y="408"/>
                    <a:pt x="1112" y="413"/>
                    <a:pt x="1114" y="421"/>
                  </a:cubicBezTo>
                  <a:cubicBezTo>
                    <a:pt x="1121" y="440"/>
                    <a:pt x="1129" y="445"/>
                    <a:pt x="1146" y="454"/>
                  </a:cubicBezTo>
                  <a:cubicBezTo>
                    <a:pt x="1153" y="458"/>
                    <a:pt x="1184" y="473"/>
                    <a:pt x="1193" y="473"/>
                  </a:cubicBezTo>
                  <a:cubicBezTo>
                    <a:pt x="1207" y="473"/>
                    <a:pt x="1222" y="471"/>
                    <a:pt x="1228" y="462"/>
                  </a:cubicBezTo>
                  <a:cubicBezTo>
                    <a:pt x="1224" y="444"/>
                    <a:pt x="1222" y="445"/>
                    <a:pt x="1208" y="437"/>
                  </a:cubicBezTo>
                  <a:cubicBezTo>
                    <a:pt x="1198" y="431"/>
                    <a:pt x="1198" y="424"/>
                    <a:pt x="1186" y="416"/>
                  </a:cubicBezTo>
                  <a:cubicBezTo>
                    <a:pt x="1165" y="401"/>
                    <a:pt x="1159" y="395"/>
                    <a:pt x="1143" y="374"/>
                  </a:cubicBezTo>
                  <a:cubicBezTo>
                    <a:pt x="1131" y="358"/>
                    <a:pt x="1119" y="341"/>
                    <a:pt x="1105" y="327"/>
                  </a:cubicBezTo>
                  <a:cubicBezTo>
                    <a:pt x="1096" y="318"/>
                    <a:pt x="1095" y="310"/>
                    <a:pt x="1090" y="299"/>
                  </a:cubicBezTo>
                  <a:cubicBezTo>
                    <a:pt x="1088" y="294"/>
                    <a:pt x="1085" y="288"/>
                    <a:pt x="1082" y="284"/>
                  </a:cubicBezTo>
                  <a:cubicBezTo>
                    <a:pt x="1077" y="276"/>
                    <a:pt x="1075" y="282"/>
                    <a:pt x="1074" y="272"/>
                  </a:cubicBezTo>
                  <a:cubicBezTo>
                    <a:pt x="1103" y="270"/>
                    <a:pt x="1103" y="270"/>
                    <a:pt x="1103" y="270"/>
                  </a:cubicBezTo>
                  <a:cubicBezTo>
                    <a:pt x="1113" y="270"/>
                    <a:pt x="1113" y="270"/>
                    <a:pt x="1113" y="270"/>
                  </a:cubicBezTo>
                  <a:cubicBezTo>
                    <a:pt x="1135" y="270"/>
                    <a:pt x="1155" y="265"/>
                    <a:pt x="1163" y="250"/>
                  </a:cubicBezTo>
                  <a:cubicBezTo>
                    <a:pt x="1163" y="246"/>
                    <a:pt x="1163" y="246"/>
                    <a:pt x="1163" y="246"/>
                  </a:cubicBezTo>
                  <a:cubicBezTo>
                    <a:pt x="1163" y="228"/>
                    <a:pt x="1157" y="215"/>
                    <a:pt x="1139" y="215"/>
                  </a:cubicBezTo>
                  <a:cubicBezTo>
                    <a:pt x="1124" y="215"/>
                    <a:pt x="1124" y="215"/>
                    <a:pt x="1124" y="215"/>
                  </a:cubicBezTo>
                  <a:cubicBezTo>
                    <a:pt x="1114" y="215"/>
                    <a:pt x="1114" y="218"/>
                    <a:pt x="1103" y="218"/>
                  </a:cubicBezTo>
                  <a:cubicBezTo>
                    <a:pt x="1081" y="218"/>
                    <a:pt x="1081" y="218"/>
                    <a:pt x="1081" y="218"/>
                  </a:cubicBezTo>
                  <a:cubicBezTo>
                    <a:pt x="1083" y="185"/>
                    <a:pt x="1083" y="185"/>
                    <a:pt x="1083" y="185"/>
                  </a:cubicBezTo>
                  <a:cubicBezTo>
                    <a:pt x="1083" y="150"/>
                    <a:pt x="1083" y="150"/>
                    <a:pt x="1083" y="150"/>
                  </a:cubicBezTo>
                  <a:cubicBezTo>
                    <a:pt x="1085" y="124"/>
                    <a:pt x="1085" y="124"/>
                    <a:pt x="1085" y="124"/>
                  </a:cubicBezTo>
                  <a:cubicBezTo>
                    <a:pt x="1085" y="116"/>
                    <a:pt x="1076" y="110"/>
                    <a:pt x="1070" y="109"/>
                  </a:cubicBezTo>
                  <a:cubicBezTo>
                    <a:pt x="1057" y="111"/>
                    <a:pt x="1057" y="111"/>
                    <a:pt x="1057" y="111"/>
                  </a:cubicBezTo>
                  <a:cubicBezTo>
                    <a:pt x="1055" y="118"/>
                    <a:pt x="1053" y="122"/>
                    <a:pt x="1053" y="131"/>
                  </a:cubicBezTo>
                  <a:cubicBezTo>
                    <a:pt x="1053" y="133"/>
                    <a:pt x="1053" y="133"/>
                    <a:pt x="1053" y="133"/>
                  </a:cubicBezTo>
                  <a:cubicBezTo>
                    <a:pt x="1053" y="147"/>
                    <a:pt x="1048" y="151"/>
                    <a:pt x="1048" y="163"/>
                  </a:cubicBezTo>
                  <a:cubicBezTo>
                    <a:pt x="1048" y="174"/>
                    <a:pt x="1048" y="174"/>
                    <a:pt x="1048" y="174"/>
                  </a:cubicBezTo>
                  <a:cubicBezTo>
                    <a:pt x="1045" y="217"/>
                    <a:pt x="1045" y="217"/>
                    <a:pt x="1045" y="217"/>
                  </a:cubicBezTo>
                  <a:cubicBezTo>
                    <a:pt x="1040" y="217"/>
                    <a:pt x="1039" y="218"/>
                    <a:pt x="1033" y="218"/>
                  </a:cubicBezTo>
                  <a:cubicBezTo>
                    <a:pt x="1031" y="218"/>
                    <a:pt x="1031" y="218"/>
                    <a:pt x="1031" y="218"/>
                  </a:cubicBezTo>
                  <a:cubicBezTo>
                    <a:pt x="1018" y="218"/>
                    <a:pt x="1013" y="226"/>
                    <a:pt x="1009" y="226"/>
                  </a:cubicBezTo>
                  <a:cubicBezTo>
                    <a:pt x="1007" y="226"/>
                    <a:pt x="1007" y="226"/>
                    <a:pt x="1007" y="226"/>
                  </a:cubicBezTo>
                  <a:cubicBezTo>
                    <a:pt x="997" y="226"/>
                    <a:pt x="996" y="222"/>
                    <a:pt x="988" y="222"/>
                  </a:cubicBezTo>
                  <a:cubicBezTo>
                    <a:pt x="983" y="222"/>
                    <a:pt x="967" y="238"/>
                    <a:pt x="964" y="244"/>
                  </a:cubicBezTo>
                  <a:cubicBezTo>
                    <a:pt x="964" y="248"/>
                    <a:pt x="964" y="248"/>
                    <a:pt x="964" y="248"/>
                  </a:cubicBezTo>
                  <a:cubicBezTo>
                    <a:pt x="964" y="261"/>
                    <a:pt x="979" y="271"/>
                    <a:pt x="988" y="276"/>
                  </a:cubicBezTo>
                  <a:cubicBezTo>
                    <a:pt x="992" y="276"/>
                    <a:pt x="992" y="276"/>
                    <a:pt x="992" y="276"/>
                  </a:cubicBezTo>
                  <a:cubicBezTo>
                    <a:pt x="996" y="276"/>
                    <a:pt x="996" y="276"/>
                    <a:pt x="996" y="276"/>
                  </a:cubicBezTo>
                  <a:cubicBezTo>
                    <a:pt x="1010" y="276"/>
                    <a:pt x="1014" y="270"/>
                    <a:pt x="1027" y="270"/>
                  </a:cubicBezTo>
                  <a:cubicBezTo>
                    <a:pt x="1025" y="275"/>
                    <a:pt x="1025" y="269"/>
                    <a:pt x="1025" y="276"/>
                  </a:cubicBezTo>
                  <a:cubicBezTo>
                    <a:pt x="1025" y="284"/>
                    <a:pt x="1017" y="299"/>
                    <a:pt x="1014" y="306"/>
                  </a:cubicBezTo>
                  <a:cubicBezTo>
                    <a:pt x="1009" y="316"/>
                    <a:pt x="1007" y="324"/>
                    <a:pt x="1003" y="335"/>
                  </a:cubicBezTo>
                  <a:cubicBezTo>
                    <a:pt x="998" y="349"/>
                    <a:pt x="987" y="349"/>
                    <a:pt x="983" y="357"/>
                  </a:cubicBezTo>
                  <a:cubicBezTo>
                    <a:pt x="976" y="369"/>
                    <a:pt x="982" y="371"/>
                    <a:pt x="968" y="380"/>
                  </a:cubicBezTo>
                  <a:close/>
                  <a:moveTo>
                    <a:pt x="1499" y="206"/>
                  </a:moveTo>
                  <a:cubicBezTo>
                    <a:pt x="1475" y="206"/>
                    <a:pt x="1475" y="206"/>
                    <a:pt x="1475" y="206"/>
                  </a:cubicBezTo>
                  <a:cubicBezTo>
                    <a:pt x="1476" y="197"/>
                    <a:pt x="1472" y="203"/>
                    <a:pt x="1480" y="198"/>
                  </a:cubicBezTo>
                  <a:cubicBezTo>
                    <a:pt x="1480" y="195"/>
                    <a:pt x="1480" y="195"/>
                    <a:pt x="1480" y="195"/>
                  </a:cubicBezTo>
                  <a:cubicBezTo>
                    <a:pt x="1480" y="193"/>
                    <a:pt x="1480" y="193"/>
                    <a:pt x="1480" y="193"/>
                  </a:cubicBezTo>
                  <a:cubicBezTo>
                    <a:pt x="1480" y="189"/>
                    <a:pt x="1480" y="189"/>
                    <a:pt x="1480" y="189"/>
                  </a:cubicBezTo>
                  <a:cubicBezTo>
                    <a:pt x="1488" y="176"/>
                    <a:pt x="1488" y="176"/>
                    <a:pt x="1488" y="176"/>
                  </a:cubicBezTo>
                  <a:cubicBezTo>
                    <a:pt x="1488" y="172"/>
                    <a:pt x="1488" y="172"/>
                    <a:pt x="1488" y="172"/>
                  </a:cubicBezTo>
                  <a:cubicBezTo>
                    <a:pt x="1488" y="163"/>
                    <a:pt x="1488" y="163"/>
                    <a:pt x="1488" y="163"/>
                  </a:cubicBezTo>
                  <a:cubicBezTo>
                    <a:pt x="1488" y="159"/>
                    <a:pt x="1488" y="159"/>
                    <a:pt x="1488" y="159"/>
                  </a:cubicBezTo>
                  <a:cubicBezTo>
                    <a:pt x="1484" y="152"/>
                    <a:pt x="1484" y="152"/>
                    <a:pt x="1484" y="152"/>
                  </a:cubicBezTo>
                  <a:cubicBezTo>
                    <a:pt x="1484" y="146"/>
                    <a:pt x="1484" y="146"/>
                    <a:pt x="1484" y="146"/>
                  </a:cubicBezTo>
                  <a:cubicBezTo>
                    <a:pt x="1481" y="144"/>
                    <a:pt x="1481" y="104"/>
                    <a:pt x="1484" y="104"/>
                  </a:cubicBezTo>
                  <a:cubicBezTo>
                    <a:pt x="1484" y="96"/>
                    <a:pt x="1484" y="96"/>
                    <a:pt x="1484" y="96"/>
                  </a:cubicBezTo>
                  <a:cubicBezTo>
                    <a:pt x="1487" y="95"/>
                    <a:pt x="1493" y="95"/>
                    <a:pt x="1496" y="94"/>
                  </a:cubicBezTo>
                  <a:cubicBezTo>
                    <a:pt x="1502" y="92"/>
                    <a:pt x="1501" y="89"/>
                    <a:pt x="1506" y="89"/>
                  </a:cubicBezTo>
                  <a:cubicBezTo>
                    <a:pt x="1523" y="89"/>
                    <a:pt x="1523" y="89"/>
                    <a:pt x="1523" y="89"/>
                  </a:cubicBezTo>
                  <a:cubicBezTo>
                    <a:pt x="1529" y="89"/>
                    <a:pt x="1530" y="92"/>
                    <a:pt x="1530" y="98"/>
                  </a:cubicBezTo>
                  <a:cubicBezTo>
                    <a:pt x="1514" y="102"/>
                    <a:pt x="1510" y="111"/>
                    <a:pt x="1502" y="124"/>
                  </a:cubicBezTo>
                  <a:cubicBezTo>
                    <a:pt x="1502" y="128"/>
                    <a:pt x="1502" y="128"/>
                    <a:pt x="1502" y="128"/>
                  </a:cubicBezTo>
                  <a:cubicBezTo>
                    <a:pt x="1502" y="133"/>
                    <a:pt x="1502" y="133"/>
                    <a:pt x="1502" y="133"/>
                  </a:cubicBezTo>
                  <a:cubicBezTo>
                    <a:pt x="1507" y="142"/>
                    <a:pt x="1519" y="156"/>
                    <a:pt x="1519" y="165"/>
                  </a:cubicBezTo>
                  <a:cubicBezTo>
                    <a:pt x="1519" y="167"/>
                    <a:pt x="1495" y="184"/>
                    <a:pt x="1495" y="193"/>
                  </a:cubicBezTo>
                  <a:cubicBezTo>
                    <a:pt x="1495" y="195"/>
                    <a:pt x="1495" y="195"/>
                    <a:pt x="1495" y="195"/>
                  </a:cubicBezTo>
                  <a:cubicBezTo>
                    <a:pt x="1495" y="201"/>
                    <a:pt x="1500" y="200"/>
                    <a:pt x="1506" y="200"/>
                  </a:cubicBezTo>
                  <a:cubicBezTo>
                    <a:pt x="1514" y="188"/>
                    <a:pt x="1519" y="188"/>
                    <a:pt x="1530" y="180"/>
                  </a:cubicBezTo>
                  <a:cubicBezTo>
                    <a:pt x="1540" y="173"/>
                    <a:pt x="1542" y="163"/>
                    <a:pt x="1556" y="163"/>
                  </a:cubicBezTo>
                  <a:cubicBezTo>
                    <a:pt x="1559" y="159"/>
                    <a:pt x="1566" y="154"/>
                    <a:pt x="1572" y="147"/>
                  </a:cubicBezTo>
                  <a:cubicBezTo>
                    <a:pt x="1577" y="140"/>
                    <a:pt x="1579" y="135"/>
                    <a:pt x="1582" y="128"/>
                  </a:cubicBezTo>
                  <a:cubicBezTo>
                    <a:pt x="1582" y="124"/>
                    <a:pt x="1582" y="124"/>
                    <a:pt x="1582" y="124"/>
                  </a:cubicBezTo>
                  <a:cubicBezTo>
                    <a:pt x="1582" y="118"/>
                    <a:pt x="1582" y="118"/>
                    <a:pt x="1582" y="118"/>
                  </a:cubicBezTo>
                  <a:cubicBezTo>
                    <a:pt x="1582" y="115"/>
                    <a:pt x="1582" y="115"/>
                    <a:pt x="1582" y="115"/>
                  </a:cubicBezTo>
                  <a:cubicBezTo>
                    <a:pt x="1579" y="108"/>
                    <a:pt x="1579" y="106"/>
                    <a:pt x="1569" y="105"/>
                  </a:cubicBezTo>
                  <a:cubicBezTo>
                    <a:pt x="1567" y="91"/>
                    <a:pt x="1567" y="91"/>
                    <a:pt x="1567" y="91"/>
                  </a:cubicBezTo>
                  <a:cubicBezTo>
                    <a:pt x="1578" y="75"/>
                    <a:pt x="1590" y="81"/>
                    <a:pt x="1601" y="61"/>
                  </a:cubicBezTo>
                  <a:cubicBezTo>
                    <a:pt x="1601" y="57"/>
                    <a:pt x="1601" y="57"/>
                    <a:pt x="1601" y="57"/>
                  </a:cubicBezTo>
                  <a:cubicBezTo>
                    <a:pt x="1601" y="53"/>
                    <a:pt x="1601" y="53"/>
                    <a:pt x="1601" y="53"/>
                  </a:cubicBezTo>
                  <a:cubicBezTo>
                    <a:pt x="1595" y="50"/>
                    <a:pt x="1589" y="46"/>
                    <a:pt x="1581" y="46"/>
                  </a:cubicBezTo>
                  <a:cubicBezTo>
                    <a:pt x="1578" y="42"/>
                    <a:pt x="1573" y="39"/>
                    <a:pt x="1573" y="35"/>
                  </a:cubicBezTo>
                  <a:cubicBezTo>
                    <a:pt x="1573" y="29"/>
                    <a:pt x="1573" y="29"/>
                    <a:pt x="1573" y="29"/>
                  </a:cubicBezTo>
                  <a:cubicBezTo>
                    <a:pt x="1573" y="9"/>
                    <a:pt x="1566" y="7"/>
                    <a:pt x="1553" y="0"/>
                  </a:cubicBezTo>
                  <a:cubicBezTo>
                    <a:pt x="1545" y="1"/>
                    <a:pt x="1528" y="8"/>
                    <a:pt x="1528" y="16"/>
                  </a:cubicBezTo>
                  <a:cubicBezTo>
                    <a:pt x="1528" y="26"/>
                    <a:pt x="1532" y="29"/>
                    <a:pt x="1532" y="40"/>
                  </a:cubicBezTo>
                  <a:cubicBezTo>
                    <a:pt x="1532" y="46"/>
                    <a:pt x="1532" y="46"/>
                    <a:pt x="1532" y="46"/>
                  </a:cubicBezTo>
                  <a:cubicBezTo>
                    <a:pt x="1532" y="58"/>
                    <a:pt x="1495" y="59"/>
                    <a:pt x="1486" y="72"/>
                  </a:cubicBezTo>
                  <a:cubicBezTo>
                    <a:pt x="1482" y="70"/>
                    <a:pt x="1476" y="69"/>
                    <a:pt x="1476" y="63"/>
                  </a:cubicBezTo>
                  <a:cubicBezTo>
                    <a:pt x="1476" y="48"/>
                    <a:pt x="1476" y="48"/>
                    <a:pt x="1476" y="48"/>
                  </a:cubicBezTo>
                  <a:cubicBezTo>
                    <a:pt x="1476" y="44"/>
                    <a:pt x="1476" y="44"/>
                    <a:pt x="1476" y="44"/>
                  </a:cubicBezTo>
                  <a:cubicBezTo>
                    <a:pt x="1471" y="33"/>
                    <a:pt x="1465" y="22"/>
                    <a:pt x="1449" y="22"/>
                  </a:cubicBezTo>
                  <a:cubicBezTo>
                    <a:pt x="1445" y="18"/>
                    <a:pt x="1445" y="18"/>
                    <a:pt x="1445" y="18"/>
                  </a:cubicBezTo>
                  <a:cubicBezTo>
                    <a:pt x="1440" y="21"/>
                    <a:pt x="1432" y="25"/>
                    <a:pt x="1432" y="33"/>
                  </a:cubicBezTo>
                  <a:cubicBezTo>
                    <a:pt x="1432" y="42"/>
                    <a:pt x="1433" y="48"/>
                    <a:pt x="1435" y="56"/>
                  </a:cubicBezTo>
                  <a:cubicBezTo>
                    <a:pt x="1437" y="65"/>
                    <a:pt x="1434" y="69"/>
                    <a:pt x="1434" y="78"/>
                  </a:cubicBezTo>
                  <a:cubicBezTo>
                    <a:pt x="1434" y="83"/>
                    <a:pt x="1434" y="83"/>
                    <a:pt x="1434" y="83"/>
                  </a:cubicBezTo>
                  <a:cubicBezTo>
                    <a:pt x="1434" y="92"/>
                    <a:pt x="1431" y="92"/>
                    <a:pt x="1432" y="100"/>
                  </a:cubicBezTo>
                  <a:cubicBezTo>
                    <a:pt x="1433" y="105"/>
                    <a:pt x="1436" y="106"/>
                    <a:pt x="1436" y="115"/>
                  </a:cubicBezTo>
                  <a:cubicBezTo>
                    <a:pt x="1436" y="128"/>
                    <a:pt x="1436" y="128"/>
                    <a:pt x="1436" y="128"/>
                  </a:cubicBezTo>
                  <a:cubicBezTo>
                    <a:pt x="1437" y="156"/>
                    <a:pt x="1437" y="156"/>
                    <a:pt x="1437" y="156"/>
                  </a:cubicBezTo>
                  <a:cubicBezTo>
                    <a:pt x="1439" y="170"/>
                    <a:pt x="1432" y="179"/>
                    <a:pt x="1432" y="193"/>
                  </a:cubicBezTo>
                  <a:cubicBezTo>
                    <a:pt x="1432" y="198"/>
                    <a:pt x="1436" y="199"/>
                    <a:pt x="1436" y="204"/>
                  </a:cubicBezTo>
                  <a:cubicBezTo>
                    <a:pt x="1436" y="204"/>
                    <a:pt x="1434" y="207"/>
                    <a:pt x="1434" y="210"/>
                  </a:cubicBezTo>
                  <a:cubicBezTo>
                    <a:pt x="1425" y="212"/>
                    <a:pt x="1426" y="215"/>
                    <a:pt x="1415" y="215"/>
                  </a:cubicBezTo>
                  <a:cubicBezTo>
                    <a:pt x="1415" y="211"/>
                    <a:pt x="1415" y="211"/>
                    <a:pt x="1415" y="211"/>
                  </a:cubicBezTo>
                  <a:cubicBezTo>
                    <a:pt x="1425" y="209"/>
                    <a:pt x="1419" y="207"/>
                    <a:pt x="1426" y="202"/>
                  </a:cubicBezTo>
                  <a:cubicBezTo>
                    <a:pt x="1429" y="185"/>
                    <a:pt x="1429" y="185"/>
                    <a:pt x="1429" y="185"/>
                  </a:cubicBezTo>
                  <a:cubicBezTo>
                    <a:pt x="1429" y="122"/>
                    <a:pt x="1429" y="122"/>
                    <a:pt x="1429" y="122"/>
                  </a:cubicBezTo>
                  <a:cubicBezTo>
                    <a:pt x="1430" y="114"/>
                    <a:pt x="1427" y="109"/>
                    <a:pt x="1424" y="104"/>
                  </a:cubicBezTo>
                  <a:cubicBezTo>
                    <a:pt x="1424" y="100"/>
                    <a:pt x="1424" y="100"/>
                    <a:pt x="1424" y="100"/>
                  </a:cubicBezTo>
                  <a:cubicBezTo>
                    <a:pt x="1424" y="83"/>
                    <a:pt x="1424" y="83"/>
                    <a:pt x="1424" y="83"/>
                  </a:cubicBezTo>
                  <a:cubicBezTo>
                    <a:pt x="1424" y="79"/>
                    <a:pt x="1424" y="79"/>
                    <a:pt x="1424" y="79"/>
                  </a:cubicBezTo>
                  <a:cubicBezTo>
                    <a:pt x="1416" y="64"/>
                    <a:pt x="1408" y="60"/>
                    <a:pt x="1402" y="48"/>
                  </a:cubicBezTo>
                  <a:cubicBezTo>
                    <a:pt x="1398" y="48"/>
                    <a:pt x="1398" y="48"/>
                    <a:pt x="1398" y="48"/>
                  </a:cubicBezTo>
                  <a:cubicBezTo>
                    <a:pt x="1387" y="48"/>
                    <a:pt x="1380" y="62"/>
                    <a:pt x="1376" y="70"/>
                  </a:cubicBezTo>
                  <a:cubicBezTo>
                    <a:pt x="1376" y="74"/>
                    <a:pt x="1376" y="74"/>
                    <a:pt x="1376" y="74"/>
                  </a:cubicBezTo>
                  <a:cubicBezTo>
                    <a:pt x="1376" y="96"/>
                    <a:pt x="1376" y="96"/>
                    <a:pt x="1376" y="96"/>
                  </a:cubicBezTo>
                  <a:cubicBezTo>
                    <a:pt x="1377" y="133"/>
                    <a:pt x="1377" y="133"/>
                    <a:pt x="1377" y="133"/>
                  </a:cubicBezTo>
                  <a:cubicBezTo>
                    <a:pt x="1376" y="135"/>
                    <a:pt x="1376" y="135"/>
                    <a:pt x="1376" y="135"/>
                  </a:cubicBezTo>
                  <a:cubicBezTo>
                    <a:pt x="1376" y="139"/>
                    <a:pt x="1376" y="139"/>
                    <a:pt x="1376" y="139"/>
                  </a:cubicBezTo>
                  <a:cubicBezTo>
                    <a:pt x="1379" y="144"/>
                    <a:pt x="1382" y="149"/>
                    <a:pt x="1382" y="157"/>
                  </a:cubicBezTo>
                  <a:cubicBezTo>
                    <a:pt x="1382" y="178"/>
                    <a:pt x="1382" y="178"/>
                    <a:pt x="1382" y="178"/>
                  </a:cubicBezTo>
                  <a:cubicBezTo>
                    <a:pt x="1382" y="182"/>
                    <a:pt x="1386" y="198"/>
                    <a:pt x="1387" y="202"/>
                  </a:cubicBezTo>
                  <a:cubicBezTo>
                    <a:pt x="1391" y="211"/>
                    <a:pt x="1397" y="208"/>
                    <a:pt x="1402" y="215"/>
                  </a:cubicBezTo>
                  <a:cubicBezTo>
                    <a:pt x="1385" y="216"/>
                    <a:pt x="1358" y="232"/>
                    <a:pt x="1358" y="232"/>
                  </a:cubicBezTo>
                  <a:cubicBezTo>
                    <a:pt x="1354" y="232"/>
                    <a:pt x="1354" y="232"/>
                    <a:pt x="1354" y="232"/>
                  </a:cubicBezTo>
                  <a:cubicBezTo>
                    <a:pt x="1346" y="228"/>
                    <a:pt x="1346" y="228"/>
                    <a:pt x="1346" y="228"/>
                  </a:cubicBezTo>
                  <a:cubicBezTo>
                    <a:pt x="1343" y="228"/>
                    <a:pt x="1343" y="228"/>
                    <a:pt x="1343" y="228"/>
                  </a:cubicBezTo>
                  <a:cubicBezTo>
                    <a:pt x="1331" y="228"/>
                    <a:pt x="1307" y="264"/>
                    <a:pt x="1307" y="278"/>
                  </a:cubicBezTo>
                  <a:cubicBezTo>
                    <a:pt x="1307" y="289"/>
                    <a:pt x="1307" y="289"/>
                    <a:pt x="1307" y="289"/>
                  </a:cubicBezTo>
                  <a:cubicBezTo>
                    <a:pt x="1307" y="293"/>
                    <a:pt x="1307" y="293"/>
                    <a:pt x="1307" y="293"/>
                  </a:cubicBezTo>
                  <a:cubicBezTo>
                    <a:pt x="1321" y="311"/>
                    <a:pt x="1321" y="311"/>
                    <a:pt x="1321" y="311"/>
                  </a:cubicBezTo>
                  <a:cubicBezTo>
                    <a:pt x="1326" y="312"/>
                    <a:pt x="1327" y="314"/>
                    <a:pt x="1333" y="314"/>
                  </a:cubicBezTo>
                  <a:cubicBezTo>
                    <a:pt x="1343" y="314"/>
                    <a:pt x="1343" y="314"/>
                    <a:pt x="1343" y="314"/>
                  </a:cubicBezTo>
                  <a:cubicBezTo>
                    <a:pt x="1346" y="314"/>
                    <a:pt x="1346" y="314"/>
                    <a:pt x="1346" y="314"/>
                  </a:cubicBezTo>
                  <a:cubicBezTo>
                    <a:pt x="1355" y="309"/>
                    <a:pt x="1361" y="305"/>
                    <a:pt x="1365" y="297"/>
                  </a:cubicBezTo>
                  <a:cubicBezTo>
                    <a:pt x="1365" y="293"/>
                    <a:pt x="1365" y="293"/>
                    <a:pt x="1365" y="293"/>
                  </a:cubicBezTo>
                  <a:cubicBezTo>
                    <a:pt x="1365" y="288"/>
                    <a:pt x="1365" y="288"/>
                    <a:pt x="1365" y="288"/>
                  </a:cubicBezTo>
                  <a:cubicBezTo>
                    <a:pt x="1365" y="284"/>
                    <a:pt x="1365" y="284"/>
                    <a:pt x="1365" y="284"/>
                  </a:cubicBezTo>
                  <a:cubicBezTo>
                    <a:pt x="1363" y="281"/>
                    <a:pt x="1359" y="275"/>
                    <a:pt x="1359" y="273"/>
                  </a:cubicBezTo>
                  <a:cubicBezTo>
                    <a:pt x="1359" y="263"/>
                    <a:pt x="1359" y="263"/>
                    <a:pt x="1359" y="263"/>
                  </a:cubicBezTo>
                  <a:cubicBezTo>
                    <a:pt x="1359" y="260"/>
                    <a:pt x="1359" y="260"/>
                    <a:pt x="1359" y="260"/>
                  </a:cubicBezTo>
                  <a:cubicBezTo>
                    <a:pt x="1362" y="255"/>
                    <a:pt x="1370" y="245"/>
                    <a:pt x="1376" y="245"/>
                  </a:cubicBezTo>
                  <a:cubicBezTo>
                    <a:pt x="1387" y="245"/>
                    <a:pt x="1387" y="245"/>
                    <a:pt x="1387" y="245"/>
                  </a:cubicBezTo>
                  <a:cubicBezTo>
                    <a:pt x="1473" y="239"/>
                    <a:pt x="1473" y="239"/>
                    <a:pt x="1473" y="239"/>
                  </a:cubicBezTo>
                  <a:cubicBezTo>
                    <a:pt x="1528" y="239"/>
                    <a:pt x="1528" y="239"/>
                    <a:pt x="1528" y="239"/>
                  </a:cubicBezTo>
                  <a:cubicBezTo>
                    <a:pt x="1567" y="241"/>
                    <a:pt x="1567" y="241"/>
                    <a:pt x="1567" y="241"/>
                  </a:cubicBezTo>
                  <a:cubicBezTo>
                    <a:pt x="1570" y="241"/>
                    <a:pt x="1573" y="242"/>
                    <a:pt x="1573" y="245"/>
                  </a:cubicBezTo>
                  <a:cubicBezTo>
                    <a:pt x="1571" y="263"/>
                    <a:pt x="1571" y="263"/>
                    <a:pt x="1571" y="263"/>
                  </a:cubicBezTo>
                  <a:cubicBezTo>
                    <a:pt x="1582" y="263"/>
                    <a:pt x="1585" y="260"/>
                    <a:pt x="1592" y="256"/>
                  </a:cubicBezTo>
                  <a:cubicBezTo>
                    <a:pt x="1599" y="258"/>
                    <a:pt x="1606" y="260"/>
                    <a:pt x="1614" y="260"/>
                  </a:cubicBezTo>
                  <a:cubicBezTo>
                    <a:pt x="1626" y="260"/>
                    <a:pt x="1638" y="254"/>
                    <a:pt x="1638" y="241"/>
                  </a:cubicBezTo>
                  <a:cubicBezTo>
                    <a:pt x="1638" y="228"/>
                    <a:pt x="1618" y="226"/>
                    <a:pt x="1609" y="220"/>
                  </a:cubicBezTo>
                  <a:cubicBezTo>
                    <a:pt x="1601" y="215"/>
                    <a:pt x="1585" y="206"/>
                    <a:pt x="1573" y="206"/>
                  </a:cubicBezTo>
                  <a:cubicBezTo>
                    <a:pt x="1555" y="206"/>
                    <a:pt x="1555" y="206"/>
                    <a:pt x="1555" y="206"/>
                  </a:cubicBezTo>
                  <a:cubicBezTo>
                    <a:pt x="1499" y="206"/>
                    <a:pt x="1499" y="206"/>
                    <a:pt x="1499" y="206"/>
                  </a:cubicBezTo>
                  <a:close/>
                </a:path>
              </a:pathLst>
            </a:custGeom>
            <a:solidFill>
              <a:srgbClr val="2D2A2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6">
              <a:extLst>
                <a:ext uri="{FF2B5EF4-FFF2-40B4-BE49-F238E27FC236}">
                  <a16:creationId xmlns="" xmlns:a16="http://schemas.microsoft.com/office/drawing/2014/main" id="{BE3C09BD-B130-4931-B5D0-224EE4CF3399}"/>
                </a:ext>
              </a:extLst>
            </p:cNvPr>
            <p:cNvSpPr>
              <a:spLocks noEditPoints="1"/>
            </p:cNvSpPr>
            <p:nvPr/>
          </p:nvSpPr>
          <p:spPr bwMode="auto">
            <a:xfrm>
              <a:off x="3476" y="2807"/>
              <a:ext cx="2724" cy="190"/>
            </a:xfrm>
            <a:custGeom>
              <a:avLst/>
              <a:gdLst>
                <a:gd name="T0" fmla="*/ 45 w 1666"/>
                <a:gd name="T1" fmla="*/ 76 h 116"/>
                <a:gd name="T2" fmla="*/ 13 w 1666"/>
                <a:gd name="T3" fmla="*/ 96 h 116"/>
                <a:gd name="T4" fmla="*/ 18 w 1666"/>
                <a:gd name="T5" fmla="*/ 6 h 116"/>
                <a:gd name="T6" fmla="*/ 90 w 1666"/>
                <a:gd name="T7" fmla="*/ 94 h 116"/>
                <a:gd name="T8" fmla="*/ 121 w 1666"/>
                <a:gd name="T9" fmla="*/ 6 h 116"/>
                <a:gd name="T10" fmla="*/ 121 w 1666"/>
                <a:gd name="T11" fmla="*/ 110 h 116"/>
                <a:gd name="T12" fmla="*/ 213 w 1666"/>
                <a:gd name="T13" fmla="*/ 3 h 116"/>
                <a:gd name="T14" fmla="*/ 161 w 1666"/>
                <a:gd name="T15" fmla="*/ 26 h 116"/>
                <a:gd name="T16" fmla="*/ 142 w 1666"/>
                <a:gd name="T17" fmla="*/ 110 h 116"/>
                <a:gd name="T18" fmla="*/ 339 w 1666"/>
                <a:gd name="T19" fmla="*/ 76 h 116"/>
                <a:gd name="T20" fmla="*/ 264 w 1666"/>
                <a:gd name="T21" fmla="*/ 110 h 116"/>
                <a:gd name="T22" fmla="*/ 381 w 1666"/>
                <a:gd name="T23" fmla="*/ 113 h 116"/>
                <a:gd name="T24" fmla="*/ 318 w 1666"/>
                <a:gd name="T25" fmla="*/ 26 h 116"/>
                <a:gd name="T26" fmla="*/ 474 w 1666"/>
                <a:gd name="T27" fmla="*/ 6 h 116"/>
                <a:gd name="T28" fmla="*/ 493 w 1666"/>
                <a:gd name="T29" fmla="*/ 115 h 116"/>
                <a:gd name="T30" fmla="*/ 395 w 1666"/>
                <a:gd name="T31" fmla="*/ 113 h 116"/>
                <a:gd name="T32" fmla="*/ 389 w 1666"/>
                <a:gd name="T33" fmla="*/ 6 h 116"/>
                <a:gd name="T34" fmla="*/ 697 w 1666"/>
                <a:gd name="T35" fmla="*/ 23 h 116"/>
                <a:gd name="T36" fmla="*/ 612 w 1666"/>
                <a:gd name="T37" fmla="*/ 22 h 116"/>
                <a:gd name="T38" fmla="*/ 629 w 1666"/>
                <a:gd name="T39" fmla="*/ 10 h 116"/>
                <a:gd name="T40" fmla="*/ 687 w 1666"/>
                <a:gd name="T41" fmla="*/ 92 h 116"/>
                <a:gd name="T42" fmla="*/ 818 w 1666"/>
                <a:gd name="T43" fmla="*/ 86 h 116"/>
                <a:gd name="T44" fmla="*/ 837 w 1666"/>
                <a:gd name="T45" fmla="*/ 6 h 116"/>
                <a:gd name="T46" fmla="*/ 762 w 1666"/>
                <a:gd name="T47" fmla="*/ 110 h 116"/>
                <a:gd name="T48" fmla="*/ 743 w 1666"/>
                <a:gd name="T49" fmla="*/ 17 h 116"/>
                <a:gd name="T50" fmla="*/ 856 w 1666"/>
                <a:gd name="T51" fmla="*/ 110 h 116"/>
                <a:gd name="T52" fmla="*/ 856 w 1666"/>
                <a:gd name="T53" fmla="*/ 6 h 116"/>
                <a:gd name="T54" fmla="*/ 888 w 1666"/>
                <a:gd name="T55" fmla="*/ 105 h 116"/>
                <a:gd name="T56" fmla="*/ 979 w 1666"/>
                <a:gd name="T57" fmla="*/ 116 h 116"/>
                <a:gd name="T58" fmla="*/ 962 w 1666"/>
                <a:gd name="T59" fmla="*/ 6 h 116"/>
                <a:gd name="T60" fmla="*/ 1001 w 1666"/>
                <a:gd name="T61" fmla="*/ 6 h 116"/>
                <a:gd name="T62" fmla="*/ 1121 w 1666"/>
                <a:gd name="T63" fmla="*/ 36 h 116"/>
                <a:gd name="T64" fmla="*/ 1079 w 1666"/>
                <a:gd name="T65" fmla="*/ 95 h 116"/>
                <a:gd name="T66" fmla="*/ 1142 w 1666"/>
                <a:gd name="T67" fmla="*/ 85 h 116"/>
                <a:gd name="T68" fmla="*/ 1063 w 1666"/>
                <a:gd name="T69" fmla="*/ 22 h 116"/>
                <a:gd name="T70" fmla="*/ 1127 w 1666"/>
                <a:gd name="T71" fmla="*/ 15 h 116"/>
                <a:gd name="T72" fmla="*/ 1191 w 1666"/>
                <a:gd name="T73" fmla="*/ 62 h 116"/>
                <a:gd name="T74" fmla="*/ 1157 w 1666"/>
                <a:gd name="T75" fmla="*/ 110 h 116"/>
                <a:gd name="T76" fmla="*/ 1157 w 1666"/>
                <a:gd name="T77" fmla="*/ 3 h 116"/>
                <a:gd name="T78" fmla="*/ 1252 w 1666"/>
                <a:gd name="T79" fmla="*/ 106 h 116"/>
                <a:gd name="T80" fmla="*/ 1218 w 1666"/>
                <a:gd name="T81" fmla="*/ 16 h 116"/>
                <a:gd name="T82" fmla="*/ 1331 w 1666"/>
                <a:gd name="T83" fmla="*/ 11 h 116"/>
                <a:gd name="T84" fmla="*/ 1357 w 1666"/>
                <a:gd name="T85" fmla="*/ 85 h 116"/>
                <a:gd name="T86" fmla="*/ 1285 w 1666"/>
                <a:gd name="T87" fmla="*/ 116 h 116"/>
                <a:gd name="T88" fmla="*/ 1341 w 1666"/>
                <a:gd name="T89" fmla="*/ 83 h 116"/>
                <a:gd name="T90" fmla="*/ 1335 w 1666"/>
                <a:gd name="T91" fmla="*/ 5 h 116"/>
                <a:gd name="T92" fmla="*/ 1379 w 1666"/>
                <a:gd name="T93" fmla="*/ 110 h 116"/>
                <a:gd name="T94" fmla="*/ 1379 w 1666"/>
                <a:gd name="T95" fmla="*/ 6 h 116"/>
                <a:gd name="T96" fmla="*/ 1411 w 1666"/>
                <a:gd name="T97" fmla="*/ 105 h 116"/>
                <a:gd name="T98" fmla="*/ 1524 w 1666"/>
                <a:gd name="T99" fmla="*/ 12 h 116"/>
                <a:gd name="T100" fmla="*/ 1466 w 1666"/>
                <a:gd name="T101" fmla="*/ 113 h 116"/>
                <a:gd name="T102" fmla="*/ 1450 w 1666"/>
                <a:gd name="T103" fmla="*/ 17 h 116"/>
                <a:gd name="T104" fmla="*/ 1664 w 1666"/>
                <a:gd name="T105" fmla="*/ 6 h 116"/>
                <a:gd name="T106" fmla="*/ 1631 w 1666"/>
                <a:gd name="T107" fmla="*/ 110 h 116"/>
                <a:gd name="T108" fmla="*/ 1570 w 1666"/>
                <a:gd name="T109" fmla="*/ 22 h 116"/>
                <a:gd name="T110" fmla="*/ 1588 w 1666"/>
                <a:gd name="T111" fmla="*/ 8 h 116"/>
                <a:gd name="T112" fmla="*/ 1628 w 1666"/>
                <a:gd name="T113" fmla="*/ 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6" h="116">
                  <a:moveTo>
                    <a:pt x="14" y="6"/>
                  </a:moveTo>
                  <a:cubicBezTo>
                    <a:pt x="14" y="3"/>
                    <a:pt x="14" y="3"/>
                    <a:pt x="14" y="3"/>
                  </a:cubicBezTo>
                  <a:cubicBezTo>
                    <a:pt x="61" y="3"/>
                    <a:pt x="61" y="3"/>
                    <a:pt x="61" y="3"/>
                  </a:cubicBezTo>
                  <a:cubicBezTo>
                    <a:pt x="61" y="6"/>
                    <a:pt x="61" y="6"/>
                    <a:pt x="61" y="6"/>
                  </a:cubicBezTo>
                  <a:cubicBezTo>
                    <a:pt x="57" y="6"/>
                    <a:pt x="57" y="6"/>
                    <a:pt x="57" y="6"/>
                  </a:cubicBezTo>
                  <a:cubicBezTo>
                    <a:pt x="52" y="6"/>
                    <a:pt x="49" y="7"/>
                    <a:pt x="47" y="10"/>
                  </a:cubicBezTo>
                  <a:cubicBezTo>
                    <a:pt x="46" y="12"/>
                    <a:pt x="45" y="16"/>
                    <a:pt x="45" y="22"/>
                  </a:cubicBezTo>
                  <a:cubicBezTo>
                    <a:pt x="45" y="76"/>
                    <a:pt x="45" y="76"/>
                    <a:pt x="45" y="76"/>
                  </a:cubicBezTo>
                  <a:cubicBezTo>
                    <a:pt x="45" y="85"/>
                    <a:pt x="44" y="91"/>
                    <a:pt x="42" y="96"/>
                  </a:cubicBezTo>
                  <a:cubicBezTo>
                    <a:pt x="40" y="102"/>
                    <a:pt x="37" y="106"/>
                    <a:pt x="33" y="110"/>
                  </a:cubicBezTo>
                  <a:cubicBezTo>
                    <a:pt x="28" y="114"/>
                    <a:pt x="23" y="116"/>
                    <a:pt x="17" y="116"/>
                  </a:cubicBezTo>
                  <a:cubicBezTo>
                    <a:pt x="12" y="116"/>
                    <a:pt x="8" y="114"/>
                    <a:pt x="5" y="112"/>
                  </a:cubicBezTo>
                  <a:cubicBezTo>
                    <a:pt x="2" y="109"/>
                    <a:pt x="0" y="106"/>
                    <a:pt x="0" y="103"/>
                  </a:cubicBezTo>
                  <a:cubicBezTo>
                    <a:pt x="0" y="101"/>
                    <a:pt x="1" y="99"/>
                    <a:pt x="2" y="97"/>
                  </a:cubicBezTo>
                  <a:cubicBezTo>
                    <a:pt x="4" y="95"/>
                    <a:pt x="6" y="95"/>
                    <a:pt x="9" y="95"/>
                  </a:cubicBezTo>
                  <a:cubicBezTo>
                    <a:pt x="10" y="95"/>
                    <a:pt x="12" y="95"/>
                    <a:pt x="13" y="96"/>
                  </a:cubicBezTo>
                  <a:cubicBezTo>
                    <a:pt x="15" y="97"/>
                    <a:pt x="16" y="101"/>
                    <a:pt x="19" y="105"/>
                  </a:cubicBezTo>
                  <a:cubicBezTo>
                    <a:pt x="20" y="108"/>
                    <a:pt x="21" y="110"/>
                    <a:pt x="23" y="110"/>
                  </a:cubicBezTo>
                  <a:cubicBezTo>
                    <a:pt x="25" y="110"/>
                    <a:pt x="26" y="109"/>
                    <a:pt x="27" y="107"/>
                  </a:cubicBezTo>
                  <a:cubicBezTo>
                    <a:pt x="29" y="105"/>
                    <a:pt x="29" y="102"/>
                    <a:pt x="29" y="98"/>
                  </a:cubicBezTo>
                  <a:cubicBezTo>
                    <a:pt x="29" y="22"/>
                    <a:pt x="29" y="22"/>
                    <a:pt x="29" y="22"/>
                  </a:cubicBezTo>
                  <a:cubicBezTo>
                    <a:pt x="29" y="17"/>
                    <a:pt x="29" y="13"/>
                    <a:pt x="28" y="11"/>
                  </a:cubicBezTo>
                  <a:cubicBezTo>
                    <a:pt x="28" y="10"/>
                    <a:pt x="27" y="9"/>
                    <a:pt x="25" y="8"/>
                  </a:cubicBezTo>
                  <a:cubicBezTo>
                    <a:pt x="23" y="7"/>
                    <a:pt x="20" y="6"/>
                    <a:pt x="18" y="6"/>
                  </a:cubicBezTo>
                  <a:cubicBezTo>
                    <a:pt x="14" y="6"/>
                    <a:pt x="14" y="6"/>
                    <a:pt x="14" y="6"/>
                  </a:cubicBezTo>
                  <a:close/>
                  <a:moveTo>
                    <a:pt x="121" y="110"/>
                  </a:moveTo>
                  <a:cubicBezTo>
                    <a:pt x="121" y="113"/>
                    <a:pt x="121" y="113"/>
                    <a:pt x="121" y="113"/>
                  </a:cubicBezTo>
                  <a:cubicBezTo>
                    <a:pt x="74" y="113"/>
                    <a:pt x="74" y="113"/>
                    <a:pt x="74" y="113"/>
                  </a:cubicBezTo>
                  <a:cubicBezTo>
                    <a:pt x="74" y="110"/>
                    <a:pt x="74" y="110"/>
                    <a:pt x="74" y="110"/>
                  </a:cubicBezTo>
                  <a:cubicBezTo>
                    <a:pt x="78" y="110"/>
                    <a:pt x="78" y="110"/>
                    <a:pt x="78" y="110"/>
                  </a:cubicBezTo>
                  <a:cubicBezTo>
                    <a:pt x="83" y="110"/>
                    <a:pt x="86" y="109"/>
                    <a:pt x="88" y="106"/>
                  </a:cubicBezTo>
                  <a:cubicBezTo>
                    <a:pt x="89" y="104"/>
                    <a:pt x="90" y="100"/>
                    <a:pt x="90" y="94"/>
                  </a:cubicBezTo>
                  <a:cubicBezTo>
                    <a:pt x="90" y="22"/>
                    <a:pt x="90" y="22"/>
                    <a:pt x="90" y="22"/>
                  </a:cubicBezTo>
                  <a:cubicBezTo>
                    <a:pt x="90" y="17"/>
                    <a:pt x="90" y="13"/>
                    <a:pt x="89" y="11"/>
                  </a:cubicBezTo>
                  <a:cubicBezTo>
                    <a:pt x="88" y="10"/>
                    <a:pt x="87" y="9"/>
                    <a:pt x="86" y="8"/>
                  </a:cubicBezTo>
                  <a:cubicBezTo>
                    <a:pt x="83" y="7"/>
                    <a:pt x="81" y="6"/>
                    <a:pt x="78" y="6"/>
                  </a:cubicBezTo>
                  <a:cubicBezTo>
                    <a:pt x="74" y="6"/>
                    <a:pt x="74" y="6"/>
                    <a:pt x="74" y="6"/>
                  </a:cubicBezTo>
                  <a:cubicBezTo>
                    <a:pt x="74" y="3"/>
                    <a:pt x="74" y="3"/>
                    <a:pt x="74" y="3"/>
                  </a:cubicBezTo>
                  <a:cubicBezTo>
                    <a:pt x="121" y="3"/>
                    <a:pt x="121" y="3"/>
                    <a:pt x="121" y="3"/>
                  </a:cubicBezTo>
                  <a:cubicBezTo>
                    <a:pt x="121" y="6"/>
                    <a:pt x="121" y="6"/>
                    <a:pt x="121" y="6"/>
                  </a:cubicBezTo>
                  <a:cubicBezTo>
                    <a:pt x="117" y="6"/>
                    <a:pt x="117" y="6"/>
                    <a:pt x="117" y="6"/>
                  </a:cubicBezTo>
                  <a:cubicBezTo>
                    <a:pt x="113" y="6"/>
                    <a:pt x="110" y="7"/>
                    <a:pt x="108" y="10"/>
                  </a:cubicBezTo>
                  <a:cubicBezTo>
                    <a:pt x="106" y="12"/>
                    <a:pt x="106" y="16"/>
                    <a:pt x="106" y="22"/>
                  </a:cubicBezTo>
                  <a:cubicBezTo>
                    <a:pt x="106" y="94"/>
                    <a:pt x="106" y="94"/>
                    <a:pt x="106" y="94"/>
                  </a:cubicBezTo>
                  <a:cubicBezTo>
                    <a:pt x="106" y="99"/>
                    <a:pt x="106" y="103"/>
                    <a:pt x="107" y="105"/>
                  </a:cubicBezTo>
                  <a:cubicBezTo>
                    <a:pt x="107" y="106"/>
                    <a:pt x="108" y="107"/>
                    <a:pt x="110" y="108"/>
                  </a:cubicBezTo>
                  <a:cubicBezTo>
                    <a:pt x="112" y="109"/>
                    <a:pt x="115" y="110"/>
                    <a:pt x="117" y="110"/>
                  </a:cubicBezTo>
                  <a:cubicBezTo>
                    <a:pt x="121" y="110"/>
                    <a:pt x="121" y="110"/>
                    <a:pt x="121" y="110"/>
                  </a:cubicBezTo>
                  <a:close/>
                  <a:moveTo>
                    <a:pt x="132" y="3"/>
                  </a:moveTo>
                  <a:cubicBezTo>
                    <a:pt x="162" y="3"/>
                    <a:pt x="162" y="3"/>
                    <a:pt x="162" y="3"/>
                  </a:cubicBezTo>
                  <a:cubicBezTo>
                    <a:pt x="229" y="86"/>
                    <a:pt x="229" y="86"/>
                    <a:pt x="229" y="86"/>
                  </a:cubicBezTo>
                  <a:cubicBezTo>
                    <a:pt x="229" y="22"/>
                    <a:pt x="229" y="22"/>
                    <a:pt x="229" y="22"/>
                  </a:cubicBezTo>
                  <a:cubicBezTo>
                    <a:pt x="229" y="15"/>
                    <a:pt x="228" y="11"/>
                    <a:pt x="227" y="9"/>
                  </a:cubicBezTo>
                  <a:cubicBezTo>
                    <a:pt x="225" y="7"/>
                    <a:pt x="222" y="6"/>
                    <a:pt x="217" y="6"/>
                  </a:cubicBezTo>
                  <a:cubicBezTo>
                    <a:pt x="213" y="6"/>
                    <a:pt x="213" y="6"/>
                    <a:pt x="213" y="6"/>
                  </a:cubicBezTo>
                  <a:cubicBezTo>
                    <a:pt x="213" y="3"/>
                    <a:pt x="213" y="3"/>
                    <a:pt x="213" y="3"/>
                  </a:cubicBezTo>
                  <a:cubicBezTo>
                    <a:pt x="252" y="3"/>
                    <a:pt x="252" y="3"/>
                    <a:pt x="252" y="3"/>
                  </a:cubicBezTo>
                  <a:cubicBezTo>
                    <a:pt x="252" y="6"/>
                    <a:pt x="252" y="6"/>
                    <a:pt x="252" y="6"/>
                  </a:cubicBezTo>
                  <a:cubicBezTo>
                    <a:pt x="248" y="6"/>
                    <a:pt x="248" y="6"/>
                    <a:pt x="248" y="6"/>
                  </a:cubicBezTo>
                  <a:cubicBezTo>
                    <a:pt x="243" y="6"/>
                    <a:pt x="240" y="7"/>
                    <a:pt x="238" y="10"/>
                  </a:cubicBezTo>
                  <a:cubicBezTo>
                    <a:pt x="237" y="12"/>
                    <a:pt x="236" y="16"/>
                    <a:pt x="236" y="22"/>
                  </a:cubicBezTo>
                  <a:cubicBezTo>
                    <a:pt x="236" y="115"/>
                    <a:pt x="236" y="115"/>
                    <a:pt x="236" y="115"/>
                  </a:cubicBezTo>
                  <a:cubicBezTo>
                    <a:pt x="233" y="115"/>
                    <a:pt x="233" y="115"/>
                    <a:pt x="233" y="115"/>
                  </a:cubicBezTo>
                  <a:cubicBezTo>
                    <a:pt x="161" y="26"/>
                    <a:pt x="161" y="26"/>
                    <a:pt x="161" y="26"/>
                  </a:cubicBezTo>
                  <a:cubicBezTo>
                    <a:pt x="161" y="94"/>
                    <a:pt x="161" y="94"/>
                    <a:pt x="161" y="94"/>
                  </a:cubicBezTo>
                  <a:cubicBezTo>
                    <a:pt x="161" y="101"/>
                    <a:pt x="161" y="105"/>
                    <a:pt x="163" y="107"/>
                  </a:cubicBezTo>
                  <a:cubicBezTo>
                    <a:pt x="165" y="109"/>
                    <a:pt x="168" y="110"/>
                    <a:pt x="172" y="110"/>
                  </a:cubicBezTo>
                  <a:cubicBezTo>
                    <a:pt x="176" y="110"/>
                    <a:pt x="176" y="110"/>
                    <a:pt x="176" y="110"/>
                  </a:cubicBezTo>
                  <a:cubicBezTo>
                    <a:pt x="176" y="113"/>
                    <a:pt x="176" y="113"/>
                    <a:pt x="176" y="113"/>
                  </a:cubicBezTo>
                  <a:cubicBezTo>
                    <a:pt x="138" y="113"/>
                    <a:pt x="138" y="113"/>
                    <a:pt x="138" y="113"/>
                  </a:cubicBezTo>
                  <a:cubicBezTo>
                    <a:pt x="138" y="110"/>
                    <a:pt x="138" y="110"/>
                    <a:pt x="138" y="110"/>
                  </a:cubicBezTo>
                  <a:cubicBezTo>
                    <a:pt x="142" y="110"/>
                    <a:pt x="142" y="110"/>
                    <a:pt x="142" y="110"/>
                  </a:cubicBezTo>
                  <a:cubicBezTo>
                    <a:pt x="146" y="110"/>
                    <a:pt x="150" y="109"/>
                    <a:pt x="152" y="106"/>
                  </a:cubicBezTo>
                  <a:cubicBezTo>
                    <a:pt x="153" y="104"/>
                    <a:pt x="153" y="100"/>
                    <a:pt x="153" y="94"/>
                  </a:cubicBezTo>
                  <a:cubicBezTo>
                    <a:pt x="153" y="17"/>
                    <a:pt x="153" y="17"/>
                    <a:pt x="153" y="17"/>
                  </a:cubicBezTo>
                  <a:cubicBezTo>
                    <a:pt x="150" y="14"/>
                    <a:pt x="148" y="11"/>
                    <a:pt x="146" y="10"/>
                  </a:cubicBezTo>
                  <a:cubicBezTo>
                    <a:pt x="144" y="9"/>
                    <a:pt x="142" y="8"/>
                    <a:pt x="139" y="7"/>
                  </a:cubicBezTo>
                  <a:cubicBezTo>
                    <a:pt x="137" y="6"/>
                    <a:pt x="135" y="6"/>
                    <a:pt x="132" y="6"/>
                  </a:cubicBezTo>
                  <a:cubicBezTo>
                    <a:pt x="132" y="3"/>
                    <a:pt x="132" y="3"/>
                    <a:pt x="132" y="3"/>
                  </a:cubicBezTo>
                  <a:close/>
                  <a:moveTo>
                    <a:pt x="339" y="76"/>
                  </a:moveTo>
                  <a:cubicBezTo>
                    <a:pt x="296" y="76"/>
                    <a:pt x="296" y="76"/>
                    <a:pt x="296" y="76"/>
                  </a:cubicBezTo>
                  <a:cubicBezTo>
                    <a:pt x="289" y="94"/>
                    <a:pt x="289" y="94"/>
                    <a:pt x="289" y="94"/>
                  </a:cubicBezTo>
                  <a:cubicBezTo>
                    <a:pt x="287" y="98"/>
                    <a:pt x="286" y="101"/>
                    <a:pt x="286" y="103"/>
                  </a:cubicBezTo>
                  <a:cubicBezTo>
                    <a:pt x="286" y="105"/>
                    <a:pt x="287" y="106"/>
                    <a:pt x="288" y="108"/>
                  </a:cubicBezTo>
                  <a:cubicBezTo>
                    <a:pt x="290" y="109"/>
                    <a:pt x="293" y="110"/>
                    <a:pt x="298" y="110"/>
                  </a:cubicBezTo>
                  <a:cubicBezTo>
                    <a:pt x="298" y="113"/>
                    <a:pt x="298" y="113"/>
                    <a:pt x="298" y="113"/>
                  </a:cubicBezTo>
                  <a:cubicBezTo>
                    <a:pt x="264" y="113"/>
                    <a:pt x="264" y="113"/>
                    <a:pt x="264" y="113"/>
                  </a:cubicBezTo>
                  <a:cubicBezTo>
                    <a:pt x="264" y="110"/>
                    <a:pt x="264" y="110"/>
                    <a:pt x="264" y="110"/>
                  </a:cubicBezTo>
                  <a:cubicBezTo>
                    <a:pt x="268" y="109"/>
                    <a:pt x="271" y="108"/>
                    <a:pt x="273" y="107"/>
                  </a:cubicBezTo>
                  <a:cubicBezTo>
                    <a:pt x="275" y="104"/>
                    <a:pt x="279" y="99"/>
                    <a:pt x="282" y="91"/>
                  </a:cubicBezTo>
                  <a:cubicBezTo>
                    <a:pt x="321" y="0"/>
                    <a:pt x="321" y="0"/>
                    <a:pt x="321" y="0"/>
                  </a:cubicBezTo>
                  <a:cubicBezTo>
                    <a:pt x="324" y="0"/>
                    <a:pt x="324" y="0"/>
                    <a:pt x="324" y="0"/>
                  </a:cubicBezTo>
                  <a:cubicBezTo>
                    <a:pt x="362" y="92"/>
                    <a:pt x="362" y="92"/>
                    <a:pt x="362" y="92"/>
                  </a:cubicBezTo>
                  <a:cubicBezTo>
                    <a:pt x="365" y="99"/>
                    <a:pt x="368" y="104"/>
                    <a:pt x="370" y="106"/>
                  </a:cubicBezTo>
                  <a:cubicBezTo>
                    <a:pt x="373" y="109"/>
                    <a:pt x="376" y="110"/>
                    <a:pt x="381" y="110"/>
                  </a:cubicBezTo>
                  <a:cubicBezTo>
                    <a:pt x="381" y="113"/>
                    <a:pt x="381" y="113"/>
                    <a:pt x="381" y="113"/>
                  </a:cubicBezTo>
                  <a:cubicBezTo>
                    <a:pt x="337" y="113"/>
                    <a:pt x="337" y="113"/>
                    <a:pt x="337" y="113"/>
                  </a:cubicBezTo>
                  <a:cubicBezTo>
                    <a:pt x="337" y="110"/>
                    <a:pt x="337" y="110"/>
                    <a:pt x="337" y="110"/>
                  </a:cubicBezTo>
                  <a:cubicBezTo>
                    <a:pt x="342" y="110"/>
                    <a:pt x="345" y="109"/>
                    <a:pt x="346" y="108"/>
                  </a:cubicBezTo>
                  <a:cubicBezTo>
                    <a:pt x="348" y="107"/>
                    <a:pt x="349" y="105"/>
                    <a:pt x="349" y="103"/>
                  </a:cubicBezTo>
                  <a:cubicBezTo>
                    <a:pt x="349" y="101"/>
                    <a:pt x="347" y="97"/>
                    <a:pt x="345" y="92"/>
                  </a:cubicBezTo>
                  <a:cubicBezTo>
                    <a:pt x="339" y="76"/>
                    <a:pt x="339" y="76"/>
                    <a:pt x="339" y="76"/>
                  </a:cubicBezTo>
                  <a:close/>
                  <a:moveTo>
                    <a:pt x="336" y="70"/>
                  </a:moveTo>
                  <a:cubicBezTo>
                    <a:pt x="318" y="26"/>
                    <a:pt x="318" y="26"/>
                    <a:pt x="318" y="26"/>
                  </a:cubicBezTo>
                  <a:cubicBezTo>
                    <a:pt x="298" y="70"/>
                    <a:pt x="298" y="70"/>
                    <a:pt x="298" y="70"/>
                  </a:cubicBezTo>
                  <a:cubicBezTo>
                    <a:pt x="336" y="70"/>
                    <a:pt x="336" y="70"/>
                    <a:pt x="336" y="70"/>
                  </a:cubicBezTo>
                  <a:close/>
                  <a:moveTo>
                    <a:pt x="389" y="3"/>
                  </a:moveTo>
                  <a:cubicBezTo>
                    <a:pt x="419" y="3"/>
                    <a:pt x="419" y="3"/>
                    <a:pt x="419" y="3"/>
                  </a:cubicBezTo>
                  <a:cubicBezTo>
                    <a:pt x="486" y="86"/>
                    <a:pt x="486" y="86"/>
                    <a:pt x="486" y="86"/>
                  </a:cubicBezTo>
                  <a:cubicBezTo>
                    <a:pt x="486" y="22"/>
                    <a:pt x="486" y="22"/>
                    <a:pt x="486" y="22"/>
                  </a:cubicBezTo>
                  <a:cubicBezTo>
                    <a:pt x="486" y="15"/>
                    <a:pt x="485" y="11"/>
                    <a:pt x="484" y="9"/>
                  </a:cubicBezTo>
                  <a:cubicBezTo>
                    <a:pt x="482" y="7"/>
                    <a:pt x="479" y="6"/>
                    <a:pt x="474" y="6"/>
                  </a:cubicBezTo>
                  <a:cubicBezTo>
                    <a:pt x="471" y="6"/>
                    <a:pt x="471" y="6"/>
                    <a:pt x="471" y="6"/>
                  </a:cubicBezTo>
                  <a:cubicBezTo>
                    <a:pt x="471" y="3"/>
                    <a:pt x="471" y="3"/>
                    <a:pt x="471" y="3"/>
                  </a:cubicBezTo>
                  <a:cubicBezTo>
                    <a:pt x="509" y="3"/>
                    <a:pt x="509" y="3"/>
                    <a:pt x="509" y="3"/>
                  </a:cubicBezTo>
                  <a:cubicBezTo>
                    <a:pt x="509" y="6"/>
                    <a:pt x="509" y="6"/>
                    <a:pt x="509" y="6"/>
                  </a:cubicBezTo>
                  <a:cubicBezTo>
                    <a:pt x="505" y="6"/>
                    <a:pt x="505" y="6"/>
                    <a:pt x="505" y="6"/>
                  </a:cubicBezTo>
                  <a:cubicBezTo>
                    <a:pt x="500" y="6"/>
                    <a:pt x="497" y="7"/>
                    <a:pt x="495" y="10"/>
                  </a:cubicBezTo>
                  <a:cubicBezTo>
                    <a:pt x="494" y="12"/>
                    <a:pt x="493" y="16"/>
                    <a:pt x="493" y="22"/>
                  </a:cubicBezTo>
                  <a:cubicBezTo>
                    <a:pt x="493" y="115"/>
                    <a:pt x="493" y="115"/>
                    <a:pt x="493" y="115"/>
                  </a:cubicBezTo>
                  <a:cubicBezTo>
                    <a:pt x="490" y="115"/>
                    <a:pt x="490" y="115"/>
                    <a:pt x="490" y="115"/>
                  </a:cubicBezTo>
                  <a:cubicBezTo>
                    <a:pt x="418" y="26"/>
                    <a:pt x="418" y="26"/>
                    <a:pt x="418" y="26"/>
                  </a:cubicBezTo>
                  <a:cubicBezTo>
                    <a:pt x="418" y="94"/>
                    <a:pt x="418" y="94"/>
                    <a:pt x="418" y="94"/>
                  </a:cubicBezTo>
                  <a:cubicBezTo>
                    <a:pt x="418" y="101"/>
                    <a:pt x="418" y="105"/>
                    <a:pt x="420" y="107"/>
                  </a:cubicBezTo>
                  <a:cubicBezTo>
                    <a:pt x="422" y="109"/>
                    <a:pt x="425" y="110"/>
                    <a:pt x="429" y="110"/>
                  </a:cubicBezTo>
                  <a:cubicBezTo>
                    <a:pt x="433" y="110"/>
                    <a:pt x="433" y="110"/>
                    <a:pt x="433" y="110"/>
                  </a:cubicBezTo>
                  <a:cubicBezTo>
                    <a:pt x="433" y="113"/>
                    <a:pt x="433" y="113"/>
                    <a:pt x="433" y="113"/>
                  </a:cubicBezTo>
                  <a:cubicBezTo>
                    <a:pt x="395" y="113"/>
                    <a:pt x="395" y="113"/>
                    <a:pt x="395" y="113"/>
                  </a:cubicBezTo>
                  <a:cubicBezTo>
                    <a:pt x="395" y="110"/>
                    <a:pt x="395" y="110"/>
                    <a:pt x="395" y="110"/>
                  </a:cubicBezTo>
                  <a:cubicBezTo>
                    <a:pt x="399" y="110"/>
                    <a:pt x="399" y="110"/>
                    <a:pt x="399" y="110"/>
                  </a:cubicBezTo>
                  <a:cubicBezTo>
                    <a:pt x="404" y="110"/>
                    <a:pt x="407" y="109"/>
                    <a:pt x="409" y="106"/>
                  </a:cubicBezTo>
                  <a:cubicBezTo>
                    <a:pt x="410" y="104"/>
                    <a:pt x="411" y="100"/>
                    <a:pt x="411" y="94"/>
                  </a:cubicBezTo>
                  <a:cubicBezTo>
                    <a:pt x="411" y="17"/>
                    <a:pt x="411" y="17"/>
                    <a:pt x="411" y="17"/>
                  </a:cubicBezTo>
                  <a:cubicBezTo>
                    <a:pt x="407" y="14"/>
                    <a:pt x="405" y="11"/>
                    <a:pt x="403" y="10"/>
                  </a:cubicBezTo>
                  <a:cubicBezTo>
                    <a:pt x="402" y="9"/>
                    <a:pt x="399" y="8"/>
                    <a:pt x="396" y="7"/>
                  </a:cubicBezTo>
                  <a:cubicBezTo>
                    <a:pt x="394" y="6"/>
                    <a:pt x="392" y="6"/>
                    <a:pt x="389" y="6"/>
                  </a:cubicBezTo>
                  <a:cubicBezTo>
                    <a:pt x="389" y="3"/>
                    <a:pt x="389" y="3"/>
                    <a:pt x="389" y="3"/>
                  </a:cubicBezTo>
                  <a:close/>
                  <a:moveTo>
                    <a:pt x="674" y="6"/>
                  </a:moveTo>
                  <a:cubicBezTo>
                    <a:pt x="674" y="3"/>
                    <a:pt x="674" y="3"/>
                    <a:pt x="674" y="3"/>
                  </a:cubicBezTo>
                  <a:cubicBezTo>
                    <a:pt x="713" y="3"/>
                    <a:pt x="713" y="3"/>
                    <a:pt x="713" y="3"/>
                  </a:cubicBezTo>
                  <a:cubicBezTo>
                    <a:pt x="713" y="6"/>
                    <a:pt x="713" y="6"/>
                    <a:pt x="713" y="6"/>
                  </a:cubicBezTo>
                  <a:cubicBezTo>
                    <a:pt x="709" y="6"/>
                    <a:pt x="709" y="6"/>
                    <a:pt x="709" y="6"/>
                  </a:cubicBezTo>
                  <a:cubicBezTo>
                    <a:pt x="705" y="6"/>
                    <a:pt x="701" y="8"/>
                    <a:pt x="699" y="11"/>
                  </a:cubicBezTo>
                  <a:cubicBezTo>
                    <a:pt x="698" y="13"/>
                    <a:pt x="697" y="17"/>
                    <a:pt x="697" y="23"/>
                  </a:cubicBezTo>
                  <a:cubicBezTo>
                    <a:pt x="697" y="68"/>
                    <a:pt x="697" y="68"/>
                    <a:pt x="697" y="68"/>
                  </a:cubicBezTo>
                  <a:cubicBezTo>
                    <a:pt x="697" y="79"/>
                    <a:pt x="696" y="87"/>
                    <a:pt x="694" y="93"/>
                  </a:cubicBezTo>
                  <a:cubicBezTo>
                    <a:pt x="692" y="100"/>
                    <a:pt x="687" y="105"/>
                    <a:pt x="681" y="109"/>
                  </a:cubicBezTo>
                  <a:cubicBezTo>
                    <a:pt x="675" y="114"/>
                    <a:pt x="666" y="116"/>
                    <a:pt x="655" y="116"/>
                  </a:cubicBezTo>
                  <a:cubicBezTo>
                    <a:pt x="643" y="116"/>
                    <a:pt x="634" y="114"/>
                    <a:pt x="627" y="109"/>
                  </a:cubicBezTo>
                  <a:cubicBezTo>
                    <a:pt x="621" y="105"/>
                    <a:pt x="617" y="100"/>
                    <a:pt x="614" y="93"/>
                  </a:cubicBezTo>
                  <a:cubicBezTo>
                    <a:pt x="612" y="88"/>
                    <a:pt x="612" y="79"/>
                    <a:pt x="612" y="65"/>
                  </a:cubicBezTo>
                  <a:cubicBezTo>
                    <a:pt x="612" y="22"/>
                    <a:pt x="612" y="22"/>
                    <a:pt x="612" y="22"/>
                  </a:cubicBezTo>
                  <a:cubicBezTo>
                    <a:pt x="612" y="16"/>
                    <a:pt x="611" y="11"/>
                    <a:pt x="609" y="9"/>
                  </a:cubicBezTo>
                  <a:cubicBezTo>
                    <a:pt x="607" y="7"/>
                    <a:pt x="604" y="6"/>
                    <a:pt x="600" y="6"/>
                  </a:cubicBezTo>
                  <a:cubicBezTo>
                    <a:pt x="596" y="6"/>
                    <a:pt x="596" y="6"/>
                    <a:pt x="596" y="6"/>
                  </a:cubicBezTo>
                  <a:cubicBezTo>
                    <a:pt x="596" y="3"/>
                    <a:pt x="596" y="3"/>
                    <a:pt x="596" y="3"/>
                  </a:cubicBezTo>
                  <a:cubicBezTo>
                    <a:pt x="643" y="3"/>
                    <a:pt x="643" y="3"/>
                    <a:pt x="643" y="3"/>
                  </a:cubicBezTo>
                  <a:cubicBezTo>
                    <a:pt x="643" y="6"/>
                    <a:pt x="643" y="6"/>
                    <a:pt x="643" y="6"/>
                  </a:cubicBezTo>
                  <a:cubicBezTo>
                    <a:pt x="639" y="6"/>
                    <a:pt x="639" y="6"/>
                    <a:pt x="639" y="6"/>
                  </a:cubicBezTo>
                  <a:cubicBezTo>
                    <a:pt x="634" y="6"/>
                    <a:pt x="631" y="7"/>
                    <a:pt x="629" y="10"/>
                  </a:cubicBezTo>
                  <a:cubicBezTo>
                    <a:pt x="628" y="12"/>
                    <a:pt x="627" y="16"/>
                    <a:pt x="627" y="22"/>
                  </a:cubicBezTo>
                  <a:cubicBezTo>
                    <a:pt x="627" y="70"/>
                    <a:pt x="627" y="70"/>
                    <a:pt x="627" y="70"/>
                  </a:cubicBezTo>
                  <a:cubicBezTo>
                    <a:pt x="627" y="75"/>
                    <a:pt x="628" y="80"/>
                    <a:pt x="628" y="85"/>
                  </a:cubicBezTo>
                  <a:cubicBezTo>
                    <a:pt x="629" y="91"/>
                    <a:pt x="631" y="95"/>
                    <a:pt x="633" y="98"/>
                  </a:cubicBezTo>
                  <a:cubicBezTo>
                    <a:pt x="635" y="101"/>
                    <a:pt x="638" y="104"/>
                    <a:pt x="642" y="106"/>
                  </a:cubicBezTo>
                  <a:cubicBezTo>
                    <a:pt x="645" y="108"/>
                    <a:pt x="650" y="109"/>
                    <a:pt x="656" y="109"/>
                  </a:cubicBezTo>
                  <a:cubicBezTo>
                    <a:pt x="663" y="109"/>
                    <a:pt x="669" y="107"/>
                    <a:pt x="675" y="104"/>
                  </a:cubicBezTo>
                  <a:cubicBezTo>
                    <a:pt x="681" y="101"/>
                    <a:pt x="685" y="97"/>
                    <a:pt x="687" y="92"/>
                  </a:cubicBezTo>
                  <a:cubicBezTo>
                    <a:pt x="689" y="87"/>
                    <a:pt x="690" y="79"/>
                    <a:pt x="690" y="67"/>
                  </a:cubicBezTo>
                  <a:cubicBezTo>
                    <a:pt x="690" y="22"/>
                    <a:pt x="690" y="22"/>
                    <a:pt x="690" y="22"/>
                  </a:cubicBezTo>
                  <a:cubicBezTo>
                    <a:pt x="690" y="15"/>
                    <a:pt x="689" y="11"/>
                    <a:pt x="688" y="9"/>
                  </a:cubicBezTo>
                  <a:cubicBezTo>
                    <a:pt x="686" y="7"/>
                    <a:pt x="682" y="6"/>
                    <a:pt x="678" y="6"/>
                  </a:cubicBezTo>
                  <a:cubicBezTo>
                    <a:pt x="674" y="6"/>
                    <a:pt x="674" y="6"/>
                    <a:pt x="674" y="6"/>
                  </a:cubicBezTo>
                  <a:close/>
                  <a:moveTo>
                    <a:pt x="721" y="3"/>
                  </a:moveTo>
                  <a:cubicBezTo>
                    <a:pt x="751" y="3"/>
                    <a:pt x="751" y="3"/>
                    <a:pt x="751" y="3"/>
                  </a:cubicBezTo>
                  <a:cubicBezTo>
                    <a:pt x="818" y="86"/>
                    <a:pt x="818" y="86"/>
                    <a:pt x="818" y="86"/>
                  </a:cubicBezTo>
                  <a:cubicBezTo>
                    <a:pt x="818" y="22"/>
                    <a:pt x="818" y="22"/>
                    <a:pt x="818" y="22"/>
                  </a:cubicBezTo>
                  <a:cubicBezTo>
                    <a:pt x="818" y="15"/>
                    <a:pt x="818" y="11"/>
                    <a:pt x="816" y="9"/>
                  </a:cubicBezTo>
                  <a:cubicBezTo>
                    <a:pt x="814" y="7"/>
                    <a:pt x="811" y="6"/>
                    <a:pt x="807" y="6"/>
                  </a:cubicBezTo>
                  <a:cubicBezTo>
                    <a:pt x="803" y="6"/>
                    <a:pt x="803" y="6"/>
                    <a:pt x="803" y="6"/>
                  </a:cubicBezTo>
                  <a:cubicBezTo>
                    <a:pt x="803" y="3"/>
                    <a:pt x="803" y="3"/>
                    <a:pt x="803" y="3"/>
                  </a:cubicBezTo>
                  <a:cubicBezTo>
                    <a:pt x="841" y="3"/>
                    <a:pt x="841" y="3"/>
                    <a:pt x="841" y="3"/>
                  </a:cubicBezTo>
                  <a:cubicBezTo>
                    <a:pt x="841" y="6"/>
                    <a:pt x="841" y="6"/>
                    <a:pt x="841" y="6"/>
                  </a:cubicBezTo>
                  <a:cubicBezTo>
                    <a:pt x="837" y="6"/>
                    <a:pt x="837" y="6"/>
                    <a:pt x="837" y="6"/>
                  </a:cubicBezTo>
                  <a:cubicBezTo>
                    <a:pt x="833" y="6"/>
                    <a:pt x="829" y="7"/>
                    <a:pt x="827" y="10"/>
                  </a:cubicBezTo>
                  <a:cubicBezTo>
                    <a:pt x="826" y="12"/>
                    <a:pt x="826" y="16"/>
                    <a:pt x="826" y="22"/>
                  </a:cubicBezTo>
                  <a:cubicBezTo>
                    <a:pt x="826" y="115"/>
                    <a:pt x="826" y="115"/>
                    <a:pt x="826" y="115"/>
                  </a:cubicBezTo>
                  <a:cubicBezTo>
                    <a:pt x="823" y="115"/>
                    <a:pt x="823" y="115"/>
                    <a:pt x="823" y="115"/>
                  </a:cubicBezTo>
                  <a:cubicBezTo>
                    <a:pt x="750" y="26"/>
                    <a:pt x="750" y="26"/>
                    <a:pt x="750" y="26"/>
                  </a:cubicBezTo>
                  <a:cubicBezTo>
                    <a:pt x="750" y="94"/>
                    <a:pt x="750" y="94"/>
                    <a:pt x="750" y="94"/>
                  </a:cubicBezTo>
                  <a:cubicBezTo>
                    <a:pt x="750" y="101"/>
                    <a:pt x="751" y="105"/>
                    <a:pt x="752" y="107"/>
                  </a:cubicBezTo>
                  <a:cubicBezTo>
                    <a:pt x="754" y="109"/>
                    <a:pt x="757" y="110"/>
                    <a:pt x="762" y="110"/>
                  </a:cubicBezTo>
                  <a:cubicBezTo>
                    <a:pt x="765" y="110"/>
                    <a:pt x="765" y="110"/>
                    <a:pt x="765" y="110"/>
                  </a:cubicBezTo>
                  <a:cubicBezTo>
                    <a:pt x="765" y="113"/>
                    <a:pt x="765" y="113"/>
                    <a:pt x="765" y="113"/>
                  </a:cubicBezTo>
                  <a:cubicBezTo>
                    <a:pt x="727" y="113"/>
                    <a:pt x="727" y="113"/>
                    <a:pt x="727" y="113"/>
                  </a:cubicBezTo>
                  <a:cubicBezTo>
                    <a:pt x="727" y="110"/>
                    <a:pt x="727" y="110"/>
                    <a:pt x="727" y="110"/>
                  </a:cubicBezTo>
                  <a:cubicBezTo>
                    <a:pt x="731" y="110"/>
                    <a:pt x="731" y="110"/>
                    <a:pt x="731" y="110"/>
                  </a:cubicBezTo>
                  <a:cubicBezTo>
                    <a:pt x="736" y="110"/>
                    <a:pt x="739" y="109"/>
                    <a:pt x="741" y="106"/>
                  </a:cubicBezTo>
                  <a:cubicBezTo>
                    <a:pt x="742" y="104"/>
                    <a:pt x="743" y="100"/>
                    <a:pt x="743" y="94"/>
                  </a:cubicBezTo>
                  <a:cubicBezTo>
                    <a:pt x="743" y="17"/>
                    <a:pt x="743" y="17"/>
                    <a:pt x="743" y="17"/>
                  </a:cubicBezTo>
                  <a:cubicBezTo>
                    <a:pt x="740" y="14"/>
                    <a:pt x="737" y="11"/>
                    <a:pt x="735" y="10"/>
                  </a:cubicBezTo>
                  <a:cubicBezTo>
                    <a:pt x="734" y="9"/>
                    <a:pt x="731" y="8"/>
                    <a:pt x="728" y="7"/>
                  </a:cubicBezTo>
                  <a:cubicBezTo>
                    <a:pt x="727" y="6"/>
                    <a:pt x="724" y="6"/>
                    <a:pt x="721" y="6"/>
                  </a:cubicBezTo>
                  <a:cubicBezTo>
                    <a:pt x="721" y="3"/>
                    <a:pt x="721" y="3"/>
                    <a:pt x="721" y="3"/>
                  </a:cubicBezTo>
                  <a:close/>
                  <a:moveTo>
                    <a:pt x="903" y="110"/>
                  </a:moveTo>
                  <a:cubicBezTo>
                    <a:pt x="903" y="113"/>
                    <a:pt x="903" y="113"/>
                    <a:pt x="903" y="113"/>
                  </a:cubicBezTo>
                  <a:cubicBezTo>
                    <a:pt x="856" y="113"/>
                    <a:pt x="856" y="113"/>
                    <a:pt x="856" y="113"/>
                  </a:cubicBezTo>
                  <a:cubicBezTo>
                    <a:pt x="856" y="110"/>
                    <a:pt x="856" y="110"/>
                    <a:pt x="856" y="110"/>
                  </a:cubicBezTo>
                  <a:cubicBezTo>
                    <a:pt x="860" y="110"/>
                    <a:pt x="860" y="110"/>
                    <a:pt x="860" y="110"/>
                  </a:cubicBezTo>
                  <a:cubicBezTo>
                    <a:pt x="864" y="110"/>
                    <a:pt x="868" y="109"/>
                    <a:pt x="870" y="106"/>
                  </a:cubicBezTo>
                  <a:cubicBezTo>
                    <a:pt x="871" y="104"/>
                    <a:pt x="872" y="100"/>
                    <a:pt x="872" y="94"/>
                  </a:cubicBezTo>
                  <a:cubicBezTo>
                    <a:pt x="872" y="22"/>
                    <a:pt x="872" y="22"/>
                    <a:pt x="872" y="22"/>
                  </a:cubicBezTo>
                  <a:cubicBezTo>
                    <a:pt x="872" y="17"/>
                    <a:pt x="871" y="13"/>
                    <a:pt x="871" y="11"/>
                  </a:cubicBezTo>
                  <a:cubicBezTo>
                    <a:pt x="870" y="10"/>
                    <a:pt x="869" y="9"/>
                    <a:pt x="867" y="8"/>
                  </a:cubicBezTo>
                  <a:cubicBezTo>
                    <a:pt x="865" y="7"/>
                    <a:pt x="862" y="6"/>
                    <a:pt x="860" y="6"/>
                  </a:cubicBezTo>
                  <a:cubicBezTo>
                    <a:pt x="856" y="6"/>
                    <a:pt x="856" y="6"/>
                    <a:pt x="856" y="6"/>
                  </a:cubicBezTo>
                  <a:cubicBezTo>
                    <a:pt x="856" y="3"/>
                    <a:pt x="856" y="3"/>
                    <a:pt x="856" y="3"/>
                  </a:cubicBezTo>
                  <a:cubicBezTo>
                    <a:pt x="903" y="3"/>
                    <a:pt x="903" y="3"/>
                    <a:pt x="903" y="3"/>
                  </a:cubicBezTo>
                  <a:cubicBezTo>
                    <a:pt x="903" y="6"/>
                    <a:pt x="903" y="6"/>
                    <a:pt x="903" y="6"/>
                  </a:cubicBezTo>
                  <a:cubicBezTo>
                    <a:pt x="899" y="6"/>
                    <a:pt x="899" y="6"/>
                    <a:pt x="899" y="6"/>
                  </a:cubicBezTo>
                  <a:cubicBezTo>
                    <a:pt x="895" y="6"/>
                    <a:pt x="891" y="7"/>
                    <a:pt x="889" y="10"/>
                  </a:cubicBezTo>
                  <a:cubicBezTo>
                    <a:pt x="888" y="12"/>
                    <a:pt x="887" y="16"/>
                    <a:pt x="887" y="22"/>
                  </a:cubicBezTo>
                  <a:cubicBezTo>
                    <a:pt x="887" y="94"/>
                    <a:pt x="887" y="94"/>
                    <a:pt x="887" y="94"/>
                  </a:cubicBezTo>
                  <a:cubicBezTo>
                    <a:pt x="887" y="99"/>
                    <a:pt x="888" y="103"/>
                    <a:pt x="888" y="105"/>
                  </a:cubicBezTo>
                  <a:cubicBezTo>
                    <a:pt x="889" y="106"/>
                    <a:pt x="890" y="107"/>
                    <a:pt x="892" y="108"/>
                  </a:cubicBezTo>
                  <a:cubicBezTo>
                    <a:pt x="894" y="109"/>
                    <a:pt x="897" y="110"/>
                    <a:pt x="899" y="110"/>
                  </a:cubicBezTo>
                  <a:cubicBezTo>
                    <a:pt x="903" y="110"/>
                    <a:pt x="903" y="110"/>
                    <a:pt x="903" y="110"/>
                  </a:cubicBezTo>
                  <a:close/>
                  <a:moveTo>
                    <a:pt x="1034" y="3"/>
                  </a:moveTo>
                  <a:cubicBezTo>
                    <a:pt x="1034" y="6"/>
                    <a:pt x="1034" y="6"/>
                    <a:pt x="1034" y="6"/>
                  </a:cubicBezTo>
                  <a:cubicBezTo>
                    <a:pt x="1030" y="7"/>
                    <a:pt x="1027" y="8"/>
                    <a:pt x="1025" y="10"/>
                  </a:cubicBezTo>
                  <a:cubicBezTo>
                    <a:pt x="1022" y="12"/>
                    <a:pt x="1020" y="16"/>
                    <a:pt x="1017" y="22"/>
                  </a:cubicBezTo>
                  <a:cubicBezTo>
                    <a:pt x="979" y="116"/>
                    <a:pt x="979" y="116"/>
                    <a:pt x="979" y="116"/>
                  </a:cubicBezTo>
                  <a:cubicBezTo>
                    <a:pt x="976" y="116"/>
                    <a:pt x="976" y="116"/>
                    <a:pt x="976" y="116"/>
                  </a:cubicBezTo>
                  <a:cubicBezTo>
                    <a:pt x="935" y="21"/>
                    <a:pt x="935" y="21"/>
                    <a:pt x="935" y="21"/>
                  </a:cubicBezTo>
                  <a:cubicBezTo>
                    <a:pt x="932" y="16"/>
                    <a:pt x="931" y="13"/>
                    <a:pt x="930" y="12"/>
                  </a:cubicBezTo>
                  <a:cubicBezTo>
                    <a:pt x="929" y="10"/>
                    <a:pt x="927" y="9"/>
                    <a:pt x="925" y="8"/>
                  </a:cubicBezTo>
                  <a:cubicBezTo>
                    <a:pt x="923" y="7"/>
                    <a:pt x="920" y="6"/>
                    <a:pt x="917" y="6"/>
                  </a:cubicBezTo>
                  <a:cubicBezTo>
                    <a:pt x="917" y="3"/>
                    <a:pt x="917" y="3"/>
                    <a:pt x="917" y="3"/>
                  </a:cubicBezTo>
                  <a:cubicBezTo>
                    <a:pt x="962" y="3"/>
                    <a:pt x="962" y="3"/>
                    <a:pt x="962" y="3"/>
                  </a:cubicBezTo>
                  <a:cubicBezTo>
                    <a:pt x="962" y="6"/>
                    <a:pt x="962" y="6"/>
                    <a:pt x="962" y="6"/>
                  </a:cubicBezTo>
                  <a:cubicBezTo>
                    <a:pt x="957" y="6"/>
                    <a:pt x="954" y="7"/>
                    <a:pt x="952" y="8"/>
                  </a:cubicBezTo>
                  <a:cubicBezTo>
                    <a:pt x="951" y="10"/>
                    <a:pt x="950" y="11"/>
                    <a:pt x="950" y="13"/>
                  </a:cubicBezTo>
                  <a:cubicBezTo>
                    <a:pt x="950" y="16"/>
                    <a:pt x="951" y="20"/>
                    <a:pt x="954" y="26"/>
                  </a:cubicBezTo>
                  <a:cubicBezTo>
                    <a:pt x="982" y="91"/>
                    <a:pt x="982" y="91"/>
                    <a:pt x="982" y="91"/>
                  </a:cubicBezTo>
                  <a:cubicBezTo>
                    <a:pt x="1008" y="27"/>
                    <a:pt x="1008" y="27"/>
                    <a:pt x="1008" y="27"/>
                  </a:cubicBezTo>
                  <a:cubicBezTo>
                    <a:pt x="1010" y="20"/>
                    <a:pt x="1012" y="16"/>
                    <a:pt x="1012" y="14"/>
                  </a:cubicBezTo>
                  <a:cubicBezTo>
                    <a:pt x="1012" y="12"/>
                    <a:pt x="1011" y="11"/>
                    <a:pt x="1009" y="9"/>
                  </a:cubicBezTo>
                  <a:cubicBezTo>
                    <a:pt x="1008" y="8"/>
                    <a:pt x="1005" y="7"/>
                    <a:pt x="1001" y="6"/>
                  </a:cubicBezTo>
                  <a:cubicBezTo>
                    <a:pt x="1001" y="6"/>
                    <a:pt x="1001" y="6"/>
                    <a:pt x="1000" y="6"/>
                  </a:cubicBezTo>
                  <a:cubicBezTo>
                    <a:pt x="1000" y="3"/>
                    <a:pt x="1000" y="3"/>
                    <a:pt x="1000" y="3"/>
                  </a:cubicBezTo>
                  <a:cubicBezTo>
                    <a:pt x="1034" y="3"/>
                    <a:pt x="1034" y="3"/>
                    <a:pt x="1034" y="3"/>
                  </a:cubicBezTo>
                  <a:close/>
                  <a:moveTo>
                    <a:pt x="1079" y="9"/>
                  </a:moveTo>
                  <a:cubicBezTo>
                    <a:pt x="1079" y="52"/>
                    <a:pt x="1079" y="52"/>
                    <a:pt x="1079" y="52"/>
                  </a:cubicBezTo>
                  <a:cubicBezTo>
                    <a:pt x="1103" y="52"/>
                    <a:pt x="1103" y="52"/>
                    <a:pt x="1103" y="52"/>
                  </a:cubicBezTo>
                  <a:cubicBezTo>
                    <a:pt x="1110" y="52"/>
                    <a:pt x="1114" y="52"/>
                    <a:pt x="1116" y="50"/>
                  </a:cubicBezTo>
                  <a:cubicBezTo>
                    <a:pt x="1119" y="47"/>
                    <a:pt x="1120" y="43"/>
                    <a:pt x="1121" y="36"/>
                  </a:cubicBezTo>
                  <a:cubicBezTo>
                    <a:pt x="1124" y="36"/>
                    <a:pt x="1124" y="36"/>
                    <a:pt x="1124" y="36"/>
                  </a:cubicBezTo>
                  <a:cubicBezTo>
                    <a:pt x="1124" y="75"/>
                    <a:pt x="1124" y="75"/>
                    <a:pt x="1124" y="75"/>
                  </a:cubicBezTo>
                  <a:cubicBezTo>
                    <a:pt x="1121" y="75"/>
                    <a:pt x="1121" y="75"/>
                    <a:pt x="1121" y="75"/>
                  </a:cubicBezTo>
                  <a:cubicBezTo>
                    <a:pt x="1120" y="69"/>
                    <a:pt x="1119" y="66"/>
                    <a:pt x="1118" y="64"/>
                  </a:cubicBezTo>
                  <a:cubicBezTo>
                    <a:pt x="1117" y="63"/>
                    <a:pt x="1116" y="61"/>
                    <a:pt x="1113" y="60"/>
                  </a:cubicBezTo>
                  <a:cubicBezTo>
                    <a:pt x="1111" y="59"/>
                    <a:pt x="1108" y="58"/>
                    <a:pt x="1103" y="58"/>
                  </a:cubicBezTo>
                  <a:cubicBezTo>
                    <a:pt x="1079" y="58"/>
                    <a:pt x="1079" y="58"/>
                    <a:pt x="1079" y="58"/>
                  </a:cubicBezTo>
                  <a:cubicBezTo>
                    <a:pt x="1079" y="95"/>
                    <a:pt x="1079" y="95"/>
                    <a:pt x="1079" y="95"/>
                  </a:cubicBezTo>
                  <a:cubicBezTo>
                    <a:pt x="1079" y="100"/>
                    <a:pt x="1079" y="103"/>
                    <a:pt x="1080" y="104"/>
                  </a:cubicBezTo>
                  <a:cubicBezTo>
                    <a:pt x="1080" y="105"/>
                    <a:pt x="1081" y="106"/>
                    <a:pt x="1082" y="106"/>
                  </a:cubicBezTo>
                  <a:cubicBezTo>
                    <a:pt x="1083" y="107"/>
                    <a:pt x="1085" y="107"/>
                    <a:pt x="1088" y="107"/>
                  </a:cubicBezTo>
                  <a:cubicBezTo>
                    <a:pt x="1107" y="107"/>
                    <a:pt x="1107" y="107"/>
                    <a:pt x="1107" y="107"/>
                  </a:cubicBezTo>
                  <a:cubicBezTo>
                    <a:pt x="1113" y="107"/>
                    <a:pt x="1118" y="107"/>
                    <a:pt x="1120" y="106"/>
                  </a:cubicBezTo>
                  <a:cubicBezTo>
                    <a:pt x="1123" y="105"/>
                    <a:pt x="1126" y="103"/>
                    <a:pt x="1129" y="101"/>
                  </a:cubicBezTo>
                  <a:cubicBezTo>
                    <a:pt x="1132" y="97"/>
                    <a:pt x="1135" y="92"/>
                    <a:pt x="1139" y="85"/>
                  </a:cubicBezTo>
                  <a:cubicBezTo>
                    <a:pt x="1142" y="85"/>
                    <a:pt x="1142" y="85"/>
                    <a:pt x="1142" y="85"/>
                  </a:cubicBezTo>
                  <a:cubicBezTo>
                    <a:pt x="1133" y="113"/>
                    <a:pt x="1133" y="113"/>
                    <a:pt x="1133" y="113"/>
                  </a:cubicBezTo>
                  <a:cubicBezTo>
                    <a:pt x="1048" y="113"/>
                    <a:pt x="1048" y="113"/>
                    <a:pt x="1048" y="113"/>
                  </a:cubicBezTo>
                  <a:cubicBezTo>
                    <a:pt x="1048" y="110"/>
                    <a:pt x="1048" y="110"/>
                    <a:pt x="1048" y="110"/>
                  </a:cubicBezTo>
                  <a:cubicBezTo>
                    <a:pt x="1052" y="110"/>
                    <a:pt x="1052" y="110"/>
                    <a:pt x="1052" y="110"/>
                  </a:cubicBezTo>
                  <a:cubicBezTo>
                    <a:pt x="1054" y="110"/>
                    <a:pt x="1057" y="109"/>
                    <a:pt x="1059" y="108"/>
                  </a:cubicBezTo>
                  <a:cubicBezTo>
                    <a:pt x="1061" y="107"/>
                    <a:pt x="1062" y="106"/>
                    <a:pt x="1062" y="104"/>
                  </a:cubicBezTo>
                  <a:cubicBezTo>
                    <a:pt x="1063" y="103"/>
                    <a:pt x="1063" y="99"/>
                    <a:pt x="1063" y="94"/>
                  </a:cubicBezTo>
                  <a:cubicBezTo>
                    <a:pt x="1063" y="22"/>
                    <a:pt x="1063" y="22"/>
                    <a:pt x="1063" y="22"/>
                  </a:cubicBezTo>
                  <a:cubicBezTo>
                    <a:pt x="1063" y="15"/>
                    <a:pt x="1063" y="11"/>
                    <a:pt x="1061" y="9"/>
                  </a:cubicBezTo>
                  <a:cubicBezTo>
                    <a:pt x="1059" y="7"/>
                    <a:pt x="1056" y="6"/>
                    <a:pt x="1052" y="6"/>
                  </a:cubicBezTo>
                  <a:cubicBezTo>
                    <a:pt x="1048" y="6"/>
                    <a:pt x="1048" y="6"/>
                    <a:pt x="1048" y="6"/>
                  </a:cubicBezTo>
                  <a:cubicBezTo>
                    <a:pt x="1048" y="3"/>
                    <a:pt x="1048" y="3"/>
                    <a:pt x="1048" y="3"/>
                  </a:cubicBezTo>
                  <a:cubicBezTo>
                    <a:pt x="1133" y="3"/>
                    <a:pt x="1133" y="3"/>
                    <a:pt x="1133" y="3"/>
                  </a:cubicBezTo>
                  <a:cubicBezTo>
                    <a:pt x="1134" y="27"/>
                    <a:pt x="1134" y="27"/>
                    <a:pt x="1134" y="27"/>
                  </a:cubicBezTo>
                  <a:cubicBezTo>
                    <a:pt x="1131" y="27"/>
                    <a:pt x="1131" y="27"/>
                    <a:pt x="1131" y="27"/>
                  </a:cubicBezTo>
                  <a:cubicBezTo>
                    <a:pt x="1129" y="21"/>
                    <a:pt x="1128" y="17"/>
                    <a:pt x="1127" y="15"/>
                  </a:cubicBezTo>
                  <a:cubicBezTo>
                    <a:pt x="1125" y="13"/>
                    <a:pt x="1123" y="11"/>
                    <a:pt x="1121" y="10"/>
                  </a:cubicBezTo>
                  <a:cubicBezTo>
                    <a:pt x="1119" y="9"/>
                    <a:pt x="1115" y="9"/>
                    <a:pt x="1109" y="9"/>
                  </a:cubicBezTo>
                  <a:cubicBezTo>
                    <a:pt x="1079" y="9"/>
                    <a:pt x="1079" y="9"/>
                    <a:pt x="1079" y="9"/>
                  </a:cubicBezTo>
                  <a:close/>
                  <a:moveTo>
                    <a:pt x="1267" y="113"/>
                  </a:moveTo>
                  <a:cubicBezTo>
                    <a:pt x="1237" y="113"/>
                    <a:pt x="1237" y="113"/>
                    <a:pt x="1237" y="113"/>
                  </a:cubicBezTo>
                  <a:cubicBezTo>
                    <a:pt x="1200" y="62"/>
                    <a:pt x="1200" y="62"/>
                    <a:pt x="1200" y="62"/>
                  </a:cubicBezTo>
                  <a:cubicBezTo>
                    <a:pt x="1197" y="62"/>
                    <a:pt x="1195" y="62"/>
                    <a:pt x="1193" y="62"/>
                  </a:cubicBezTo>
                  <a:cubicBezTo>
                    <a:pt x="1193" y="62"/>
                    <a:pt x="1192" y="62"/>
                    <a:pt x="1191" y="62"/>
                  </a:cubicBezTo>
                  <a:cubicBezTo>
                    <a:pt x="1190" y="62"/>
                    <a:pt x="1189" y="62"/>
                    <a:pt x="1188" y="62"/>
                  </a:cubicBezTo>
                  <a:cubicBezTo>
                    <a:pt x="1188" y="94"/>
                    <a:pt x="1188" y="94"/>
                    <a:pt x="1188" y="94"/>
                  </a:cubicBezTo>
                  <a:cubicBezTo>
                    <a:pt x="1188" y="101"/>
                    <a:pt x="1189" y="105"/>
                    <a:pt x="1191" y="107"/>
                  </a:cubicBezTo>
                  <a:cubicBezTo>
                    <a:pt x="1193" y="109"/>
                    <a:pt x="1196" y="110"/>
                    <a:pt x="1200" y="110"/>
                  </a:cubicBezTo>
                  <a:cubicBezTo>
                    <a:pt x="1204" y="110"/>
                    <a:pt x="1204" y="110"/>
                    <a:pt x="1204" y="110"/>
                  </a:cubicBezTo>
                  <a:cubicBezTo>
                    <a:pt x="1204" y="113"/>
                    <a:pt x="1204" y="113"/>
                    <a:pt x="1204" y="113"/>
                  </a:cubicBezTo>
                  <a:cubicBezTo>
                    <a:pt x="1157" y="113"/>
                    <a:pt x="1157" y="113"/>
                    <a:pt x="1157" y="113"/>
                  </a:cubicBezTo>
                  <a:cubicBezTo>
                    <a:pt x="1157" y="110"/>
                    <a:pt x="1157" y="110"/>
                    <a:pt x="1157" y="110"/>
                  </a:cubicBezTo>
                  <a:cubicBezTo>
                    <a:pt x="1161" y="110"/>
                    <a:pt x="1161" y="110"/>
                    <a:pt x="1161" y="110"/>
                  </a:cubicBezTo>
                  <a:cubicBezTo>
                    <a:pt x="1166" y="110"/>
                    <a:pt x="1169" y="109"/>
                    <a:pt x="1171" y="106"/>
                  </a:cubicBezTo>
                  <a:cubicBezTo>
                    <a:pt x="1172" y="104"/>
                    <a:pt x="1173" y="100"/>
                    <a:pt x="1173" y="94"/>
                  </a:cubicBezTo>
                  <a:cubicBezTo>
                    <a:pt x="1173" y="22"/>
                    <a:pt x="1173" y="22"/>
                    <a:pt x="1173" y="22"/>
                  </a:cubicBezTo>
                  <a:cubicBezTo>
                    <a:pt x="1173" y="15"/>
                    <a:pt x="1172" y="11"/>
                    <a:pt x="1171" y="9"/>
                  </a:cubicBezTo>
                  <a:cubicBezTo>
                    <a:pt x="1169" y="7"/>
                    <a:pt x="1165" y="6"/>
                    <a:pt x="1161" y="6"/>
                  </a:cubicBezTo>
                  <a:cubicBezTo>
                    <a:pt x="1157" y="6"/>
                    <a:pt x="1157" y="6"/>
                    <a:pt x="1157" y="6"/>
                  </a:cubicBezTo>
                  <a:cubicBezTo>
                    <a:pt x="1157" y="3"/>
                    <a:pt x="1157" y="3"/>
                    <a:pt x="1157" y="3"/>
                  </a:cubicBezTo>
                  <a:cubicBezTo>
                    <a:pt x="1197" y="3"/>
                    <a:pt x="1197" y="3"/>
                    <a:pt x="1197" y="3"/>
                  </a:cubicBezTo>
                  <a:cubicBezTo>
                    <a:pt x="1209" y="3"/>
                    <a:pt x="1218" y="4"/>
                    <a:pt x="1223" y="5"/>
                  </a:cubicBezTo>
                  <a:cubicBezTo>
                    <a:pt x="1229" y="7"/>
                    <a:pt x="1233" y="10"/>
                    <a:pt x="1237" y="15"/>
                  </a:cubicBezTo>
                  <a:cubicBezTo>
                    <a:pt x="1241" y="19"/>
                    <a:pt x="1243" y="25"/>
                    <a:pt x="1243" y="31"/>
                  </a:cubicBezTo>
                  <a:cubicBezTo>
                    <a:pt x="1243" y="38"/>
                    <a:pt x="1241" y="44"/>
                    <a:pt x="1237" y="49"/>
                  </a:cubicBezTo>
                  <a:cubicBezTo>
                    <a:pt x="1232" y="54"/>
                    <a:pt x="1225" y="57"/>
                    <a:pt x="1216" y="59"/>
                  </a:cubicBezTo>
                  <a:cubicBezTo>
                    <a:pt x="1239" y="91"/>
                    <a:pt x="1239" y="91"/>
                    <a:pt x="1239" y="91"/>
                  </a:cubicBezTo>
                  <a:cubicBezTo>
                    <a:pt x="1244" y="98"/>
                    <a:pt x="1248" y="103"/>
                    <a:pt x="1252" y="106"/>
                  </a:cubicBezTo>
                  <a:cubicBezTo>
                    <a:pt x="1256" y="108"/>
                    <a:pt x="1261" y="109"/>
                    <a:pt x="1267" y="110"/>
                  </a:cubicBezTo>
                  <a:cubicBezTo>
                    <a:pt x="1267" y="113"/>
                    <a:pt x="1267" y="113"/>
                    <a:pt x="1267" y="113"/>
                  </a:cubicBezTo>
                  <a:close/>
                  <a:moveTo>
                    <a:pt x="1188" y="56"/>
                  </a:moveTo>
                  <a:cubicBezTo>
                    <a:pt x="1190" y="56"/>
                    <a:pt x="1190" y="56"/>
                    <a:pt x="1191" y="56"/>
                  </a:cubicBezTo>
                  <a:cubicBezTo>
                    <a:pt x="1192" y="56"/>
                    <a:pt x="1193" y="57"/>
                    <a:pt x="1193" y="57"/>
                  </a:cubicBezTo>
                  <a:cubicBezTo>
                    <a:pt x="1204" y="57"/>
                    <a:pt x="1212" y="54"/>
                    <a:pt x="1217" y="50"/>
                  </a:cubicBezTo>
                  <a:cubicBezTo>
                    <a:pt x="1222" y="45"/>
                    <a:pt x="1225" y="39"/>
                    <a:pt x="1225" y="32"/>
                  </a:cubicBezTo>
                  <a:cubicBezTo>
                    <a:pt x="1225" y="25"/>
                    <a:pt x="1223" y="20"/>
                    <a:pt x="1218" y="16"/>
                  </a:cubicBezTo>
                  <a:cubicBezTo>
                    <a:pt x="1214" y="11"/>
                    <a:pt x="1208" y="9"/>
                    <a:pt x="1201" y="9"/>
                  </a:cubicBezTo>
                  <a:cubicBezTo>
                    <a:pt x="1198" y="9"/>
                    <a:pt x="1194" y="10"/>
                    <a:pt x="1188" y="11"/>
                  </a:cubicBezTo>
                  <a:cubicBezTo>
                    <a:pt x="1188" y="56"/>
                    <a:pt x="1188" y="56"/>
                    <a:pt x="1188" y="56"/>
                  </a:cubicBezTo>
                  <a:close/>
                  <a:moveTo>
                    <a:pt x="1350" y="0"/>
                  </a:moveTo>
                  <a:cubicBezTo>
                    <a:pt x="1350" y="38"/>
                    <a:pt x="1350" y="38"/>
                    <a:pt x="1350" y="38"/>
                  </a:cubicBezTo>
                  <a:cubicBezTo>
                    <a:pt x="1347" y="38"/>
                    <a:pt x="1347" y="38"/>
                    <a:pt x="1347" y="38"/>
                  </a:cubicBezTo>
                  <a:cubicBezTo>
                    <a:pt x="1346" y="31"/>
                    <a:pt x="1344" y="25"/>
                    <a:pt x="1342" y="21"/>
                  </a:cubicBezTo>
                  <a:cubicBezTo>
                    <a:pt x="1339" y="17"/>
                    <a:pt x="1336" y="13"/>
                    <a:pt x="1331" y="11"/>
                  </a:cubicBezTo>
                  <a:cubicBezTo>
                    <a:pt x="1326" y="8"/>
                    <a:pt x="1322" y="7"/>
                    <a:pt x="1317" y="7"/>
                  </a:cubicBezTo>
                  <a:cubicBezTo>
                    <a:pt x="1311" y="7"/>
                    <a:pt x="1306" y="9"/>
                    <a:pt x="1303" y="12"/>
                  </a:cubicBezTo>
                  <a:cubicBezTo>
                    <a:pt x="1299" y="15"/>
                    <a:pt x="1297" y="19"/>
                    <a:pt x="1297" y="24"/>
                  </a:cubicBezTo>
                  <a:cubicBezTo>
                    <a:pt x="1297" y="27"/>
                    <a:pt x="1298" y="30"/>
                    <a:pt x="1301" y="33"/>
                  </a:cubicBezTo>
                  <a:cubicBezTo>
                    <a:pt x="1304" y="37"/>
                    <a:pt x="1312" y="42"/>
                    <a:pt x="1324" y="49"/>
                  </a:cubicBezTo>
                  <a:cubicBezTo>
                    <a:pt x="1335" y="55"/>
                    <a:pt x="1342" y="59"/>
                    <a:pt x="1346" y="62"/>
                  </a:cubicBezTo>
                  <a:cubicBezTo>
                    <a:pt x="1349" y="65"/>
                    <a:pt x="1352" y="68"/>
                    <a:pt x="1354" y="72"/>
                  </a:cubicBezTo>
                  <a:cubicBezTo>
                    <a:pt x="1356" y="76"/>
                    <a:pt x="1357" y="81"/>
                    <a:pt x="1357" y="85"/>
                  </a:cubicBezTo>
                  <a:cubicBezTo>
                    <a:pt x="1357" y="93"/>
                    <a:pt x="1354" y="101"/>
                    <a:pt x="1348" y="107"/>
                  </a:cubicBezTo>
                  <a:cubicBezTo>
                    <a:pt x="1341" y="113"/>
                    <a:pt x="1333" y="116"/>
                    <a:pt x="1323" y="116"/>
                  </a:cubicBezTo>
                  <a:cubicBezTo>
                    <a:pt x="1319" y="116"/>
                    <a:pt x="1316" y="115"/>
                    <a:pt x="1314" y="115"/>
                  </a:cubicBezTo>
                  <a:cubicBezTo>
                    <a:pt x="1312" y="115"/>
                    <a:pt x="1308" y="114"/>
                    <a:pt x="1303" y="112"/>
                  </a:cubicBezTo>
                  <a:cubicBezTo>
                    <a:pt x="1298" y="110"/>
                    <a:pt x="1295" y="109"/>
                    <a:pt x="1293" y="109"/>
                  </a:cubicBezTo>
                  <a:cubicBezTo>
                    <a:pt x="1292" y="109"/>
                    <a:pt x="1291" y="110"/>
                    <a:pt x="1290" y="111"/>
                  </a:cubicBezTo>
                  <a:cubicBezTo>
                    <a:pt x="1289" y="111"/>
                    <a:pt x="1289" y="113"/>
                    <a:pt x="1288" y="116"/>
                  </a:cubicBezTo>
                  <a:cubicBezTo>
                    <a:pt x="1285" y="116"/>
                    <a:pt x="1285" y="116"/>
                    <a:pt x="1285" y="116"/>
                  </a:cubicBezTo>
                  <a:cubicBezTo>
                    <a:pt x="1285" y="78"/>
                    <a:pt x="1285" y="78"/>
                    <a:pt x="1285" y="78"/>
                  </a:cubicBezTo>
                  <a:cubicBezTo>
                    <a:pt x="1288" y="78"/>
                    <a:pt x="1288" y="78"/>
                    <a:pt x="1288" y="78"/>
                  </a:cubicBezTo>
                  <a:cubicBezTo>
                    <a:pt x="1290" y="86"/>
                    <a:pt x="1291" y="92"/>
                    <a:pt x="1294" y="96"/>
                  </a:cubicBezTo>
                  <a:cubicBezTo>
                    <a:pt x="1296" y="100"/>
                    <a:pt x="1300" y="103"/>
                    <a:pt x="1305" y="105"/>
                  </a:cubicBezTo>
                  <a:cubicBezTo>
                    <a:pt x="1310" y="108"/>
                    <a:pt x="1315" y="109"/>
                    <a:pt x="1321" y="109"/>
                  </a:cubicBezTo>
                  <a:cubicBezTo>
                    <a:pt x="1328" y="109"/>
                    <a:pt x="1333" y="108"/>
                    <a:pt x="1337" y="104"/>
                  </a:cubicBezTo>
                  <a:cubicBezTo>
                    <a:pt x="1341" y="100"/>
                    <a:pt x="1343" y="96"/>
                    <a:pt x="1343" y="91"/>
                  </a:cubicBezTo>
                  <a:cubicBezTo>
                    <a:pt x="1343" y="89"/>
                    <a:pt x="1342" y="86"/>
                    <a:pt x="1341" y="83"/>
                  </a:cubicBezTo>
                  <a:cubicBezTo>
                    <a:pt x="1339" y="80"/>
                    <a:pt x="1337" y="78"/>
                    <a:pt x="1334" y="75"/>
                  </a:cubicBezTo>
                  <a:cubicBezTo>
                    <a:pt x="1332" y="74"/>
                    <a:pt x="1326" y="70"/>
                    <a:pt x="1316" y="65"/>
                  </a:cubicBezTo>
                  <a:cubicBezTo>
                    <a:pt x="1307" y="60"/>
                    <a:pt x="1300" y="55"/>
                    <a:pt x="1296" y="52"/>
                  </a:cubicBezTo>
                  <a:cubicBezTo>
                    <a:pt x="1292" y="49"/>
                    <a:pt x="1289" y="46"/>
                    <a:pt x="1287" y="42"/>
                  </a:cubicBezTo>
                  <a:cubicBezTo>
                    <a:pt x="1285" y="38"/>
                    <a:pt x="1284" y="34"/>
                    <a:pt x="1284" y="29"/>
                  </a:cubicBezTo>
                  <a:cubicBezTo>
                    <a:pt x="1284" y="21"/>
                    <a:pt x="1287" y="15"/>
                    <a:pt x="1293" y="9"/>
                  </a:cubicBezTo>
                  <a:cubicBezTo>
                    <a:pt x="1299" y="3"/>
                    <a:pt x="1307" y="0"/>
                    <a:pt x="1316" y="0"/>
                  </a:cubicBezTo>
                  <a:cubicBezTo>
                    <a:pt x="1322" y="0"/>
                    <a:pt x="1328" y="2"/>
                    <a:pt x="1335" y="5"/>
                  </a:cubicBezTo>
                  <a:cubicBezTo>
                    <a:pt x="1338" y="6"/>
                    <a:pt x="1340" y="7"/>
                    <a:pt x="1341" y="7"/>
                  </a:cubicBezTo>
                  <a:cubicBezTo>
                    <a:pt x="1343" y="7"/>
                    <a:pt x="1344" y="6"/>
                    <a:pt x="1345" y="5"/>
                  </a:cubicBezTo>
                  <a:cubicBezTo>
                    <a:pt x="1346" y="5"/>
                    <a:pt x="1346" y="3"/>
                    <a:pt x="1347" y="0"/>
                  </a:cubicBezTo>
                  <a:cubicBezTo>
                    <a:pt x="1350" y="0"/>
                    <a:pt x="1350" y="0"/>
                    <a:pt x="1350" y="0"/>
                  </a:cubicBezTo>
                  <a:close/>
                  <a:moveTo>
                    <a:pt x="1426" y="110"/>
                  </a:moveTo>
                  <a:cubicBezTo>
                    <a:pt x="1426" y="113"/>
                    <a:pt x="1426" y="113"/>
                    <a:pt x="1426" y="113"/>
                  </a:cubicBezTo>
                  <a:cubicBezTo>
                    <a:pt x="1379" y="113"/>
                    <a:pt x="1379" y="113"/>
                    <a:pt x="1379" y="113"/>
                  </a:cubicBezTo>
                  <a:cubicBezTo>
                    <a:pt x="1379" y="110"/>
                    <a:pt x="1379" y="110"/>
                    <a:pt x="1379" y="110"/>
                  </a:cubicBezTo>
                  <a:cubicBezTo>
                    <a:pt x="1383" y="110"/>
                    <a:pt x="1383" y="110"/>
                    <a:pt x="1383" y="110"/>
                  </a:cubicBezTo>
                  <a:cubicBezTo>
                    <a:pt x="1387" y="110"/>
                    <a:pt x="1391" y="109"/>
                    <a:pt x="1393" y="106"/>
                  </a:cubicBezTo>
                  <a:cubicBezTo>
                    <a:pt x="1394" y="104"/>
                    <a:pt x="1395" y="100"/>
                    <a:pt x="1395" y="94"/>
                  </a:cubicBezTo>
                  <a:cubicBezTo>
                    <a:pt x="1395" y="22"/>
                    <a:pt x="1395" y="22"/>
                    <a:pt x="1395" y="22"/>
                  </a:cubicBezTo>
                  <a:cubicBezTo>
                    <a:pt x="1395" y="17"/>
                    <a:pt x="1394" y="13"/>
                    <a:pt x="1394" y="11"/>
                  </a:cubicBezTo>
                  <a:cubicBezTo>
                    <a:pt x="1393" y="10"/>
                    <a:pt x="1392" y="9"/>
                    <a:pt x="1390" y="8"/>
                  </a:cubicBezTo>
                  <a:cubicBezTo>
                    <a:pt x="1388" y="7"/>
                    <a:pt x="1385" y="6"/>
                    <a:pt x="1383" y="6"/>
                  </a:cubicBezTo>
                  <a:cubicBezTo>
                    <a:pt x="1379" y="6"/>
                    <a:pt x="1379" y="6"/>
                    <a:pt x="1379" y="6"/>
                  </a:cubicBezTo>
                  <a:cubicBezTo>
                    <a:pt x="1379" y="3"/>
                    <a:pt x="1379" y="3"/>
                    <a:pt x="1379" y="3"/>
                  </a:cubicBezTo>
                  <a:cubicBezTo>
                    <a:pt x="1426" y="3"/>
                    <a:pt x="1426" y="3"/>
                    <a:pt x="1426" y="3"/>
                  </a:cubicBezTo>
                  <a:cubicBezTo>
                    <a:pt x="1426" y="6"/>
                    <a:pt x="1426" y="6"/>
                    <a:pt x="1426" y="6"/>
                  </a:cubicBezTo>
                  <a:cubicBezTo>
                    <a:pt x="1422" y="6"/>
                    <a:pt x="1422" y="6"/>
                    <a:pt x="1422" y="6"/>
                  </a:cubicBezTo>
                  <a:cubicBezTo>
                    <a:pt x="1418" y="6"/>
                    <a:pt x="1414" y="7"/>
                    <a:pt x="1412" y="10"/>
                  </a:cubicBezTo>
                  <a:cubicBezTo>
                    <a:pt x="1411" y="12"/>
                    <a:pt x="1410" y="16"/>
                    <a:pt x="1410" y="22"/>
                  </a:cubicBezTo>
                  <a:cubicBezTo>
                    <a:pt x="1410" y="94"/>
                    <a:pt x="1410" y="94"/>
                    <a:pt x="1410" y="94"/>
                  </a:cubicBezTo>
                  <a:cubicBezTo>
                    <a:pt x="1410" y="99"/>
                    <a:pt x="1411" y="103"/>
                    <a:pt x="1411" y="105"/>
                  </a:cubicBezTo>
                  <a:cubicBezTo>
                    <a:pt x="1412" y="106"/>
                    <a:pt x="1413" y="107"/>
                    <a:pt x="1415" y="108"/>
                  </a:cubicBezTo>
                  <a:cubicBezTo>
                    <a:pt x="1417" y="109"/>
                    <a:pt x="1419" y="110"/>
                    <a:pt x="1422" y="110"/>
                  </a:cubicBezTo>
                  <a:cubicBezTo>
                    <a:pt x="1426" y="110"/>
                    <a:pt x="1426" y="110"/>
                    <a:pt x="1426" y="110"/>
                  </a:cubicBezTo>
                  <a:close/>
                  <a:moveTo>
                    <a:pt x="1535" y="3"/>
                  </a:moveTo>
                  <a:cubicBezTo>
                    <a:pt x="1536" y="29"/>
                    <a:pt x="1536" y="29"/>
                    <a:pt x="1536" y="29"/>
                  </a:cubicBezTo>
                  <a:cubicBezTo>
                    <a:pt x="1533" y="29"/>
                    <a:pt x="1533" y="29"/>
                    <a:pt x="1533" y="29"/>
                  </a:cubicBezTo>
                  <a:cubicBezTo>
                    <a:pt x="1532" y="24"/>
                    <a:pt x="1532" y="21"/>
                    <a:pt x="1530" y="19"/>
                  </a:cubicBezTo>
                  <a:cubicBezTo>
                    <a:pt x="1529" y="16"/>
                    <a:pt x="1527" y="14"/>
                    <a:pt x="1524" y="12"/>
                  </a:cubicBezTo>
                  <a:cubicBezTo>
                    <a:pt x="1521" y="11"/>
                    <a:pt x="1517" y="10"/>
                    <a:pt x="1513" y="10"/>
                  </a:cubicBezTo>
                  <a:cubicBezTo>
                    <a:pt x="1497" y="10"/>
                    <a:pt x="1497" y="10"/>
                    <a:pt x="1497" y="10"/>
                  </a:cubicBezTo>
                  <a:cubicBezTo>
                    <a:pt x="1497" y="94"/>
                    <a:pt x="1497" y="94"/>
                    <a:pt x="1497" y="94"/>
                  </a:cubicBezTo>
                  <a:cubicBezTo>
                    <a:pt x="1497" y="101"/>
                    <a:pt x="1498" y="105"/>
                    <a:pt x="1499" y="107"/>
                  </a:cubicBezTo>
                  <a:cubicBezTo>
                    <a:pt x="1501" y="109"/>
                    <a:pt x="1505" y="110"/>
                    <a:pt x="1509" y="110"/>
                  </a:cubicBezTo>
                  <a:cubicBezTo>
                    <a:pt x="1513" y="110"/>
                    <a:pt x="1513" y="110"/>
                    <a:pt x="1513" y="110"/>
                  </a:cubicBezTo>
                  <a:cubicBezTo>
                    <a:pt x="1513" y="113"/>
                    <a:pt x="1513" y="113"/>
                    <a:pt x="1513" y="113"/>
                  </a:cubicBezTo>
                  <a:cubicBezTo>
                    <a:pt x="1466" y="113"/>
                    <a:pt x="1466" y="113"/>
                    <a:pt x="1466" y="113"/>
                  </a:cubicBezTo>
                  <a:cubicBezTo>
                    <a:pt x="1466" y="110"/>
                    <a:pt x="1466" y="110"/>
                    <a:pt x="1466" y="110"/>
                  </a:cubicBezTo>
                  <a:cubicBezTo>
                    <a:pt x="1470" y="110"/>
                    <a:pt x="1470" y="110"/>
                    <a:pt x="1470" y="110"/>
                  </a:cubicBezTo>
                  <a:cubicBezTo>
                    <a:pt x="1475" y="110"/>
                    <a:pt x="1478" y="109"/>
                    <a:pt x="1480" y="106"/>
                  </a:cubicBezTo>
                  <a:cubicBezTo>
                    <a:pt x="1481" y="104"/>
                    <a:pt x="1482" y="100"/>
                    <a:pt x="1482" y="94"/>
                  </a:cubicBezTo>
                  <a:cubicBezTo>
                    <a:pt x="1482" y="10"/>
                    <a:pt x="1482" y="10"/>
                    <a:pt x="1482" y="10"/>
                  </a:cubicBezTo>
                  <a:cubicBezTo>
                    <a:pt x="1468" y="10"/>
                    <a:pt x="1468" y="10"/>
                    <a:pt x="1468" y="10"/>
                  </a:cubicBezTo>
                  <a:cubicBezTo>
                    <a:pt x="1463" y="10"/>
                    <a:pt x="1460" y="10"/>
                    <a:pt x="1457" y="11"/>
                  </a:cubicBezTo>
                  <a:cubicBezTo>
                    <a:pt x="1455" y="12"/>
                    <a:pt x="1452" y="14"/>
                    <a:pt x="1450" y="17"/>
                  </a:cubicBezTo>
                  <a:cubicBezTo>
                    <a:pt x="1448" y="20"/>
                    <a:pt x="1447" y="24"/>
                    <a:pt x="1447" y="29"/>
                  </a:cubicBezTo>
                  <a:cubicBezTo>
                    <a:pt x="1443" y="29"/>
                    <a:pt x="1443" y="29"/>
                    <a:pt x="1443" y="29"/>
                  </a:cubicBezTo>
                  <a:cubicBezTo>
                    <a:pt x="1445" y="3"/>
                    <a:pt x="1445" y="3"/>
                    <a:pt x="1445" y="3"/>
                  </a:cubicBezTo>
                  <a:cubicBezTo>
                    <a:pt x="1535" y="3"/>
                    <a:pt x="1535" y="3"/>
                    <a:pt x="1535" y="3"/>
                  </a:cubicBezTo>
                  <a:close/>
                  <a:moveTo>
                    <a:pt x="1628" y="3"/>
                  </a:moveTo>
                  <a:cubicBezTo>
                    <a:pt x="1666" y="3"/>
                    <a:pt x="1666" y="3"/>
                    <a:pt x="1666" y="3"/>
                  </a:cubicBezTo>
                  <a:cubicBezTo>
                    <a:pt x="1666" y="6"/>
                    <a:pt x="1666" y="6"/>
                    <a:pt x="1666" y="6"/>
                  </a:cubicBezTo>
                  <a:cubicBezTo>
                    <a:pt x="1664" y="6"/>
                    <a:pt x="1664" y="6"/>
                    <a:pt x="1664" y="6"/>
                  </a:cubicBezTo>
                  <a:cubicBezTo>
                    <a:pt x="1663" y="6"/>
                    <a:pt x="1661" y="6"/>
                    <a:pt x="1658" y="8"/>
                  </a:cubicBezTo>
                  <a:cubicBezTo>
                    <a:pt x="1655" y="9"/>
                    <a:pt x="1653" y="11"/>
                    <a:pt x="1651" y="13"/>
                  </a:cubicBezTo>
                  <a:cubicBezTo>
                    <a:pt x="1648" y="15"/>
                    <a:pt x="1646" y="19"/>
                    <a:pt x="1642" y="24"/>
                  </a:cubicBezTo>
                  <a:cubicBezTo>
                    <a:pt x="1616" y="66"/>
                    <a:pt x="1616" y="66"/>
                    <a:pt x="1616" y="66"/>
                  </a:cubicBezTo>
                  <a:cubicBezTo>
                    <a:pt x="1616" y="94"/>
                    <a:pt x="1616" y="94"/>
                    <a:pt x="1616" y="94"/>
                  </a:cubicBezTo>
                  <a:cubicBezTo>
                    <a:pt x="1616" y="101"/>
                    <a:pt x="1617" y="105"/>
                    <a:pt x="1618" y="107"/>
                  </a:cubicBezTo>
                  <a:cubicBezTo>
                    <a:pt x="1620" y="109"/>
                    <a:pt x="1623" y="110"/>
                    <a:pt x="1628" y="110"/>
                  </a:cubicBezTo>
                  <a:cubicBezTo>
                    <a:pt x="1631" y="110"/>
                    <a:pt x="1631" y="110"/>
                    <a:pt x="1631" y="110"/>
                  </a:cubicBezTo>
                  <a:cubicBezTo>
                    <a:pt x="1631" y="113"/>
                    <a:pt x="1631" y="113"/>
                    <a:pt x="1631" y="113"/>
                  </a:cubicBezTo>
                  <a:cubicBezTo>
                    <a:pt x="1585" y="113"/>
                    <a:pt x="1585" y="113"/>
                    <a:pt x="1585" y="113"/>
                  </a:cubicBezTo>
                  <a:cubicBezTo>
                    <a:pt x="1585" y="110"/>
                    <a:pt x="1585" y="110"/>
                    <a:pt x="1585" y="110"/>
                  </a:cubicBezTo>
                  <a:cubicBezTo>
                    <a:pt x="1588" y="110"/>
                    <a:pt x="1588" y="110"/>
                    <a:pt x="1588" y="110"/>
                  </a:cubicBezTo>
                  <a:cubicBezTo>
                    <a:pt x="1593" y="110"/>
                    <a:pt x="1596" y="109"/>
                    <a:pt x="1598" y="106"/>
                  </a:cubicBezTo>
                  <a:cubicBezTo>
                    <a:pt x="1600" y="104"/>
                    <a:pt x="1600" y="100"/>
                    <a:pt x="1600" y="94"/>
                  </a:cubicBezTo>
                  <a:cubicBezTo>
                    <a:pt x="1600" y="68"/>
                    <a:pt x="1600" y="68"/>
                    <a:pt x="1600" y="68"/>
                  </a:cubicBezTo>
                  <a:cubicBezTo>
                    <a:pt x="1570" y="22"/>
                    <a:pt x="1570" y="22"/>
                    <a:pt x="1570" y="22"/>
                  </a:cubicBezTo>
                  <a:cubicBezTo>
                    <a:pt x="1566" y="16"/>
                    <a:pt x="1564" y="13"/>
                    <a:pt x="1563" y="12"/>
                  </a:cubicBezTo>
                  <a:cubicBezTo>
                    <a:pt x="1561" y="10"/>
                    <a:pt x="1559" y="9"/>
                    <a:pt x="1555" y="7"/>
                  </a:cubicBezTo>
                  <a:cubicBezTo>
                    <a:pt x="1554" y="6"/>
                    <a:pt x="1552" y="6"/>
                    <a:pt x="1550" y="6"/>
                  </a:cubicBezTo>
                  <a:cubicBezTo>
                    <a:pt x="1550" y="3"/>
                    <a:pt x="1550" y="3"/>
                    <a:pt x="1550" y="3"/>
                  </a:cubicBezTo>
                  <a:cubicBezTo>
                    <a:pt x="1597" y="3"/>
                    <a:pt x="1597" y="3"/>
                    <a:pt x="1597" y="3"/>
                  </a:cubicBezTo>
                  <a:cubicBezTo>
                    <a:pt x="1597" y="6"/>
                    <a:pt x="1597" y="6"/>
                    <a:pt x="1597" y="6"/>
                  </a:cubicBezTo>
                  <a:cubicBezTo>
                    <a:pt x="1595" y="6"/>
                    <a:pt x="1595" y="6"/>
                    <a:pt x="1595" y="6"/>
                  </a:cubicBezTo>
                  <a:cubicBezTo>
                    <a:pt x="1592" y="6"/>
                    <a:pt x="1590" y="6"/>
                    <a:pt x="1588" y="8"/>
                  </a:cubicBezTo>
                  <a:cubicBezTo>
                    <a:pt x="1586" y="9"/>
                    <a:pt x="1585" y="11"/>
                    <a:pt x="1585" y="13"/>
                  </a:cubicBezTo>
                  <a:cubicBezTo>
                    <a:pt x="1585" y="15"/>
                    <a:pt x="1586" y="18"/>
                    <a:pt x="1589" y="24"/>
                  </a:cubicBezTo>
                  <a:cubicBezTo>
                    <a:pt x="1612" y="59"/>
                    <a:pt x="1612" y="59"/>
                    <a:pt x="1612" y="59"/>
                  </a:cubicBezTo>
                  <a:cubicBezTo>
                    <a:pt x="1634" y="25"/>
                    <a:pt x="1634" y="25"/>
                    <a:pt x="1634" y="25"/>
                  </a:cubicBezTo>
                  <a:cubicBezTo>
                    <a:pt x="1637" y="20"/>
                    <a:pt x="1639" y="16"/>
                    <a:pt x="1639" y="14"/>
                  </a:cubicBezTo>
                  <a:cubicBezTo>
                    <a:pt x="1639" y="12"/>
                    <a:pt x="1639" y="11"/>
                    <a:pt x="1638" y="10"/>
                  </a:cubicBezTo>
                  <a:cubicBezTo>
                    <a:pt x="1637" y="8"/>
                    <a:pt x="1636" y="8"/>
                    <a:pt x="1634" y="7"/>
                  </a:cubicBezTo>
                  <a:cubicBezTo>
                    <a:pt x="1633" y="6"/>
                    <a:pt x="1631" y="6"/>
                    <a:pt x="1628" y="6"/>
                  </a:cubicBezTo>
                  <a:cubicBezTo>
                    <a:pt x="1628" y="3"/>
                    <a:pt x="1628" y="3"/>
                    <a:pt x="1628" y="3"/>
                  </a:cubicBezTo>
                  <a:close/>
                </a:path>
              </a:pathLst>
            </a:custGeom>
            <a:solidFill>
              <a:srgbClr val="2D2A2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7">
              <a:extLst>
                <a:ext uri="{FF2B5EF4-FFF2-40B4-BE49-F238E27FC236}">
                  <a16:creationId xmlns="" xmlns:a16="http://schemas.microsoft.com/office/drawing/2014/main" id="{EEB01D44-244D-4E4C-8441-E9D30F079C84}"/>
                </a:ext>
              </a:extLst>
            </p:cNvPr>
            <p:cNvSpPr>
              <a:spLocks noEditPoints="1"/>
            </p:cNvSpPr>
            <p:nvPr/>
          </p:nvSpPr>
          <p:spPr bwMode="auto">
            <a:xfrm>
              <a:off x="1448" y="1587"/>
              <a:ext cx="1641" cy="1638"/>
            </a:xfrm>
            <a:custGeom>
              <a:avLst/>
              <a:gdLst>
                <a:gd name="T0" fmla="*/ 486 w 1004"/>
                <a:gd name="T1" fmla="*/ 685 h 1000"/>
                <a:gd name="T2" fmla="*/ 543 w 1004"/>
                <a:gd name="T3" fmla="*/ 699 h 1000"/>
                <a:gd name="T4" fmla="*/ 580 w 1004"/>
                <a:gd name="T5" fmla="*/ 714 h 1000"/>
                <a:gd name="T6" fmla="*/ 580 w 1004"/>
                <a:gd name="T7" fmla="*/ 678 h 1000"/>
                <a:gd name="T8" fmla="*/ 695 w 1004"/>
                <a:gd name="T9" fmla="*/ 538 h 1000"/>
                <a:gd name="T10" fmla="*/ 481 w 1004"/>
                <a:gd name="T11" fmla="*/ 481 h 1000"/>
                <a:gd name="T12" fmla="*/ 513 w 1004"/>
                <a:gd name="T13" fmla="*/ 436 h 1000"/>
                <a:gd name="T14" fmla="*/ 601 w 1004"/>
                <a:gd name="T15" fmla="*/ 492 h 1000"/>
                <a:gd name="T16" fmla="*/ 587 w 1004"/>
                <a:gd name="T17" fmla="*/ 526 h 1000"/>
                <a:gd name="T18" fmla="*/ 568 w 1004"/>
                <a:gd name="T19" fmla="*/ 548 h 1000"/>
                <a:gd name="T20" fmla="*/ 539 w 1004"/>
                <a:gd name="T21" fmla="*/ 565 h 1000"/>
                <a:gd name="T22" fmla="*/ 513 w 1004"/>
                <a:gd name="T23" fmla="*/ 518 h 1000"/>
                <a:gd name="T24" fmla="*/ 464 w 1004"/>
                <a:gd name="T25" fmla="*/ 481 h 1000"/>
                <a:gd name="T26" fmla="*/ 425 w 1004"/>
                <a:gd name="T27" fmla="*/ 452 h 1000"/>
                <a:gd name="T28" fmla="*/ 485 w 1004"/>
                <a:gd name="T29" fmla="*/ 373 h 1000"/>
                <a:gd name="T30" fmla="*/ 143 w 1004"/>
                <a:gd name="T31" fmla="*/ 603 h 1000"/>
                <a:gd name="T32" fmla="*/ 144 w 1004"/>
                <a:gd name="T33" fmla="*/ 605 h 1000"/>
                <a:gd name="T34" fmla="*/ 112 w 1004"/>
                <a:gd name="T35" fmla="*/ 689 h 1000"/>
                <a:gd name="T36" fmla="*/ 123 w 1004"/>
                <a:gd name="T37" fmla="*/ 713 h 1000"/>
                <a:gd name="T38" fmla="*/ 220 w 1004"/>
                <a:gd name="T39" fmla="*/ 815 h 1000"/>
                <a:gd name="T40" fmla="*/ 324 w 1004"/>
                <a:gd name="T41" fmla="*/ 830 h 1000"/>
                <a:gd name="T42" fmla="*/ 389 w 1004"/>
                <a:gd name="T43" fmla="*/ 855 h 1000"/>
                <a:gd name="T44" fmla="*/ 351 w 1004"/>
                <a:gd name="T45" fmla="*/ 883 h 1000"/>
                <a:gd name="T46" fmla="*/ 476 w 1004"/>
                <a:gd name="T47" fmla="*/ 876 h 1000"/>
                <a:gd name="T48" fmla="*/ 498 w 1004"/>
                <a:gd name="T49" fmla="*/ 934 h 1000"/>
                <a:gd name="T50" fmla="*/ 594 w 1004"/>
                <a:gd name="T51" fmla="*/ 873 h 1000"/>
                <a:gd name="T52" fmla="*/ 651 w 1004"/>
                <a:gd name="T53" fmla="*/ 873 h 1000"/>
                <a:gd name="T54" fmla="*/ 639 w 1004"/>
                <a:gd name="T55" fmla="*/ 912 h 1000"/>
                <a:gd name="T56" fmla="*/ 725 w 1004"/>
                <a:gd name="T57" fmla="*/ 873 h 1000"/>
                <a:gd name="T58" fmla="*/ 702 w 1004"/>
                <a:gd name="T59" fmla="*/ 851 h 1000"/>
                <a:gd name="T60" fmla="*/ 794 w 1004"/>
                <a:gd name="T61" fmla="*/ 825 h 1000"/>
                <a:gd name="T62" fmla="*/ 761 w 1004"/>
                <a:gd name="T63" fmla="*/ 772 h 1000"/>
                <a:gd name="T64" fmla="*/ 834 w 1004"/>
                <a:gd name="T65" fmla="*/ 775 h 1000"/>
                <a:gd name="T66" fmla="*/ 813 w 1004"/>
                <a:gd name="T67" fmla="*/ 715 h 1000"/>
                <a:gd name="T68" fmla="*/ 897 w 1004"/>
                <a:gd name="T69" fmla="*/ 658 h 1000"/>
                <a:gd name="T70" fmla="*/ 816 w 1004"/>
                <a:gd name="T71" fmla="*/ 309 h 1000"/>
                <a:gd name="T72" fmla="*/ 805 w 1004"/>
                <a:gd name="T73" fmla="*/ 288 h 1000"/>
                <a:gd name="T74" fmla="*/ 875 w 1004"/>
                <a:gd name="T75" fmla="*/ 262 h 1000"/>
                <a:gd name="T76" fmla="*/ 903 w 1004"/>
                <a:gd name="T77" fmla="*/ 282 h 1000"/>
                <a:gd name="T78" fmla="*/ 847 w 1004"/>
                <a:gd name="T79" fmla="*/ 264 h 1000"/>
                <a:gd name="T80" fmla="*/ 837 w 1004"/>
                <a:gd name="T81" fmla="*/ 260 h 1000"/>
                <a:gd name="T82" fmla="*/ 856 w 1004"/>
                <a:gd name="T83" fmla="*/ 302 h 1000"/>
                <a:gd name="T84" fmla="*/ 609 w 1004"/>
                <a:gd name="T85" fmla="*/ 153 h 1000"/>
                <a:gd name="T86" fmla="*/ 665 w 1004"/>
                <a:gd name="T87" fmla="*/ 112 h 1000"/>
                <a:gd name="T88" fmla="*/ 624 w 1004"/>
                <a:gd name="T89" fmla="*/ 116 h 1000"/>
                <a:gd name="T90" fmla="*/ 349 w 1004"/>
                <a:gd name="T91" fmla="*/ 143 h 1000"/>
                <a:gd name="T92" fmla="*/ 375 w 1004"/>
                <a:gd name="T93" fmla="*/ 154 h 1000"/>
                <a:gd name="T94" fmla="*/ 390 w 1004"/>
                <a:gd name="T95" fmla="*/ 159 h 1000"/>
                <a:gd name="T96" fmla="*/ 358 w 1004"/>
                <a:gd name="T97" fmla="*/ 105 h 1000"/>
                <a:gd name="T98" fmla="*/ 334 w 1004"/>
                <a:gd name="T99" fmla="*/ 107 h 1000"/>
                <a:gd name="T100" fmla="*/ 340 w 1004"/>
                <a:gd name="T101" fmla="*/ 139 h 1000"/>
                <a:gd name="T102" fmla="*/ 145 w 1004"/>
                <a:gd name="T103" fmla="*/ 245 h 1000"/>
                <a:gd name="T104" fmla="*/ 185 w 1004"/>
                <a:gd name="T105" fmla="*/ 241 h 1000"/>
                <a:gd name="T106" fmla="*/ 133 w 1004"/>
                <a:gd name="T107" fmla="*/ 235 h 1000"/>
                <a:gd name="T108" fmla="*/ 143 w 1004"/>
                <a:gd name="T109" fmla="*/ 256 h 1000"/>
                <a:gd name="T110" fmla="*/ 130 w 1004"/>
                <a:gd name="T111" fmla="*/ 264 h 1000"/>
                <a:gd name="T112" fmla="*/ 208 w 1004"/>
                <a:gd name="T113" fmla="*/ 287 h 1000"/>
                <a:gd name="T114" fmla="*/ 192 w 1004"/>
                <a:gd name="T115" fmla="*/ 289 h 1000"/>
                <a:gd name="T116" fmla="*/ 194 w 1004"/>
                <a:gd name="T117" fmla="*/ 258 h 1000"/>
                <a:gd name="T118" fmla="*/ 211 w 1004"/>
                <a:gd name="T119" fmla="*/ 291 h 1000"/>
                <a:gd name="T120" fmla="*/ 234 w 1004"/>
                <a:gd name="T121" fmla="*/ 299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04" h="1000">
                  <a:moveTo>
                    <a:pt x="502" y="0"/>
                  </a:moveTo>
                  <a:cubicBezTo>
                    <a:pt x="779" y="0"/>
                    <a:pt x="1004" y="224"/>
                    <a:pt x="1004" y="500"/>
                  </a:cubicBezTo>
                  <a:cubicBezTo>
                    <a:pt x="1004" y="776"/>
                    <a:pt x="779" y="1000"/>
                    <a:pt x="502" y="1000"/>
                  </a:cubicBezTo>
                  <a:cubicBezTo>
                    <a:pt x="225" y="1000"/>
                    <a:pt x="0" y="776"/>
                    <a:pt x="0" y="500"/>
                  </a:cubicBezTo>
                  <a:cubicBezTo>
                    <a:pt x="0" y="224"/>
                    <a:pt x="225" y="0"/>
                    <a:pt x="502" y="0"/>
                  </a:cubicBezTo>
                  <a:close/>
                  <a:moveTo>
                    <a:pt x="412" y="714"/>
                  </a:moveTo>
                  <a:cubicBezTo>
                    <a:pt x="405" y="714"/>
                    <a:pt x="405" y="714"/>
                    <a:pt x="405" y="714"/>
                  </a:cubicBezTo>
                  <a:cubicBezTo>
                    <a:pt x="405" y="662"/>
                    <a:pt x="405" y="662"/>
                    <a:pt x="405" y="662"/>
                  </a:cubicBezTo>
                  <a:cubicBezTo>
                    <a:pt x="392" y="672"/>
                    <a:pt x="392" y="672"/>
                    <a:pt x="392" y="672"/>
                  </a:cubicBezTo>
                  <a:cubicBezTo>
                    <a:pt x="392" y="664"/>
                    <a:pt x="392" y="664"/>
                    <a:pt x="392" y="664"/>
                  </a:cubicBezTo>
                  <a:cubicBezTo>
                    <a:pt x="406" y="654"/>
                    <a:pt x="406" y="654"/>
                    <a:pt x="406" y="654"/>
                  </a:cubicBezTo>
                  <a:cubicBezTo>
                    <a:pt x="412" y="654"/>
                    <a:pt x="412" y="654"/>
                    <a:pt x="412" y="654"/>
                  </a:cubicBezTo>
                  <a:cubicBezTo>
                    <a:pt x="412" y="714"/>
                    <a:pt x="412" y="714"/>
                    <a:pt x="412" y="714"/>
                  </a:cubicBezTo>
                  <a:close/>
                  <a:moveTo>
                    <a:pt x="461" y="695"/>
                  </a:moveTo>
                  <a:cubicBezTo>
                    <a:pt x="457" y="695"/>
                    <a:pt x="454" y="694"/>
                    <a:pt x="451" y="692"/>
                  </a:cubicBezTo>
                  <a:cubicBezTo>
                    <a:pt x="448" y="690"/>
                    <a:pt x="446" y="688"/>
                    <a:pt x="445" y="685"/>
                  </a:cubicBezTo>
                  <a:cubicBezTo>
                    <a:pt x="443" y="682"/>
                    <a:pt x="443" y="678"/>
                    <a:pt x="443" y="673"/>
                  </a:cubicBezTo>
                  <a:cubicBezTo>
                    <a:pt x="443" y="669"/>
                    <a:pt x="444" y="665"/>
                    <a:pt x="446" y="662"/>
                  </a:cubicBezTo>
                  <a:cubicBezTo>
                    <a:pt x="448" y="659"/>
                    <a:pt x="450" y="657"/>
                    <a:pt x="453" y="656"/>
                  </a:cubicBezTo>
                  <a:cubicBezTo>
                    <a:pt x="456" y="654"/>
                    <a:pt x="460" y="654"/>
                    <a:pt x="464" y="654"/>
                  </a:cubicBezTo>
                  <a:cubicBezTo>
                    <a:pt x="470" y="654"/>
                    <a:pt x="475" y="655"/>
                    <a:pt x="478" y="658"/>
                  </a:cubicBezTo>
                  <a:cubicBezTo>
                    <a:pt x="481" y="660"/>
                    <a:pt x="484" y="664"/>
                    <a:pt x="485" y="669"/>
                  </a:cubicBezTo>
                  <a:cubicBezTo>
                    <a:pt x="486" y="673"/>
                    <a:pt x="486" y="679"/>
                    <a:pt x="486" y="685"/>
                  </a:cubicBezTo>
                  <a:cubicBezTo>
                    <a:pt x="486" y="693"/>
                    <a:pt x="485" y="700"/>
                    <a:pt x="481" y="705"/>
                  </a:cubicBezTo>
                  <a:cubicBezTo>
                    <a:pt x="478" y="711"/>
                    <a:pt x="472" y="714"/>
                    <a:pt x="464" y="714"/>
                  </a:cubicBezTo>
                  <a:cubicBezTo>
                    <a:pt x="456" y="714"/>
                    <a:pt x="450" y="712"/>
                    <a:pt x="447" y="709"/>
                  </a:cubicBezTo>
                  <a:cubicBezTo>
                    <a:pt x="445" y="705"/>
                    <a:pt x="444" y="702"/>
                    <a:pt x="444" y="699"/>
                  </a:cubicBezTo>
                  <a:cubicBezTo>
                    <a:pt x="451" y="699"/>
                    <a:pt x="451" y="699"/>
                    <a:pt x="451" y="699"/>
                  </a:cubicBezTo>
                  <a:cubicBezTo>
                    <a:pt x="451" y="699"/>
                    <a:pt x="451" y="700"/>
                    <a:pt x="451" y="701"/>
                  </a:cubicBezTo>
                  <a:cubicBezTo>
                    <a:pt x="451" y="702"/>
                    <a:pt x="452" y="703"/>
                    <a:pt x="453" y="704"/>
                  </a:cubicBezTo>
                  <a:cubicBezTo>
                    <a:pt x="454" y="705"/>
                    <a:pt x="455" y="706"/>
                    <a:pt x="457" y="707"/>
                  </a:cubicBezTo>
                  <a:cubicBezTo>
                    <a:pt x="458" y="708"/>
                    <a:pt x="461" y="709"/>
                    <a:pt x="464" y="709"/>
                  </a:cubicBezTo>
                  <a:cubicBezTo>
                    <a:pt x="469" y="708"/>
                    <a:pt x="473" y="706"/>
                    <a:pt x="476" y="702"/>
                  </a:cubicBezTo>
                  <a:cubicBezTo>
                    <a:pt x="478" y="698"/>
                    <a:pt x="479" y="694"/>
                    <a:pt x="479" y="689"/>
                  </a:cubicBezTo>
                  <a:cubicBezTo>
                    <a:pt x="479" y="688"/>
                    <a:pt x="479" y="687"/>
                    <a:pt x="479" y="687"/>
                  </a:cubicBezTo>
                  <a:cubicBezTo>
                    <a:pt x="478" y="688"/>
                    <a:pt x="477" y="690"/>
                    <a:pt x="474" y="692"/>
                  </a:cubicBezTo>
                  <a:cubicBezTo>
                    <a:pt x="472" y="694"/>
                    <a:pt x="467" y="695"/>
                    <a:pt x="461" y="695"/>
                  </a:cubicBezTo>
                  <a:close/>
                  <a:moveTo>
                    <a:pt x="477" y="674"/>
                  </a:moveTo>
                  <a:cubicBezTo>
                    <a:pt x="477" y="664"/>
                    <a:pt x="473" y="659"/>
                    <a:pt x="464" y="659"/>
                  </a:cubicBezTo>
                  <a:cubicBezTo>
                    <a:pt x="455" y="659"/>
                    <a:pt x="450" y="664"/>
                    <a:pt x="450" y="674"/>
                  </a:cubicBezTo>
                  <a:cubicBezTo>
                    <a:pt x="450" y="679"/>
                    <a:pt x="451" y="683"/>
                    <a:pt x="454" y="685"/>
                  </a:cubicBezTo>
                  <a:cubicBezTo>
                    <a:pt x="456" y="688"/>
                    <a:pt x="459" y="689"/>
                    <a:pt x="464" y="689"/>
                  </a:cubicBezTo>
                  <a:cubicBezTo>
                    <a:pt x="468" y="689"/>
                    <a:pt x="471" y="688"/>
                    <a:pt x="474" y="685"/>
                  </a:cubicBezTo>
                  <a:cubicBezTo>
                    <a:pt x="476" y="683"/>
                    <a:pt x="477" y="679"/>
                    <a:pt x="477" y="674"/>
                  </a:cubicBezTo>
                  <a:close/>
                  <a:moveTo>
                    <a:pt x="545" y="684"/>
                  </a:moveTo>
                  <a:cubicBezTo>
                    <a:pt x="545" y="689"/>
                    <a:pt x="545" y="694"/>
                    <a:pt x="543" y="699"/>
                  </a:cubicBezTo>
                  <a:cubicBezTo>
                    <a:pt x="542" y="703"/>
                    <a:pt x="539" y="707"/>
                    <a:pt x="536" y="710"/>
                  </a:cubicBezTo>
                  <a:cubicBezTo>
                    <a:pt x="532" y="713"/>
                    <a:pt x="528" y="714"/>
                    <a:pt x="522" y="714"/>
                  </a:cubicBezTo>
                  <a:cubicBezTo>
                    <a:pt x="506" y="714"/>
                    <a:pt x="499" y="704"/>
                    <a:pt x="499" y="684"/>
                  </a:cubicBezTo>
                  <a:cubicBezTo>
                    <a:pt x="499" y="678"/>
                    <a:pt x="499" y="673"/>
                    <a:pt x="501" y="669"/>
                  </a:cubicBezTo>
                  <a:cubicBezTo>
                    <a:pt x="502" y="664"/>
                    <a:pt x="505" y="661"/>
                    <a:pt x="508" y="658"/>
                  </a:cubicBezTo>
                  <a:cubicBezTo>
                    <a:pt x="511" y="655"/>
                    <a:pt x="516" y="654"/>
                    <a:pt x="522" y="654"/>
                  </a:cubicBezTo>
                  <a:cubicBezTo>
                    <a:pt x="528" y="654"/>
                    <a:pt x="533" y="655"/>
                    <a:pt x="536" y="658"/>
                  </a:cubicBezTo>
                  <a:cubicBezTo>
                    <a:pt x="539" y="661"/>
                    <a:pt x="542" y="664"/>
                    <a:pt x="543" y="669"/>
                  </a:cubicBezTo>
                  <a:cubicBezTo>
                    <a:pt x="545" y="673"/>
                    <a:pt x="545" y="678"/>
                    <a:pt x="545" y="684"/>
                  </a:cubicBezTo>
                  <a:close/>
                  <a:moveTo>
                    <a:pt x="522" y="660"/>
                  </a:moveTo>
                  <a:cubicBezTo>
                    <a:pt x="516" y="660"/>
                    <a:pt x="512" y="662"/>
                    <a:pt x="510" y="666"/>
                  </a:cubicBezTo>
                  <a:cubicBezTo>
                    <a:pt x="508" y="671"/>
                    <a:pt x="507" y="677"/>
                    <a:pt x="507" y="684"/>
                  </a:cubicBezTo>
                  <a:cubicBezTo>
                    <a:pt x="507" y="691"/>
                    <a:pt x="508" y="696"/>
                    <a:pt x="510" y="701"/>
                  </a:cubicBezTo>
                  <a:cubicBezTo>
                    <a:pt x="512" y="706"/>
                    <a:pt x="516" y="708"/>
                    <a:pt x="522" y="708"/>
                  </a:cubicBezTo>
                  <a:cubicBezTo>
                    <a:pt x="532" y="708"/>
                    <a:pt x="537" y="700"/>
                    <a:pt x="537" y="684"/>
                  </a:cubicBezTo>
                  <a:cubicBezTo>
                    <a:pt x="537" y="677"/>
                    <a:pt x="536" y="671"/>
                    <a:pt x="534" y="666"/>
                  </a:cubicBezTo>
                  <a:cubicBezTo>
                    <a:pt x="532" y="662"/>
                    <a:pt x="528" y="660"/>
                    <a:pt x="522" y="660"/>
                  </a:cubicBezTo>
                  <a:close/>
                  <a:moveTo>
                    <a:pt x="582" y="673"/>
                  </a:moveTo>
                  <a:cubicBezTo>
                    <a:pt x="589" y="673"/>
                    <a:pt x="593" y="675"/>
                    <a:pt x="596" y="679"/>
                  </a:cubicBezTo>
                  <a:cubicBezTo>
                    <a:pt x="600" y="682"/>
                    <a:pt x="601" y="687"/>
                    <a:pt x="601" y="694"/>
                  </a:cubicBezTo>
                  <a:cubicBezTo>
                    <a:pt x="601" y="699"/>
                    <a:pt x="600" y="703"/>
                    <a:pt x="598" y="706"/>
                  </a:cubicBezTo>
                  <a:cubicBezTo>
                    <a:pt x="596" y="709"/>
                    <a:pt x="594" y="711"/>
                    <a:pt x="591" y="712"/>
                  </a:cubicBezTo>
                  <a:cubicBezTo>
                    <a:pt x="587" y="713"/>
                    <a:pt x="584" y="714"/>
                    <a:pt x="580" y="714"/>
                  </a:cubicBezTo>
                  <a:cubicBezTo>
                    <a:pt x="574" y="714"/>
                    <a:pt x="569" y="713"/>
                    <a:pt x="566" y="710"/>
                  </a:cubicBezTo>
                  <a:cubicBezTo>
                    <a:pt x="562" y="707"/>
                    <a:pt x="560" y="703"/>
                    <a:pt x="559" y="699"/>
                  </a:cubicBezTo>
                  <a:cubicBezTo>
                    <a:pt x="558" y="694"/>
                    <a:pt x="557" y="689"/>
                    <a:pt x="557" y="683"/>
                  </a:cubicBezTo>
                  <a:cubicBezTo>
                    <a:pt x="557" y="678"/>
                    <a:pt x="558" y="673"/>
                    <a:pt x="560" y="669"/>
                  </a:cubicBezTo>
                  <a:cubicBezTo>
                    <a:pt x="561" y="664"/>
                    <a:pt x="563" y="661"/>
                    <a:pt x="567" y="658"/>
                  </a:cubicBezTo>
                  <a:cubicBezTo>
                    <a:pt x="570" y="655"/>
                    <a:pt x="574" y="654"/>
                    <a:pt x="580" y="654"/>
                  </a:cubicBezTo>
                  <a:cubicBezTo>
                    <a:pt x="586" y="654"/>
                    <a:pt x="590" y="655"/>
                    <a:pt x="593" y="657"/>
                  </a:cubicBezTo>
                  <a:cubicBezTo>
                    <a:pt x="596" y="659"/>
                    <a:pt x="598" y="661"/>
                    <a:pt x="599" y="663"/>
                  </a:cubicBezTo>
                  <a:cubicBezTo>
                    <a:pt x="600" y="665"/>
                    <a:pt x="600" y="667"/>
                    <a:pt x="600" y="669"/>
                  </a:cubicBezTo>
                  <a:cubicBezTo>
                    <a:pt x="593" y="669"/>
                    <a:pt x="593" y="669"/>
                    <a:pt x="593" y="669"/>
                  </a:cubicBezTo>
                  <a:cubicBezTo>
                    <a:pt x="593" y="668"/>
                    <a:pt x="593" y="668"/>
                    <a:pt x="593" y="667"/>
                  </a:cubicBezTo>
                  <a:cubicBezTo>
                    <a:pt x="593" y="666"/>
                    <a:pt x="592" y="665"/>
                    <a:pt x="591" y="663"/>
                  </a:cubicBezTo>
                  <a:cubicBezTo>
                    <a:pt x="591" y="662"/>
                    <a:pt x="589" y="661"/>
                    <a:pt x="587" y="660"/>
                  </a:cubicBezTo>
                  <a:cubicBezTo>
                    <a:pt x="586" y="659"/>
                    <a:pt x="583" y="659"/>
                    <a:pt x="580" y="659"/>
                  </a:cubicBezTo>
                  <a:cubicBezTo>
                    <a:pt x="574" y="659"/>
                    <a:pt x="570" y="661"/>
                    <a:pt x="568" y="666"/>
                  </a:cubicBezTo>
                  <a:cubicBezTo>
                    <a:pt x="566" y="670"/>
                    <a:pt x="565" y="675"/>
                    <a:pt x="565" y="681"/>
                  </a:cubicBezTo>
                  <a:cubicBezTo>
                    <a:pt x="566" y="680"/>
                    <a:pt x="567" y="678"/>
                    <a:pt x="570" y="676"/>
                  </a:cubicBezTo>
                  <a:cubicBezTo>
                    <a:pt x="572" y="674"/>
                    <a:pt x="577" y="673"/>
                    <a:pt x="582" y="673"/>
                  </a:cubicBezTo>
                  <a:close/>
                  <a:moveTo>
                    <a:pt x="567" y="694"/>
                  </a:moveTo>
                  <a:cubicBezTo>
                    <a:pt x="567" y="704"/>
                    <a:pt x="571" y="709"/>
                    <a:pt x="580" y="709"/>
                  </a:cubicBezTo>
                  <a:cubicBezTo>
                    <a:pt x="589" y="709"/>
                    <a:pt x="594" y="704"/>
                    <a:pt x="594" y="694"/>
                  </a:cubicBezTo>
                  <a:cubicBezTo>
                    <a:pt x="594" y="689"/>
                    <a:pt x="593" y="685"/>
                    <a:pt x="590" y="682"/>
                  </a:cubicBezTo>
                  <a:cubicBezTo>
                    <a:pt x="588" y="680"/>
                    <a:pt x="585" y="678"/>
                    <a:pt x="580" y="678"/>
                  </a:cubicBezTo>
                  <a:cubicBezTo>
                    <a:pt x="571" y="678"/>
                    <a:pt x="567" y="683"/>
                    <a:pt x="567" y="694"/>
                  </a:cubicBezTo>
                  <a:close/>
                  <a:moveTo>
                    <a:pt x="777" y="510"/>
                  </a:moveTo>
                  <a:cubicBezTo>
                    <a:pt x="774" y="544"/>
                    <a:pt x="763" y="576"/>
                    <a:pt x="743" y="601"/>
                  </a:cubicBezTo>
                  <a:cubicBezTo>
                    <a:pt x="738" y="607"/>
                    <a:pt x="728" y="610"/>
                    <a:pt x="724" y="610"/>
                  </a:cubicBezTo>
                  <a:cubicBezTo>
                    <a:pt x="679" y="610"/>
                    <a:pt x="679" y="610"/>
                    <a:pt x="679" y="610"/>
                  </a:cubicBezTo>
                  <a:cubicBezTo>
                    <a:pt x="705" y="535"/>
                    <a:pt x="705" y="535"/>
                    <a:pt x="705" y="535"/>
                  </a:cubicBezTo>
                  <a:cubicBezTo>
                    <a:pt x="715" y="533"/>
                    <a:pt x="725" y="530"/>
                    <a:pt x="734" y="527"/>
                  </a:cubicBezTo>
                  <a:cubicBezTo>
                    <a:pt x="722" y="561"/>
                    <a:pt x="722" y="561"/>
                    <a:pt x="722" y="561"/>
                  </a:cubicBezTo>
                  <a:cubicBezTo>
                    <a:pt x="722" y="563"/>
                    <a:pt x="723" y="564"/>
                    <a:pt x="726" y="564"/>
                  </a:cubicBezTo>
                  <a:cubicBezTo>
                    <a:pt x="728" y="564"/>
                    <a:pt x="728" y="564"/>
                    <a:pt x="728" y="564"/>
                  </a:cubicBezTo>
                  <a:cubicBezTo>
                    <a:pt x="729" y="564"/>
                    <a:pt x="731" y="563"/>
                    <a:pt x="731" y="562"/>
                  </a:cubicBezTo>
                  <a:cubicBezTo>
                    <a:pt x="745" y="523"/>
                    <a:pt x="745" y="523"/>
                    <a:pt x="745" y="523"/>
                  </a:cubicBezTo>
                  <a:cubicBezTo>
                    <a:pt x="756" y="519"/>
                    <a:pt x="767" y="515"/>
                    <a:pt x="777" y="510"/>
                  </a:cubicBezTo>
                  <a:close/>
                  <a:moveTo>
                    <a:pt x="670" y="610"/>
                  </a:moveTo>
                  <a:cubicBezTo>
                    <a:pt x="646" y="610"/>
                    <a:pt x="646" y="610"/>
                    <a:pt x="646" y="610"/>
                  </a:cubicBezTo>
                  <a:cubicBezTo>
                    <a:pt x="643" y="591"/>
                    <a:pt x="643" y="591"/>
                    <a:pt x="643" y="591"/>
                  </a:cubicBezTo>
                  <a:cubicBezTo>
                    <a:pt x="636" y="610"/>
                    <a:pt x="636" y="610"/>
                    <a:pt x="636" y="610"/>
                  </a:cubicBezTo>
                  <a:cubicBezTo>
                    <a:pt x="609" y="610"/>
                    <a:pt x="609" y="610"/>
                    <a:pt x="609" y="610"/>
                  </a:cubicBezTo>
                  <a:cubicBezTo>
                    <a:pt x="618" y="590"/>
                    <a:pt x="625" y="569"/>
                    <a:pt x="631" y="548"/>
                  </a:cubicBezTo>
                  <a:cubicBezTo>
                    <a:pt x="639" y="547"/>
                    <a:pt x="647" y="546"/>
                    <a:pt x="655" y="545"/>
                  </a:cubicBezTo>
                  <a:cubicBezTo>
                    <a:pt x="659" y="566"/>
                    <a:pt x="659" y="566"/>
                    <a:pt x="659" y="566"/>
                  </a:cubicBezTo>
                  <a:cubicBezTo>
                    <a:pt x="668" y="543"/>
                    <a:pt x="668" y="543"/>
                    <a:pt x="668" y="543"/>
                  </a:cubicBezTo>
                  <a:cubicBezTo>
                    <a:pt x="677" y="542"/>
                    <a:pt x="686" y="540"/>
                    <a:pt x="695" y="538"/>
                  </a:cubicBezTo>
                  <a:cubicBezTo>
                    <a:pt x="670" y="610"/>
                    <a:pt x="670" y="610"/>
                    <a:pt x="670" y="610"/>
                  </a:cubicBezTo>
                  <a:close/>
                  <a:moveTo>
                    <a:pt x="583" y="261"/>
                  </a:moveTo>
                  <a:cubicBezTo>
                    <a:pt x="614" y="317"/>
                    <a:pt x="632" y="381"/>
                    <a:pt x="632" y="449"/>
                  </a:cubicBezTo>
                  <a:cubicBezTo>
                    <a:pt x="632" y="507"/>
                    <a:pt x="619" y="561"/>
                    <a:pt x="597" y="610"/>
                  </a:cubicBezTo>
                  <a:cubicBezTo>
                    <a:pt x="295" y="610"/>
                    <a:pt x="295" y="610"/>
                    <a:pt x="295" y="610"/>
                  </a:cubicBezTo>
                  <a:cubicBezTo>
                    <a:pt x="277" y="610"/>
                    <a:pt x="237" y="574"/>
                    <a:pt x="236" y="549"/>
                  </a:cubicBezTo>
                  <a:cubicBezTo>
                    <a:pt x="256" y="549"/>
                    <a:pt x="256" y="549"/>
                    <a:pt x="256" y="549"/>
                  </a:cubicBezTo>
                  <a:cubicBezTo>
                    <a:pt x="256" y="549"/>
                    <a:pt x="256" y="549"/>
                    <a:pt x="256" y="549"/>
                  </a:cubicBezTo>
                  <a:cubicBezTo>
                    <a:pt x="268" y="557"/>
                    <a:pt x="282" y="561"/>
                    <a:pt x="297" y="561"/>
                  </a:cubicBezTo>
                  <a:cubicBezTo>
                    <a:pt x="321" y="561"/>
                    <a:pt x="342" y="550"/>
                    <a:pt x="355" y="533"/>
                  </a:cubicBezTo>
                  <a:cubicBezTo>
                    <a:pt x="359" y="529"/>
                    <a:pt x="359" y="529"/>
                    <a:pt x="359" y="529"/>
                  </a:cubicBezTo>
                  <a:cubicBezTo>
                    <a:pt x="377" y="509"/>
                    <a:pt x="378" y="478"/>
                    <a:pt x="378" y="449"/>
                  </a:cubicBezTo>
                  <a:cubicBezTo>
                    <a:pt x="378" y="418"/>
                    <a:pt x="371" y="390"/>
                    <a:pt x="357" y="364"/>
                  </a:cubicBezTo>
                  <a:cubicBezTo>
                    <a:pt x="583" y="261"/>
                    <a:pt x="583" y="261"/>
                    <a:pt x="583" y="261"/>
                  </a:cubicBezTo>
                  <a:close/>
                  <a:moveTo>
                    <a:pt x="500" y="481"/>
                  </a:moveTo>
                  <a:cubicBezTo>
                    <a:pt x="525" y="481"/>
                    <a:pt x="525" y="481"/>
                    <a:pt x="525" y="481"/>
                  </a:cubicBezTo>
                  <a:cubicBezTo>
                    <a:pt x="525" y="481"/>
                    <a:pt x="525" y="481"/>
                    <a:pt x="525" y="481"/>
                  </a:cubicBezTo>
                  <a:cubicBezTo>
                    <a:pt x="525" y="491"/>
                    <a:pt x="525" y="491"/>
                    <a:pt x="525" y="491"/>
                  </a:cubicBezTo>
                  <a:cubicBezTo>
                    <a:pt x="500" y="491"/>
                    <a:pt x="500" y="491"/>
                    <a:pt x="500" y="491"/>
                  </a:cubicBezTo>
                  <a:cubicBezTo>
                    <a:pt x="500" y="491"/>
                    <a:pt x="500" y="491"/>
                    <a:pt x="500" y="491"/>
                  </a:cubicBezTo>
                  <a:cubicBezTo>
                    <a:pt x="481" y="491"/>
                    <a:pt x="481" y="491"/>
                    <a:pt x="481" y="491"/>
                  </a:cubicBezTo>
                  <a:cubicBezTo>
                    <a:pt x="481" y="491"/>
                    <a:pt x="481" y="491"/>
                    <a:pt x="481" y="491"/>
                  </a:cubicBezTo>
                  <a:cubicBezTo>
                    <a:pt x="481" y="481"/>
                    <a:pt x="481" y="481"/>
                    <a:pt x="481" y="481"/>
                  </a:cubicBezTo>
                  <a:cubicBezTo>
                    <a:pt x="500" y="481"/>
                    <a:pt x="500" y="481"/>
                    <a:pt x="500" y="481"/>
                  </a:cubicBezTo>
                  <a:close/>
                  <a:moveTo>
                    <a:pt x="503" y="371"/>
                  </a:moveTo>
                  <a:cubicBezTo>
                    <a:pt x="506" y="371"/>
                    <a:pt x="510" y="371"/>
                    <a:pt x="513" y="372"/>
                  </a:cubicBezTo>
                  <a:cubicBezTo>
                    <a:pt x="513" y="372"/>
                    <a:pt x="513" y="372"/>
                    <a:pt x="513" y="372"/>
                  </a:cubicBezTo>
                  <a:cubicBezTo>
                    <a:pt x="513" y="392"/>
                    <a:pt x="513" y="392"/>
                    <a:pt x="513" y="392"/>
                  </a:cubicBezTo>
                  <a:cubicBezTo>
                    <a:pt x="513" y="392"/>
                    <a:pt x="513" y="392"/>
                    <a:pt x="513" y="392"/>
                  </a:cubicBezTo>
                  <a:cubicBezTo>
                    <a:pt x="513" y="396"/>
                    <a:pt x="513" y="396"/>
                    <a:pt x="513" y="396"/>
                  </a:cubicBezTo>
                  <a:cubicBezTo>
                    <a:pt x="513" y="403"/>
                    <a:pt x="513" y="403"/>
                    <a:pt x="513" y="403"/>
                  </a:cubicBezTo>
                  <a:cubicBezTo>
                    <a:pt x="513" y="407"/>
                    <a:pt x="513" y="407"/>
                    <a:pt x="513" y="407"/>
                  </a:cubicBezTo>
                  <a:cubicBezTo>
                    <a:pt x="551" y="407"/>
                    <a:pt x="551" y="407"/>
                    <a:pt x="551" y="407"/>
                  </a:cubicBezTo>
                  <a:cubicBezTo>
                    <a:pt x="543" y="401"/>
                    <a:pt x="534" y="397"/>
                    <a:pt x="525" y="395"/>
                  </a:cubicBezTo>
                  <a:cubicBezTo>
                    <a:pt x="525" y="394"/>
                    <a:pt x="525" y="394"/>
                    <a:pt x="525" y="394"/>
                  </a:cubicBezTo>
                  <a:cubicBezTo>
                    <a:pt x="524" y="394"/>
                    <a:pt x="523" y="394"/>
                    <a:pt x="521" y="393"/>
                  </a:cubicBezTo>
                  <a:cubicBezTo>
                    <a:pt x="521" y="373"/>
                    <a:pt x="521" y="373"/>
                    <a:pt x="521" y="373"/>
                  </a:cubicBezTo>
                  <a:cubicBezTo>
                    <a:pt x="523" y="373"/>
                    <a:pt x="524" y="373"/>
                    <a:pt x="525" y="374"/>
                  </a:cubicBezTo>
                  <a:cubicBezTo>
                    <a:pt x="525" y="374"/>
                    <a:pt x="525" y="374"/>
                    <a:pt x="525" y="374"/>
                  </a:cubicBezTo>
                  <a:cubicBezTo>
                    <a:pt x="554" y="380"/>
                    <a:pt x="578" y="399"/>
                    <a:pt x="591" y="424"/>
                  </a:cubicBezTo>
                  <a:cubicBezTo>
                    <a:pt x="591" y="424"/>
                    <a:pt x="591" y="424"/>
                    <a:pt x="591" y="424"/>
                  </a:cubicBezTo>
                  <a:cubicBezTo>
                    <a:pt x="568" y="424"/>
                    <a:pt x="568" y="424"/>
                    <a:pt x="568" y="424"/>
                  </a:cubicBezTo>
                  <a:cubicBezTo>
                    <a:pt x="567" y="424"/>
                    <a:pt x="567" y="424"/>
                    <a:pt x="567" y="424"/>
                  </a:cubicBezTo>
                  <a:cubicBezTo>
                    <a:pt x="524" y="424"/>
                    <a:pt x="524" y="424"/>
                    <a:pt x="524" y="424"/>
                  </a:cubicBezTo>
                  <a:cubicBezTo>
                    <a:pt x="513" y="424"/>
                    <a:pt x="513" y="424"/>
                    <a:pt x="513" y="424"/>
                  </a:cubicBezTo>
                  <a:cubicBezTo>
                    <a:pt x="513" y="436"/>
                    <a:pt x="513" y="436"/>
                    <a:pt x="513" y="436"/>
                  </a:cubicBezTo>
                  <a:cubicBezTo>
                    <a:pt x="513" y="464"/>
                    <a:pt x="513" y="464"/>
                    <a:pt x="513" y="464"/>
                  </a:cubicBezTo>
                  <a:cubicBezTo>
                    <a:pt x="525" y="464"/>
                    <a:pt x="525" y="464"/>
                    <a:pt x="525" y="464"/>
                  </a:cubicBezTo>
                  <a:cubicBezTo>
                    <a:pt x="525" y="452"/>
                    <a:pt x="525" y="452"/>
                    <a:pt x="525" y="452"/>
                  </a:cubicBezTo>
                  <a:cubicBezTo>
                    <a:pt x="525" y="436"/>
                    <a:pt x="525" y="436"/>
                    <a:pt x="525" y="436"/>
                  </a:cubicBezTo>
                  <a:cubicBezTo>
                    <a:pt x="542" y="436"/>
                    <a:pt x="542" y="436"/>
                    <a:pt x="542" y="436"/>
                  </a:cubicBezTo>
                  <a:cubicBezTo>
                    <a:pt x="575" y="436"/>
                    <a:pt x="575" y="436"/>
                    <a:pt x="575" y="436"/>
                  </a:cubicBezTo>
                  <a:cubicBezTo>
                    <a:pt x="575" y="436"/>
                    <a:pt x="575" y="436"/>
                    <a:pt x="575" y="436"/>
                  </a:cubicBezTo>
                  <a:cubicBezTo>
                    <a:pt x="597" y="436"/>
                    <a:pt x="597" y="436"/>
                    <a:pt x="597" y="436"/>
                  </a:cubicBezTo>
                  <a:cubicBezTo>
                    <a:pt x="597" y="436"/>
                    <a:pt x="597" y="436"/>
                    <a:pt x="597" y="436"/>
                  </a:cubicBezTo>
                  <a:cubicBezTo>
                    <a:pt x="599" y="441"/>
                    <a:pt x="600" y="447"/>
                    <a:pt x="601" y="452"/>
                  </a:cubicBezTo>
                  <a:cubicBezTo>
                    <a:pt x="601" y="452"/>
                    <a:pt x="601" y="452"/>
                    <a:pt x="601" y="452"/>
                  </a:cubicBezTo>
                  <a:cubicBezTo>
                    <a:pt x="581" y="452"/>
                    <a:pt x="581" y="452"/>
                    <a:pt x="581" y="452"/>
                  </a:cubicBezTo>
                  <a:cubicBezTo>
                    <a:pt x="581" y="452"/>
                    <a:pt x="581" y="452"/>
                    <a:pt x="581" y="452"/>
                  </a:cubicBezTo>
                  <a:cubicBezTo>
                    <a:pt x="542" y="452"/>
                    <a:pt x="542" y="452"/>
                    <a:pt x="542" y="452"/>
                  </a:cubicBezTo>
                  <a:cubicBezTo>
                    <a:pt x="542" y="464"/>
                    <a:pt x="542" y="464"/>
                    <a:pt x="542" y="464"/>
                  </a:cubicBezTo>
                  <a:cubicBezTo>
                    <a:pt x="583" y="464"/>
                    <a:pt x="583" y="464"/>
                    <a:pt x="583" y="464"/>
                  </a:cubicBezTo>
                  <a:cubicBezTo>
                    <a:pt x="583" y="464"/>
                    <a:pt x="583" y="464"/>
                    <a:pt x="583" y="464"/>
                  </a:cubicBezTo>
                  <a:cubicBezTo>
                    <a:pt x="603" y="464"/>
                    <a:pt x="603" y="464"/>
                    <a:pt x="603" y="464"/>
                  </a:cubicBezTo>
                  <a:cubicBezTo>
                    <a:pt x="603" y="464"/>
                    <a:pt x="603" y="464"/>
                    <a:pt x="603" y="464"/>
                  </a:cubicBezTo>
                  <a:cubicBezTo>
                    <a:pt x="603" y="466"/>
                    <a:pt x="603" y="469"/>
                    <a:pt x="603" y="471"/>
                  </a:cubicBezTo>
                  <a:cubicBezTo>
                    <a:pt x="603" y="475"/>
                    <a:pt x="603" y="478"/>
                    <a:pt x="603" y="482"/>
                  </a:cubicBezTo>
                  <a:cubicBezTo>
                    <a:pt x="603" y="482"/>
                    <a:pt x="603" y="482"/>
                    <a:pt x="603" y="482"/>
                  </a:cubicBezTo>
                  <a:cubicBezTo>
                    <a:pt x="602" y="485"/>
                    <a:pt x="602" y="488"/>
                    <a:pt x="601" y="492"/>
                  </a:cubicBezTo>
                  <a:cubicBezTo>
                    <a:pt x="601" y="492"/>
                    <a:pt x="601" y="492"/>
                    <a:pt x="601" y="492"/>
                  </a:cubicBezTo>
                  <a:cubicBezTo>
                    <a:pt x="601" y="492"/>
                    <a:pt x="601" y="493"/>
                    <a:pt x="601" y="494"/>
                  </a:cubicBezTo>
                  <a:cubicBezTo>
                    <a:pt x="601" y="494"/>
                    <a:pt x="601" y="494"/>
                    <a:pt x="601" y="494"/>
                  </a:cubicBezTo>
                  <a:cubicBezTo>
                    <a:pt x="600" y="495"/>
                    <a:pt x="600" y="496"/>
                    <a:pt x="600" y="496"/>
                  </a:cubicBezTo>
                  <a:cubicBezTo>
                    <a:pt x="600" y="497"/>
                    <a:pt x="600" y="497"/>
                    <a:pt x="600" y="497"/>
                  </a:cubicBezTo>
                  <a:cubicBezTo>
                    <a:pt x="599" y="500"/>
                    <a:pt x="598" y="503"/>
                    <a:pt x="597" y="506"/>
                  </a:cubicBezTo>
                  <a:cubicBezTo>
                    <a:pt x="597" y="506"/>
                    <a:pt x="597" y="506"/>
                    <a:pt x="597" y="506"/>
                  </a:cubicBezTo>
                  <a:cubicBezTo>
                    <a:pt x="597" y="507"/>
                    <a:pt x="597" y="507"/>
                    <a:pt x="596" y="508"/>
                  </a:cubicBezTo>
                  <a:cubicBezTo>
                    <a:pt x="596" y="508"/>
                    <a:pt x="596" y="508"/>
                    <a:pt x="596" y="508"/>
                  </a:cubicBezTo>
                  <a:cubicBezTo>
                    <a:pt x="596" y="509"/>
                    <a:pt x="596" y="510"/>
                    <a:pt x="595" y="510"/>
                  </a:cubicBezTo>
                  <a:cubicBezTo>
                    <a:pt x="595" y="511"/>
                    <a:pt x="595" y="511"/>
                    <a:pt x="595" y="511"/>
                  </a:cubicBezTo>
                  <a:cubicBezTo>
                    <a:pt x="595" y="511"/>
                    <a:pt x="595" y="512"/>
                    <a:pt x="594" y="512"/>
                  </a:cubicBezTo>
                  <a:cubicBezTo>
                    <a:pt x="594" y="513"/>
                    <a:pt x="594" y="513"/>
                    <a:pt x="594" y="513"/>
                  </a:cubicBezTo>
                  <a:cubicBezTo>
                    <a:pt x="594" y="513"/>
                    <a:pt x="594" y="514"/>
                    <a:pt x="593" y="515"/>
                  </a:cubicBezTo>
                  <a:cubicBezTo>
                    <a:pt x="593" y="515"/>
                    <a:pt x="593" y="515"/>
                    <a:pt x="593" y="515"/>
                  </a:cubicBezTo>
                  <a:cubicBezTo>
                    <a:pt x="593" y="516"/>
                    <a:pt x="592" y="518"/>
                    <a:pt x="591" y="519"/>
                  </a:cubicBezTo>
                  <a:cubicBezTo>
                    <a:pt x="591" y="520"/>
                    <a:pt x="591" y="520"/>
                    <a:pt x="591" y="520"/>
                  </a:cubicBezTo>
                  <a:cubicBezTo>
                    <a:pt x="591" y="520"/>
                    <a:pt x="590" y="521"/>
                    <a:pt x="590" y="521"/>
                  </a:cubicBezTo>
                  <a:cubicBezTo>
                    <a:pt x="590" y="522"/>
                    <a:pt x="590" y="522"/>
                    <a:pt x="590" y="522"/>
                  </a:cubicBezTo>
                  <a:cubicBezTo>
                    <a:pt x="589" y="522"/>
                    <a:pt x="589" y="523"/>
                    <a:pt x="589" y="523"/>
                  </a:cubicBezTo>
                  <a:cubicBezTo>
                    <a:pt x="588" y="524"/>
                    <a:pt x="588" y="524"/>
                    <a:pt x="588" y="524"/>
                  </a:cubicBezTo>
                  <a:cubicBezTo>
                    <a:pt x="588" y="524"/>
                    <a:pt x="588" y="525"/>
                    <a:pt x="588" y="525"/>
                  </a:cubicBezTo>
                  <a:cubicBezTo>
                    <a:pt x="587" y="526"/>
                    <a:pt x="587" y="526"/>
                    <a:pt x="587" y="526"/>
                  </a:cubicBezTo>
                  <a:cubicBezTo>
                    <a:pt x="587" y="526"/>
                    <a:pt x="587" y="526"/>
                    <a:pt x="586" y="527"/>
                  </a:cubicBezTo>
                  <a:cubicBezTo>
                    <a:pt x="586" y="527"/>
                    <a:pt x="586" y="527"/>
                    <a:pt x="586" y="528"/>
                  </a:cubicBezTo>
                  <a:cubicBezTo>
                    <a:pt x="586" y="528"/>
                    <a:pt x="585" y="529"/>
                    <a:pt x="585" y="529"/>
                  </a:cubicBezTo>
                  <a:cubicBezTo>
                    <a:pt x="585" y="530"/>
                    <a:pt x="585" y="530"/>
                    <a:pt x="585" y="530"/>
                  </a:cubicBezTo>
                  <a:cubicBezTo>
                    <a:pt x="584" y="530"/>
                    <a:pt x="584" y="531"/>
                    <a:pt x="583" y="531"/>
                  </a:cubicBezTo>
                  <a:cubicBezTo>
                    <a:pt x="583" y="531"/>
                    <a:pt x="583" y="532"/>
                    <a:pt x="583" y="532"/>
                  </a:cubicBezTo>
                  <a:cubicBezTo>
                    <a:pt x="583" y="532"/>
                    <a:pt x="582" y="533"/>
                    <a:pt x="582" y="533"/>
                  </a:cubicBezTo>
                  <a:cubicBezTo>
                    <a:pt x="581" y="534"/>
                    <a:pt x="581" y="534"/>
                    <a:pt x="581" y="534"/>
                  </a:cubicBezTo>
                  <a:cubicBezTo>
                    <a:pt x="581" y="534"/>
                    <a:pt x="581" y="534"/>
                    <a:pt x="581" y="535"/>
                  </a:cubicBezTo>
                  <a:cubicBezTo>
                    <a:pt x="580" y="536"/>
                    <a:pt x="580" y="536"/>
                    <a:pt x="580" y="536"/>
                  </a:cubicBezTo>
                  <a:cubicBezTo>
                    <a:pt x="580" y="536"/>
                    <a:pt x="579" y="536"/>
                    <a:pt x="579" y="537"/>
                  </a:cubicBezTo>
                  <a:cubicBezTo>
                    <a:pt x="579" y="537"/>
                    <a:pt x="579" y="537"/>
                    <a:pt x="578" y="537"/>
                  </a:cubicBezTo>
                  <a:cubicBezTo>
                    <a:pt x="578" y="538"/>
                    <a:pt x="578" y="538"/>
                    <a:pt x="578" y="538"/>
                  </a:cubicBezTo>
                  <a:cubicBezTo>
                    <a:pt x="577" y="538"/>
                    <a:pt x="577" y="539"/>
                    <a:pt x="577" y="539"/>
                  </a:cubicBezTo>
                  <a:cubicBezTo>
                    <a:pt x="577" y="539"/>
                    <a:pt x="577" y="539"/>
                    <a:pt x="577" y="539"/>
                  </a:cubicBezTo>
                  <a:cubicBezTo>
                    <a:pt x="575" y="541"/>
                    <a:pt x="574" y="542"/>
                    <a:pt x="573" y="543"/>
                  </a:cubicBezTo>
                  <a:cubicBezTo>
                    <a:pt x="572" y="544"/>
                    <a:pt x="572" y="544"/>
                    <a:pt x="572" y="544"/>
                  </a:cubicBezTo>
                  <a:cubicBezTo>
                    <a:pt x="572" y="544"/>
                    <a:pt x="572" y="544"/>
                    <a:pt x="571" y="545"/>
                  </a:cubicBezTo>
                  <a:cubicBezTo>
                    <a:pt x="571" y="545"/>
                    <a:pt x="571" y="545"/>
                    <a:pt x="571" y="545"/>
                  </a:cubicBezTo>
                  <a:cubicBezTo>
                    <a:pt x="571" y="545"/>
                    <a:pt x="570" y="546"/>
                    <a:pt x="570" y="546"/>
                  </a:cubicBezTo>
                  <a:cubicBezTo>
                    <a:pt x="569" y="547"/>
                    <a:pt x="569" y="547"/>
                    <a:pt x="569" y="547"/>
                  </a:cubicBezTo>
                  <a:cubicBezTo>
                    <a:pt x="569" y="547"/>
                    <a:pt x="568" y="547"/>
                    <a:pt x="568" y="548"/>
                  </a:cubicBezTo>
                  <a:cubicBezTo>
                    <a:pt x="568" y="548"/>
                    <a:pt x="568" y="548"/>
                    <a:pt x="568" y="548"/>
                  </a:cubicBezTo>
                  <a:cubicBezTo>
                    <a:pt x="567" y="548"/>
                    <a:pt x="567" y="549"/>
                    <a:pt x="566" y="549"/>
                  </a:cubicBezTo>
                  <a:cubicBezTo>
                    <a:pt x="566" y="549"/>
                    <a:pt x="566" y="549"/>
                    <a:pt x="566" y="549"/>
                  </a:cubicBezTo>
                  <a:cubicBezTo>
                    <a:pt x="565" y="550"/>
                    <a:pt x="563" y="552"/>
                    <a:pt x="562" y="553"/>
                  </a:cubicBezTo>
                  <a:cubicBezTo>
                    <a:pt x="561" y="553"/>
                    <a:pt x="561" y="553"/>
                    <a:pt x="561" y="553"/>
                  </a:cubicBezTo>
                  <a:cubicBezTo>
                    <a:pt x="561" y="553"/>
                    <a:pt x="561" y="553"/>
                    <a:pt x="560" y="554"/>
                  </a:cubicBezTo>
                  <a:cubicBezTo>
                    <a:pt x="560" y="554"/>
                    <a:pt x="560" y="554"/>
                    <a:pt x="560" y="554"/>
                  </a:cubicBezTo>
                  <a:cubicBezTo>
                    <a:pt x="559" y="554"/>
                    <a:pt x="559" y="555"/>
                    <a:pt x="558" y="555"/>
                  </a:cubicBezTo>
                  <a:cubicBezTo>
                    <a:pt x="558" y="555"/>
                    <a:pt x="558" y="555"/>
                    <a:pt x="558" y="555"/>
                  </a:cubicBezTo>
                  <a:cubicBezTo>
                    <a:pt x="557" y="556"/>
                    <a:pt x="557" y="556"/>
                    <a:pt x="557" y="556"/>
                  </a:cubicBezTo>
                  <a:cubicBezTo>
                    <a:pt x="556" y="557"/>
                    <a:pt x="556" y="557"/>
                    <a:pt x="556" y="557"/>
                  </a:cubicBezTo>
                  <a:cubicBezTo>
                    <a:pt x="555" y="557"/>
                    <a:pt x="555" y="557"/>
                    <a:pt x="555" y="557"/>
                  </a:cubicBezTo>
                  <a:cubicBezTo>
                    <a:pt x="554" y="558"/>
                    <a:pt x="554" y="558"/>
                    <a:pt x="554" y="558"/>
                  </a:cubicBezTo>
                  <a:cubicBezTo>
                    <a:pt x="552" y="559"/>
                    <a:pt x="551" y="559"/>
                    <a:pt x="549" y="560"/>
                  </a:cubicBezTo>
                  <a:cubicBezTo>
                    <a:pt x="549" y="561"/>
                    <a:pt x="549" y="561"/>
                    <a:pt x="549" y="561"/>
                  </a:cubicBezTo>
                  <a:cubicBezTo>
                    <a:pt x="548" y="561"/>
                    <a:pt x="548" y="561"/>
                    <a:pt x="547" y="561"/>
                  </a:cubicBezTo>
                  <a:cubicBezTo>
                    <a:pt x="547" y="561"/>
                    <a:pt x="547" y="561"/>
                    <a:pt x="547" y="561"/>
                  </a:cubicBezTo>
                  <a:cubicBezTo>
                    <a:pt x="547" y="562"/>
                    <a:pt x="546" y="562"/>
                    <a:pt x="546" y="562"/>
                  </a:cubicBezTo>
                  <a:cubicBezTo>
                    <a:pt x="545" y="562"/>
                    <a:pt x="545" y="562"/>
                    <a:pt x="545" y="562"/>
                  </a:cubicBezTo>
                  <a:cubicBezTo>
                    <a:pt x="544" y="563"/>
                    <a:pt x="544" y="563"/>
                    <a:pt x="544" y="563"/>
                  </a:cubicBezTo>
                  <a:cubicBezTo>
                    <a:pt x="543" y="563"/>
                    <a:pt x="543" y="563"/>
                    <a:pt x="543" y="563"/>
                  </a:cubicBezTo>
                  <a:cubicBezTo>
                    <a:pt x="543" y="564"/>
                    <a:pt x="542" y="564"/>
                    <a:pt x="542" y="564"/>
                  </a:cubicBezTo>
                  <a:cubicBezTo>
                    <a:pt x="541" y="564"/>
                    <a:pt x="541" y="564"/>
                    <a:pt x="541" y="564"/>
                  </a:cubicBezTo>
                  <a:cubicBezTo>
                    <a:pt x="540" y="564"/>
                    <a:pt x="540" y="565"/>
                    <a:pt x="539" y="565"/>
                  </a:cubicBezTo>
                  <a:cubicBezTo>
                    <a:pt x="539" y="565"/>
                    <a:pt x="539" y="565"/>
                    <a:pt x="539" y="565"/>
                  </a:cubicBezTo>
                  <a:cubicBezTo>
                    <a:pt x="538" y="566"/>
                    <a:pt x="536" y="566"/>
                    <a:pt x="534" y="567"/>
                  </a:cubicBezTo>
                  <a:cubicBezTo>
                    <a:pt x="534" y="567"/>
                    <a:pt x="534" y="567"/>
                    <a:pt x="533" y="567"/>
                  </a:cubicBezTo>
                  <a:cubicBezTo>
                    <a:pt x="533" y="567"/>
                    <a:pt x="532" y="567"/>
                    <a:pt x="532" y="567"/>
                  </a:cubicBezTo>
                  <a:cubicBezTo>
                    <a:pt x="531" y="568"/>
                    <a:pt x="531" y="568"/>
                    <a:pt x="531" y="568"/>
                  </a:cubicBezTo>
                  <a:cubicBezTo>
                    <a:pt x="531" y="568"/>
                    <a:pt x="530" y="568"/>
                    <a:pt x="530" y="568"/>
                  </a:cubicBezTo>
                  <a:cubicBezTo>
                    <a:pt x="529" y="568"/>
                    <a:pt x="529" y="568"/>
                    <a:pt x="529" y="568"/>
                  </a:cubicBezTo>
                  <a:cubicBezTo>
                    <a:pt x="528" y="568"/>
                    <a:pt x="528" y="568"/>
                    <a:pt x="528" y="569"/>
                  </a:cubicBezTo>
                  <a:cubicBezTo>
                    <a:pt x="527" y="569"/>
                    <a:pt x="527" y="569"/>
                    <a:pt x="526" y="569"/>
                  </a:cubicBezTo>
                  <a:cubicBezTo>
                    <a:pt x="526" y="569"/>
                    <a:pt x="526" y="569"/>
                    <a:pt x="525" y="569"/>
                  </a:cubicBezTo>
                  <a:cubicBezTo>
                    <a:pt x="525" y="569"/>
                    <a:pt x="525" y="569"/>
                    <a:pt x="525" y="569"/>
                  </a:cubicBezTo>
                  <a:cubicBezTo>
                    <a:pt x="525" y="569"/>
                    <a:pt x="525" y="569"/>
                    <a:pt x="525" y="569"/>
                  </a:cubicBezTo>
                  <a:cubicBezTo>
                    <a:pt x="524" y="569"/>
                    <a:pt x="523" y="570"/>
                    <a:pt x="521" y="570"/>
                  </a:cubicBezTo>
                  <a:cubicBezTo>
                    <a:pt x="521" y="550"/>
                    <a:pt x="521" y="550"/>
                    <a:pt x="521" y="550"/>
                  </a:cubicBezTo>
                  <a:cubicBezTo>
                    <a:pt x="523" y="549"/>
                    <a:pt x="524" y="549"/>
                    <a:pt x="525" y="549"/>
                  </a:cubicBezTo>
                  <a:cubicBezTo>
                    <a:pt x="525" y="548"/>
                    <a:pt x="525" y="548"/>
                    <a:pt x="525" y="548"/>
                  </a:cubicBezTo>
                  <a:cubicBezTo>
                    <a:pt x="556" y="540"/>
                    <a:pt x="579" y="513"/>
                    <a:pt x="583" y="481"/>
                  </a:cubicBezTo>
                  <a:cubicBezTo>
                    <a:pt x="542" y="481"/>
                    <a:pt x="542" y="481"/>
                    <a:pt x="542" y="481"/>
                  </a:cubicBezTo>
                  <a:cubicBezTo>
                    <a:pt x="542" y="491"/>
                    <a:pt x="542" y="491"/>
                    <a:pt x="542" y="491"/>
                  </a:cubicBezTo>
                  <a:cubicBezTo>
                    <a:pt x="568" y="491"/>
                    <a:pt x="568" y="491"/>
                    <a:pt x="568" y="491"/>
                  </a:cubicBezTo>
                  <a:cubicBezTo>
                    <a:pt x="566" y="497"/>
                    <a:pt x="563" y="503"/>
                    <a:pt x="559" y="509"/>
                  </a:cubicBezTo>
                  <a:cubicBezTo>
                    <a:pt x="513" y="509"/>
                    <a:pt x="513" y="509"/>
                    <a:pt x="513" y="509"/>
                  </a:cubicBezTo>
                  <a:cubicBezTo>
                    <a:pt x="513" y="518"/>
                    <a:pt x="513" y="518"/>
                    <a:pt x="513" y="518"/>
                  </a:cubicBezTo>
                  <a:cubicBezTo>
                    <a:pt x="550" y="518"/>
                    <a:pt x="550" y="518"/>
                    <a:pt x="550" y="518"/>
                  </a:cubicBezTo>
                  <a:cubicBezTo>
                    <a:pt x="540" y="528"/>
                    <a:pt x="528" y="535"/>
                    <a:pt x="513" y="537"/>
                  </a:cubicBezTo>
                  <a:cubicBezTo>
                    <a:pt x="513" y="539"/>
                    <a:pt x="513" y="539"/>
                    <a:pt x="513" y="539"/>
                  </a:cubicBezTo>
                  <a:cubicBezTo>
                    <a:pt x="513" y="548"/>
                    <a:pt x="513" y="548"/>
                    <a:pt x="513" y="548"/>
                  </a:cubicBezTo>
                  <a:cubicBezTo>
                    <a:pt x="513" y="551"/>
                    <a:pt x="513" y="551"/>
                    <a:pt x="513" y="551"/>
                  </a:cubicBezTo>
                  <a:cubicBezTo>
                    <a:pt x="513" y="551"/>
                    <a:pt x="513" y="551"/>
                    <a:pt x="513" y="551"/>
                  </a:cubicBezTo>
                  <a:cubicBezTo>
                    <a:pt x="513" y="571"/>
                    <a:pt x="513" y="571"/>
                    <a:pt x="513" y="571"/>
                  </a:cubicBezTo>
                  <a:cubicBezTo>
                    <a:pt x="513" y="571"/>
                    <a:pt x="513" y="571"/>
                    <a:pt x="513" y="571"/>
                  </a:cubicBezTo>
                  <a:cubicBezTo>
                    <a:pt x="510" y="571"/>
                    <a:pt x="506" y="572"/>
                    <a:pt x="503" y="572"/>
                  </a:cubicBezTo>
                  <a:cubicBezTo>
                    <a:pt x="500" y="572"/>
                    <a:pt x="496" y="571"/>
                    <a:pt x="493" y="571"/>
                  </a:cubicBezTo>
                  <a:cubicBezTo>
                    <a:pt x="493" y="571"/>
                    <a:pt x="493" y="571"/>
                    <a:pt x="493" y="571"/>
                  </a:cubicBezTo>
                  <a:cubicBezTo>
                    <a:pt x="493" y="551"/>
                    <a:pt x="493" y="551"/>
                    <a:pt x="493" y="551"/>
                  </a:cubicBezTo>
                  <a:cubicBezTo>
                    <a:pt x="493" y="551"/>
                    <a:pt x="493" y="551"/>
                    <a:pt x="493" y="551"/>
                  </a:cubicBezTo>
                  <a:cubicBezTo>
                    <a:pt x="493" y="548"/>
                    <a:pt x="493" y="548"/>
                    <a:pt x="493" y="548"/>
                  </a:cubicBezTo>
                  <a:cubicBezTo>
                    <a:pt x="493" y="544"/>
                    <a:pt x="493" y="544"/>
                    <a:pt x="493" y="544"/>
                  </a:cubicBezTo>
                  <a:cubicBezTo>
                    <a:pt x="493" y="537"/>
                    <a:pt x="493" y="537"/>
                    <a:pt x="493" y="537"/>
                  </a:cubicBezTo>
                  <a:cubicBezTo>
                    <a:pt x="478" y="535"/>
                    <a:pt x="465" y="528"/>
                    <a:pt x="455" y="518"/>
                  </a:cubicBezTo>
                  <a:cubicBezTo>
                    <a:pt x="493" y="518"/>
                    <a:pt x="493" y="518"/>
                    <a:pt x="493" y="518"/>
                  </a:cubicBezTo>
                  <a:cubicBezTo>
                    <a:pt x="493" y="509"/>
                    <a:pt x="493" y="509"/>
                    <a:pt x="493" y="509"/>
                  </a:cubicBezTo>
                  <a:cubicBezTo>
                    <a:pt x="447" y="509"/>
                    <a:pt x="447" y="509"/>
                    <a:pt x="447" y="509"/>
                  </a:cubicBezTo>
                  <a:cubicBezTo>
                    <a:pt x="443" y="503"/>
                    <a:pt x="440" y="497"/>
                    <a:pt x="438" y="491"/>
                  </a:cubicBezTo>
                  <a:cubicBezTo>
                    <a:pt x="464" y="491"/>
                    <a:pt x="464" y="491"/>
                    <a:pt x="464" y="491"/>
                  </a:cubicBezTo>
                  <a:cubicBezTo>
                    <a:pt x="464" y="481"/>
                    <a:pt x="464" y="481"/>
                    <a:pt x="464" y="481"/>
                  </a:cubicBezTo>
                  <a:cubicBezTo>
                    <a:pt x="424" y="481"/>
                    <a:pt x="424" y="481"/>
                    <a:pt x="424" y="481"/>
                  </a:cubicBezTo>
                  <a:cubicBezTo>
                    <a:pt x="427" y="513"/>
                    <a:pt x="450" y="540"/>
                    <a:pt x="481" y="548"/>
                  </a:cubicBezTo>
                  <a:cubicBezTo>
                    <a:pt x="481" y="549"/>
                    <a:pt x="481" y="549"/>
                    <a:pt x="481" y="549"/>
                  </a:cubicBezTo>
                  <a:cubicBezTo>
                    <a:pt x="482" y="549"/>
                    <a:pt x="484" y="549"/>
                    <a:pt x="485" y="550"/>
                  </a:cubicBezTo>
                  <a:cubicBezTo>
                    <a:pt x="485" y="570"/>
                    <a:pt x="485" y="570"/>
                    <a:pt x="485" y="570"/>
                  </a:cubicBezTo>
                  <a:cubicBezTo>
                    <a:pt x="484" y="570"/>
                    <a:pt x="482" y="569"/>
                    <a:pt x="481" y="569"/>
                  </a:cubicBezTo>
                  <a:cubicBezTo>
                    <a:pt x="481" y="569"/>
                    <a:pt x="481" y="569"/>
                    <a:pt x="481" y="569"/>
                  </a:cubicBezTo>
                  <a:cubicBezTo>
                    <a:pt x="480" y="569"/>
                    <a:pt x="479" y="569"/>
                    <a:pt x="478" y="568"/>
                  </a:cubicBezTo>
                  <a:cubicBezTo>
                    <a:pt x="478" y="568"/>
                    <a:pt x="478" y="568"/>
                    <a:pt x="478" y="568"/>
                  </a:cubicBezTo>
                  <a:cubicBezTo>
                    <a:pt x="477" y="568"/>
                    <a:pt x="476" y="568"/>
                    <a:pt x="476" y="568"/>
                  </a:cubicBezTo>
                  <a:cubicBezTo>
                    <a:pt x="476" y="568"/>
                    <a:pt x="476" y="568"/>
                    <a:pt x="476" y="568"/>
                  </a:cubicBezTo>
                  <a:cubicBezTo>
                    <a:pt x="475" y="568"/>
                    <a:pt x="474" y="567"/>
                    <a:pt x="473" y="567"/>
                  </a:cubicBezTo>
                  <a:cubicBezTo>
                    <a:pt x="473" y="567"/>
                    <a:pt x="473" y="567"/>
                    <a:pt x="473" y="567"/>
                  </a:cubicBezTo>
                  <a:cubicBezTo>
                    <a:pt x="470" y="566"/>
                    <a:pt x="467" y="565"/>
                    <a:pt x="464" y="564"/>
                  </a:cubicBezTo>
                  <a:cubicBezTo>
                    <a:pt x="464" y="564"/>
                    <a:pt x="464" y="564"/>
                    <a:pt x="464" y="564"/>
                  </a:cubicBezTo>
                  <a:cubicBezTo>
                    <a:pt x="428" y="549"/>
                    <a:pt x="403" y="513"/>
                    <a:pt x="403" y="471"/>
                  </a:cubicBezTo>
                  <a:cubicBezTo>
                    <a:pt x="403" y="469"/>
                    <a:pt x="403" y="466"/>
                    <a:pt x="403" y="464"/>
                  </a:cubicBezTo>
                  <a:cubicBezTo>
                    <a:pt x="403" y="464"/>
                    <a:pt x="403" y="464"/>
                    <a:pt x="403" y="464"/>
                  </a:cubicBezTo>
                  <a:cubicBezTo>
                    <a:pt x="423" y="464"/>
                    <a:pt x="423" y="464"/>
                    <a:pt x="423" y="464"/>
                  </a:cubicBezTo>
                  <a:cubicBezTo>
                    <a:pt x="423" y="464"/>
                    <a:pt x="423" y="464"/>
                    <a:pt x="423" y="464"/>
                  </a:cubicBezTo>
                  <a:cubicBezTo>
                    <a:pt x="464" y="464"/>
                    <a:pt x="464" y="464"/>
                    <a:pt x="464" y="464"/>
                  </a:cubicBezTo>
                  <a:cubicBezTo>
                    <a:pt x="464" y="452"/>
                    <a:pt x="464" y="452"/>
                    <a:pt x="464" y="452"/>
                  </a:cubicBezTo>
                  <a:cubicBezTo>
                    <a:pt x="425" y="452"/>
                    <a:pt x="425" y="452"/>
                    <a:pt x="425" y="452"/>
                  </a:cubicBezTo>
                  <a:cubicBezTo>
                    <a:pt x="425" y="452"/>
                    <a:pt x="425" y="452"/>
                    <a:pt x="425" y="452"/>
                  </a:cubicBezTo>
                  <a:cubicBezTo>
                    <a:pt x="405" y="452"/>
                    <a:pt x="405" y="452"/>
                    <a:pt x="405" y="452"/>
                  </a:cubicBezTo>
                  <a:cubicBezTo>
                    <a:pt x="405" y="452"/>
                    <a:pt x="405" y="452"/>
                    <a:pt x="405" y="452"/>
                  </a:cubicBezTo>
                  <a:cubicBezTo>
                    <a:pt x="406" y="447"/>
                    <a:pt x="407" y="441"/>
                    <a:pt x="410" y="436"/>
                  </a:cubicBezTo>
                  <a:cubicBezTo>
                    <a:pt x="410" y="436"/>
                    <a:pt x="410" y="436"/>
                    <a:pt x="410" y="436"/>
                  </a:cubicBezTo>
                  <a:cubicBezTo>
                    <a:pt x="431" y="436"/>
                    <a:pt x="431" y="436"/>
                    <a:pt x="431" y="436"/>
                  </a:cubicBezTo>
                  <a:cubicBezTo>
                    <a:pt x="432" y="436"/>
                    <a:pt x="432" y="436"/>
                    <a:pt x="432" y="436"/>
                  </a:cubicBezTo>
                  <a:cubicBezTo>
                    <a:pt x="464" y="436"/>
                    <a:pt x="464" y="436"/>
                    <a:pt x="464" y="436"/>
                  </a:cubicBezTo>
                  <a:cubicBezTo>
                    <a:pt x="479" y="436"/>
                    <a:pt x="479" y="436"/>
                    <a:pt x="479" y="436"/>
                  </a:cubicBezTo>
                  <a:cubicBezTo>
                    <a:pt x="481" y="436"/>
                    <a:pt x="481" y="436"/>
                    <a:pt x="481" y="436"/>
                  </a:cubicBezTo>
                  <a:cubicBezTo>
                    <a:pt x="481" y="452"/>
                    <a:pt x="481" y="452"/>
                    <a:pt x="481" y="452"/>
                  </a:cubicBezTo>
                  <a:cubicBezTo>
                    <a:pt x="481" y="464"/>
                    <a:pt x="481" y="464"/>
                    <a:pt x="481" y="464"/>
                  </a:cubicBezTo>
                  <a:cubicBezTo>
                    <a:pt x="493" y="464"/>
                    <a:pt x="493" y="464"/>
                    <a:pt x="493" y="464"/>
                  </a:cubicBezTo>
                  <a:cubicBezTo>
                    <a:pt x="493" y="436"/>
                    <a:pt x="493" y="436"/>
                    <a:pt x="493" y="436"/>
                  </a:cubicBezTo>
                  <a:cubicBezTo>
                    <a:pt x="493" y="424"/>
                    <a:pt x="493" y="424"/>
                    <a:pt x="493" y="424"/>
                  </a:cubicBezTo>
                  <a:cubicBezTo>
                    <a:pt x="479" y="424"/>
                    <a:pt x="479" y="424"/>
                    <a:pt x="479" y="424"/>
                  </a:cubicBezTo>
                  <a:cubicBezTo>
                    <a:pt x="439" y="424"/>
                    <a:pt x="439" y="424"/>
                    <a:pt x="439" y="424"/>
                  </a:cubicBezTo>
                  <a:cubicBezTo>
                    <a:pt x="439" y="424"/>
                    <a:pt x="439" y="424"/>
                    <a:pt x="439" y="424"/>
                  </a:cubicBezTo>
                  <a:cubicBezTo>
                    <a:pt x="415" y="424"/>
                    <a:pt x="415" y="424"/>
                    <a:pt x="415" y="424"/>
                  </a:cubicBezTo>
                  <a:cubicBezTo>
                    <a:pt x="415" y="424"/>
                    <a:pt x="415" y="424"/>
                    <a:pt x="415" y="424"/>
                  </a:cubicBezTo>
                  <a:cubicBezTo>
                    <a:pt x="428" y="399"/>
                    <a:pt x="452" y="380"/>
                    <a:pt x="481" y="374"/>
                  </a:cubicBezTo>
                  <a:cubicBezTo>
                    <a:pt x="481" y="374"/>
                    <a:pt x="481" y="374"/>
                    <a:pt x="481" y="374"/>
                  </a:cubicBezTo>
                  <a:cubicBezTo>
                    <a:pt x="482" y="373"/>
                    <a:pt x="484" y="373"/>
                    <a:pt x="485" y="373"/>
                  </a:cubicBezTo>
                  <a:cubicBezTo>
                    <a:pt x="485" y="393"/>
                    <a:pt x="485" y="393"/>
                    <a:pt x="485" y="393"/>
                  </a:cubicBezTo>
                  <a:cubicBezTo>
                    <a:pt x="484" y="394"/>
                    <a:pt x="482" y="394"/>
                    <a:pt x="481" y="394"/>
                  </a:cubicBezTo>
                  <a:cubicBezTo>
                    <a:pt x="481" y="395"/>
                    <a:pt x="481" y="395"/>
                    <a:pt x="481" y="395"/>
                  </a:cubicBezTo>
                  <a:cubicBezTo>
                    <a:pt x="472" y="397"/>
                    <a:pt x="463" y="401"/>
                    <a:pt x="456" y="407"/>
                  </a:cubicBezTo>
                  <a:cubicBezTo>
                    <a:pt x="493" y="407"/>
                    <a:pt x="493" y="407"/>
                    <a:pt x="493" y="407"/>
                  </a:cubicBezTo>
                  <a:cubicBezTo>
                    <a:pt x="493" y="401"/>
                    <a:pt x="493" y="401"/>
                    <a:pt x="493" y="401"/>
                  </a:cubicBezTo>
                  <a:cubicBezTo>
                    <a:pt x="493" y="396"/>
                    <a:pt x="493" y="396"/>
                    <a:pt x="493" y="396"/>
                  </a:cubicBezTo>
                  <a:cubicBezTo>
                    <a:pt x="493" y="392"/>
                    <a:pt x="493" y="392"/>
                    <a:pt x="493" y="392"/>
                  </a:cubicBezTo>
                  <a:cubicBezTo>
                    <a:pt x="493" y="392"/>
                    <a:pt x="493" y="392"/>
                    <a:pt x="493" y="392"/>
                  </a:cubicBezTo>
                  <a:cubicBezTo>
                    <a:pt x="493" y="372"/>
                    <a:pt x="493" y="372"/>
                    <a:pt x="493" y="372"/>
                  </a:cubicBezTo>
                  <a:cubicBezTo>
                    <a:pt x="493" y="372"/>
                    <a:pt x="493" y="372"/>
                    <a:pt x="493" y="372"/>
                  </a:cubicBezTo>
                  <a:cubicBezTo>
                    <a:pt x="496" y="371"/>
                    <a:pt x="500" y="371"/>
                    <a:pt x="503" y="371"/>
                  </a:cubicBezTo>
                  <a:close/>
                  <a:moveTo>
                    <a:pt x="107" y="485"/>
                  </a:moveTo>
                  <a:cubicBezTo>
                    <a:pt x="116" y="485"/>
                    <a:pt x="122" y="491"/>
                    <a:pt x="122" y="500"/>
                  </a:cubicBezTo>
                  <a:cubicBezTo>
                    <a:pt x="122" y="508"/>
                    <a:pt x="116" y="515"/>
                    <a:pt x="107" y="515"/>
                  </a:cubicBezTo>
                  <a:cubicBezTo>
                    <a:pt x="99" y="515"/>
                    <a:pt x="92" y="508"/>
                    <a:pt x="92" y="500"/>
                  </a:cubicBezTo>
                  <a:cubicBezTo>
                    <a:pt x="92" y="491"/>
                    <a:pt x="99" y="485"/>
                    <a:pt x="107" y="485"/>
                  </a:cubicBezTo>
                  <a:close/>
                  <a:moveTo>
                    <a:pt x="899" y="485"/>
                  </a:moveTo>
                  <a:cubicBezTo>
                    <a:pt x="907" y="485"/>
                    <a:pt x="914" y="491"/>
                    <a:pt x="914" y="500"/>
                  </a:cubicBezTo>
                  <a:cubicBezTo>
                    <a:pt x="914" y="508"/>
                    <a:pt x="907" y="515"/>
                    <a:pt x="899" y="515"/>
                  </a:cubicBezTo>
                  <a:cubicBezTo>
                    <a:pt x="891" y="515"/>
                    <a:pt x="884" y="508"/>
                    <a:pt x="884" y="500"/>
                  </a:cubicBezTo>
                  <a:cubicBezTo>
                    <a:pt x="884" y="491"/>
                    <a:pt x="891" y="485"/>
                    <a:pt x="899" y="485"/>
                  </a:cubicBezTo>
                  <a:close/>
                  <a:moveTo>
                    <a:pt x="143" y="603"/>
                  </a:moveTo>
                  <a:cubicBezTo>
                    <a:pt x="145" y="603"/>
                    <a:pt x="145" y="603"/>
                    <a:pt x="145" y="603"/>
                  </a:cubicBezTo>
                  <a:cubicBezTo>
                    <a:pt x="153" y="628"/>
                    <a:pt x="153" y="628"/>
                    <a:pt x="153" y="628"/>
                  </a:cubicBezTo>
                  <a:cubicBezTo>
                    <a:pt x="151" y="629"/>
                    <a:pt x="151" y="629"/>
                    <a:pt x="151" y="629"/>
                  </a:cubicBezTo>
                  <a:cubicBezTo>
                    <a:pt x="151" y="627"/>
                    <a:pt x="151" y="627"/>
                    <a:pt x="151" y="627"/>
                  </a:cubicBezTo>
                  <a:cubicBezTo>
                    <a:pt x="150" y="624"/>
                    <a:pt x="149" y="623"/>
                    <a:pt x="147" y="622"/>
                  </a:cubicBezTo>
                  <a:cubicBezTo>
                    <a:pt x="146" y="622"/>
                    <a:pt x="143" y="622"/>
                    <a:pt x="140" y="623"/>
                  </a:cubicBezTo>
                  <a:cubicBezTo>
                    <a:pt x="110" y="633"/>
                    <a:pt x="110" y="633"/>
                    <a:pt x="110" y="633"/>
                  </a:cubicBezTo>
                  <a:cubicBezTo>
                    <a:pt x="106" y="634"/>
                    <a:pt x="102" y="635"/>
                    <a:pt x="99" y="635"/>
                  </a:cubicBezTo>
                  <a:cubicBezTo>
                    <a:pt x="96" y="635"/>
                    <a:pt x="93" y="634"/>
                    <a:pt x="90" y="632"/>
                  </a:cubicBezTo>
                  <a:cubicBezTo>
                    <a:pt x="87" y="630"/>
                    <a:pt x="85" y="628"/>
                    <a:pt x="84" y="624"/>
                  </a:cubicBezTo>
                  <a:cubicBezTo>
                    <a:pt x="83" y="622"/>
                    <a:pt x="83" y="619"/>
                    <a:pt x="84" y="617"/>
                  </a:cubicBezTo>
                  <a:cubicBezTo>
                    <a:pt x="85" y="615"/>
                    <a:pt x="86" y="614"/>
                    <a:pt x="88" y="613"/>
                  </a:cubicBezTo>
                  <a:cubicBezTo>
                    <a:pt x="89" y="613"/>
                    <a:pt x="91" y="613"/>
                    <a:pt x="92" y="613"/>
                  </a:cubicBezTo>
                  <a:cubicBezTo>
                    <a:pt x="93" y="614"/>
                    <a:pt x="94" y="615"/>
                    <a:pt x="94" y="616"/>
                  </a:cubicBezTo>
                  <a:cubicBezTo>
                    <a:pt x="94" y="617"/>
                    <a:pt x="94" y="618"/>
                    <a:pt x="94" y="619"/>
                  </a:cubicBezTo>
                  <a:cubicBezTo>
                    <a:pt x="94" y="620"/>
                    <a:pt x="92" y="621"/>
                    <a:pt x="90" y="623"/>
                  </a:cubicBezTo>
                  <a:cubicBezTo>
                    <a:pt x="89" y="625"/>
                    <a:pt x="88" y="626"/>
                    <a:pt x="88" y="627"/>
                  </a:cubicBezTo>
                  <a:cubicBezTo>
                    <a:pt x="89" y="628"/>
                    <a:pt x="89" y="628"/>
                    <a:pt x="91" y="629"/>
                  </a:cubicBezTo>
                  <a:cubicBezTo>
                    <a:pt x="92" y="629"/>
                    <a:pt x="94" y="629"/>
                    <a:pt x="96" y="628"/>
                  </a:cubicBezTo>
                  <a:cubicBezTo>
                    <a:pt x="137" y="615"/>
                    <a:pt x="137" y="615"/>
                    <a:pt x="137" y="615"/>
                  </a:cubicBezTo>
                  <a:cubicBezTo>
                    <a:pt x="140" y="614"/>
                    <a:pt x="142" y="613"/>
                    <a:pt x="143" y="612"/>
                  </a:cubicBezTo>
                  <a:cubicBezTo>
                    <a:pt x="143" y="612"/>
                    <a:pt x="144" y="611"/>
                    <a:pt x="144" y="610"/>
                  </a:cubicBezTo>
                  <a:cubicBezTo>
                    <a:pt x="144" y="608"/>
                    <a:pt x="144" y="607"/>
                    <a:pt x="144" y="605"/>
                  </a:cubicBezTo>
                  <a:cubicBezTo>
                    <a:pt x="143" y="603"/>
                    <a:pt x="143" y="603"/>
                    <a:pt x="143" y="603"/>
                  </a:cubicBezTo>
                  <a:close/>
                  <a:moveTo>
                    <a:pt x="113" y="691"/>
                  </a:moveTo>
                  <a:cubicBezTo>
                    <a:pt x="112" y="692"/>
                    <a:pt x="112" y="692"/>
                    <a:pt x="112" y="692"/>
                  </a:cubicBezTo>
                  <a:cubicBezTo>
                    <a:pt x="101" y="667"/>
                    <a:pt x="101" y="667"/>
                    <a:pt x="101" y="667"/>
                  </a:cubicBezTo>
                  <a:cubicBezTo>
                    <a:pt x="102" y="667"/>
                    <a:pt x="102" y="667"/>
                    <a:pt x="102" y="667"/>
                  </a:cubicBezTo>
                  <a:cubicBezTo>
                    <a:pt x="103" y="669"/>
                    <a:pt x="103" y="669"/>
                    <a:pt x="103" y="669"/>
                  </a:cubicBezTo>
                  <a:cubicBezTo>
                    <a:pt x="104" y="671"/>
                    <a:pt x="106" y="673"/>
                    <a:pt x="108" y="673"/>
                  </a:cubicBezTo>
                  <a:cubicBezTo>
                    <a:pt x="109" y="673"/>
                    <a:pt x="111" y="673"/>
                    <a:pt x="115" y="671"/>
                  </a:cubicBezTo>
                  <a:cubicBezTo>
                    <a:pt x="152" y="655"/>
                    <a:pt x="152" y="655"/>
                    <a:pt x="152" y="655"/>
                  </a:cubicBezTo>
                  <a:cubicBezTo>
                    <a:pt x="155" y="653"/>
                    <a:pt x="156" y="652"/>
                    <a:pt x="157" y="652"/>
                  </a:cubicBezTo>
                  <a:cubicBezTo>
                    <a:pt x="158" y="651"/>
                    <a:pt x="158" y="650"/>
                    <a:pt x="158" y="649"/>
                  </a:cubicBezTo>
                  <a:cubicBezTo>
                    <a:pt x="158" y="647"/>
                    <a:pt x="158" y="646"/>
                    <a:pt x="158" y="645"/>
                  </a:cubicBezTo>
                  <a:cubicBezTo>
                    <a:pt x="157" y="643"/>
                    <a:pt x="157" y="643"/>
                    <a:pt x="157" y="643"/>
                  </a:cubicBezTo>
                  <a:cubicBezTo>
                    <a:pt x="158" y="642"/>
                    <a:pt x="158" y="642"/>
                    <a:pt x="158" y="642"/>
                  </a:cubicBezTo>
                  <a:cubicBezTo>
                    <a:pt x="169" y="667"/>
                    <a:pt x="169" y="667"/>
                    <a:pt x="169" y="667"/>
                  </a:cubicBezTo>
                  <a:cubicBezTo>
                    <a:pt x="168" y="667"/>
                    <a:pt x="168" y="667"/>
                    <a:pt x="168" y="667"/>
                  </a:cubicBezTo>
                  <a:cubicBezTo>
                    <a:pt x="167" y="665"/>
                    <a:pt x="167" y="665"/>
                    <a:pt x="167" y="665"/>
                  </a:cubicBezTo>
                  <a:cubicBezTo>
                    <a:pt x="166" y="663"/>
                    <a:pt x="164" y="661"/>
                    <a:pt x="162" y="661"/>
                  </a:cubicBezTo>
                  <a:cubicBezTo>
                    <a:pt x="161" y="661"/>
                    <a:pt x="159" y="661"/>
                    <a:pt x="155" y="663"/>
                  </a:cubicBezTo>
                  <a:cubicBezTo>
                    <a:pt x="118" y="679"/>
                    <a:pt x="118" y="679"/>
                    <a:pt x="118" y="679"/>
                  </a:cubicBezTo>
                  <a:cubicBezTo>
                    <a:pt x="115" y="681"/>
                    <a:pt x="114" y="682"/>
                    <a:pt x="113" y="682"/>
                  </a:cubicBezTo>
                  <a:cubicBezTo>
                    <a:pt x="112" y="683"/>
                    <a:pt x="112" y="684"/>
                    <a:pt x="112" y="685"/>
                  </a:cubicBezTo>
                  <a:cubicBezTo>
                    <a:pt x="112" y="686"/>
                    <a:pt x="112" y="688"/>
                    <a:pt x="112" y="689"/>
                  </a:cubicBezTo>
                  <a:cubicBezTo>
                    <a:pt x="113" y="691"/>
                    <a:pt x="113" y="691"/>
                    <a:pt x="113" y="691"/>
                  </a:cubicBezTo>
                  <a:close/>
                  <a:moveTo>
                    <a:pt x="175" y="677"/>
                  </a:moveTo>
                  <a:cubicBezTo>
                    <a:pt x="184" y="691"/>
                    <a:pt x="184" y="691"/>
                    <a:pt x="184" y="691"/>
                  </a:cubicBezTo>
                  <a:cubicBezTo>
                    <a:pt x="164" y="749"/>
                    <a:pt x="164" y="749"/>
                    <a:pt x="164" y="749"/>
                  </a:cubicBezTo>
                  <a:cubicBezTo>
                    <a:pt x="195" y="729"/>
                    <a:pt x="195" y="729"/>
                    <a:pt x="195" y="729"/>
                  </a:cubicBezTo>
                  <a:cubicBezTo>
                    <a:pt x="198" y="727"/>
                    <a:pt x="200" y="726"/>
                    <a:pt x="200" y="724"/>
                  </a:cubicBezTo>
                  <a:cubicBezTo>
                    <a:pt x="201" y="723"/>
                    <a:pt x="200" y="721"/>
                    <a:pt x="199" y="719"/>
                  </a:cubicBezTo>
                  <a:cubicBezTo>
                    <a:pt x="198" y="717"/>
                    <a:pt x="198" y="717"/>
                    <a:pt x="198" y="717"/>
                  </a:cubicBezTo>
                  <a:cubicBezTo>
                    <a:pt x="199" y="716"/>
                    <a:pt x="199" y="716"/>
                    <a:pt x="199" y="716"/>
                  </a:cubicBezTo>
                  <a:cubicBezTo>
                    <a:pt x="211" y="735"/>
                    <a:pt x="211" y="735"/>
                    <a:pt x="211" y="735"/>
                  </a:cubicBezTo>
                  <a:cubicBezTo>
                    <a:pt x="209" y="735"/>
                    <a:pt x="209" y="735"/>
                    <a:pt x="209" y="735"/>
                  </a:cubicBezTo>
                  <a:cubicBezTo>
                    <a:pt x="208" y="734"/>
                    <a:pt x="208" y="734"/>
                    <a:pt x="208" y="734"/>
                  </a:cubicBezTo>
                  <a:cubicBezTo>
                    <a:pt x="207" y="731"/>
                    <a:pt x="205" y="730"/>
                    <a:pt x="203" y="730"/>
                  </a:cubicBezTo>
                  <a:cubicBezTo>
                    <a:pt x="202" y="730"/>
                    <a:pt x="200" y="731"/>
                    <a:pt x="197" y="733"/>
                  </a:cubicBezTo>
                  <a:cubicBezTo>
                    <a:pt x="152" y="761"/>
                    <a:pt x="152" y="761"/>
                    <a:pt x="152" y="761"/>
                  </a:cubicBezTo>
                  <a:cubicBezTo>
                    <a:pt x="151" y="759"/>
                    <a:pt x="151" y="759"/>
                    <a:pt x="151" y="759"/>
                  </a:cubicBezTo>
                  <a:cubicBezTo>
                    <a:pt x="172" y="697"/>
                    <a:pt x="172" y="697"/>
                    <a:pt x="172" y="697"/>
                  </a:cubicBezTo>
                  <a:cubicBezTo>
                    <a:pt x="139" y="718"/>
                    <a:pt x="139" y="718"/>
                    <a:pt x="139" y="718"/>
                  </a:cubicBezTo>
                  <a:cubicBezTo>
                    <a:pt x="136" y="720"/>
                    <a:pt x="134" y="722"/>
                    <a:pt x="134" y="723"/>
                  </a:cubicBezTo>
                  <a:cubicBezTo>
                    <a:pt x="133" y="725"/>
                    <a:pt x="134" y="726"/>
                    <a:pt x="135" y="728"/>
                  </a:cubicBezTo>
                  <a:cubicBezTo>
                    <a:pt x="136" y="730"/>
                    <a:pt x="136" y="730"/>
                    <a:pt x="136" y="730"/>
                  </a:cubicBezTo>
                  <a:cubicBezTo>
                    <a:pt x="135" y="731"/>
                    <a:pt x="135" y="731"/>
                    <a:pt x="135" y="731"/>
                  </a:cubicBezTo>
                  <a:cubicBezTo>
                    <a:pt x="123" y="713"/>
                    <a:pt x="123" y="713"/>
                    <a:pt x="123" y="713"/>
                  </a:cubicBezTo>
                  <a:cubicBezTo>
                    <a:pt x="125" y="712"/>
                    <a:pt x="125" y="712"/>
                    <a:pt x="125" y="712"/>
                  </a:cubicBezTo>
                  <a:cubicBezTo>
                    <a:pt x="126" y="714"/>
                    <a:pt x="126" y="714"/>
                    <a:pt x="126" y="714"/>
                  </a:cubicBezTo>
                  <a:cubicBezTo>
                    <a:pt x="127" y="716"/>
                    <a:pt x="129" y="717"/>
                    <a:pt x="131" y="717"/>
                  </a:cubicBezTo>
                  <a:cubicBezTo>
                    <a:pt x="132" y="717"/>
                    <a:pt x="134" y="716"/>
                    <a:pt x="137" y="715"/>
                  </a:cubicBezTo>
                  <a:cubicBezTo>
                    <a:pt x="174" y="691"/>
                    <a:pt x="174" y="691"/>
                    <a:pt x="174" y="691"/>
                  </a:cubicBezTo>
                  <a:cubicBezTo>
                    <a:pt x="175" y="689"/>
                    <a:pt x="175" y="687"/>
                    <a:pt x="175" y="686"/>
                  </a:cubicBezTo>
                  <a:cubicBezTo>
                    <a:pt x="176" y="684"/>
                    <a:pt x="175" y="683"/>
                    <a:pt x="175" y="681"/>
                  </a:cubicBezTo>
                  <a:cubicBezTo>
                    <a:pt x="175" y="680"/>
                    <a:pt x="174" y="679"/>
                    <a:pt x="173" y="677"/>
                  </a:cubicBezTo>
                  <a:cubicBezTo>
                    <a:pt x="175" y="677"/>
                    <a:pt x="175" y="677"/>
                    <a:pt x="175" y="677"/>
                  </a:cubicBezTo>
                  <a:close/>
                  <a:moveTo>
                    <a:pt x="216" y="799"/>
                  </a:moveTo>
                  <a:cubicBezTo>
                    <a:pt x="199" y="782"/>
                    <a:pt x="199" y="782"/>
                    <a:pt x="199" y="782"/>
                  </a:cubicBezTo>
                  <a:cubicBezTo>
                    <a:pt x="189" y="786"/>
                    <a:pt x="189" y="786"/>
                    <a:pt x="189" y="786"/>
                  </a:cubicBezTo>
                  <a:cubicBezTo>
                    <a:pt x="186" y="787"/>
                    <a:pt x="185" y="788"/>
                    <a:pt x="184" y="789"/>
                  </a:cubicBezTo>
                  <a:cubicBezTo>
                    <a:pt x="183" y="790"/>
                    <a:pt x="183" y="791"/>
                    <a:pt x="183" y="792"/>
                  </a:cubicBezTo>
                  <a:cubicBezTo>
                    <a:pt x="183" y="793"/>
                    <a:pt x="184" y="795"/>
                    <a:pt x="186" y="797"/>
                  </a:cubicBezTo>
                  <a:cubicBezTo>
                    <a:pt x="185" y="798"/>
                    <a:pt x="185" y="798"/>
                    <a:pt x="185" y="798"/>
                  </a:cubicBezTo>
                  <a:cubicBezTo>
                    <a:pt x="171" y="784"/>
                    <a:pt x="171" y="784"/>
                    <a:pt x="171" y="784"/>
                  </a:cubicBezTo>
                  <a:cubicBezTo>
                    <a:pt x="172" y="783"/>
                    <a:pt x="172" y="783"/>
                    <a:pt x="172" y="783"/>
                  </a:cubicBezTo>
                  <a:cubicBezTo>
                    <a:pt x="174" y="785"/>
                    <a:pt x="176" y="785"/>
                    <a:pt x="177" y="785"/>
                  </a:cubicBezTo>
                  <a:cubicBezTo>
                    <a:pt x="179" y="785"/>
                    <a:pt x="183" y="785"/>
                    <a:pt x="187" y="783"/>
                  </a:cubicBezTo>
                  <a:cubicBezTo>
                    <a:pt x="239" y="761"/>
                    <a:pt x="239" y="761"/>
                    <a:pt x="239" y="761"/>
                  </a:cubicBezTo>
                  <a:cubicBezTo>
                    <a:pt x="240" y="762"/>
                    <a:pt x="240" y="762"/>
                    <a:pt x="240" y="762"/>
                  </a:cubicBezTo>
                  <a:cubicBezTo>
                    <a:pt x="220" y="815"/>
                    <a:pt x="220" y="815"/>
                    <a:pt x="220" y="815"/>
                  </a:cubicBezTo>
                  <a:cubicBezTo>
                    <a:pt x="218" y="819"/>
                    <a:pt x="217" y="822"/>
                    <a:pt x="217" y="824"/>
                  </a:cubicBezTo>
                  <a:cubicBezTo>
                    <a:pt x="217" y="826"/>
                    <a:pt x="218" y="828"/>
                    <a:pt x="220" y="830"/>
                  </a:cubicBezTo>
                  <a:cubicBezTo>
                    <a:pt x="219" y="831"/>
                    <a:pt x="219" y="831"/>
                    <a:pt x="219" y="831"/>
                  </a:cubicBezTo>
                  <a:cubicBezTo>
                    <a:pt x="201" y="814"/>
                    <a:pt x="201" y="814"/>
                    <a:pt x="201" y="814"/>
                  </a:cubicBezTo>
                  <a:cubicBezTo>
                    <a:pt x="202" y="812"/>
                    <a:pt x="202" y="812"/>
                    <a:pt x="202" y="812"/>
                  </a:cubicBezTo>
                  <a:cubicBezTo>
                    <a:pt x="204" y="814"/>
                    <a:pt x="206" y="815"/>
                    <a:pt x="207" y="815"/>
                  </a:cubicBezTo>
                  <a:cubicBezTo>
                    <a:pt x="208" y="815"/>
                    <a:pt x="209" y="815"/>
                    <a:pt x="210" y="814"/>
                  </a:cubicBezTo>
                  <a:cubicBezTo>
                    <a:pt x="211" y="813"/>
                    <a:pt x="212" y="811"/>
                    <a:pt x="213" y="808"/>
                  </a:cubicBezTo>
                  <a:cubicBezTo>
                    <a:pt x="216" y="799"/>
                    <a:pt x="216" y="799"/>
                    <a:pt x="216" y="799"/>
                  </a:cubicBezTo>
                  <a:close/>
                  <a:moveTo>
                    <a:pt x="218" y="796"/>
                  </a:moveTo>
                  <a:cubicBezTo>
                    <a:pt x="228" y="770"/>
                    <a:pt x="228" y="770"/>
                    <a:pt x="228" y="770"/>
                  </a:cubicBezTo>
                  <a:cubicBezTo>
                    <a:pt x="202" y="781"/>
                    <a:pt x="202" y="781"/>
                    <a:pt x="202" y="781"/>
                  </a:cubicBezTo>
                  <a:cubicBezTo>
                    <a:pt x="218" y="796"/>
                    <a:pt x="218" y="796"/>
                    <a:pt x="218" y="796"/>
                  </a:cubicBezTo>
                  <a:close/>
                  <a:moveTo>
                    <a:pt x="267" y="791"/>
                  </a:moveTo>
                  <a:cubicBezTo>
                    <a:pt x="282" y="801"/>
                    <a:pt x="282" y="801"/>
                    <a:pt x="282" y="801"/>
                  </a:cubicBezTo>
                  <a:cubicBezTo>
                    <a:pt x="288" y="861"/>
                    <a:pt x="288" y="861"/>
                    <a:pt x="288" y="861"/>
                  </a:cubicBezTo>
                  <a:cubicBezTo>
                    <a:pt x="308" y="831"/>
                    <a:pt x="308" y="831"/>
                    <a:pt x="308" y="831"/>
                  </a:cubicBezTo>
                  <a:cubicBezTo>
                    <a:pt x="310" y="827"/>
                    <a:pt x="311" y="825"/>
                    <a:pt x="311" y="824"/>
                  </a:cubicBezTo>
                  <a:cubicBezTo>
                    <a:pt x="310" y="822"/>
                    <a:pt x="309" y="821"/>
                    <a:pt x="307" y="819"/>
                  </a:cubicBezTo>
                  <a:cubicBezTo>
                    <a:pt x="305" y="818"/>
                    <a:pt x="305" y="818"/>
                    <a:pt x="305" y="818"/>
                  </a:cubicBezTo>
                  <a:cubicBezTo>
                    <a:pt x="306" y="817"/>
                    <a:pt x="306" y="817"/>
                    <a:pt x="306" y="817"/>
                  </a:cubicBezTo>
                  <a:cubicBezTo>
                    <a:pt x="325" y="829"/>
                    <a:pt x="325" y="829"/>
                    <a:pt x="325" y="829"/>
                  </a:cubicBezTo>
                  <a:cubicBezTo>
                    <a:pt x="324" y="830"/>
                    <a:pt x="324" y="830"/>
                    <a:pt x="324" y="830"/>
                  </a:cubicBezTo>
                  <a:cubicBezTo>
                    <a:pt x="322" y="829"/>
                    <a:pt x="322" y="829"/>
                    <a:pt x="322" y="829"/>
                  </a:cubicBezTo>
                  <a:cubicBezTo>
                    <a:pt x="320" y="827"/>
                    <a:pt x="318" y="827"/>
                    <a:pt x="316" y="828"/>
                  </a:cubicBezTo>
                  <a:cubicBezTo>
                    <a:pt x="315" y="828"/>
                    <a:pt x="313" y="830"/>
                    <a:pt x="311" y="833"/>
                  </a:cubicBezTo>
                  <a:cubicBezTo>
                    <a:pt x="282" y="877"/>
                    <a:pt x="282" y="877"/>
                    <a:pt x="282" y="877"/>
                  </a:cubicBezTo>
                  <a:cubicBezTo>
                    <a:pt x="281" y="876"/>
                    <a:pt x="281" y="876"/>
                    <a:pt x="281" y="876"/>
                  </a:cubicBezTo>
                  <a:cubicBezTo>
                    <a:pt x="274" y="811"/>
                    <a:pt x="274" y="811"/>
                    <a:pt x="274" y="811"/>
                  </a:cubicBezTo>
                  <a:cubicBezTo>
                    <a:pt x="253" y="844"/>
                    <a:pt x="253" y="844"/>
                    <a:pt x="253" y="844"/>
                  </a:cubicBezTo>
                  <a:cubicBezTo>
                    <a:pt x="251" y="847"/>
                    <a:pt x="250" y="849"/>
                    <a:pt x="250" y="851"/>
                  </a:cubicBezTo>
                  <a:cubicBezTo>
                    <a:pt x="250" y="852"/>
                    <a:pt x="251" y="854"/>
                    <a:pt x="253" y="855"/>
                  </a:cubicBezTo>
                  <a:cubicBezTo>
                    <a:pt x="255" y="856"/>
                    <a:pt x="255" y="856"/>
                    <a:pt x="255" y="856"/>
                  </a:cubicBezTo>
                  <a:cubicBezTo>
                    <a:pt x="254" y="858"/>
                    <a:pt x="254" y="858"/>
                    <a:pt x="254" y="858"/>
                  </a:cubicBezTo>
                  <a:cubicBezTo>
                    <a:pt x="236" y="846"/>
                    <a:pt x="236" y="846"/>
                    <a:pt x="236" y="846"/>
                  </a:cubicBezTo>
                  <a:cubicBezTo>
                    <a:pt x="237" y="844"/>
                    <a:pt x="237" y="844"/>
                    <a:pt x="237" y="844"/>
                  </a:cubicBezTo>
                  <a:cubicBezTo>
                    <a:pt x="239" y="846"/>
                    <a:pt x="239" y="846"/>
                    <a:pt x="239" y="846"/>
                  </a:cubicBezTo>
                  <a:cubicBezTo>
                    <a:pt x="241" y="847"/>
                    <a:pt x="243" y="847"/>
                    <a:pt x="245" y="847"/>
                  </a:cubicBezTo>
                  <a:cubicBezTo>
                    <a:pt x="246" y="846"/>
                    <a:pt x="247" y="845"/>
                    <a:pt x="249" y="842"/>
                  </a:cubicBezTo>
                  <a:cubicBezTo>
                    <a:pt x="273" y="805"/>
                    <a:pt x="273" y="805"/>
                    <a:pt x="273" y="805"/>
                  </a:cubicBezTo>
                  <a:cubicBezTo>
                    <a:pt x="273" y="802"/>
                    <a:pt x="272" y="800"/>
                    <a:pt x="272" y="799"/>
                  </a:cubicBezTo>
                  <a:cubicBezTo>
                    <a:pt x="272" y="798"/>
                    <a:pt x="271" y="797"/>
                    <a:pt x="270" y="795"/>
                  </a:cubicBezTo>
                  <a:cubicBezTo>
                    <a:pt x="269" y="795"/>
                    <a:pt x="268" y="794"/>
                    <a:pt x="266" y="793"/>
                  </a:cubicBezTo>
                  <a:cubicBezTo>
                    <a:pt x="267" y="791"/>
                    <a:pt x="267" y="791"/>
                    <a:pt x="267" y="791"/>
                  </a:cubicBezTo>
                  <a:close/>
                  <a:moveTo>
                    <a:pt x="388" y="857"/>
                  </a:moveTo>
                  <a:cubicBezTo>
                    <a:pt x="389" y="855"/>
                    <a:pt x="389" y="855"/>
                    <a:pt x="389" y="855"/>
                  </a:cubicBezTo>
                  <a:cubicBezTo>
                    <a:pt x="410" y="862"/>
                    <a:pt x="410" y="862"/>
                    <a:pt x="410" y="862"/>
                  </a:cubicBezTo>
                  <a:cubicBezTo>
                    <a:pt x="409" y="864"/>
                    <a:pt x="409" y="864"/>
                    <a:pt x="409" y="864"/>
                  </a:cubicBezTo>
                  <a:cubicBezTo>
                    <a:pt x="407" y="863"/>
                    <a:pt x="407" y="863"/>
                    <a:pt x="407" y="863"/>
                  </a:cubicBezTo>
                  <a:cubicBezTo>
                    <a:pt x="405" y="862"/>
                    <a:pt x="402" y="863"/>
                    <a:pt x="400" y="864"/>
                  </a:cubicBezTo>
                  <a:cubicBezTo>
                    <a:pt x="400" y="865"/>
                    <a:pt x="399" y="867"/>
                    <a:pt x="397" y="870"/>
                  </a:cubicBezTo>
                  <a:cubicBezTo>
                    <a:pt x="389" y="894"/>
                    <a:pt x="389" y="894"/>
                    <a:pt x="389" y="894"/>
                  </a:cubicBezTo>
                  <a:cubicBezTo>
                    <a:pt x="387" y="900"/>
                    <a:pt x="385" y="905"/>
                    <a:pt x="383" y="908"/>
                  </a:cubicBezTo>
                  <a:cubicBezTo>
                    <a:pt x="380" y="910"/>
                    <a:pt x="377" y="912"/>
                    <a:pt x="373" y="914"/>
                  </a:cubicBezTo>
                  <a:cubicBezTo>
                    <a:pt x="368" y="915"/>
                    <a:pt x="363" y="914"/>
                    <a:pt x="357" y="912"/>
                  </a:cubicBezTo>
                  <a:cubicBezTo>
                    <a:pt x="351" y="910"/>
                    <a:pt x="346" y="907"/>
                    <a:pt x="344" y="904"/>
                  </a:cubicBezTo>
                  <a:cubicBezTo>
                    <a:pt x="341" y="900"/>
                    <a:pt x="340" y="897"/>
                    <a:pt x="340" y="892"/>
                  </a:cubicBezTo>
                  <a:cubicBezTo>
                    <a:pt x="340" y="889"/>
                    <a:pt x="341" y="884"/>
                    <a:pt x="343" y="877"/>
                  </a:cubicBezTo>
                  <a:cubicBezTo>
                    <a:pt x="351" y="854"/>
                    <a:pt x="351" y="854"/>
                    <a:pt x="351" y="854"/>
                  </a:cubicBezTo>
                  <a:cubicBezTo>
                    <a:pt x="353" y="850"/>
                    <a:pt x="353" y="848"/>
                    <a:pt x="352" y="846"/>
                  </a:cubicBezTo>
                  <a:cubicBezTo>
                    <a:pt x="352" y="845"/>
                    <a:pt x="350" y="844"/>
                    <a:pt x="348" y="843"/>
                  </a:cubicBezTo>
                  <a:cubicBezTo>
                    <a:pt x="346" y="842"/>
                    <a:pt x="346" y="842"/>
                    <a:pt x="346" y="842"/>
                  </a:cubicBezTo>
                  <a:cubicBezTo>
                    <a:pt x="346" y="840"/>
                    <a:pt x="346" y="840"/>
                    <a:pt x="346" y="840"/>
                  </a:cubicBezTo>
                  <a:cubicBezTo>
                    <a:pt x="372" y="849"/>
                    <a:pt x="372" y="849"/>
                    <a:pt x="372" y="849"/>
                  </a:cubicBezTo>
                  <a:cubicBezTo>
                    <a:pt x="371" y="851"/>
                    <a:pt x="371" y="851"/>
                    <a:pt x="371" y="851"/>
                  </a:cubicBezTo>
                  <a:cubicBezTo>
                    <a:pt x="369" y="850"/>
                    <a:pt x="369" y="850"/>
                    <a:pt x="369" y="850"/>
                  </a:cubicBezTo>
                  <a:cubicBezTo>
                    <a:pt x="367" y="849"/>
                    <a:pt x="365" y="849"/>
                    <a:pt x="363" y="851"/>
                  </a:cubicBezTo>
                  <a:cubicBezTo>
                    <a:pt x="362" y="851"/>
                    <a:pt x="361" y="853"/>
                    <a:pt x="360" y="857"/>
                  </a:cubicBezTo>
                  <a:cubicBezTo>
                    <a:pt x="351" y="883"/>
                    <a:pt x="351" y="883"/>
                    <a:pt x="351" y="883"/>
                  </a:cubicBezTo>
                  <a:cubicBezTo>
                    <a:pt x="350" y="885"/>
                    <a:pt x="349" y="888"/>
                    <a:pt x="349" y="891"/>
                  </a:cubicBezTo>
                  <a:cubicBezTo>
                    <a:pt x="348" y="894"/>
                    <a:pt x="348" y="897"/>
                    <a:pt x="349" y="899"/>
                  </a:cubicBezTo>
                  <a:cubicBezTo>
                    <a:pt x="349" y="901"/>
                    <a:pt x="350" y="903"/>
                    <a:pt x="352" y="904"/>
                  </a:cubicBezTo>
                  <a:cubicBezTo>
                    <a:pt x="354" y="906"/>
                    <a:pt x="356" y="908"/>
                    <a:pt x="359" y="909"/>
                  </a:cubicBezTo>
                  <a:cubicBezTo>
                    <a:pt x="363" y="910"/>
                    <a:pt x="367" y="910"/>
                    <a:pt x="370" y="910"/>
                  </a:cubicBezTo>
                  <a:cubicBezTo>
                    <a:pt x="374" y="909"/>
                    <a:pt x="377" y="908"/>
                    <a:pt x="379" y="905"/>
                  </a:cubicBezTo>
                  <a:cubicBezTo>
                    <a:pt x="381" y="903"/>
                    <a:pt x="383" y="899"/>
                    <a:pt x="385" y="893"/>
                  </a:cubicBezTo>
                  <a:cubicBezTo>
                    <a:pt x="394" y="868"/>
                    <a:pt x="394" y="868"/>
                    <a:pt x="394" y="868"/>
                  </a:cubicBezTo>
                  <a:cubicBezTo>
                    <a:pt x="395" y="865"/>
                    <a:pt x="395" y="862"/>
                    <a:pt x="395" y="861"/>
                  </a:cubicBezTo>
                  <a:cubicBezTo>
                    <a:pt x="394" y="859"/>
                    <a:pt x="393" y="858"/>
                    <a:pt x="390" y="857"/>
                  </a:cubicBezTo>
                  <a:cubicBezTo>
                    <a:pt x="388" y="857"/>
                    <a:pt x="388" y="857"/>
                    <a:pt x="388" y="857"/>
                  </a:cubicBezTo>
                  <a:close/>
                  <a:moveTo>
                    <a:pt x="417" y="864"/>
                  </a:moveTo>
                  <a:cubicBezTo>
                    <a:pt x="433" y="866"/>
                    <a:pt x="433" y="866"/>
                    <a:pt x="433" y="866"/>
                  </a:cubicBezTo>
                  <a:cubicBezTo>
                    <a:pt x="465" y="918"/>
                    <a:pt x="465" y="918"/>
                    <a:pt x="465" y="918"/>
                  </a:cubicBezTo>
                  <a:cubicBezTo>
                    <a:pt x="470" y="882"/>
                    <a:pt x="470" y="882"/>
                    <a:pt x="470" y="882"/>
                  </a:cubicBezTo>
                  <a:cubicBezTo>
                    <a:pt x="470" y="879"/>
                    <a:pt x="470" y="876"/>
                    <a:pt x="470" y="875"/>
                  </a:cubicBezTo>
                  <a:cubicBezTo>
                    <a:pt x="469" y="874"/>
                    <a:pt x="467" y="873"/>
                    <a:pt x="465" y="872"/>
                  </a:cubicBezTo>
                  <a:cubicBezTo>
                    <a:pt x="462" y="872"/>
                    <a:pt x="462" y="872"/>
                    <a:pt x="462" y="872"/>
                  </a:cubicBezTo>
                  <a:cubicBezTo>
                    <a:pt x="463" y="870"/>
                    <a:pt x="463" y="870"/>
                    <a:pt x="463" y="870"/>
                  </a:cubicBezTo>
                  <a:cubicBezTo>
                    <a:pt x="484" y="873"/>
                    <a:pt x="484" y="873"/>
                    <a:pt x="484" y="873"/>
                  </a:cubicBezTo>
                  <a:cubicBezTo>
                    <a:pt x="484" y="875"/>
                    <a:pt x="484" y="875"/>
                    <a:pt x="484" y="875"/>
                  </a:cubicBezTo>
                  <a:cubicBezTo>
                    <a:pt x="482" y="875"/>
                    <a:pt x="482" y="875"/>
                    <a:pt x="482" y="875"/>
                  </a:cubicBezTo>
                  <a:cubicBezTo>
                    <a:pt x="479" y="874"/>
                    <a:pt x="477" y="875"/>
                    <a:pt x="476" y="876"/>
                  </a:cubicBezTo>
                  <a:cubicBezTo>
                    <a:pt x="475" y="877"/>
                    <a:pt x="474" y="879"/>
                    <a:pt x="474" y="883"/>
                  </a:cubicBezTo>
                  <a:cubicBezTo>
                    <a:pt x="467" y="935"/>
                    <a:pt x="467" y="935"/>
                    <a:pt x="467" y="935"/>
                  </a:cubicBezTo>
                  <a:cubicBezTo>
                    <a:pt x="465" y="935"/>
                    <a:pt x="465" y="935"/>
                    <a:pt x="465" y="935"/>
                  </a:cubicBezTo>
                  <a:cubicBezTo>
                    <a:pt x="431" y="879"/>
                    <a:pt x="431" y="879"/>
                    <a:pt x="431" y="879"/>
                  </a:cubicBezTo>
                  <a:cubicBezTo>
                    <a:pt x="426" y="918"/>
                    <a:pt x="426" y="918"/>
                    <a:pt x="426" y="918"/>
                  </a:cubicBezTo>
                  <a:cubicBezTo>
                    <a:pt x="425" y="921"/>
                    <a:pt x="425" y="924"/>
                    <a:pt x="426" y="925"/>
                  </a:cubicBezTo>
                  <a:cubicBezTo>
                    <a:pt x="427" y="926"/>
                    <a:pt x="428" y="927"/>
                    <a:pt x="431" y="928"/>
                  </a:cubicBezTo>
                  <a:cubicBezTo>
                    <a:pt x="433" y="928"/>
                    <a:pt x="433" y="928"/>
                    <a:pt x="433" y="928"/>
                  </a:cubicBezTo>
                  <a:cubicBezTo>
                    <a:pt x="433" y="930"/>
                    <a:pt x="433" y="930"/>
                    <a:pt x="433" y="930"/>
                  </a:cubicBezTo>
                  <a:cubicBezTo>
                    <a:pt x="411" y="927"/>
                    <a:pt x="411" y="927"/>
                    <a:pt x="411" y="927"/>
                  </a:cubicBezTo>
                  <a:cubicBezTo>
                    <a:pt x="411" y="925"/>
                    <a:pt x="411" y="925"/>
                    <a:pt x="411" y="925"/>
                  </a:cubicBezTo>
                  <a:cubicBezTo>
                    <a:pt x="414" y="925"/>
                    <a:pt x="414" y="925"/>
                    <a:pt x="414" y="925"/>
                  </a:cubicBezTo>
                  <a:cubicBezTo>
                    <a:pt x="416" y="926"/>
                    <a:pt x="418" y="925"/>
                    <a:pt x="420" y="924"/>
                  </a:cubicBezTo>
                  <a:cubicBezTo>
                    <a:pt x="420" y="923"/>
                    <a:pt x="421" y="921"/>
                    <a:pt x="422" y="917"/>
                  </a:cubicBezTo>
                  <a:cubicBezTo>
                    <a:pt x="428" y="874"/>
                    <a:pt x="428" y="874"/>
                    <a:pt x="428" y="874"/>
                  </a:cubicBezTo>
                  <a:cubicBezTo>
                    <a:pt x="426" y="871"/>
                    <a:pt x="425" y="870"/>
                    <a:pt x="424" y="869"/>
                  </a:cubicBezTo>
                  <a:cubicBezTo>
                    <a:pt x="423" y="868"/>
                    <a:pt x="422" y="867"/>
                    <a:pt x="420" y="867"/>
                  </a:cubicBezTo>
                  <a:cubicBezTo>
                    <a:pt x="419" y="866"/>
                    <a:pt x="418" y="866"/>
                    <a:pt x="416" y="866"/>
                  </a:cubicBezTo>
                  <a:cubicBezTo>
                    <a:pt x="417" y="864"/>
                    <a:pt x="417" y="864"/>
                    <a:pt x="417" y="864"/>
                  </a:cubicBezTo>
                  <a:close/>
                  <a:moveTo>
                    <a:pt x="525" y="933"/>
                  </a:moveTo>
                  <a:cubicBezTo>
                    <a:pt x="525" y="935"/>
                    <a:pt x="525" y="935"/>
                    <a:pt x="525" y="935"/>
                  </a:cubicBezTo>
                  <a:cubicBezTo>
                    <a:pt x="498" y="936"/>
                    <a:pt x="498" y="936"/>
                    <a:pt x="498" y="936"/>
                  </a:cubicBezTo>
                  <a:cubicBezTo>
                    <a:pt x="498" y="934"/>
                    <a:pt x="498" y="934"/>
                    <a:pt x="498" y="934"/>
                  </a:cubicBezTo>
                  <a:cubicBezTo>
                    <a:pt x="500" y="934"/>
                    <a:pt x="500" y="934"/>
                    <a:pt x="500" y="934"/>
                  </a:cubicBezTo>
                  <a:cubicBezTo>
                    <a:pt x="503" y="934"/>
                    <a:pt x="504" y="933"/>
                    <a:pt x="506" y="931"/>
                  </a:cubicBezTo>
                  <a:cubicBezTo>
                    <a:pt x="506" y="930"/>
                    <a:pt x="507" y="928"/>
                    <a:pt x="506" y="924"/>
                  </a:cubicBezTo>
                  <a:cubicBezTo>
                    <a:pt x="505" y="884"/>
                    <a:pt x="505" y="884"/>
                    <a:pt x="505" y="884"/>
                  </a:cubicBezTo>
                  <a:cubicBezTo>
                    <a:pt x="505" y="880"/>
                    <a:pt x="505" y="878"/>
                    <a:pt x="504" y="877"/>
                  </a:cubicBezTo>
                  <a:cubicBezTo>
                    <a:pt x="504" y="877"/>
                    <a:pt x="503" y="876"/>
                    <a:pt x="502" y="875"/>
                  </a:cubicBezTo>
                  <a:cubicBezTo>
                    <a:pt x="501" y="875"/>
                    <a:pt x="499" y="874"/>
                    <a:pt x="498" y="875"/>
                  </a:cubicBezTo>
                  <a:cubicBezTo>
                    <a:pt x="496" y="875"/>
                    <a:pt x="496" y="875"/>
                    <a:pt x="496" y="875"/>
                  </a:cubicBezTo>
                  <a:cubicBezTo>
                    <a:pt x="496" y="873"/>
                    <a:pt x="496" y="873"/>
                    <a:pt x="496" y="873"/>
                  </a:cubicBezTo>
                  <a:cubicBezTo>
                    <a:pt x="523" y="872"/>
                    <a:pt x="523" y="872"/>
                    <a:pt x="523" y="872"/>
                  </a:cubicBezTo>
                  <a:cubicBezTo>
                    <a:pt x="523" y="874"/>
                    <a:pt x="523" y="874"/>
                    <a:pt x="523" y="874"/>
                  </a:cubicBezTo>
                  <a:cubicBezTo>
                    <a:pt x="520" y="874"/>
                    <a:pt x="520" y="874"/>
                    <a:pt x="520" y="874"/>
                  </a:cubicBezTo>
                  <a:cubicBezTo>
                    <a:pt x="518" y="874"/>
                    <a:pt x="516" y="875"/>
                    <a:pt x="515" y="876"/>
                  </a:cubicBezTo>
                  <a:cubicBezTo>
                    <a:pt x="514" y="877"/>
                    <a:pt x="514" y="880"/>
                    <a:pt x="514" y="883"/>
                  </a:cubicBezTo>
                  <a:cubicBezTo>
                    <a:pt x="515" y="924"/>
                    <a:pt x="515" y="924"/>
                    <a:pt x="515" y="924"/>
                  </a:cubicBezTo>
                  <a:cubicBezTo>
                    <a:pt x="515" y="927"/>
                    <a:pt x="516" y="929"/>
                    <a:pt x="516" y="930"/>
                  </a:cubicBezTo>
                  <a:cubicBezTo>
                    <a:pt x="516" y="931"/>
                    <a:pt x="517" y="932"/>
                    <a:pt x="518" y="932"/>
                  </a:cubicBezTo>
                  <a:cubicBezTo>
                    <a:pt x="520" y="933"/>
                    <a:pt x="521" y="933"/>
                    <a:pt x="522" y="933"/>
                  </a:cubicBezTo>
                  <a:cubicBezTo>
                    <a:pt x="525" y="933"/>
                    <a:pt x="525" y="933"/>
                    <a:pt x="525" y="933"/>
                  </a:cubicBezTo>
                  <a:close/>
                  <a:moveTo>
                    <a:pt x="601" y="861"/>
                  </a:moveTo>
                  <a:cubicBezTo>
                    <a:pt x="602" y="863"/>
                    <a:pt x="602" y="863"/>
                    <a:pt x="602" y="863"/>
                  </a:cubicBezTo>
                  <a:cubicBezTo>
                    <a:pt x="600" y="864"/>
                    <a:pt x="598" y="865"/>
                    <a:pt x="597" y="866"/>
                  </a:cubicBezTo>
                  <a:cubicBezTo>
                    <a:pt x="596" y="868"/>
                    <a:pt x="595" y="870"/>
                    <a:pt x="594" y="873"/>
                  </a:cubicBezTo>
                  <a:cubicBezTo>
                    <a:pt x="582" y="930"/>
                    <a:pt x="582" y="930"/>
                    <a:pt x="582" y="930"/>
                  </a:cubicBezTo>
                  <a:cubicBezTo>
                    <a:pt x="580" y="930"/>
                    <a:pt x="580" y="930"/>
                    <a:pt x="580" y="930"/>
                  </a:cubicBezTo>
                  <a:cubicBezTo>
                    <a:pt x="547" y="881"/>
                    <a:pt x="547" y="881"/>
                    <a:pt x="547" y="881"/>
                  </a:cubicBezTo>
                  <a:cubicBezTo>
                    <a:pt x="546" y="878"/>
                    <a:pt x="545" y="877"/>
                    <a:pt x="544" y="876"/>
                  </a:cubicBezTo>
                  <a:cubicBezTo>
                    <a:pt x="543" y="876"/>
                    <a:pt x="542" y="875"/>
                    <a:pt x="541" y="875"/>
                  </a:cubicBezTo>
                  <a:cubicBezTo>
                    <a:pt x="540" y="874"/>
                    <a:pt x="538" y="874"/>
                    <a:pt x="536" y="874"/>
                  </a:cubicBezTo>
                  <a:cubicBezTo>
                    <a:pt x="536" y="873"/>
                    <a:pt x="536" y="873"/>
                    <a:pt x="536" y="873"/>
                  </a:cubicBezTo>
                  <a:cubicBezTo>
                    <a:pt x="561" y="868"/>
                    <a:pt x="561" y="868"/>
                    <a:pt x="561" y="868"/>
                  </a:cubicBezTo>
                  <a:cubicBezTo>
                    <a:pt x="561" y="870"/>
                    <a:pt x="561" y="870"/>
                    <a:pt x="561" y="870"/>
                  </a:cubicBezTo>
                  <a:cubicBezTo>
                    <a:pt x="559" y="871"/>
                    <a:pt x="557" y="872"/>
                    <a:pt x="556" y="872"/>
                  </a:cubicBezTo>
                  <a:cubicBezTo>
                    <a:pt x="555" y="873"/>
                    <a:pt x="555" y="874"/>
                    <a:pt x="555" y="875"/>
                  </a:cubicBezTo>
                  <a:cubicBezTo>
                    <a:pt x="556" y="877"/>
                    <a:pt x="557" y="879"/>
                    <a:pt x="559" y="882"/>
                  </a:cubicBezTo>
                  <a:cubicBezTo>
                    <a:pt x="581" y="916"/>
                    <a:pt x="581" y="916"/>
                    <a:pt x="581" y="916"/>
                  </a:cubicBezTo>
                  <a:cubicBezTo>
                    <a:pt x="589" y="877"/>
                    <a:pt x="589" y="877"/>
                    <a:pt x="589" y="877"/>
                  </a:cubicBezTo>
                  <a:cubicBezTo>
                    <a:pt x="590" y="873"/>
                    <a:pt x="590" y="871"/>
                    <a:pt x="590" y="869"/>
                  </a:cubicBezTo>
                  <a:cubicBezTo>
                    <a:pt x="590" y="869"/>
                    <a:pt x="589" y="868"/>
                    <a:pt x="588" y="867"/>
                  </a:cubicBezTo>
                  <a:cubicBezTo>
                    <a:pt x="587" y="867"/>
                    <a:pt x="586" y="866"/>
                    <a:pt x="583" y="866"/>
                  </a:cubicBezTo>
                  <a:cubicBezTo>
                    <a:pt x="583" y="866"/>
                    <a:pt x="583" y="866"/>
                    <a:pt x="583" y="866"/>
                  </a:cubicBezTo>
                  <a:cubicBezTo>
                    <a:pt x="582" y="865"/>
                    <a:pt x="582" y="865"/>
                    <a:pt x="582" y="865"/>
                  </a:cubicBezTo>
                  <a:cubicBezTo>
                    <a:pt x="601" y="861"/>
                    <a:pt x="601" y="861"/>
                    <a:pt x="601" y="861"/>
                  </a:cubicBezTo>
                  <a:close/>
                  <a:moveTo>
                    <a:pt x="629" y="855"/>
                  </a:moveTo>
                  <a:cubicBezTo>
                    <a:pt x="638" y="878"/>
                    <a:pt x="638" y="878"/>
                    <a:pt x="638" y="878"/>
                  </a:cubicBezTo>
                  <a:cubicBezTo>
                    <a:pt x="651" y="873"/>
                    <a:pt x="651" y="873"/>
                    <a:pt x="651" y="873"/>
                  </a:cubicBezTo>
                  <a:cubicBezTo>
                    <a:pt x="654" y="872"/>
                    <a:pt x="656" y="870"/>
                    <a:pt x="657" y="869"/>
                  </a:cubicBezTo>
                  <a:cubicBezTo>
                    <a:pt x="658" y="867"/>
                    <a:pt x="658" y="864"/>
                    <a:pt x="656" y="861"/>
                  </a:cubicBezTo>
                  <a:cubicBezTo>
                    <a:pt x="658" y="860"/>
                    <a:pt x="658" y="860"/>
                    <a:pt x="658" y="860"/>
                  </a:cubicBezTo>
                  <a:cubicBezTo>
                    <a:pt x="666" y="881"/>
                    <a:pt x="666" y="881"/>
                    <a:pt x="666" y="881"/>
                  </a:cubicBezTo>
                  <a:cubicBezTo>
                    <a:pt x="665" y="881"/>
                    <a:pt x="665" y="881"/>
                    <a:pt x="665" y="881"/>
                  </a:cubicBezTo>
                  <a:cubicBezTo>
                    <a:pt x="663" y="878"/>
                    <a:pt x="662" y="877"/>
                    <a:pt x="661" y="876"/>
                  </a:cubicBezTo>
                  <a:cubicBezTo>
                    <a:pt x="660" y="875"/>
                    <a:pt x="659" y="875"/>
                    <a:pt x="658" y="875"/>
                  </a:cubicBezTo>
                  <a:cubicBezTo>
                    <a:pt x="656" y="875"/>
                    <a:pt x="654" y="875"/>
                    <a:pt x="652" y="876"/>
                  </a:cubicBezTo>
                  <a:cubicBezTo>
                    <a:pt x="639" y="881"/>
                    <a:pt x="639" y="881"/>
                    <a:pt x="639" y="881"/>
                  </a:cubicBezTo>
                  <a:cubicBezTo>
                    <a:pt x="647" y="901"/>
                    <a:pt x="647" y="901"/>
                    <a:pt x="647" y="901"/>
                  </a:cubicBezTo>
                  <a:cubicBezTo>
                    <a:pt x="648" y="903"/>
                    <a:pt x="649" y="905"/>
                    <a:pt x="649" y="905"/>
                  </a:cubicBezTo>
                  <a:cubicBezTo>
                    <a:pt x="650" y="906"/>
                    <a:pt x="650" y="906"/>
                    <a:pt x="651" y="906"/>
                  </a:cubicBezTo>
                  <a:cubicBezTo>
                    <a:pt x="652" y="906"/>
                    <a:pt x="653" y="906"/>
                    <a:pt x="654" y="905"/>
                  </a:cubicBezTo>
                  <a:cubicBezTo>
                    <a:pt x="664" y="901"/>
                    <a:pt x="664" y="901"/>
                    <a:pt x="664" y="901"/>
                  </a:cubicBezTo>
                  <a:cubicBezTo>
                    <a:pt x="668" y="900"/>
                    <a:pt x="670" y="899"/>
                    <a:pt x="671" y="898"/>
                  </a:cubicBezTo>
                  <a:cubicBezTo>
                    <a:pt x="672" y="897"/>
                    <a:pt x="674" y="895"/>
                    <a:pt x="674" y="893"/>
                  </a:cubicBezTo>
                  <a:cubicBezTo>
                    <a:pt x="675" y="891"/>
                    <a:pt x="676" y="887"/>
                    <a:pt x="677" y="883"/>
                  </a:cubicBezTo>
                  <a:cubicBezTo>
                    <a:pt x="678" y="882"/>
                    <a:pt x="678" y="882"/>
                    <a:pt x="678" y="882"/>
                  </a:cubicBezTo>
                  <a:cubicBezTo>
                    <a:pt x="679" y="899"/>
                    <a:pt x="679" y="899"/>
                    <a:pt x="679" y="899"/>
                  </a:cubicBezTo>
                  <a:cubicBezTo>
                    <a:pt x="634" y="917"/>
                    <a:pt x="634" y="917"/>
                    <a:pt x="634" y="917"/>
                  </a:cubicBezTo>
                  <a:cubicBezTo>
                    <a:pt x="634" y="915"/>
                    <a:pt x="634" y="915"/>
                    <a:pt x="634" y="915"/>
                  </a:cubicBezTo>
                  <a:cubicBezTo>
                    <a:pt x="636" y="915"/>
                    <a:pt x="636" y="915"/>
                    <a:pt x="636" y="915"/>
                  </a:cubicBezTo>
                  <a:cubicBezTo>
                    <a:pt x="637" y="914"/>
                    <a:pt x="638" y="913"/>
                    <a:pt x="639" y="912"/>
                  </a:cubicBezTo>
                  <a:cubicBezTo>
                    <a:pt x="640" y="911"/>
                    <a:pt x="640" y="910"/>
                    <a:pt x="640" y="909"/>
                  </a:cubicBezTo>
                  <a:cubicBezTo>
                    <a:pt x="640" y="908"/>
                    <a:pt x="640" y="906"/>
                    <a:pt x="638" y="903"/>
                  </a:cubicBezTo>
                  <a:cubicBezTo>
                    <a:pt x="623" y="866"/>
                    <a:pt x="623" y="866"/>
                    <a:pt x="623" y="866"/>
                  </a:cubicBezTo>
                  <a:cubicBezTo>
                    <a:pt x="622" y="862"/>
                    <a:pt x="620" y="860"/>
                    <a:pt x="619" y="859"/>
                  </a:cubicBezTo>
                  <a:cubicBezTo>
                    <a:pt x="618" y="858"/>
                    <a:pt x="616" y="859"/>
                    <a:pt x="613" y="859"/>
                  </a:cubicBezTo>
                  <a:cubicBezTo>
                    <a:pt x="611" y="860"/>
                    <a:pt x="611" y="860"/>
                    <a:pt x="611" y="860"/>
                  </a:cubicBezTo>
                  <a:cubicBezTo>
                    <a:pt x="611" y="859"/>
                    <a:pt x="611" y="859"/>
                    <a:pt x="611" y="859"/>
                  </a:cubicBezTo>
                  <a:cubicBezTo>
                    <a:pt x="656" y="841"/>
                    <a:pt x="656" y="841"/>
                    <a:pt x="656" y="841"/>
                  </a:cubicBezTo>
                  <a:cubicBezTo>
                    <a:pt x="661" y="853"/>
                    <a:pt x="661" y="853"/>
                    <a:pt x="661" y="853"/>
                  </a:cubicBezTo>
                  <a:cubicBezTo>
                    <a:pt x="660" y="854"/>
                    <a:pt x="660" y="854"/>
                    <a:pt x="660" y="854"/>
                  </a:cubicBezTo>
                  <a:cubicBezTo>
                    <a:pt x="658" y="851"/>
                    <a:pt x="656" y="849"/>
                    <a:pt x="655" y="848"/>
                  </a:cubicBezTo>
                  <a:cubicBezTo>
                    <a:pt x="654" y="847"/>
                    <a:pt x="653" y="847"/>
                    <a:pt x="651" y="847"/>
                  </a:cubicBezTo>
                  <a:cubicBezTo>
                    <a:pt x="650" y="847"/>
                    <a:pt x="647" y="848"/>
                    <a:pt x="645" y="849"/>
                  </a:cubicBezTo>
                  <a:cubicBezTo>
                    <a:pt x="629" y="855"/>
                    <a:pt x="629" y="855"/>
                    <a:pt x="629" y="855"/>
                  </a:cubicBezTo>
                  <a:close/>
                  <a:moveTo>
                    <a:pt x="757" y="853"/>
                  </a:moveTo>
                  <a:cubicBezTo>
                    <a:pt x="743" y="863"/>
                    <a:pt x="743" y="863"/>
                    <a:pt x="743" y="863"/>
                  </a:cubicBezTo>
                  <a:cubicBezTo>
                    <a:pt x="710" y="849"/>
                    <a:pt x="710" y="849"/>
                    <a:pt x="710" y="849"/>
                  </a:cubicBezTo>
                  <a:cubicBezTo>
                    <a:pt x="708" y="850"/>
                    <a:pt x="707" y="851"/>
                    <a:pt x="706" y="852"/>
                  </a:cubicBezTo>
                  <a:cubicBezTo>
                    <a:pt x="706" y="852"/>
                    <a:pt x="706" y="852"/>
                    <a:pt x="705" y="852"/>
                  </a:cubicBezTo>
                  <a:cubicBezTo>
                    <a:pt x="705" y="853"/>
                    <a:pt x="704" y="853"/>
                    <a:pt x="704" y="853"/>
                  </a:cubicBezTo>
                  <a:cubicBezTo>
                    <a:pt x="714" y="868"/>
                    <a:pt x="714" y="868"/>
                    <a:pt x="714" y="868"/>
                  </a:cubicBezTo>
                  <a:cubicBezTo>
                    <a:pt x="716" y="872"/>
                    <a:pt x="718" y="873"/>
                    <a:pt x="719" y="874"/>
                  </a:cubicBezTo>
                  <a:cubicBezTo>
                    <a:pt x="721" y="874"/>
                    <a:pt x="723" y="874"/>
                    <a:pt x="725" y="873"/>
                  </a:cubicBezTo>
                  <a:cubicBezTo>
                    <a:pt x="727" y="871"/>
                    <a:pt x="727" y="871"/>
                    <a:pt x="727" y="871"/>
                  </a:cubicBezTo>
                  <a:cubicBezTo>
                    <a:pt x="728" y="873"/>
                    <a:pt x="728" y="873"/>
                    <a:pt x="728" y="873"/>
                  </a:cubicBezTo>
                  <a:cubicBezTo>
                    <a:pt x="705" y="887"/>
                    <a:pt x="705" y="887"/>
                    <a:pt x="705" y="887"/>
                  </a:cubicBezTo>
                  <a:cubicBezTo>
                    <a:pt x="704" y="886"/>
                    <a:pt x="704" y="886"/>
                    <a:pt x="704" y="886"/>
                  </a:cubicBezTo>
                  <a:cubicBezTo>
                    <a:pt x="706" y="885"/>
                    <a:pt x="706" y="885"/>
                    <a:pt x="706" y="885"/>
                  </a:cubicBezTo>
                  <a:cubicBezTo>
                    <a:pt x="708" y="883"/>
                    <a:pt x="709" y="881"/>
                    <a:pt x="709" y="879"/>
                  </a:cubicBezTo>
                  <a:cubicBezTo>
                    <a:pt x="709" y="878"/>
                    <a:pt x="708" y="876"/>
                    <a:pt x="707" y="873"/>
                  </a:cubicBezTo>
                  <a:cubicBezTo>
                    <a:pt x="684" y="839"/>
                    <a:pt x="684" y="839"/>
                    <a:pt x="684" y="839"/>
                  </a:cubicBezTo>
                  <a:cubicBezTo>
                    <a:pt x="682" y="836"/>
                    <a:pt x="681" y="834"/>
                    <a:pt x="679" y="834"/>
                  </a:cubicBezTo>
                  <a:cubicBezTo>
                    <a:pt x="678" y="833"/>
                    <a:pt x="676" y="834"/>
                    <a:pt x="674" y="835"/>
                  </a:cubicBezTo>
                  <a:cubicBezTo>
                    <a:pt x="672" y="836"/>
                    <a:pt x="672" y="836"/>
                    <a:pt x="672" y="836"/>
                  </a:cubicBezTo>
                  <a:cubicBezTo>
                    <a:pt x="671" y="835"/>
                    <a:pt x="671" y="835"/>
                    <a:pt x="671" y="835"/>
                  </a:cubicBezTo>
                  <a:cubicBezTo>
                    <a:pt x="690" y="822"/>
                    <a:pt x="690" y="822"/>
                    <a:pt x="690" y="822"/>
                  </a:cubicBezTo>
                  <a:cubicBezTo>
                    <a:pt x="696" y="819"/>
                    <a:pt x="700" y="816"/>
                    <a:pt x="703" y="815"/>
                  </a:cubicBezTo>
                  <a:cubicBezTo>
                    <a:pt x="706" y="815"/>
                    <a:pt x="710" y="815"/>
                    <a:pt x="713" y="816"/>
                  </a:cubicBezTo>
                  <a:cubicBezTo>
                    <a:pt x="716" y="817"/>
                    <a:pt x="719" y="819"/>
                    <a:pt x="721" y="822"/>
                  </a:cubicBezTo>
                  <a:cubicBezTo>
                    <a:pt x="723" y="825"/>
                    <a:pt x="724" y="828"/>
                    <a:pt x="723" y="832"/>
                  </a:cubicBezTo>
                  <a:cubicBezTo>
                    <a:pt x="722" y="836"/>
                    <a:pt x="720" y="840"/>
                    <a:pt x="717" y="843"/>
                  </a:cubicBezTo>
                  <a:cubicBezTo>
                    <a:pt x="737" y="852"/>
                    <a:pt x="737" y="852"/>
                    <a:pt x="737" y="852"/>
                  </a:cubicBezTo>
                  <a:cubicBezTo>
                    <a:pt x="742" y="853"/>
                    <a:pt x="746" y="854"/>
                    <a:pt x="748" y="854"/>
                  </a:cubicBezTo>
                  <a:cubicBezTo>
                    <a:pt x="751" y="854"/>
                    <a:pt x="753" y="853"/>
                    <a:pt x="757" y="852"/>
                  </a:cubicBezTo>
                  <a:cubicBezTo>
                    <a:pt x="757" y="853"/>
                    <a:pt x="757" y="853"/>
                    <a:pt x="757" y="853"/>
                  </a:cubicBezTo>
                  <a:close/>
                  <a:moveTo>
                    <a:pt x="702" y="851"/>
                  </a:moveTo>
                  <a:cubicBezTo>
                    <a:pt x="703" y="850"/>
                    <a:pt x="703" y="850"/>
                    <a:pt x="704" y="850"/>
                  </a:cubicBezTo>
                  <a:cubicBezTo>
                    <a:pt x="704" y="850"/>
                    <a:pt x="704" y="849"/>
                    <a:pt x="705" y="849"/>
                  </a:cubicBezTo>
                  <a:cubicBezTo>
                    <a:pt x="710" y="846"/>
                    <a:pt x="713" y="842"/>
                    <a:pt x="714" y="839"/>
                  </a:cubicBezTo>
                  <a:cubicBezTo>
                    <a:pt x="715" y="835"/>
                    <a:pt x="714" y="831"/>
                    <a:pt x="712" y="828"/>
                  </a:cubicBezTo>
                  <a:cubicBezTo>
                    <a:pt x="710" y="824"/>
                    <a:pt x="707" y="822"/>
                    <a:pt x="704" y="822"/>
                  </a:cubicBezTo>
                  <a:cubicBezTo>
                    <a:pt x="701" y="821"/>
                    <a:pt x="697" y="822"/>
                    <a:pt x="694" y="824"/>
                  </a:cubicBezTo>
                  <a:cubicBezTo>
                    <a:pt x="692" y="825"/>
                    <a:pt x="690" y="827"/>
                    <a:pt x="688" y="829"/>
                  </a:cubicBezTo>
                  <a:cubicBezTo>
                    <a:pt x="702" y="851"/>
                    <a:pt x="702" y="851"/>
                    <a:pt x="702" y="851"/>
                  </a:cubicBezTo>
                  <a:close/>
                  <a:moveTo>
                    <a:pt x="762" y="766"/>
                  </a:moveTo>
                  <a:cubicBezTo>
                    <a:pt x="776" y="782"/>
                    <a:pt x="776" y="782"/>
                    <a:pt x="776" y="782"/>
                  </a:cubicBezTo>
                  <a:cubicBezTo>
                    <a:pt x="775" y="783"/>
                    <a:pt x="775" y="783"/>
                    <a:pt x="775" y="783"/>
                  </a:cubicBezTo>
                  <a:cubicBezTo>
                    <a:pt x="772" y="780"/>
                    <a:pt x="769" y="779"/>
                    <a:pt x="766" y="778"/>
                  </a:cubicBezTo>
                  <a:cubicBezTo>
                    <a:pt x="764" y="777"/>
                    <a:pt x="761" y="777"/>
                    <a:pt x="758" y="778"/>
                  </a:cubicBezTo>
                  <a:cubicBezTo>
                    <a:pt x="755" y="778"/>
                    <a:pt x="752" y="780"/>
                    <a:pt x="750" y="781"/>
                  </a:cubicBezTo>
                  <a:cubicBezTo>
                    <a:pt x="748" y="784"/>
                    <a:pt x="746" y="786"/>
                    <a:pt x="746" y="789"/>
                  </a:cubicBezTo>
                  <a:cubicBezTo>
                    <a:pt x="746" y="792"/>
                    <a:pt x="747" y="794"/>
                    <a:pt x="748" y="796"/>
                  </a:cubicBezTo>
                  <a:cubicBezTo>
                    <a:pt x="750" y="797"/>
                    <a:pt x="751" y="798"/>
                    <a:pt x="753" y="799"/>
                  </a:cubicBezTo>
                  <a:cubicBezTo>
                    <a:pt x="756" y="799"/>
                    <a:pt x="762" y="798"/>
                    <a:pt x="770" y="796"/>
                  </a:cubicBezTo>
                  <a:cubicBezTo>
                    <a:pt x="776" y="795"/>
                    <a:pt x="781" y="794"/>
                    <a:pt x="784" y="794"/>
                  </a:cubicBezTo>
                  <a:cubicBezTo>
                    <a:pt x="786" y="793"/>
                    <a:pt x="789" y="794"/>
                    <a:pt x="791" y="795"/>
                  </a:cubicBezTo>
                  <a:cubicBezTo>
                    <a:pt x="794" y="796"/>
                    <a:pt x="796" y="797"/>
                    <a:pt x="797" y="799"/>
                  </a:cubicBezTo>
                  <a:cubicBezTo>
                    <a:pt x="800" y="802"/>
                    <a:pt x="802" y="807"/>
                    <a:pt x="801" y="812"/>
                  </a:cubicBezTo>
                  <a:cubicBezTo>
                    <a:pt x="801" y="817"/>
                    <a:pt x="799" y="821"/>
                    <a:pt x="794" y="825"/>
                  </a:cubicBezTo>
                  <a:cubicBezTo>
                    <a:pt x="793" y="826"/>
                    <a:pt x="792" y="827"/>
                    <a:pt x="790" y="828"/>
                  </a:cubicBezTo>
                  <a:cubicBezTo>
                    <a:pt x="789" y="829"/>
                    <a:pt x="787" y="830"/>
                    <a:pt x="785" y="831"/>
                  </a:cubicBezTo>
                  <a:cubicBezTo>
                    <a:pt x="782" y="832"/>
                    <a:pt x="780" y="833"/>
                    <a:pt x="779" y="834"/>
                  </a:cubicBezTo>
                  <a:cubicBezTo>
                    <a:pt x="779" y="834"/>
                    <a:pt x="779" y="835"/>
                    <a:pt x="778" y="835"/>
                  </a:cubicBezTo>
                  <a:cubicBezTo>
                    <a:pt x="778" y="836"/>
                    <a:pt x="779" y="837"/>
                    <a:pt x="780" y="838"/>
                  </a:cubicBezTo>
                  <a:cubicBezTo>
                    <a:pt x="778" y="839"/>
                    <a:pt x="778" y="839"/>
                    <a:pt x="778" y="839"/>
                  </a:cubicBezTo>
                  <a:cubicBezTo>
                    <a:pt x="764" y="823"/>
                    <a:pt x="764" y="823"/>
                    <a:pt x="764" y="823"/>
                  </a:cubicBezTo>
                  <a:cubicBezTo>
                    <a:pt x="765" y="822"/>
                    <a:pt x="765" y="822"/>
                    <a:pt x="765" y="822"/>
                  </a:cubicBezTo>
                  <a:cubicBezTo>
                    <a:pt x="769" y="825"/>
                    <a:pt x="772" y="827"/>
                    <a:pt x="774" y="828"/>
                  </a:cubicBezTo>
                  <a:cubicBezTo>
                    <a:pt x="777" y="828"/>
                    <a:pt x="780" y="828"/>
                    <a:pt x="783" y="828"/>
                  </a:cubicBezTo>
                  <a:cubicBezTo>
                    <a:pt x="786" y="827"/>
                    <a:pt x="789" y="825"/>
                    <a:pt x="791" y="823"/>
                  </a:cubicBezTo>
                  <a:cubicBezTo>
                    <a:pt x="794" y="821"/>
                    <a:pt x="796" y="818"/>
                    <a:pt x="796" y="815"/>
                  </a:cubicBezTo>
                  <a:cubicBezTo>
                    <a:pt x="796" y="812"/>
                    <a:pt x="795" y="809"/>
                    <a:pt x="794" y="807"/>
                  </a:cubicBezTo>
                  <a:cubicBezTo>
                    <a:pt x="793" y="806"/>
                    <a:pt x="791" y="805"/>
                    <a:pt x="789" y="804"/>
                  </a:cubicBezTo>
                  <a:cubicBezTo>
                    <a:pt x="788" y="804"/>
                    <a:pt x="786" y="804"/>
                    <a:pt x="784" y="804"/>
                  </a:cubicBezTo>
                  <a:cubicBezTo>
                    <a:pt x="782" y="804"/>
                    <a:pt x="778" y="805"/>
                    <a:pt x="772" y="806"/>
                  </a:cubicBezTo>
                  <a:cubicBezTo>
                    <a:pt x="766" y="807"/>
                    <a:pt x="762" y="808"/>
                    <a:pt x="759" y="808"/>
                  </a:cubicBezTo>
                  <a:cubicBezTo>
                    <a:pt x="756" y="809"/>
                    <a:pt x="753" y="808"/>
                    <a:pt x="751" y="807"/>
                  </a:cubicBezTo>
                  <a:cubicBezTo>
                    <a:pt x="749" y="807"/>
                    <a:pt x="747" y="805"/>
                    <a:pt x="745" y="803"/>
                  </a:cubicBezTo>
                  <a:cubicBezTo>
                    <a:pt x="742" y="800"/>
                    <a:pt x="741" y="796"/>
                    <a:pt x="741" y="791"/>
                  </a:cubicBezTo>
                  <a:cubicBezTo>
                    <a:pt x="742" y="786"/>
                    <a:pt x="744" y="782"/>
                    <a:pt x="748" y="779"/>
                  </a:cubicBezTo>
                  <a:cubicBezTo>
                    <a:pt x="750" y="776"/>
                    <a:pt x="753" y="775"/>
                    <a:pt x="757" y="773"/>
                  </a:cubicBezTo>
                  <a:cubicBezTo>
                    <a:pt x="759" y="773"/>
                    <a:pt x="760" y="772"/>
                    <a:pt x="761" y="772"/>
                  </a:cubicBezTo>
                  <a:cubicBezTo>
                    <a:pt x="761" y="771"/>
                    <a:pt x="762" y="771"/>
                    <a:pt x="762" y="770"/>
                  </a:cubicBezTo>
                  <a:cubicBezTo>
                    <a:pt x="762" y="769"/>
                    <a:pt x="761" y="768"/>
                    <a:pt x="761" y="767"/>
                  </a:cubicBezTo>
                  <a:cubicBezTo>
                    <a:pt x="762" y="766"/>
                    <a:pt x="762" y="766"/>
                    <a:pt x="762" y="766"/>
                  </a:cubicBezTo>
                  <a:close/>
                  <a:moveTo>
                    <a:pt x="842" y="770"/>
                  </a:moveTo>
                  <a:cubicBezTo>
                    <a:pt x="844" y="771"/>
                    <a:pt x="844" y="771"/>
                    <a:pt x="844" y="771"/>
                  </a:cubicBezTo>
                  <a:cubicBezTo>
                    <a:pt x="826" y="792"/>
                    <a:pt x="826" y="792"/>
                    <a:pt x="826" y="792"/>
                  </a:cubicBezTo>
                  <a:cubicBezTo>
                    <a:pt x="825" y="791"/>
                    <a:pt x="825" y="791"/>
                    <a:pt x="825" y="791"/>
                  </a:cubicBezTo>
                  <a:cubicBezTo>
                    <a:pt x="826" y="789"/>
                    <a:pt x="826" y="789"/>
                    <a:pt x="826" y="789"/>
                  </a:cubicBezTo>
                  <a:cubicBezTo>
                    <a:pt x="828" y="787"/>
                    <a:pt x="828" y="785"/>
                    <a:pt x="828" y="783"/>
                  </a:cubicBezTo>
                  <a:cubicBezTo>
                    <a:pt x="828" y="782"/>
                    <a:pt x="826" y="780"/>
                    <a:pt x="823" y="778"/>
                  </a:cubicBezTo>
                  <a:cubicBezTo>
                    <a:pt x="793" y="751"/>
                    <a:pt x="793" y="751"/>
                    <a:pt x="793" y="751"/>
                  </a:cubicBezTo>
                  <a:cubicBezTo>
                    <a:pt x="790" y="749"/>
                    <a:pt x="789" y="748"/>
                    <a:pt x="788" y="747"/>
                  </a:cubicBezTo>
                  <a:cubicBezTo>
                    <a:pt x="787" y="747"/>
                    <a:pt x="786" y="747"/>
                    <a:pt x="785" y="747"/>
                  </a:cubicBezTo>
                  <a:cubicBezTo>
                    <a:pt x="783" y="748"/>
                    <a:pt x="782" y="749"/>
                    <a:pt x="781" y="750"/>
                  </a:cubicBezTo>
                  <a:cubicBezTo>
                    <a:pt x="780" y="752"/>
                    <a:pt x="780" y="752"/>
                    <a:pt x="780" y="752"/>
                  </a:cubicBezTo>
                  <a:cubicBezTo>
                    <a:pt x="778" y="750"/>
                    <a:pt x="778" y="750"/>
                    <a:pt x="778" y="750"/>
                  </a:cubicBezTo>
                  <a:cubicBezTo>
                    <a:pt x="796" y="730"/>
                    <a:pt x="796" y="730"/>
                    <a:pt x="796" y="730"/>
                  </a:cubicBezTo>
                  <a:cubicBezTo>
                    <a:pt x="797" y="731"/>
                    <a:pt x="797" y="731"/>
                    <a:pt x="797" y="731"/>
                  </a:cubicBezTo>
                  <a:cubicBezTo>
                    <a:pt x="796" y="733"/>
                    <a:pt x="796" y="733"/>
                    <a:pt x="796" y="733"/>
                  </a:cubicBezTo>
                  <a:cubicBezTo>
                    <a:pt x="794" y="735"/>
                    <a:pt x="794" y="737"/>
                    <a:pt x="794" y="739"/>
                  </a:cubicBezTo>
                  <a:cubicBezTo>
                    <a:pt x="794" y="740"/>
                    <a:pt x="796" y="742"/>
                    <a:pt x="799" y="744"/>
                  </a:cubicBezTo>
                  <a:cubicBezTo>
                    <a:pt x="829" y="771"/>
                    <a:pt x="829" y="771"/>
                    <a:pt x="829" y="771"/>
                  </a:cubicBezTo>
                  <a:cubicBezTo>
                    <a:pt x="832" y="773"/>
                    <a:pt x="833" y="774"/>
                    <a:pt x="834" y="775"/>
                  </a:cubicBezTo>
                  <a:cubicBezTo>
                    <a:pt x="835" y="775"/>
                    <a:pt x="836" y="775"/>
                    <a:pt x="837" y="774"/>
                  </a:cubicBezTo>
                  <a:cubicBezTo>
                    <a:pt x="839" y="774"/>
                    <a:pt x="840" y="773"/>
                    <a:pt x="841" y="772"/>
                  </a:cubicBezTo>
                  <a:cubicBezTo>
                    <a:pt x="842" y="770"/>
                    <a:pt x="842" y="770"/>
                    <a:pt x="842" y="770"/>
                  </a:cubicBezTo>
                  <a:close/>
                  <a:moveTo>
                    <a:pt x="833" y="676"/>
                  </a:moveTo>
                  <a:cubicBezTo>
                    <a:pt x="845" y="683"/>
                    <a:pt x="845" y="683"/>
                    <a:pt x="845" y="683"/>
                  </a:cubicBezTo>
                  <a:cubicBezTo>
                    <a:pt x="845" y="684"/>
                    <a:pt x="845" y="684"/>
                    <a:pt x="845" y="684"/>
                  </a:cubicBezTo>
                  <a:cubicBezTo>
                    <a:pt x="842" y="683"/>
                    <a:pt x="840" y="683"/>
                    <a:pt x="839" y="683"/>
                  </a:cubicBezTo>
                  <a:cubicBezTo>
                    <a:pt x="837" y="682"/>
                    <a:pt x="835" y="683"/>
                    <a:pt x="834" y="684"/>
                  </a:cubicBezTo>
                  <a:cubicBezTo>
                    <a:pt x="832" y="685"/>
                    <a:pt x="831" y="686"/>
                    <a:pt x="829" y="688"/>
                  </a:cubicBezTo>
                  <a:cubicBezTo>
                    <a:pt x="825" y="696"/>
                    <a:pt x="825" y="696"/>
                    <a:pt x="825" y="696"/>
                  </a:cubicBezTo>
                  <a:cubicBezTo>
                    <a:pt x="865" y="721"/>
                    <a:pt x="865" y="721"/>
                    <a:pt x="865" y="721"/>
                  </a:cubicBezTo>
                  <a:cubicBezTo>
                    <a:pt x="869" y="723"/>
                    <a:pt x="871" y="724"/>
                    <a:pt x="872" y="724"/>
                  </a:cubicBezTo>
                  <a:cubicBezTo>
                    <a:pt x="874" y="724"/>
                    <a:pt x="875" y="723"/>
                    <a:pt x="877" y="720"/>
                  </a:cubicBezTo>
                  <a:cubicBezTo>
                    <a:pt x="878" y="719"/>
                    <a:pt x="878" y="719"/>
                    <a:pt x="878" y="719"/>
                  </a:cubicBezTo>
                  <a:cubicBezTo>
                    <a:pt x="879" y="720"/>
                    <a:pt x="879" y="720"/>
                    <a:pt x="879" y="720"/>
                  </a:cubicBezTo>
                  <a:cubicBezTo>
                    <a:pt x="865" y="742"/>
                    <a:pt x="865" y="742"/>
                    <a:pt x="865" y="742"/>
                  </a:cubicBezTo>
                  <a:cubicBezTo>
                    <a:pt x="864" y="741"/>
                    <a:pt x="864" y="741"/>
                    <a:pt x="864" y="741"/>
                  </a:cubicBezTo>
                  <a:cubicBezTo>
                    <a:pt x="865" y="739"/>
                    <a:pt x="865" y="739"/>
                    <a:pt x="865" y="739"/>
                  </a:cubicBezTo>
                  <a:cubicBezTo>
                    <a:pt x="866" y="737"/>
                    <a:pt x="867" y="735"/>
                    <a:pt x="866" y="733"/>
                  </a:cubicBezTo>
                  <a:cubicBezTo>
                    <a:pt x="865" y="732"/>
                    <a:pt x="864" y="731"/>
                    <a:pt x="861" y="729"/>
                  </a:cubicBezTo>
                  <a:cubicBezTo>
                    <a:pt x="820" y="703"/>
                    <a:pt x="820" y="703"/>
                    <a:pt x="820" y="703"/>
                  </a:cubicBezTo>
                  <a:cubicBezTo>
                    <a:pt x="816" y="710"/>
                    <a:pt x="816" y="710"/>
                    <a:pt x="816" y="710"/>
                  </a:cubicBezTo>
                  <a:cubicBezTo>
                    <a:pt x="814" y="712"/>
                    <a:pt x="813" y="714"/>
                    <a:pt x="813" y="715"/>
                  </a:cubicBezTo>
                  <a:cubicBezTo>
                    <a:pt x="813" y="717"/>
                    <a:pt x="813" y="719"/>
                    <a:pt x="814" y="721"/>
                  </a:cubicBezTo>
                  <a:cubicBezTo>
                    <a:pt x="815" y="723"/>
                    <a:pt x="816" y="724"/>
                    <a:pt x="818" y="726"/>
                  </a:cubicBezTo>
                  <a:cubicBezTo>
                    <a:pt x="818" y="728"/>
                    <a:pt x="818" y="728"/>
                    <a:pt x="818" y="728"/>
                  </a:cubicBezTo>
                  <a:cubicBezTo>
                    <a:pt x="805" y="719"/>
                    <a:pt x="805" y="719"/>
                    <a:pt x="805" y="719"/>
                  </a:cubicBezTo>
                  <a:cubicBezTo>
                    <a:pt x="833" y="676"/>
                    <a:pt x="833" y="676"/>
                    <a:pt x="833" y="676"/>
                  </a:cubicBezTo>
                  <a:close/>
                  <a:moveTo>
                    <a:pt x="854" y="624"/>
                  </a:moveTo>
                  <a:cubicBezTo>
                    <a:pt x="862" y="604"/>
                    <a:pt x="862" y="604"/>
                    <a:pt x="862" y="604"/>
                  </a:cubicBezTo>
                  <a:cubicBezTo>
                    <a:pt x="864" y="604"/>
                    <a:pt x="864" y="604"/>
                    <a:pt x="864" y="604"/>
                  </a:cubicBezTo>
                  <a:cubicBezTo>
                    <a:pt x="863" y="606"/>
                    <a:pt x="863" y="606"/>
                    <a:pt x="863" y="606"/>
                  </a:cubicBezTo>
                  <a:cubicBezTo>
                    <a:pt x="863" y="606"/>
                    <a:pt x="863" y="608"/>
                    <a:pt x="863" y="609"/>
                  </a:cubicBezTo>
                  <a:cubicBezTo>
                    <a:pt x="863" y="611"/>
                    <a:pt x="864" y="613"/>
                    <a:pt x="864" y="614"/>
                  </a:cubicBezTo>
                  <a:cubicBezTo>
                    <a:pt x="865" y="616"/>
                    <a:pt x="867" y="618"/>
                    <a:pt x="869" y="621"/>
                  </a:cubicBezTo>
                  <a:cubicBezTo>
                    <a:pt x="886" y="644"/>
                    <a:pt x="886" y="644"/>
                    <a:pt x="886" y="644"/>
                  </a:cubicBezTo>
                  <a:cubicBezTo>
                    <a:pt x="900" y="649"/>
                    <a:pt x="900" y="649"/>
                    <a:pt x="900" y="649"/>
                  </a:cubicBezTo>
                  <a:cubicBezTo>
                    <a:pt x="904" y="651"/>
                    <a:pt x="906" y="651"/>
                    <a:pt x="907" y="651"/>
                  </a:cubicBezTo>
                  <a:cubicBezTo>
                    <a:pt x="909" y="650"/>
                    <a:pt x="910" y="649"/>
                    <a:pt x="911" y="646"/>
                  </a:cubicBezTo>
                  <a:cubicBezTo>
                    <a:pt x="912" y="644"/>
                    <a:pt x="912" y="644"/>
                    <a:pt x="912" y="644"/>
                  </a:cubicBezTo>
                  <a:cubicBezTo>
                    <a:pt x="914" y="645"/>
                    <a:pt x="914" y="645"/>
                    <a:pt x="914" y="645"/>
                  </a:cubicBezTo>
                  <a:cubicBezTo>
                    <a:pt x="904" y="670"/>
                    <a:pt x="904" y="670"/>
                    <a:pt x="904" y="670"/>
                  </a:cubicBezTo>
                  <a:cubicBezTo>
                    <a:pt x="902" y="669"/>
                    <a:pt x="902" y="669"/>
                    <a:pt x="902" y="669"/>
                  </a:cubicBezTo>
                  <a:cubicBezTo>
                    <a:pt x="903" y="667"/>
                    <a:pt x="903" y="667"/>
                    <a:pt x="903" y="667"/>
                  </a:cubicBezTo>
                  <a:cubicBezTo>
                    <a:pt x="904" y="665"/>
                    <a:pt x="904" y="663"/>
                    <a:pt x="903" y="661"/>
                  </a:cubicBezTo>
                  <a:cubicBezTo>
                    <a:pt x="902" y="660"/>
                    <a:pt x="900" y="659"/>
                    <a:pt x="897" y="658"/>
                  </a:cubicBezTo>
                  <a:cubicBezTo>
                    <a:pt x="883" y="652"/>
                    <a:pt x="883" y="652"/>
                    <a:pt x="883" y="652"/>
                  </a:cubicBezTo>
                  <a:cubicBezTo>
                    <a:pt x="852" y="659"/>
                    <a:pt x="852" y="659"/>
                    <a:pt x="852" y="659"/>
                  </a:cubicBezTo>
                  <a:cubicBezTo>
                    <a:pt x="849" y="660"/>
                    <a:pt x="847" y="660"/>
                    <a:pt x="846" y="661"/>
                  </a:cubicBezTo>
                  <a:cubicBezTo>
                    <a:pt x="845" y="661"/>
                    <a:pt x="843" y="662"/>
                    <a:pt x="841" y="664"/>
                  </a:cubicBezTo>
                  <a:cubicBezTo>
                    <a:pt x="841" y="664"/>
                    <a:pt x="840" y="665"/>
                    <a:pt x="840" y="666"/>
                  </a:cubicBezTo>
                  <a:cubicBezTo>
                    <a:pt x="838" y="666"/>
                    <a:pt x="838" y="666"/>
                    <a:pt x="838" y="666"/>
                  </a:cubicBezTo>
                  <a:cubicBezTo>
                    <a:pt x="848" y="641"/>
                    <a:pt x="848" y="641"/>
                    <a:pt x="848" y="641"/>
                  </a:cubicBezTo>
                  <a:cubicBezTo>
                    <a:pt x="850" y="641"/>
                    <a:pt x="850" y="641"/>
                    <a:pt x="850" y="641"/>
                  </a:cubicBezTo>
                  <a:cubicBezTo>
                    <a:pt x="849" y="643"/>
                    <a:pt x="849" y="643"/>
                    <a:pt x="849" y="643"/>
                  </a:cubicBezTo>
                  <a:cubicBezTo>
                    <a:pt x="849" y="644"/>
                    <a:pt x="848" y="645"/>
                    <a:pt x="849" y="647"/>
                  </a:cubicBezTo>
                  <a:cubicBezTo>
                    <a:pt x="849" y="648"/>
                    <a:pt x="850" y="649"/>
                    <a:pt x="851" y="649"/>
                  </a:cubicBezTo>
                  <a:cubicBezTo>
                    <a:pt x="852" y="650"/>
                    <a:pt x="854" y="650"/>
                    <a:pt x="857" y="649"/>
                  </a:cubicBezTo>
                  <a:cubicBezTo>
                    <a:pt x="881" y="644"/>
                    <a:pt x="881" y="644"/>
                    <a:pt x="881" y="644"/>
                  </a:cubicBezTo>
                  <a:cubicBezTo>
                    <a:pt x="867" y="626"/>
                    <a:pt x="867" y="626"/>
                    <a:pt x="867" y="626"/>
                  </a:cubicBezTo>
                  <a:cubicBezTo>
                    <a:pt x="865" y="623"/>
                    <a:pt x="864" y="621"/>
                    <a:pt x="862" y="621"/>
                  </a:cubicBezTo>
                  <a:cubicBezTo>
                    <a:pt x="861" y="620"/>
                    <a:pt x="861" y="620"/>
                    <a:pt x="860" y="620"/>
                  </a:cubicBezTo>
                  <a:cubicBezTo>
                    <a:pt x="859" y="621"/>
                    <a:pt x="858" y="621"/>
                    <a:pt x="858" y="622"/>
                  </a:cubicBezTo>
                  <a:cubicBezTo>
                    <a:pt x="857" y="622"/>
                    <a:pt x="856" y="623"/>
                    <a:pt x="856" y="625"/>
                  </a:cubicBezTo>
                  <a:cubicBezTo>
                    <a:pt x="854" y="624"/>
                    <a:pt x="854" y="624"/>
                    <a:pt x="854" y="624"/>
                  </a:cubicBezTo>
                  <a:close/>
                  <a:moveTo>
                    <a:pt x="783" y="308"/>
                  </a:moveTo>
                  <a:cubicBezTo>
                    <a:pt x="781" y="309"/>
                    <a:pt x="781" y="314"/>
                    <a:pt x="782" y="316"/>
                  </a:cubicBezTo>
                  <a:cubicBezTo>
                    <a:pt x="787" y="324"/>
                    <a:pt x="800" y="320"/>
                    <a:pt x="809" y="314"/>
                  </a:cubicBezTo>
                  <a:cubicBezTo>
                    <a:pt x="816" y="309"/>
                    <a:pt x="816" y="309"/>
                    <a:pt x="816" y="309"/>
                  </a:cubicBezTo>
                  <a:cubicBezTo>
                    <a:pt x="818" y="313"/>
                    <a:pt x="818" y="313"/>
                    <a:pt x="818" y="313"/>
                  </a:cubicBezTo>
                  <a:cubicBezTo>
                    <a:pt x="820" y="316"/>
                    <a:pt x="825" y="319"/>
                    <a:pt x="828" y="318"/>
                  </a:cubicBezTo>
                  <a:cubicBezTo>
                    <a:pt x="828" y="317"/>
                    <a:pt x="828" y="317"/>
                    <a:pt x="828" y="317"/>
                  </a:cubicBezTo>
                  <a:cubicBezTo>
                    <a:pt x="829" y="317"/>
                    <a:pt x="829" y="317"/>
                    <a:pt x="829" y="317"/>
                  </a:cubicBezTo>
                  <a:cubicBezTo>
                    <a:pt x="831" y="313"/>
                    <a:pt x="829" y="308"/>
                    <a:pt x="826" y="303"/>
                  </a:cubicBezTo>
                  <a:cubicBezTo>
                    <a:pt x="825" y="301"/>
                    <a:pt x="825" y="301"/>
                    <a:pt x="825" y="301"/>
                  </a:cubicBezTo>
                  <a:cubicBezTo>
                    <a:pt x="829" y="295"/>
                    <a:pt x="829" y="295"/>
                    <a:pt x="829" y="295"/>
                  </a:cubicBezTo>
                  <a:cubicBezTo>
                    <a:pt x="833" y="297"/>
                    <a:pt x="839" y="303"/>
                    <a:pt x="844" y="300"/>
                  </a:cubicBezTo>
                  <a:cubicBezTo>
                    <a:pt x="847" y="297"/>
                    <a:pt x="845" y="291"/>
                    <a:pt x="843" y="287"/>
                  </a:cubicBezTo>
                  <a:cubicBezTo>
                    <a:pt x="840" y="282"/>
                    <a:pt x="840" y="282"/>
                    <a:pt x="840" y="282"/>
                  </a:cubicBezTo>
                  <a:cubicBezTo>
                    <a:pt x="838" y="280"/>
                    <a:pt x="832" y="275"/>
                    <a:pt x="830" y="277"/>
                  </a:cubicBezTo>
                  <a:cubicBezTo>
                    <a:pt x="828" y="279"/>
                    <a:pt x="827" y="283"/>
                    <a:pt x="828" y="285"/>
                  </a:cubicBezTo>
                  <a:cubicBezTo>
                    <a:pt x="829" y="287"/>
                    <a:pt x="832" y="288"/>
                    <a:pt x="834" y="290"/>
                  </a:cubicBezTo>
                  <a:cubicBezTo>
                    <a:pt x="831" y="292"/>
                    <a:pt x="828" y="291"/>
                    <a:pt x="826" y="289"/>
                  </a:cubicBezTo>
                  <a:cubicBezTo>
                    <a:pt x="825" y="290"/>
                    <a:pt x="825" y="290"/>
                    <a:pt x="825" y="290"/>
                  </a:cubicBezTo>
                  <a:cubicBezTo>
                    <a:pt x="824" y="291"/>
                    <a:pt x="824" y="291"/>
                    <a:pt x="824" y="291"/>
                  </a:cubicBezTo>
                  <a:cubicBezTo>
                    <a:pt x="823" y="291"/>
                    <a:pt x="823" y="291"/>
                    <a:pt x="823" y="291"/>
                  </a:cubicBezTo>
                  <a:cubicBezTo>
                    <a:pt x="822" y="292"/>
                    <a:pt x="822" y="293"/>
                    <a:pt x="821" y="294"/>
                  </a:cubicBezTo>
                  <a:cubicBezTo>
                    <a:pt x="820" y="294"/>
                    <a:pt x="819" y="294"/>
                    <a:pt x="819" y="293"/>
                  </a:cubicBezTo>
                  <a:cubicBezTo>
                    <a:pt x="817" y="290"/>
                    <a:pt x="817" y="290"/>
                    <a:pt x="817" y="290"/>
                  </a:cubicBezTo>
                  <a:cubicBezTo>
                    <a:pt x="807" y="279"/>
                    <a:pt x="807" y="279"/>
                    <a:pt x="807" y="279"/>
                  </a:cubicBezTo>
                  <a:cubicBezTo>
                    <a:pt x="805" y="280"/>
                    <a:pt x="806" y="279"/>
                    <a:pt x="805" y="280"/>
                  </a:cubicBezTo>
                  <a:cubicBezTo>
                    <a:pt x="803" y="281"/>
                    <a:pt x="804" y="286"/>
                    <a:pt x="805" y="288"/>
                  </a:cubicBezTo>
                  <a:cubicBezTo>
                    <a:pt x="805" y="291"/>
                    <a:pt x="807" y="295"/>
                    <a:pt x="809" y="297"/>
                  </a:cubicBezTo>
                  <a:cubicBezTo>
                    <a:pt x="810" y="299"/>
                    <a:pt x="810" y="299"/>
                    <a:pt x="811" y="301"/>
                  </a:cubicBezTo>
                  <a:cubicBezTo>
                    <a:pt x="806" y="304"/>
                    <a:pt x="806" y="304"/>
                    <a:pt x="806" y="304"/>
                  </a:cubicBezTo>
                  <a:cubicBezTo>
                    <a:pt x="805" y="305"/>
                    <a:pt x="805" y="305"/>
                    <a:pt x="805" y="305"/>
                  </a:cubicBezTo>
                  <a:cubicBezTo>
                    <a:pt x="802" y="307"/>
                    <a:pt x="795" y="307"/>
                    <a:pt x="792" y="307"/>
                  </a:cubicBezTo>
                  <a:cubicBezTo>
                    <a:pt x="791" y="305"/>
                    <a:pt x="791" y="305"/>
                    <a:pt x="791" y="305"/>
                  </a:cubicBezTo>
                  <a:cubicBezTo>
                    <a:pt x="792" y="304"/>
                    <a:pt x="792" y="302"/>
                    <a:pt x="791" y="300"/>
                  </a:cubicBezTo>
                  <a:cubicBezTo>
                    <a:pt x="791" y="300"/>
                    <a:pt x="790" y="300"/>
                    <a:pt x="789" y="300"/>
                  </a:cubicBezTo>
                  <a:cubicBezTo>
                    <a:pt x="789" y="301"/>
                    <a:pt x="789" y="301"/>
                    <a:pt x="789" y="301"/>
                  </a:cubicBezTo>
                  <a:cubicBezTo>
                    <a:pt x="787" y="302"/>
                    <a:pt x="784" y="306"/>
                    <a:pt x="783" y="308"/>
                  </a:cubicBezTo>
                  <a:close/>
                  <a:moveTo>
                    <a:pt x="854" y="281"/>
                  </a:moveTo>
                  <a:cubicBezTo>
                    <a:pt x="850" y="275"/>
                    <a:pt x="850" y="275"/>
                    <a:pt x="850" y="275"/>
                  </a:cubicBezTo>
                  <a:cubicBezTo>
                    <a:pt x="852" y="274"/>
                    <a:pt x="850" y="274"/>
                    <a:pt x="853" y="276"/>
                  </a:cubicBezTo>
                  <a:cubicBezTo>
                    <a:pt x="854" y="275"/>
                    <a:pt x="854" y="275"/>
                    <a:pt x="854" y="275"/>
                  </a:cubicBezTo>
                  <a:cubicBezTo>
                    <a:pt x="854" y="275"/>
                    <a:pt x="854" y="275"/>
                    <a:pt x="854" y="275"/>
                  </a:cubicBezTo>
                  <a:cubicBezTo>
                    <a:pt x="855" y="274"/>
                    <a:pt x="855" y="274"/>
                    <a:pt x="855" y="274"/>
                  </a:cubicBezTo>
                  <a:cubicBezTo>
                    <a:pt x="859" y="274"/>
                    <a:pt x="859" y="274"/>
                    <a:pt x="859" y="274"/>
                  </a:cubicBezTo>
                  <a:cubicBezTo>
                    <a:pt x="860" y="273"/>
                    <a:pt x="860" y="273"/>
                    <a:pt x="860" y="273"/>
                  </a:cubicBezTo>
                  <a:cubicBezTo>
                    <a:pt x="862" y="272"/>
                    <a:pt x="862" y="272"/>
                    <a:pt x="862" y="272"/>
                  </a:cubicBezTo>
                  <a:cubicBezTo>
                    <a:pt x="863" y="272"/>
                    <a:pt x="863" y="272"/>
                    <a:pt x="863" y="272"/>
                  </a:cubicBezTo>
                  <a:cubicBezTo>
                    <a:pt x="864" y="270"/>
                    <a:pt x="864" y="270"/>
                    <a:pt x="864" y="270"/>
                  </a:cubicBezTo>
                  <a:cubicBezTo>
                    <a:pt x="865" y="269"/>
                    <a:pt x="865" y="269"/>
                    <a:pt x="865" y="269"/>
                  </a:cubicBezTo>
                  <a:cubicBezTo>
                    <a:pt x="865" y="268"/>
                    <a:pt x="874" y="262"/>
                    <a:pt x="875" y="262"/>
                  </a:cubicBezTo>
                  <a:cubicBezTo>
                    <a:pt x="876" y="261"/>
                    <a:pt x="876" y="261"/>
                    <a:pt x="876" y="261"/>
                  </a:cubicBezTo>
                  <a:cubicBezTo>
                    <a:pt x="877" y="262"/>
                    <a:pt x="878" y="263"/>
                    <a:pt x="879" y="264"/>
                  </a:cubicBezTo>
                  <a:cubicBezTo>
                    <a:pt x="880" y="265"/>
                    <a:pt x="881" y="264"/>
                    <a:pt x="881" y="265"/>
                  </a:cubicBezTo>
                  <a:cubicBezTo>
                    <a:pt x="884" y="269"/>
                    <a:pt x="884" y="269"/>
                    <a:pt x="884" y="269"/>
                  </a:cubicBezTo>
                  <a:cubicBezTo>
                    <a:pt x="885" y="271"/>
                    <a:pt x="884" y="271"/>
                    <a:pt x="883" y="272"/>
                  </a:cubicBezTo>
                  <a:cubicBezTo>
                    <a:pt x="880" y="269"/>
                    <a:pt x="877" y="269"/>
                    <a:pt x="873" y="270"/>
                  </a:cubicBezTo>
                  <a:cubicBezTo>
                    <a:pt x="872" y="270"/>
                    <a:pt x="872" y="270"/>
                    <a:pt x="872" y="270"/>
                  </a:cubicBezTo>
                  <a:cubicBezTo>
                    <a:pt x="871" y="271"/>
                    <a:pt x="871" y="271"/>
                    <a:pt x="871" y="271"/>
                  </a:cubicBezTo>
                  <a:cubicBezTo>
                    <a:pt x="869" y="273"/>
                    <a:pt x="868" y="278"/>
                    <a:pt x="866" y="280"/>
                  </a:cubicBezTo>
                  <a:cubicBezTo>
                    <a:pt x="866" y="280"/>
                    <a:pt x="858" y="277"/>
                    <a:pt x="856" y="278"/>
                  </a:cubicBezTo>
                  <a:cubicBezTo>
                    <a:pt x="856" y="278"/>
                    <a:pt x="856" y="278"/>
                    <a:pt x="856" y="278"/>
                  </a:cubicBezTo>
                  <a:cubicBezTo>
                    <a:pt x="854" y="279"/>
                    <a:pt x="855" y="280"/>
                    <a:pt x="856" y="282"/>
                  </a:cubicBezTo>
                  <a:cubicBezTo>
                    <a:pt x="860" y="282"/>
                    <a:pt x="861" y="283"/>
                    <a:pt x="864" y="284"/>
                  </a:cubicBezTo>
                  <a:cubicBezTo>
                    <a:pt x="867" y="286"/>
                    <a:pt x="870" y="284"/>
                    <a:pt x="872" y="288"/>
                  </a:cubicBezTo>
                  <a:cubicBezTo>
                    <a:pt x="873" y="288"/>
                    <a:pt x="876" y="289"/>
                    <a:pt x="878" y="289"/>
                  </a:cubicBezTo>
                  <a:cubicBezTo>
                    <a:pt x="880" y="289"/>
                    <a:pt x="882" y="289"/>
                    <a:pt x="884" y="288"/>
                  </a:cubicBezTo>
                  <a:cubicBezTo>
                    <a:pt x="885" y="288"/>
                    <a:pt x="885" y="288"/>
                    <a:pt x="885" y="288"/>
                  </a:cubicBezTo>
                  <a:cubicBezTo>
                    <a:pt x="886" y="287"/>
                    <a:pt x="886" y="287"/>
                    <a:pt x="886" y="287"/>
                  </a:cubicBezTo>
                  <a:cubicBezTo>
                    <a:pt x="887" y="287"/>
                    <a:pt x="887" y="287"/>
                    <a:pt x="887" y="287"/>
                  </a:cubicBezTo>
                  <a:cubicBezTo>
                    <a:pt x="888" y="285"/>
                    <a:pt x="888" y="285"/>
                    <a:pt x="887" y="282"/>
                  </a:cubicBezTo>
                  <a:cubicBezTo>
                    <a:pt x="890" y="280"/>
                    <a:pt x="890" y="280"/>
                    <a:pt x="890" y="280"/>
                  </a:cubicBezTo>
                  <a:cubicBezTo>
                    <a:pt x="895" y="280"/>
                    <a:pt x="896" y="283"/>
                    <a:pt x="902" y="283"/>
                  </a:cubicBezTo>
                  <a:cubicBezTo>
                    <a:pt x="903" y="282"/>
                    <a:pt x="903" y="282"/>
                    <a:pt x="903" y="282"/>
                  </a:cubicBezTo>
                  <a:cubicBezTo>
                    <a:pt x="903" y="282"/>
                    <a:pt x="903" y="282"/>
                    <a:pt x="903" y="282"/>
                  </a:cubicBezTo>
                  <a:cubicBezTo>
                    <a:pt x="903" y="280"/>
                    <a:pt x="903" y="278"/>
                    <a:pt x="902" y="276"/>
                  </a:cubicBezTo>
                  <a:cubicBezTo>
                    <a:pt x="903" y="275"/>
                    <a:pt x="903" y="273"/>
                    <a:pt x="904" y="273"/>
                  </a:cubicBezTo>
                  <a:cubicBezTo>
                    <a:pt x="905" y="272"/>
                    <a:pt x="905" y="272"/>
                    <a:pt x="905" y="272"/>
                  </a:cubicBezTo>
                  <a:cubicBezTo>
                    <a:pt x="910" y="269"/>
                    <a:pt x="909" y="267"/>
                    <a:pt x="909" y="263"/>
                  </a:cubicBezTo>
                  <a:cubicBezTo>
                    <a:pt x="907" y="261"/>
                    <a:pt x="903" y="259"/>
                    <a:pt x="901" y="260"/>
                  </a:cubicBezTo>
                  <a:cubicBezTo>
                    <a:pt x="899" y="261"/>
                    <a:pt x="899" y="262"/>
                    <a:pt x="896" y="264"/>
                  </a:cubicBezTo>
                  <a:cubicBezTo>
                    <a:pt x="895" y="265"/>
                    <a:pt x="895" y="265"/>
                    <a:pt x="895" y="265"/>
                  </a:cubicBezTo>
                  <a:cubicBezTo>
                    <a:pt x="892" y="267"/>
                    <a:pt x="887" y="258"/>
                    <a:pt x="882" y="258"/>
                  </a:cubicBezTo>
                  <a:cubicBezTo>
                    <a:pt x="882" y="257"/>
                    <a:pt x="882" y="256"/>
                    <a:pt x="883" y="255"/>
                  </a:cubicBezTo>
                  <a:cubicBezTo>
                    <a:pt x="886" y="253"/>
                    <a:pt x="886" y="253"/>
                    <a:pt x="886" y="253"/>
                  </a:cubicBezTo>
                  <a:cubicBezTo>
                    <a:pt x="887" y="252"/>
                    <a:pt x="887" y="252"/>
                    <a:pt x="887" y="252"/>
                  </a:cubicBezTo>
                  <a:cubicBezTo>
                    <a:pt x="889" y="249"/>
                    <a:pt x="891" y="246"/>
                    <a:pt x="888" y="242"/>
                  </a:cubicBezTo>
                  <a:cubicBezTo>
                    <a:pt x="889" y="241"/>
                    <a:pt x="889" y="241"/>
                    <a:pt x="889" y="241"/>
                  </a:cubicBezTo>
                  <a:cubicBezTo>
                    <a:pt x="887" y="240"/>
                    <a:pt x="885" y="239"/>
                    <a:pt x="883" y="240"/>
                  </a:cubicBezTo>
                  <a:cubicBezTo>
                    <a:pt x="881" y="242"/>
                    <a:pt x="880" y="243"/>
                    <a:pt x="878" y="244"/>
                  </a:cubicBezTo>
                  <a:cubicBezTo>
                    <a:pt x="877" y="246"/>
                    <a:pt x="875" y="246"/>
                    <a:pt x="873" y="247"/>
                  </a:cubicBezTo>
                  <a:cubicBezTo>
                    <a:pt x="872" y="248"/>
                    <a:pt x="872" y="248"/>
                    <a:pt x="872" y="248"/>
                  </a:cubicBezTo>
                  <a:cubicBezTo>
                    <a:pt x="870" y="249"/>
                    <a:pt x="870" y="249"/>
                    <a:pt x="868" y="250"/>
                  </a:cubicBezTo>
                  <a:cubicBezTo>
                    <a:pt x="867" y="251"/>
                    <a:pt x="867" y="252"/>
                    <a:pt x="865" y="253"/>
                  </a:cubicBezTo>
                  <a:cubicBezTo>
                    <a:pt x="862" y="255"/>
                    <a:pt x="862" y="255"/>
                    <a:pt x="862" y="255"/>
                  </a:cubicBezTo>
                  <a:cubicBezTo>
                    <a:pt x="856" y="260"/>
                    <a:pt x="856" y="260"/>
                    <a:pt x="856" y="260"/>
                  </a:cubicBezTo>
                  <a:cubicBezTo>
                    <a:pt x="853" y="262"/>
                    <a:pt x="850" y="262"/>
                    <a:pt x="847" y="264"/>
                  </a:cubicBezTo>
                  <a:cubicBezTo>
                    <a:pt x="846" y="265"/>
                    <a:pt x="846" y="266"/>
                    <a:pt x="845" y="266"/>
                  </a:cubicBezTo>
                  <a:cubicBezTo>
                    <a:pt x="845" y="266"/>
                    <a:pt x="844" y="267"/>
                    <a:pt x="843" y="267"/>
                  </a:cubicBezTo>
                  <a:cubicBezTo>
                    <a:pt x="841" y="265"/>
                    <a:pt x="841" y="266"/>
                    <a:pt x="839" y="263"/>
                  </a:cubicBezTo>
                  <a:cubicBezTo>
                    <a:pt x="840" y="263"/>
                    <a:pt x="840" y="263"/>
                    <a:pt x="840" y="263"/>
                  </a:cubicBezTo>
                  <a:cubicBezTo>
                    <a:pt x="842" y="265"/>
                    <a:pt x="842" y="263"/>
                    <a:pt x="844" y="264"/>
                  </a:cubicBezTo>
                  <a:cubicBezTo>
                    <a:pt x="848" y="262"/>
                    <a:pt x="848" y="262"/>
                    <a:pt x="848" y="262"/>
                  </a:cubicBezTo>
                  <a:cubicBezTo>
                    <a:pt x="862" y="253"/>
                    <a:pt x="862" y="253"/>
                    <a:pt x="862" y="253"/>
                  </a:cubicBezTo>
                  <a:cubicBezTo>
                    <a:pt x="864" y="252"/>
                    <a:pt x="865" y="250"/>
                    <a:pt x="866" y="249"/>
                  </a:cubicBezTo>
                  <a:cubicBezTo>
                    <a:pt x="867" y="248"/>
                    <a:pt x="867" y="248"/>
                    <a:pt x="867" y="248"/>
                  </a:cubicBezTo>
                  <a:cubicBezTo>
                    <a:pt x="871" y="246"/>
                    <a:pt x="871" y="246"/>
                    <a:pt x="871" y="246"/>
                  </a:cubicBezTo>
                  <a:cubicBezTo>
                    <a:pt x="871" y="245"/>
                    <a:pt x="871" y="245"/>
                    <a:pt x="871" y="245"/>
                  </a:cubicBezTo>
                  <a:cubicBezTo>
                    <a:pt x="874" y="241"/>
                    <a:pt x="874" y="239"/>
                    <a:pt x="875" y="236"/>
                  </a:cubicBezTo>
                  <a:cubicBezTo>
                    <a:pt x="875" y="235"/>
                    <a:pt x="875" y="235"/>
                    <a:pt x="875" y="235"/>
                  </a:cubicBezTo>
                  <a:cubicBezTo>
                    <a:pt x="873" y="232"/>
                    <a:pt x="869" y="233"/>
                    <a:pt x="866" y="233"/>
                  </a:cubicBezTo>
                  <a:cubicBezTo>
                    <a:pt x="866" y="234"/>
                    <a:pt x="866" y="234"/>
                    <a:pt x="866" y="234"/>
                  </a:cubicBezTo>
                  <a:cubicBezTo>
                    <a:pt x="861" y="237"/>
                    <a:pt x="861" y="237"/>
                    <a:pt x="861" y="237"/>
                  </a:cubicBezTo>
                  <a:cubicBezTo>
                    <a:pt x="852" y="242"/>
                    <a:pt x="852" y="242"/>
                    <a:pt x="852" y="242"/>
                  </a:cubicBezTo>
                  <a:cubicBezTo>
                    <a:pt x="852" y="243"/>
                    <a:pt x="852" y="243"/>
                    <a:pt x="852" y="243"/>
                  </a:cubicBezTo>
                  <a:cubicBezTo>
                    <a:pt x="851" y="243"/>
                    <a:pt x="851" y="243"/>
                    <a:pt x="851" y="243"/>
                  </a:cubicBezTo>
                  <a:cubicBezTo>
                    <a:pt x="850" y="245"/>
                    <a:pt x="849" y="246"/>
                    <a:pt x="847" y="247"/>
                  </a:cubicBezTo>
                  <a:cubicBezTo>
                    <a:pt x="843" y="250"/>
                    <a:pt x="843" y="250"/>
                    <a:pt x="843" y="250"/>
                  </a:cubicBezTo>
                  <a:cubicBezTo>
                    <a:pt x="842" y="251"/>
                    <a:pt x="839" y="254"/>
                    <a:pt x="838" y="255"/>
                  </a:cubicBezTo>
                  <a:cubicBezTo>
                    <a:pt x="837" y="257"/>
                    <a:pt x="838" y="258"/>
                    <a:pt x="837" y="260"/>
                  </a:cubicBezTo>
                  <a:cubicBezTo>
                    <a:pt x="834" y="257"/>
                    <a:pt x="827" y="253"/>
                    <a:pt x="827" y="253"/>
                  </a:cubicBezTo>
                  <a:cubicBezTo>
                    <a:pt x="826" y="252"/>
                    <a:pt x="826" y="252"/>
                    <a:pt x="826" y="252"/>
                  </a:cubicBezTo>
                  <a:cubicBezTo>
                    <a:pt x="826" y="250"/>
                    <a:pt x="826" y="250"/>
                    <a:pt x="826" y="250"/>
                  </a:cubicBezTo>
                  <a:cubicBezTo>
                    <a:pt x="826" y="249"/>
                    <a:pt x="826" y="249"/>
                    <a:pt x="826" y="249"/>
                  </a:cubicBezTo>
                  <a:cubicBezTo>
                    <a:pt x="824" y="246"/>
                    <a:pt x="812" y="246"/>
                    <a:pt x="809" y="248"/>
                  </a:cubicBezTo>
                  <a:cubicBezTo>
                    <a:pt x="806" y="250"/>
                    <a:pt x="806" y="250"/>
                    <a:pt x="806" y="250"/>
                  </a:cubicBezTo>
                  <a:cubicBezTo>
                    <a:pt x="806" y="250"/>
                    <a:pt x="806" y="250"/>
                    <a:pt x="806" y="250"/>
                  </a:cubicBezTo>
                  <a:cubicBezTo>
                    <a:pt x="804" y="256"/>
                    <a:pt x="804" y="256"/>
                    <a:pt x="804" y="256"/>
                  </a:cubicBezTo>
                  <a:cubicBezTo>
                    <a:pt x="804" y="257"/>
                    <a:pt x="804" y="258"/>
                    <a:pt x="805" y="259"/>
                  </a:cubicBezTo>
                  <a:cubicBezTo>
                    <a:pt x="806" y="261"/>
                    <a:pt x="806" y="261"/>
                    <a:pt x="806" y="261"/>
                  </a:cubicBezTo>
                  <a:cubicBezTo>
                    <a:pt x="807" y="262"/>
                    <a:pt x="807" y="262"/>
                    <a:pt x="807" y="262"/>
                  </a:cubicBezTo>
                  <a:cubicBezTo>
                    <a:pt x="809" y="263"/>
                    <a:pt x="811" y="264"/>
                    <a:pt x="813" y="264"/>
                  </a:cubicBezTo>
                  <a:cubicBezTo>
                    <a:pt x="814" y="263"/>
                    <a:pt x="814" y="263"/>
                    <a:pt x="814" y="263"/>
                  </a:cubicBezTo>
                  <a:cubicBezTo>
                    <a:pt x="815" y="263"/>
                    <a:pt x="815" y="263"/>
                    <a:pt x="815" y="263"/>
                  </a:cubicBezTo>
                  <a:cubicBezTo>
                    <a:pt x="816" y="262"/>
                    <a:pt x="816" y="262"/>
                    <a:pt x="816" y="262"/>
                  </a:cubicBezTo>
                  <a:cubicBezTo>
                    <a:pt x="817" y="261"/>
                    <a:pt x="817" y="260"/>
                    <a:pt x="818" y="259"/>
                  </a:cubicBezTo>
                  <a:cubicBezTo>
                    <a:pt x="820" y="258"/>
                    <a:pt x="820" y="258"/>
                    <a:pt x="820" y="258"/>
                  </a:cubicBezTo>
                  <a:cubicBezTo>
                    <a:pt x="821" y="257"/>
                    <a:pt x="821" y="257"/>
                    <a:pt x="821" y="257"/>
                  </a:cubicBezTo>
                  <a:cubicBezTo>
                    <a:pt x="822" y="257"/>
                    <a:pt x="826" y="257"/>
                    <a:pt x="827" y="259"/>
                  </a:cubicBezTo>
                  <a:cubicBezTo>
                    <a:pt x="828" y="261"/>
                    <a:pt x="828" y="261"/>
                    <a:pt x="828" y="261"/>
                  </a:cubicBezTo>
                  <a:cubicBezTo>
                    <a:pt x="842" y="280"/>
                    <a:pt x="842" y="280"/>
                    <a:pt x="842" y="280"/>
                  </a:cubicBezTo>
                  <a:cubicBezTo>
                    <a:pt x="850" y="293"/>
                    <a:pt x="850" y="293"/>
                    <a:pt x="850" y="293"/>
                  </a:cubicBezTo>
                  <a:cubicBezTo>
                    <a:pt x="856" y="302"/>
                    <a:pt x="856" y="302"/>
                    <a:pt x="856" y="302"/>
                  </a:cubicBezTo>
                  <a:cubicBezTo>
                    <a:pt x="856" y="302"/>
                    <a:pt x="856" y="303"/>
                    <a:pt x="856" y="304"/>
                  </a:cubicBezTo>
                  <a:cubicBezTo>
                    <a:pt x="851" y="306"/>
                    <a:pt x="851" y="306"/>
                    <a:pt x="851" y="306"/>
                  </a:cubicBezTo>
                  <a:cubicBezTo>
                    <a:pt x="853" y="308"/>
                    <a:pt x="854" y="308"/>
                    <a:pt x="856" y="310"/>
                  </a:cubicBezTo>
                  <a:cubicBezTo>
                    <a:pt x="857" y="311"/>
                    <a:pt x="857" y="313"/>
                    <a:pt x="858" y="315"/>
                  </a:cubicBezTo>
                  <a:cubicBezTo>
                    <a:pt x="860" y="318"/>
                    <a:pt x="863" y="320"/>
                    <a:pt x="866" y="318"/>
                  </a:cubicBezTo>
                  <a:cubicBezTo>
                    <a:pt x="869" y="316"/>
                    <a:pt x="867" y="311"/>
                    <a:pt x="867" y="308"/>
                  </a:cubicBezTo>
                  <a:cubicBezTo>
                    <a:pt x="867" y="306"/>
                    <a:pt x="866" y="301"/>
                    <a:pt x="865" y="298"/>
                  </a:cubicBezTo>
                  <a:cubicBezTo>
                    <a:pt x="862" y="294"/>
                    <a:pt x="862" y="294"/>
                    <a:pt x="862" y="294"/>
                  </a:cubicBezTo>
                  <a:cubicBezTo>
                    <a:pt x="854" y="281"/>
                    <a:pt x="854" y="281"/>
                    <a:pt x="854" y="281"/>
                  </a:cubicBezTo>
                  <a:close/>
                  <a:moveTo>
                    <a:pt x="608" y="140"/>
                  </a:moveTo>
                  <a:cubicBezTo>
                    <a:pt x="606" y="142"/>
                    <a:pt x="606" y="143"/>
                    <a:pt x="603" y="143"/>
                  </a:cubicBezTo>
                  <a:cubicBezTo>
                    <a:pt x="601" y="145"/>
                    <a:pt x="600" y="144"/>
                    <a:pt x="598" y="147"/>
                  </a:cubicBezTo>
                  <a:cubicBezTo>
                    <a:pt x="596" y="146"/>
                    <a:pt x="596" y="146"/>
                    <a:pt x="596" y="146"/>
                  </a:cubicBezTo>
                  <a:cubicBezTo>
                    <a:pt x="595" y="147"/>
                    <a:pt x="592" y="150"/>
                    <a:pt x="592" y="150"/>
                  </a:cubicBezTo>
                  <a:cubicBezTo>
                    <a:pt x="591" y="150"/>
                    <a:pt x="591" y="150"/>
                    <a:pt x="589" y="150"/>
                  </a:cubicBezTo>
                  <a:cubicBezTo>
                    <a:pt x="589" y="151"/>
                    <a:pt x="589" y="151"/>
                    <a:pt x="587" y="152"/>
                  </a:cubicBezTo>
                  <a:cubicBezTo>
                    <a:pt x="582" y="154"/>
                    <a:pt x="584" y="154"/>
                    <a:pt x="578" y="155"/>
                  </a:cubicBezTo>
                  <a:cubicBezTo>
                    <a:pt x="577" y="157"/>
                    <a:pt x="577" y="157"/>
                    <a:pt x="577" y="157"/>
                  </a:cubicBezTo>
                  <a:cubicBezTo>
                    <a:pt x="579" y="158"/>
                    <a:pt x="579" y="158"/>
                    <a:pt x="579" y="158"/>
                  </a:cubicBezTo>
                  <a:cubicBezTo>
                    <a:pt x="580" y="158"/>
                    <a:pt x="580" y="158"/>
                    <a:pt x="580" y="158"/>
                  </a:cubicBezTo>
                  <a:cubicBezTo>
                    <a:pt x="586" y="160"/>
                    <a:pt x="590" y="157"/>
                    <a:pt x="595" y="157"/>
                  </a:cubicBezTo>
                  <a:cubicBezTo>
                    <a:pt x="600" y="157"/>
                    <a:pt x="598" y="158"/>
                    <a:pt x="602" y="156"/>
                  </a:cubicBezTo>
                  <a:cubicBezTo>
                    <a:pt x="605" y="154"/>
                    <a:pt x="606" y="154"/>
                    <a:pt x="609" y="153"/>
                  </a:cubicBezTo>
                  <a:cubicBezTo>
                    <a:pt x="616" y="151"/>
                    <a:pt x="615" y="150"/>
                    <a:pt x="621" y="146"/>
                  </a:cubicBezTo>
                  <a:cubicBezTo>
                    <a:pt x="625" y="142"/>
                    <a:pt x="628" y="139"/>
                    <a:pt x="631" y="136"/>
                  </a:cubicBezTo>
                  <a:cubicBezTo>
                    <a:pt x="633" y="134"/>
                    <a:pt x="634" y="130"/>
                    <a:pt x="636" y="131"/>
                  </a:cubicBezTo>
                  <a:cubicBezTo>
                    <a:pt x="637" y="131"/>
                    <a:pt x="637" y="136"/>
                    <a:pt x="637" y="137"/>
                  </a:cubicBezTo>
                  <a:cubicBezTo>
                    <a:pt x="637" y="138"/>
                    <a:pt x="637" y="138"/>
                    <a:pt x="637" y="138"/>
                  </a:cubicBezTo>
                  <a:cubicBezTo>
                    <a:pt x="637" y="138"/>
                    <a:pt x="639" y="149"/>
                    <a:pt x="639" y="150"/>
                  </a:cubicBezTo>
                  <a:cubicBezTo>
                    <a:pt x="639" y="153"/>
                    <a:pt x="639" y="154"/>
                    <a:pt x="640" y="156"/>
                  </a:cubicBezTo>
                  <a:cubicBezTo>
                    <a:pt x="641" y="159"/>
                    <a:pt x="642" y="160"/>
                    <a:pt x="642" y="162"/>
                  </a:cubicBezTo>
                  <a:cubicBezTo>
                    <a:pt x="642" y="168"/>
                    <a:pt x="644" y="170"/>
                    <a:pt x="647" y="173"/>
                  </a:cubicBezTo>
                  <a:cubicBezTo>
                    <a:pt x="649" y="175"/>
                    <a:pt x="655" y="181"/>
                    <a:pt x="657" y="182"/>
                  </a:cubicBezTo>
                  <a:cubicBezTo>
                    <a:pt x="661" y="183"/>
                    <a:pt x="665" y="184"/>
                    <a:pt x="667" y="182"/>
                  </a:cubicBezTo>
                  <a:cubicBezTo>
                    <a:pt x="668" y="177"/>
                    <a:pt x="667" y="177"/>
                    <a:pt x="664" y="174"/>
                  </a:cubicBezTo>
                  <a:cubicBezTo>
                    <a:pt x="662" y="172"/>
                    <a:pt x="663" y="170"/>
                    <a:pt x="661" y="167"/>
                  </a:cubicBezTo>
                  <a:cubicBezTo>
                    <a:pt x="656" y="161"/>
                    <a:pt x="655" y="159"/>
                    <a:pt x="653" y="153"/>
                  </a:cubicBezTo>
                  <a:cubicBezTo>
                    <a:pt x="651" y="148"/>
                    <a:pt x="650" y="142"/>
                    <a:pt x="647" y="138"/>
                  </a:cubicBezTo>
                  <a:cubicBezTo>
                    <a:pt x="646" y="135"/>
                    <a:pt x="646" y="133"/>
                    <a:pt x="646" y="129"/>
                  </a:cubicBezTo>
                  <a:cubicBezTo>
                    <a:pt x="646" y="128"/>
                    <a:pt x="646" y="126"/>
                    <a:pt x="645" y="125"/>
                  </a:cubicBezTo>
                  <a:cubicBezTo>
                    <a:pt x="644" y="122"/>
                    <a:pt x="643" y="124"/>
                    <a:pt x="644" y="121"/>
                  </a:cubicBezTo>
                  <a:cubicBezTo>
                    <a:pt x="652" y="123"/>
                    <a:pt x="652" y="123"/>
                    <a:pt x="652" y="123"/>
                  </a:cubicBezTo>
                  <a:cubicBezTo>
                    <a:pt x="654" y="124"/>
                    <a:pt x="654" y="124"/>
                    <a:pt x="654" y="124"/>
                  </a:cubicBezTo>
                  <a:cubicBezTo>
                    <a:pt x="660" y="126"/>
                    <a:pt x="665" y="126"/>
                    <a:pt x="668" y="123"/>
                  </a:cubicBezTo>
                  <a:cubicBezTo>
                    <a:pt x="669" y="122"/>
                    <a:pt x="669" y="122"/>
                    <a:pt x="669" y="122"/>
                  </a:cubicBezTo>
                  <a:cubicBezTo>
                    <a:pt x="670" y="117"/>
                    <a:pt x="670" y="114"/>
                    <a:pt x="665" y="112"/>
                  </a:cubicBezTo>
                  <a:cubicBezTo>
                    <a:pt x="662" y="111"/>
                    <a:pt x="662" y="111"/>
                    <a:pt x="662" y="111"/>
                  </a:cubicBezTo>
                  <a:cubicBezTo>
                    <a:pt x="659" y="110"/>
                    <a:pt x="659" y="111"/>
                    <a:pt x="656" y="110"/>
                  </a:cubicBezTo>
                  <a:cubicBezTo>
                    <a:pt x="650" y="108"/>
                    <a:pt x="650" y="108"/>
                    <a:pt x="650" y="108"/>
                  </a:cubicBezTo>
                  <a:cubicBezTo>
                    <a:pt x="654" y="100"/>
                    <a:pt x="654" y="100"/>
                    <a:pt x="654" y="100"/>
                  </a:cubicBezTo>
                  <a:cubicBezTo>
                    <a:pt x="656" y="91"/>
                    <a:pt x="656" y="91"/>
                    <a:pt x="656" y="91"/>
                  </a:cubicBezTo>
                  <a:cubicBezTo>
                    <a:pt x="659" y="84"/>
                    <a:pt x="659" y="84"/>
                    <a:pt x="659" y="84"/>
                  </a:cubicBezTo>
                  <a:cubicBezTo>
                    <a:pt x="660" y="83"/>
                    <a:pt x="658" y="80"/>
                    <a:pt x="657" y="79"/>
                  </a:cubicBezTo>
                  <a:cubicBezTo>
                    <a:pt x="653" y="79"/>
                    <a:pt x="653" y="79"/>
                    <a:pt x="653" y="79"/>
                  </a:cubicBezTo>
                  <a:cubicBezTo>
                    <a:pt x="652" y="80"/>
                    <a:pt x="651" y="81"/>
                    <a:pt x="651" y="84"/>
                  </a:cubicBezTo>
                  <a:cubicBezTo>
                    <a:pt x="650" y="84"/>
                    <a:pt x="650" y="84"/>
                    <a:pt x="650" y="84"/>
                  </a:cubicBezTo>
                  <a:cubicBezTo>
                    <a:pt x="649" y="88"/>
                    <a:pt x="647" y="88"/>
                    <a:pt x="647" y="91"/>
                  </a:cubicBezTo>
                  <a:cubicBezTo>
                    <a:pt x="646" y="94"/>
                    <a:pt x="646" y="94"/>
                    <a:pt x="646" y="94"/>
                  </a:cubicBezTo>
                  <a:cubicBezTo>
                    <a:pt x="641" y="105"/>
                    <a:pt x="641" y="105"/>
                    <a:pt x="641" y="105"/>
                  </a:cubicBezTo>
                  <a:cubicBezTo>
                    <a:pt x="640" y="104"/>
                    <a:pt x="640" y="105"/>
                    <a:pt x="638" y="104"/>
                  </a:cubicBezTo>
                  <a:cubicBezTo>
                    <a:pt x="638" y="104"/>
                    <a:pt x="638" y="104"/>
                    <a:pt x="638" y="104"/>
                  </a:cubicBezTo>
                  <a:cubicBezTo>
                    <a:pt x="634" y="103"/>
                    <a:pt x="632" y="104"/>
                    <a:pt x="631" y="104"/>
                  </a:cubicBezTo>
                  <a:cubicBezTo>
                    <a:pt x="631" y="104"/>
                    <a:pt x="631" y="104"/>
                    <a:pt x="631" y="104"/>
                  </a:cubicBezTo>
                  <a:cubicBezTo>
                    <a:pt x="628" y="103"/>
                    <a:pt x="628" y="102"/>
                    <a:pt x="626" y="101"/>
                  </a:cubicBezTo>
                  <a:cubicBezTo>
                    <a:pt x="625" y="101"/>
                    <a:pt x="620" y="104"/>
                    <a:pt x="618" y="105"/>
                  </a:cubicBezTo>
                  <a:cubicBezTo>
                    <a:pt x="618" y="106"/>
                    <a:pt x="618" y="106"/>
                    <a:pt x="618" y="106"/>
                  </a:cubicBezTo>
                  <a:cubicBezTo>
                    <a:pt x="617" y="109"/>
                    <a:pt x="620" y="113"/>
                    <a:pt x="622" y="115"/>
                  </a:cubicBezTo>
                  <a:cubicBezTo>
                    <a:pt x="623" y="115"/>
                    <a:pt x="623" y="115"/>
                    <a:pt x="623" y="115"/>
                  </a:cubicBezTo>
                  <a:cubicBezTo>
                    <a:pt x="624" y="116"/>
                    <a:pt x="624" y="116"/>
                    <a:pt x="624" y="116"/>
                  </a:cubicBezTo>
                  <a:cubicBezTo>
                    <a:pt x="628" y="117"/>
                    <a:pt x="629" y="116"/>
                    <a:pt x="632" y="117"/>
                  </a:cubicBezTo>
                  <a:cubicBezTo>
                    <a:pt x="631" y="118"/>
                    <a:pt x="632" y="116"/>
                    <a:pt x="631" y="118"/>
                  </a:cubicBezTo>
                  <a:cubicBezTo>
                    <a:pt x="631" y="120"/>
                    <a:pt x="627" y="123"/>
                    <a:pt x="626" y="125"/>
                  </a:cubicBezTo>
                  <a:cubicBezTo>
                    <a:pt x="624" y="127"/>
                    <a:pt x="623" y="129"/>
                    <a:pt x="621" y="131"/>
                  </a:cubicBezTo>
                  <a:cubicBezTo>
                    <a:pt x="618" y="134"/>
                    <a:pt x="616" y="134"/>
                    <a:pt x="614" y="135"/>
                  </a:cubicBezTo>
                  <a:cubicBezTo>
                    <a:pt x="611" y="138"/>
                    <a:pt x="613" y="139"/>
                    <a:pt x="608" y="140"/>
                  </a:cubicBezTo>
                  <a:close/>
                  <a:moveTo>
                    <a:pt x="356" y="137"/>
                  </a:moveTo>
                  <a:cubicBezTo>
                    <a:pt x="355" y="135"/>
                    <a:pt x="355" y="135"/>
                    <a:pt x="355" y="135"/>
                  </a:cubicBezTo>
                  <a:cubicBezTo>
                    <a:pt x="354" y="132"/>
                    <a:pt x="350" y="135"/>
                    <a:pt x="348" y="132"/>
                  </a:cubicBezTo>
                  <a:cubicBezTo>
                    <a:pt x="353" y="130"/>
                    <a:pt x="353" y="130"/>
                    <a:pt x="353" y="130"/>
                  </a:cubicBezTo>
                  <a:cubicBezTo>
                    <a:pt x="354" y="131"/>
                    <a:pt x="354" y="131"/>
                    <a:pt x="354" y="131"/>
                  </a:cubicBezTo>
                  <a:cubicBezTo>
                    <a:pt x="355" y="130"/>
                    <a:pt x="355" y="130"/>
                    <a:pt x="355" y="130"/>
                  </a:cubicBezTo>
                  <a:cubicBezTo>
                    <a:pt x="356" y="130"/>
                    <a:pt x="356" y="129"/>
                    <a:pt x="356" y="129"/>
                  </a:cubicBezTo>
                  <a:cubicBezTo>
                    <a:pt x="357" y="129"/>
                    <a:pt x="358" y="129"/>
                    <a:pt x="359" y="130"/>
                  </a:cubicBezTo>
                  <a:cubicBezTo>
                    <a:pt x="359" y="131"/>
                    <a:pt x="359" y="131"/>
                    <a:pt x="359" y="131"/>
                  </a:cubicBezTo>
                  <a:cubicBezTo>
                    <a:pt x="359" y="134"/>
                    <a:pt x="359" y="136"/>
                    <a:pt x="357" y="137"/>
                  </a:cubicBezTo>
                  <a:cubicBezTo>
                    <a:pt x="358" y="138"/>
                    <a:pt x="358" y="140"/>
                    <a:pt x="357" y="140"/>
                  </a:cubicBezTo>
                  <a:cubicBezTo>
                    <a:pt x="356" y="141"/>
                    <a:pt x="356" y="140"/>
                    <a:pt x="356" y="140"/>
                  </a:cubicBezTo>
                  <a:cubicBezTo>
                    <a:pt x="355" y="139"/>
                    <a:pt x="357" y="138"/>
                    <a:pt x="356" y="137"/>
                  </a:cubicBezTo>
                  <a:close/>
                  <a:moveTo>
                    <a:pt x="340" y="139"/>
                  </a:moveTo>
                  <a:cubicBezTo>
                    <a:pt x="340" y="138"/>
                    <a:pt x="341" y="138"/>
                    <a:pt x="342" y="137"/>
                  </a:cubicBezTo>
                  <a:cubicBezTo>
                    <a:pt x="343" y="137"/>
                    <a:pt x="344" y="138"/>
                    <a:pt x="344" y="139"/>
                  </a:cubicBezTo>
                  <a:cubicBezTo>
                    <a:pt x="345" y="141"/>
                    <a:pt x="347" y="143"/>
                    <a:pt x="349" y="143"/>
                  </a:cubicBezTo>
                  <a:cubicBezTo>
                    <a:pt x="350" y="146"/>
                    <a:pt x="347" y="145"/>
                    <a:pt x="348" y="148"/>
                  </a:cubicBezTo>
                  <a:cubicBezTo>
                    <a:pt x="348" y="148"/>
                    <a:pt x="348" y="148"/>
                    <a:pt x="348" y="148"/>
                  </a:cubicBezTo>
                  <a:cubicBezTo>
                    <a:pt x="349" y="149"/>
                    <a:pt x="349" y="149"/>
                    <a:pt x="349" y="149"/>
                  </a:cubicBezTo>
                  <a:cubicBezTo>
                    <a:pt x="353" y="152"/>
                    <a:pt x="353" y="152"/>
                    <a:pt x="353" y="152"/>
                  </a:cubicBezTo>
                  <a:cubicBezTo>
                    <a:pt x="354" y="152"/>
                    <a:pt x="352" y="153"/>
                    <a:pt x="354" y="152"/>
                  </a:cubicBezTo>
                  <a:cubicBezTo>
                    <a:pt x="356" y="152"/>
                    <a:pt x="356" y="152"/>
                    <a:pt x="356" y="152"/>
                  </a:cubicBezTo>
                  <a:cubicBezTo>
                    <a:pt x="358" y="150"/>
                    <a:pt x="358" y="150"/>
                    <a:pt x="360" y="148"/>
                  </a:cubicBezTo>
                  <a:cubicBezTo>
                    <a:pt x="362" y="148"/>
                    <a:pt x="362" y="148"/>
                    <a:pt x="362" y="148"/>
                  </a:cubicBezTo>
                  <a:cubicBezTo>
                    <a:pt x="363" y="150"/>
                    <a:pt x="363" y="150"/>
                    <a:pt x="363" y="150"/>
                  </a:cubicBezTo>
                  <a:cubicBezTo>
                    <a:pt x="361" y="152"/>
                    <a:pt x="358" y="155"/>
                    <a:pt x="356" y="156"/>
                  </a:cubicBezTo>
                  <a:cubicBezTo>
                    <a:pt x="356" y="156"/>
                    <a:pt x="356" y="156"/>
                    <a:pt x="356" y="156"/>
                  </a:cubicBezTo>
                  <a:cubicBezTo>
                    <a:pt x="354" y="157"/>
                    <a:pt x="353" y="157"/>
                    <a:pt x="353" y="158"/>
                  </a:cubicBezTo>
                  <a:cubicBezTo>
                    <a:pt x="353" y="160"/>
                    <a:pt x="352" y="158"/>
                    <a:pt x="353" y="160"/>
                  </a:cubicBezTo>
                  <a:cubicBezTo>
                    <a:pt x="353" y="161"/>
                    <a:pt x="353" y="161"/>
                    <a:pt x="353" y="161"/>
                  </a:cubicBezTo>
                  <a:cubicBezTo>
                    <a:pt x="354" y="162"/>
                    <a:pt x="358" y="162"/>
                    <a:pt x="360" y="162"/>
                  </a:cubicBezTo>
                  <a:cubicBezTo>
                    <a:pt x="366" y="159"/>
                    <a:pt x="366" y="159"/>
                    <a:pt x="366" y="159"/>
                  </a:cubicBezTo>
                  <a:cubicBezTo>
                    <a:pt x="367" y="160"/>
                    <a:pt x="367" y="160"/>
                    <a:pt x="367" y="161"/>
                  </a:cubicBezTo>
                  <a:cubicBezTo>
                    <a:pt x="371" y="169"/>
                    <a:pt x="371" y="169"/>
                    <a:pt x="371" y="169"/>
                  </a:cubicBezTo>
                  <a:cubicBezTo>
                    <a:pt x="372" y="168"/>
                    <a:pt x="372" y="169"/>
                    <a:pt x="373" y="168"/>
                  </a:cubicBezTo>
                  <a:cubicBezTo>
                    <a:pt x="374" y="168"/>
                    <a:pt x="375" y="161"/>
                    <a:pt x="376" y="160"/>
                  </a:cubicBezTo>
                  <a:cubicBezTo>
                    <a:pt x="375" y="159"/>
                    <a:pt x="375" y="159"/>
                    <a:pt x="375" y="159"/>
                  </a:cubicBezTo>
                  <a:cubicBezTo>
                    <a:pt x="375" y="158"/>
                    <a:pt x="375" y="158"/>
                    <a:pt x="375" y="158"/>
                  </a:cubicBezTo>
                  <a:cubicBezTo>
                    <a:pt x="375" y="154"/>
                    <a:pt x="375" y="154"/>
                    <a:pt x="375" y="154"/>
                  </a:cubicBezTo>
                  <a:cubicBezTo>
                    <a:pt x="376" y="154"/>
                    <a:pt x="376" y="154"/>
                    <a:pt x="376" y="154"/>
                  </a:cubicBezTo>
                  <a:cubicBezTo>
                    <a:pt x="378" y="153"/>
                    <a:pt x="378" y="153"/>
                    <a:pt x="378" y="153"/>
                  </a:cubicBezTo>
                  <a:cubicBezTo>
                    <a:pt x="379" y="153"/>
                    <a:pt x="379" y="151"/>
                    <a:pt x="379" y="150"/>
                  </a:cubicBezTo>
                  <a:cubicBezTo>
                    <a:pt x="378" y="148"/>
                    <a:pt x="378" y="148"/>
                    <a:pt x="378" y="148"/>
                  </a:cubicBezTo>
                  <a:cubicBezTo>
                    <a:pt x="377" y="148"/>
                    <a:pt x="373" y="147"/>
                    <a:pt x="371" y="148"/>
                  </a:cubicBezTo>
                  <a:cubicBezTo>
                    <a:pt x="369" y="145"/>
                    <a:pt x="369" y="145"/>
                    <a:pt x="369" y="145"/>
                  </a:cubicBezTo>
                  <a:cubicBezTo>
                    <a:pt x="370" y="143"/>
                    <a:pt x="370" y="143"/>
                    <a:pt x="371" y="141"/>
                  </a:cubicBezTo>
                  <a:cubicBezTo>
                    <a:pt x="373" y="140"/>
                    <a:pt x="373" y="140"/>
                    <a:pt x="373" y="140"/>
                  </a:cubicBezTo>
                  <a:cubicBezTo>
                    <a:pt x="374" y="139"/>
                    <a:pt x="374" y="139"/>
                    <a:pt x="374" y="139"/>
                  </a:cubicBezTo>
                  <a:cubicBezTo>
                    <a:pt x="372" y="137"/>
                    <a:pt x="367" y="137"/>
                    <a:pt x="366" y="135"/>
                  </a:cubicBezTo>
                  <a:cubicBezTo>
                    <a:pt x="365" y="134"/>
                    <a:pt x="368" y="132"/>
                    <a:pt x="368" y="129"/>
                  </a:cubicBezTo>
                  <a:cubicBezTo>
                    <a:pt x="368" y="128"/>
                    <a:pt x="368" y="125"/>
                    <a:pt x="368" y="124"/>
                  </a:cubicBezTo>
                  <a:cubicBezTo>
                    <a:pt x="372" y="122"/>
                    <a:pt x="382" y="112"/>
                    <a:pt x="385" y="121"/>
                  </a:cubicBezTo>
                  <a:cubicBezTo>
                    <a:pt x="387" y="127"/>
                    <a:pt x="387" y="127"/>
                    <a:pt x="387" y="127"/>
                  </a:cubicBezTo>
                  <a:cubicBezTo>
                    <a:pt x="391" y="135"/>
                    <a:pt x="391" y="135"/>
                    <a:pt x="391" y="135"/>
                  </a:cubicBezTo>
                  <a:cubicBezTo>
                    <a:pt x="391" y="136"/>
                    <a:pt x="391" y="136"/>
                    <a:pt x="391" y="136"/>
                  </a:cubicBezTo>
                  <a:cubicBezTo>
                    <a:pt x="391" y="137"/>
                    <a:pt x="391" y="139"/>
                    <a:pt x="391" y="140"/>
                  </a:cubicBezTo>
                  <a:cubicBezTo>
                    <a:pt x="393" y="144"/>
                    <a:pt x="394" y="142"/>
                    <a:pt x="395" y="147"/>
                  </a:cubicBezTo>
                  <a:cubicBezTo>
                    <a:pt x="396" y="150"/>
                    <a:pt x="396" y="152"/>
                    <a:pt x="396" y="155"/>
                  </a:cubicBezTo>
                  <a:cubicBezTo>
                    <a:pt x="395" y="156"/>
                    <a:pt x="395" y="156"/>
                    <a:pt x="395" y="156"/>
                  </a:cubicBezTo>
                  <a:cubicBezTo>
                    <a:pt x="394" y="157"/>
                    <a:pt x="394" y="157"/>
                    <a:pt x="394" y="157"/>
                  </a:cubicBezTo>
                  <a:cubicBezTo>
                    <a:pt x="391" y="158"/>
                    <a:pt x="391" y="158"/>
                    <a:pt x="391" y="158"/>
                  </a:cubicBezTo>
                  <a:cubicBezTo>
                    <a:pt x="390" y="158"/>
                    <a:pt x="390" y="159"/>
                    <a:pt x="390" y="159"/>
                  </a:cubicBezTo>
                  <a:cubicBezTo>
                    <a:pt x="392" y="163"/>
                    <a:pt x="395" y="164"/>
                    <a:pt x="396" y="165"/>
                  </a:cubicBezTo>
                  <a:cubicBezTo>
                    <a:pt x="396" y="165"/>
                    <a:pt x="396" y="165"/>
                    <a:pt x="396" y="165"/>
                  </a:cubicBezTo>
                  <a:cubicBezTo>
                    <a:pt x="396" y="166"/>
                    <a:pt x="396" y="166"/>
                    <a:pt x="396" y="166"/>
                  </a:cubicBezTo>
                  <a:cubicBezTo>
                    <a:pt x="398" y="167"/>
                    <a:pt x="401" y="169"/>
                    <a:pt x="403" y="168"/>
                  </a:cubicBezTo>
                  <a:cubicBezTo>
                    <a:pt x="405" y="167"/>
                    <a:pt x="405" y="167"/>
                    <a:pt x="405" y="167"/>
                  </a:cubicBezTo>
                  <a:cubicBezTo>
                    <a:pt x="406" y="167"/>
                    <a:pt x="406" y="167"/>
                    <a:pt x="406" y="167"/>
                  </a:cubicBezTo>
                  <a:cubicBezTo>
                    <a:pt x="410" y="162"/>
                    <a:pt x="409" y="160"/>
                    <a:pt x="409" y="153"/>
                  </a:cubicBezTo>
                  <a:cubicBezTo>
                    <a:pt x="409" y="149"/>
                    <a:pt x="410" y="144"/>
                    <a:pt x="407" y="138"/>
                  </a:cubicBezTo>
                  <a:cubicBezTo>
                    <a:pt x="406" y="136"/>
                    <a:pt x="406" y="136"/>
                    <a:pt x="406" y="136"/>
                  </a:cubicBezTo>
                  <a:cubicBezTo>
                    <a:pt x="404" y="133"/>
                    <a:pt x="404" y="129"/>
                    <a:pt x="402" y="126"/>
                  </a:cubicBezTo>
                  <a:cubicBezTo>
                    <a:pt x="401" y="121"/>
                    <a:pt x="400" y="120"/>
                    <a:pt x="398" y="115"/>
                  </a:cubicBezTo>
                  <a:cubicBezTo>
                    <a:pt x="395" y="109"/>
                    <a:pt x="395" y="109"/>
                    <a:pt x="395" y="109"/>
                  </a:cubicBezTo>
                  <a:cubicBezTo>
                    <a:pt x="392" y="103"/>
                    <a:pt x="385" y="104"/>
                    <a:pt x="379" y="107"/>
                  </a:cubicBezTo>
                  <a:cubicBezTo>
                    <a:pt x="368" y="113"/>
                    <a:pt x="368" y="113"/>
                    <a:pt x="368" y="113"/>
                  </a:cubicBezTo>
                  <a:cubicBezTo>
                    <a:pt x="363" y="115"/>
                    <a:pt x="359" y="119"/>
                    <a:pt x="352" y="122"/>
                  </a:cubicBezTo>
                  <a:cubicBezTo>
                    <a:pt x="344" y="126"/>
                    <a:pt x="344" y="126"/>
                    <a:pt x="344" y="126"/>
                  </a:cubicBezTo>
                  <a:cubicBezTo>
                    <a:pt x="344" y="124"/>
                    <a:pt x="346" y="119"/>
                    <a:pt x="347" y="118"/>
                  </a:cubicBezTo>
                  <a:cubicBezTo>
                    <a:pt x="346" y="117"/>
                    <a:pt x="346" y="117"/>
                    <a:pt x="346" y="117"/>
                  </a:cubicBezTo>
                  <a:cubicBezTo>
                    <a:pt x="347" y="113"/>
                    <a:pt x="347" y="113"/>
                    <a:pt x="347" y="113"/>
                  </a:cubicBezTo>
                  <a:cubicBezTo>
                    <a:pt x="348" y="112"/>
                    <a:pt x="348" y="112"/>
                    <a:pt x="348" y="112"/>
                  </a:cubicBezTo>
                  <a:cubicBezTo>
                    <a:pt x="353" y="110"/>
                    <a:pt x="353" y="110"/>
                    <a:pt x="353" y="110"/>
                  </a:cubicBezTo>
                  <a:cubicBezTo>
                    <a:pt x="354" y="110"/>
                    <a:pt x="354" y="110"/>
                    <a:pt x="354" y="110"/>
                  </a:cubicBezTo>
                  <a:cubicBezTo>
                    <a:pt x="358" y="105"/>
                    <a:pt x="358" y="105"/>
                    <a:pt x="358" y="105"/>
                  </a:cubicBezTo>
                  <a:cubicBezTo>
                    <a:pt x="359" y="105"/>
                    <a:pt x="359" y="105"/>
                    <a:pt x="359" y="105"/>
                  </a:cubicBezTo>
                  <a:cubicBezTo>
                    <a:pt x="361" y="104"/>
                    <a:pt x="361" y="104"/>
                    <a:pt x="361" y="104"/>
                  </a:cubicBezTo>
                  <a:cubicBezTo>
                    <a:pt x="362" y="103"/>
                    <a:pt x="364" y="99"/>
                    <a:pt x="363" y="98"/>
                  </a:cubicBezTo>
                  <a:cubicBezTo>
                    <a:pt x="362" y="95"/>
                    <a:pt x="360" y="94"/>
                    <a:pt x="357" y="94"/>
                  </a:cubicBezTo>
                  <a:cubicBezTo>
                    <a:pt x="356" y="94"/>
                    <a:pt x="356" y="94"/>
                    <a:pt x="356" y="94"/>
                  </a:cubicBezTo>
                  <a:cubicBezTo>
                    <a:pt x="353" y="96"/>
                    <a:pt x="353" y="96"/>
                    <a:pt x="353" y="96"/>
                  </a:cubicBezTo>
                  <a:cubicBezTo>
                    <a:pt x="351" y="97"/>
                    <a:pt x="352" y="93"/>
                    <a:pt x="350" y="94"/>
                  </a:cubicBezTo>
                  <a:cubicBezTo>
                    <a:pt x="349" y="94"/>
                    <a:pt x="349" y="94"/>
                    <a:pt x="348" y="95"/>
                  </a:cubicBezTo>
                  <a:cubicBezTo>
                    <a:pt x="348" y="99"/>
                    <a:pt x="348" y="99"/>
                    <a:pt x="348" y="99"/>
                  </a:cubicBezTo>
                  <a:cubicBezTo>
                    <a:pt x="347" y="99"/>
                    <a:pt x="347" y="100"/>
                    <a:pt x="346" y="98"/>
                  </a:cubicBezTo>
                  <a:cubicBezTo>
                    <a:pt x="346" y="98"/>
                    <a:pt x="346" y="98"/>
                    <a:pt x="346" y="98"/>
                  </a:cubicBezTo>
                  <a:cubicBezTo>
                    <a:pt x="345" y="95"/>
                    <a:pt x="346" y="95"/>
                    <a:pt x="345" y="92"/>
                  </a:cubicBezTo>
                  <a:cubicBezTo>
                    <a:pt x="340" y="82"/>
                    <a:pt x="340" y="82"/>
                    <a:pt x="340" y="82"/>
                  </a:cubicBezTo>
                  <a:cubicBezTo>
                    <a:pt x="340" y="82"/>
                    <a:pt x="340" y="82"/>
                    <a:pt x="340" y="82"/>
                  </a:cubicBezTo>
                  <a:cubicBezTo>
                    <a:pt x="337" y="79"/>
                    <a:pt x="335" y="79"/>
                    <a:pt x="332" y="79"/>
                  </a:cubicBezTo>
                  <a:cubicBezTo>
                    <a:pt x="329" y="81"/>
                    <a:pt x="330" y="81"/>
                    <a:pt x="328" y="82"/>
                  </a:cubicBezTo>
                  <a:cubicBezTo>
                    <a:pt x="329" y="85"/>
                    <a:pt x="329" y="86"/>
                    <a:pt x="330" y="88"/>
                  </a:cubicBezTo>
                  <a:cubicBezTo>
                    <a:pt x="332" y="93"/>
                    <a:pt x="332" y="93"/>
                    <a:pt x="332" y="93"/>
                  </a:cubicBezTo>
                  <a:cubicBezTo>
                    <a:pt x="333" y="95"/>
                    <a:pt x="333" y="98"/>
                    <a:pt x="333" y="100"/>
                  </a:cubicBezTo>
                  <a:cubicBezTo>
                    <a:pt x="333" y="101"/>
                    <a:pt x="333" y="101"/>
                    <a:pt x="333" y="101"/>
                  </a:cubicBezTo>
                  <a:cubicBezTo>
                    <a:pt x="334" y="103"/>
                    <a:pt x="334" y="103"/>
                    <a:pt x="334" y="103"/>
                  </a:cubicBezTo>
                  <a:cubicBezTo>
                    <a:pt x="335" y="104"/>
                    <a:pt x="335" y="104"/>
                    <a:pt x="335" y="104"/>
                  </a:cubicBezTo>
                  <a:cubicBezTo>
                    <a:pt x="335" y="105"/>
                    <a:pt x="335" y="107"/>
                    <a:pt x="334" y="107"/>
                  </a:cubicBezTo>
                  <a:cubicBezTo>
                    <a:pt x="328" y="110"/>
                    <a:pt x="328" y="110"/>
                    <a:pt x="328" y="110"/>
                  </a:cubicBezTo>
                  <a:cubicBezTo>
                    <a:pt x="328" y="110"/>
                    <a:pt x="328" y="110"/>
                    <a:pt x="328" y="110"/>
                  </a:cubicBezTo>
                  <a:cubicBezTo>
                    <a:pt x="327" y="111"/>
                    <a:pt x="326" y="112"/>
                    <a:pt x="326" y="113"/>
                  </a:cubicBezTo>
                  <a:cubicBezTo>
                    <a:pt x="327" y="115"/>
                    <a:pt x="327" y="115"/>
                    <a:pt x="327" y="115"/>
                  </a:cubicBezTo>
                  <a:cubicBezTo>
                    <a:pt x="328" y="117"/>
                    <a:pt x="335" y="117"/>
                    <a:pt x="336" y="118"/>
                  </a:cubicBezTo>
                  <a:cubicBezTo>
                    <a:pt x="337" y="122"/>
                    <a:pt x="335" y="139"/>
                    <a:pt x="333" y="140"/>
                  </a:cubicBezTo>
                  <a:cubicBezTo>
                    <a:pt x="332" y="140"/>
                    <a:pt x="332" y="140"/>
                    <a:pt x="331" y="139"/>
                  </a:cubicBezTo>
                  <a:cubicBezTo>
                    <a:pt x="331" y="139"/>
                    <a:pt x="331" y="139"/>
                    <a:pt x="331" y="139"/>
                  </a:cubicBezTo>
                  <a:cubicBezTo>
                    <a:pt x="331" y="137"/>
                    <a:pt x="330" y="137"/>
                    <a:pt x="329" y="138"/>
                  </a:cubicBezTo>
                  <a:cubicBezTo>
                    <a:pt x="328" y="138"/>
                    <a:pt x="328" y="138"/>
                    <a:pt x="328" y="138"/>
                  </a:cubicBezTo>
                  <a:cubicBezTo>
                    <a:pt x="326" y="139"/>
                    <a:pt x="326" y="148"/>
                    <a:pt x="328" y="152"/>
                  </a:cubicBezTo>
                  <a:cubicBezTo>
                    <a:pt x="330" y="156"/>
                    <a:pt x="329" y="160"/>
                    <a:pt x="330" y="164"/>
                  </a:cubicBezTo>
                  <a:cubicBezTo>
                    <a:pt x="334" y="174"/>
                    <a:pt x="334" y="174"/>
                    <a:pt x="334" y="174"/>
                  </a:cubicBezTo>
                  <a:cubicBezTo>
                    <a:pt x="336" y="177"/>
                    <a:pt x="336" y="177"/>
                    <a:pt x="336" y="177"/>
                  </a:cubicBezTo>
                  <a:cubicBezTo>
                    <a:pt x="340" y="188"/>
                    <a:pt x="340" y="188"/>
                    <a:pt x="340" y="188"/>
                  </a:cubicBezTo>
                  <a:cubicBezTo>
                    <a:pt x="342" y="192"/>
                    <a:pt x="346" y="193"/>
                    <a:pt x="347" y="195"/>
                  </a:cubicBezTo>
                  <a:cubicBezTo>
                    <a:pt x="349" y="194"/>
                    <a:pt x="349" y="194"/>
                    <a:pt x="349" y="194"/>
                  </a:cubicBezTo>
                  <a:cubicBezTo>
                    <a:pt x="354" y="192"/>
                    <a:pt x="353" y="186"/>
                    <a:pt x="351" y="181"/>
                  </a:cubicBezTo>
                  <a:cubicBezTo>
                    <a:pt x="343" y="164"/>
                    <a:pt x="343" y="164"/>
                    <a:pt x="343" y="164"/>
                  </a:cubicBezTo>
                  <a:cubicBezTo>
                    <a:pt x="338" y="153"/>
                    <a:pt x="338" y="153"/>
                    <a:pt x="338" y="153"/>
                  </a:cubicBezTo>
                  <a:cubicBezTo>
                    <a:pt x="334" y="143"/>
                    <a:pt x="334" y="143"/>
                    <a:pt x="334" y="143"/>
                  </a:cubicBezTo>
                  <a:cubicBezTo>
                    <a:pt x="335" y="142"/>
                    <a:pt x="335" y="142"/>
                    <a:pt x="335" y="142"/>
                  </a:cubicBezTo>
                  <a:cubicBezTo>
                    <a:pt x="337" y="141"/>
                    <a:pt x="337" y="140"/>
                    <a:pt x="340" y="139"/>
                  </a:cubicBezTo>
                  <a:close/>
                  <a:moveTo>
                    <a:pt x="154" y="281"/>
                  </a:moveTo>
                  <a:cubicBezTo>
                    <a:pt x="155" y="281"/>
                    <a:pt x="155" y="281"/>
                    <a:pt x="155" y="281"/>
                  </a:cubicBezTo>
                  <a:cubicBezTo>
                    <a:pt x="165" y="282"/>
                    <a:pt x="165" y="282"/>
                    <a:pt x="165" y="282"/>
                  </a:cubicBezTo>
                  <a:cubicBezTo>
                    <a:pt x="166" y="282"/>
                    <a:pt x="165" y="283"/>
                    <a:pt x="167" y="281"/>
                  </a:cubicBezTo>
                  <a:cubicBezTo>
                    <a:pt x="167" y="280"/>
                    <a:pt x="167" y="280"/>
                    <a:pt x="167" y="280"/>
                  </a:cubicBezTo>
                  <a:cubicBezTo>
                    <a:pt x="167" y="278"/>
                    <a:pt x="168" y="273"/>
                    <a:pt x="165" y="271"/>
                  </a:cubicBezTo>
                  <a:cubicBezTo>
                    <a:pt x="162" y="269"/>
                    <a:pt x="159" y="272"/>
                    <a:pt x="157" y="272"/>
                  </a:cubicBezTo>
                  <a:cubicBezTo>
                    <a:pt x="156" y="274"/>
                    <a:pt x="155" y="274"/>
                    <a:pt x="154" y="276"/>
                  </a:cubicBezTo>
                  <a:cubicBezTo>
                    <a:pt x="154" y="276"/>
                    <a:pt x="154" y="276"/>
                    <a:pt x="154" y="276"/>
                  </a:cubicBezTo>
                  <a:cubicBezTo>
                    <a:pt x="153" y="277"/>
                    <a:pt x="153" y="277"/>
                    <a:pt x="153" y="277"/>
                  </a:cubicBezTo>
                  <a:cubicBezTo>
                    <a:pt x="153" y="279"/>
                    <a:pt x="153" y="279"/>
                    <a:pt x="153" y="279"/>
                  </a:cubicBezTo>
                  <a:cubicBezTo>
                    <a:pt x="154" y="281"/>
                    <a:pt x="154" y="281"/>
                    <a:pt x="154" y="281"/>
                  </a:cubicBezTo>
                  <a:close/>
                  <a:moveTo>
                    <a:pt x="145" y="231"/>
                  </a:moveTo>
                  <a:cubicBezTo>
                    <a:pt x="146" y="229"/>
                    <a:pt x="146" y="229"/>
                    <a:pt x="146" y="229"/>
                  </a:cubicBezTo>
                  <a:cubicBezTo>
                    <a:pt x="151" y="233"/>
                    <a:pt x="151" y="233"/>
                    <a:pt x="151" y="233"/>
                  </a:cubicBezTo>
                  <a:cubicBezTo>
                    <a:pt x="154" y="235"/>
                    <a:pt x="155" y="237"/>
                    <a:pt x="157" y="239"/>
                  </a:cubicBezTo>
                  <a:cubicBezTo>
                    <a:pt x="160" y="243"/>
                    <a:pt x="159" y="241"/>
                    <a:pt x="158" y="245"/>
                  </a:cubicBezTo>
                  <a:cubicBezTo>
                    <a:pt x="156" y="244"/>
                    <a:pt x="156" y="244"/>
                    <a:pt x="156" y="244"/>
                  </a:cubicBezTo>
                  <a:cubicBezTo>
                    <a:pt x="154" y="242"/>
                    <a:pt x="154" y="241"/>
                    <a:pt x="152" y="240"/>
                  </a:cubicBezTo>
                  <a:cubicBezTo>
                    <a:pt x="152" y="240"/>
                    <a:pt x="150" y="239"/>
                    <a:pt x="149" y="239"/>
                  </a:cubicBezTo>
                  <a:cubicBezTo>
                    <a:pt x="146" y="240"/>
                    <a:pt x="146" y="240"/>
                    <a:pt x="146" y="240"/>
                  </a:cubicBezTo>
                  <a:cubicBezTo>
                    <a:pt x="145" y="241"/>
                    <a:pt x="145" y="241"/>
                    <a:pt x="145" y="241"/>
                  </a:cubicBezTo>
                  <a:cubicBezTo>
                    <a:pt x="145" y="242"/>
                    <a:pt x="145" y="243"/>
                    <a:pt x="145" y="245"/>
                  </a:cubicBezTo>
                  <a:cubicBezTo>
                    <a:pt x="151" y="249"/>
                    <a:pt x="151" y="249"/>
                    <a:pt x="151" y="249"/>
                  </a:cubicBezTo>
                  <a:cubicBezTo>
                    <a:pt x="151" y="249"/>
                    <a:pt x="152" y="252"/>
                    <a:pt x="153" y="254"/>
                  </a:cubicBezTo>
                  <a:cubicBezTo>
                    <a:pt x="154" y="254"/>
                    <a:pt x="154" y="254"/>
                    <a:pt x="154" y="254"/>
                  </a:cubicBezTo>
                  <a:cubicBezTo>
                    <a:pt x="155" y="255"/>
                    <a:pt x="155" y="255"/>
                    <a:pt x="155" y="255"/>
                  </a:cubicBezTo>
                  <a:cubicBezTo>
                    <a:pt x="157" y="256"/>
                    <a:pt x="157" y="257"/>
                    <a:pt x="158" y="258"/>
                  </a:cubicBezTo>
                  <a:cubicBezTo>
                    <a:pt x="160" y="258"/>
                    <a:pt x="159" y="258"/>
                    <a:pt x="161" y="257"/>
                  </a:cubicBezTo>
                  <a:cubicBezTo>
                    <a:pt x="162" y="256"/>
                    <a:pt x="162" y="256"/>
                    <a:pt x="162" y="256"/>
                  </a:cubicBezTo>
                  <a:cubicBezTo>
                    <a:pt x="165" y="250"/>
                    <a:pt x="165" y="250"/>
                    <a:pt x="165" y="250"/>
                  </a:cubicBezTo>
                  <a:cubicBezTo>
                    <a:pt x="169" y="253"/>
                    <a:pt x="169" y="257"/>
                    <a:pt x="170" y="260"/>
                  </a:cubicBezTo>
                  <a:cubicBezTo>
                    <a:pt x="174" y="264"/>
                    <a:pt x="174" y="264"/>
                    <a:pt x="174" y="264"/>
                  </a:cubicBezTo>
                  <a:cubicBezTo>
                    <a:pt x="174" y="264"/>
                    <a:pt x="175" y="264"/>
                    <a:pt x="175" y="264"/>
                  </a:cubicBezTo>
                  <a:cubicBezTo>
                    <a:pt x="176" y="262"/>
                    <a:pt x="176" y="262"/>
                    <a:pt x="176" y="262"/>
                  </a:cubicBezTo>
                  <a:cubicBezTo>
                    <a:pt x="178" y="260"/>
                    <a:pt x="177" y="256"/>
                    <a:pt x="178" y="252"/>
                  </a:cubicBezTo>
                  <a:cubicBezTo>
                    <a:pt x="181" y="253"/>
                    <a:pt x="187" y="254"/>
                    <a:pt x="189" y="252"/>
                  </a:cubicBezTo>
                  <a:cubicBezTo>
                    <a:pt x="196" y="244"/>
                    <a:pt x="196" y="244"/>
                    <a:pt x="196" y="244"/>
                  </a:cubicBezTo>
                  <a:cubicBezTo>
                    <a:pt x="197" y="241"/>
                    <a:pt x="197" y="241"/>
                    <a:pt x="197" y="241"/>
                  </a:cubicBezTo>
                  <a:cubicBezTo>
                    <a:pt x="200" y="237"/>
                    <a:pt x="199" y="232"/>
                    <a:pt x="197" y="228"/>
                  </a:cubicBezTo>
                  <a:cubicBezTo>
                    <a:pt x="193" y="228"/>
                    <a:pt x="194" y="228"/>
                    <a:pt x="190" y="229"/>
                  </a:cubicBezTo>
                  <a:cubicBezTo>
                    <a:pt x="189" y="229"/>
                    <a:pt x="189" y="229"/>
                    <a:pt x="189" y="229"/>
                  </a:cubicBezTo>
                  <a:cubicBezTo>
                    <a:pt x="188" y="228"/>
                    <a:pt x="186" y="227"/>
                    <a:pt x="185" y="228"/>
                  </a:cubicBezTo>
                  <a:cubicBezTo>
                    <a:pt x="184" y="230"/>
                    <a:pt x="188" y="233"/>
                    <a:pt x="188" y="237"/>
                  </a:cubicBezTo>
                  <a:cubicBezTo>
                    <a:pt x="187" y="238"/>
                    <a:pt x="187" y="238"/>
                    <a:pt x="187" y="238"/>
                  </a:cubicBezTo>
                  <a:cubicBezTo>
                    <a:pt x="185" y="241"/>
                    <a:pt x="185" y="241"/>
                    <a:pt x="185" y="241"/>
                  </a:cubicBezTo>
                  <a:cubicBezTo>
                    <a:pt x="183" y="244"/>
                    <a:pt x="183" y="244"/>
                    <a:pt x="183" y="244"/>
                  </a:cubicBezTo>
                  <a:cubicBezTo>
                    <a:pt x="180" y="242"/>
                    <a:pt x="178" y="244"/>
                    <a:pt x="173" y="240"/>
                  </a:cubicBezTo>
                  <a:cubicBezTo>
                    <a:pt x="172" y="240"/>
                    <a:pt x="172" y="240"/>
                    <a:pt x="172" y="240"/>
                  </a:cubicBezTo>
                  <a:cubicBezTo>
                    <a:pt x="170" y="239"/>
                    <a:pt x="172" y="230"/>
                    <a:pt x="174" y="228"/>
                  </a:cubicBezTo>
                  <a:cubicBezTo>
                    <a:pt x="172" y="227"/>
                    <a:pt x="173" y="227"/>
                    <a:pt x="171" y="226"/>
                  </a:cubicBezTo>
                  <a:cubicBezTo>
                    <a:pt x="169" y="224"/>
                    <a:pt x="163" y="226"/>
                    <a:pt x="160" y="225"/>
                  </a:cubicBezTo>
                  <a:cubicBezTo>
                    <a:pt x="159" y="226"/>
                    <a:pt x="159" y="226"/>
                    <a:pt x="159" y="226"/>
                  </a:cubicBezTo>
                  <a:cubicBezTo>
                    <a:pt x="163" y="231"/>
                    <a:pt x="163" y="231"/>
                    <a:pt x="163" y="231"/>
                  </a:cubicBezTo>
                  <a:cubicBezTo>
                    <a:pt x="163" y="231"/>
                    <a:pt x="163" y="231"/>
                    <a:pt x="163" y="231"/>
                  </a:cubicBezTo>
                  <a:cubicBezTo>
                    <a:pt x="161" y="230"/>
                    <a:pt x="161" y="230"/>
                    <a:pt x="161" y="230"/>
                  </a:cubicBezTo>
                  <a:cubicBezTo>
                    <a:pt x="155" y="224"/>
                    <a:pt x="155" y="224"/>
                    <a:pt x="155" y="224"/>
                  </a:cubicBezTo>
                  <a:cubicBezTo>
                    <a:pt x="154" y="224"/>
                    <a:pt x="154" y="224"/>
                    <a:pt x="154" y="224"/>
                  </a:cubicBezTo>
                  <a:cubicBezTo>
                    <a:pt x="153" y="224"/>
                    <a:pt x="152" y="224"/>
                    <a:pt x="151" y="223"/>
                  </a:cubicBezTo>
                  <a:cubicBezTo>
                    <a:pt x="150" y="222"/>
                    <a:pt x="151" y="219"/>
                    <a:pt x="152" y="218"/>
                  </a:cubicBezTo>
                  <a:cubicBezTo>
                    <a:pt x="153" y="218"/>
                    <a:pt x="152" y="214"/>
                    <a:pt x="151" y="213"/>
                  </a:cubicBezTo>
                  <a:cubicBezTo>
                    <a:pt x="150" y="212"/>
                    <a:pt x="149" y="212"/>
                    <a:pt x="147" y="211"/>
                  </a:cubicBezTo>
                  <a:cubicBezTo>
                    <a:pt x="143" y="216"/>
                    <a:pt x="143" y="216"/>
                    <a:pt x="143" y="216"/>
                  </a:cubicBezTo>
                  <a:cubicBezTo>
                    <a:pt x="138" y="222"/>
                    <a:pt x="138" y="222"/>
                    <a:pt x="138" y="222"/>
                  </a:cubicBezTo>
                  <a:cubicBezTo>
                    <a:pt x="138" y="223"/>
                    <a:pt x="139" y="224"/>
                    <a:pt x="139" y="225"/>
                  </a:cubicBezTo>
                  <a:cubicBezTo>
                    <a:pt x="138" y="226"/>
                    <a:pt x="138" y="226"/>
                    <a:pt x="138" y="226"/>
                  </a:cubicBezTo>
                  <a:cubicBezTo>
                    <a:pt x="136" y="230"/>
                    <a:pt x="136" y="230"/>
                    <a:pt x="136" y="230"/>
                  </a:cubicBezTo>
                  <a:cubicBezTo>
                    <a:pt x="136" y="230"/>
                    <a:pt x="136" y="230"/>
                    <a:pt x="136" y="230"/>
                  </a:cubicBezTo>
                  <a:cubicBezTo>
                    <a:pt x="133" y="235"/>
                    <a:pt x="133" y="235"/>
                    <a:pt x="133" y="235"/>
                  </a:cubicBezTo>
                  <a:cubicBezTo>
                    <a:pt x="131" y="236"/>
                    <a:pt x="132" y="236"/>
                    <a:pt x="131" y="238"/>
                  </a:cubicBezTo>
                  <a:cubicBezTo>
                    <a:pt x="137" y="242"/>
                    <a:pt x="141" y="237"/>
                    <a:pt x="145" y="231"/>
                  </a:cubicBezTo>
                  <a:close/>
                  <a:moveTo>
                    <a:pt x="137" y="272"/>
                  </a:moveTo>
                  <a:cubicBezTo>
                    <a:pt x="137" y="271"/>
                    <a:pt x="137" y="270"/>
                    <a:pt x="138" y="268"/>
                  </a:cubicBezTo>
                  <a:cubicBezTo>
                    <a:pt x="141" y="270"/>
                    <a:pt x="141" y="270"/>
                    <a:pt x="141" y="270"/>
                  </a:cubicBezTo>
                  <a:cubicBezTo>
                    <a:pt x="143" y="272"/>
                    <a:pt x="140" y="278"/>
                    <a:pt x="139" y="280"/>
                  </a:cubicBezTo>
                  <a:cubicBezTo>
                    <a:pt x="139" y="280"/>
                    <a:pt x="139" y="280"/>
                    <a:pt x="139" y="281"/>
                  </a:cubicBezTo>
                  <a:cubicBezTo>
                    <a:pt x="136" y="280"/>
                    <a:pt x="136" y="280"/>
                    <a:pt x="136" y="280"/>
                  </a:cubicBezTo>
                  <a:cubicBezTo>
                    <a:pt x="133" y="276"/>
                    <a:pt x="133" y="276"/>
                    <a:pt x="133" y="276"/>
                  </a:cubicBezTo>
                  <a:cubicBezTo>
                    <a:pt x="135" y="276"/>
                    <a:pt x="134" y="277"/>
                    <a:pt x="135" y="275"/>
                  </a:cubicBezTo>
                  <a:cubicBezTo>
                    <a:pt x="136" y="273"/>
                    <a:pt x="136" y="273"/>
                    <a:pt x="136" y="273"/>
                  </a:cubicBezTo>
                  <a:cubicBezTo>
                    <a:pt x="137" y="272"/>
                    <a:pt x="137" y="272"/>
                    <a:pt x="137" y="272"/>
                  </a:cubicBezTo>
                  <a:close/>
                  <a:moveTo>
                    <a:pt x="164" y="288"/>
                  </a:moveTo>
                  <a:cubicBezTo>
                    <a:pt x="161" y="284"/>
                    <a:pt x="161" y="284"/>
                    <a:pt x="161" y="284"/>
                  </a:cubicBezTo>
                  <a:cubicBezTo>
                    <a:pt x="158" y="284"/>
                    <a:pt x="158" y="284"/>
                    <a:pt x="158" y="284"/>
                  </a:cubicBezTo>
                  <a:cubicBezTo>
                    <a:pt x="156" y="287"/>
                    <a:pt x="158" y="290"/>
                    <a:pt x="156" y="293"/>
                  </a:cubicBezTo>
                  <a:cubicBezTo>
                    <a:pt x="145" y="286"/>
                    <a:pt x="145" y="286"/>
                    <a:pt x="145" y="286"/>
                  </a:cubicBezTo>
                  <a:cubicBezTo>
                    <a:pt x="147" y="283"/>
                    <a:pt x="148" y="284"/>
                    <a:pt x="150" y="281"/>
                  </a:cubicBezTo>
                  <a:cubicBezTo>
                    <a:pt x="150" y="281"/>
                    <a:pt x="151" y="275"/>
                    <a:pt x="152" y="274"/>
                  </a:cubicBezTo>
                  <a:cubicBezTo>
                    <a:pt x="152" y="272"/>
                    <a:pt x="152" y="270"/>
                    <a:pt x="151" y="268"/>
                  </a:cubicBezTo>
                  <a:cubicBezTo>
                    <a:pt x="150" y="267"/>
                    <a:pt x="150" y="267"/>
                    <a:pt x="150" y="267"/>
                  </a:cubicBezTo>
                  <a:cubicBezTo>
                    <a:pt x="149" y="265"/>
                    <a:pt x="149" y="263"/>
                    <a:pt x="148" y="261"/>
                  </a:cubicBezTo>
                  <a:cubicBezTo>
                    <a:pt x="146" y="259"/>
                    <a:pt x="145" y="258"/>
                    <a:pt x="143" y="256"/>
                  </a:cubicBezTo>
                  <a:cubicBezTo>
                    <a:pt x="142" y="255"/>
                    <a:pt x="142" y="255"/>
                    <a:pt x="142" y="255"/>
                  </a:cubicBezTo>
                  <a:cubicBezTo>
                    <a:pt x="139" y="253"/>
                    <a:pt x="139" y="253"/>
                    <a:pt x="139" y="253"/>
                  </a:cubicBezTo>
                  <a:cubicBezTo>
                    <a:pt x="132" y="249"/>
                    <a:pt x="132" y="249"/>
                    <a:pt x="132" y="249"/>
                  </a:cubicBezTo>
                  <a:cubicBezTo>
                    <a:pt x="127" y="245"/>
                    <a:pt x="127" y="245"/>
                    <a:pt x="127" y="245"/>
                  </a:cubicBezTo>
                  <a:cubicBezTo>
                    <a:pt x="126" y="245"/>
                    <a:pt x="126" y="245"/>
                    <a:pt x="126" y="245"/>
                  </a:cubicBezTo>
                  <a:cubicBezTo>
                    <a:pt x="123" y="244"/>
                    <a:pt x="123" y="244"/>
                    <a:pt x="120" y="246"/>
                  </a:cubicBezTo>
                  <a:cubicBezTo>
                    <a:pt x="119" y="246"/>
                    <a:pt x="119" y="246"/>
                    <a:pt x="119" y="246"/>
                  </a:cubicBezTo>
                  <a:cubicBezTo>
                    <a:pt x="116" y="251"/>
                    <a:pt x="116" y="251"/>
                    <a:pt x="116" y="251"/>
                  </a:cubicBezTo>
                  <a:cubicBezTo>
                    <a:pt x="116" y="252"/>
                    <a:pt x="116" y="252"/>
                    <a:pt x="116" y="252"/>
                  </a:cubicBezTo>
                  <a:cubicBezTo>
                    <a:pt x="115" y="254"/>
                    <a:pt x="115" y="257"/>
                    <a:pt x="113" y="259"/>
                  </a:cubicBezTo>
                  <a:cubicBezTo>
                    <a:pt x="109" y="266"/>
                    <a:pt x="109" y="266"/>
                    <a:pt x="109" y="266"/>
                  </a:cubicBezTo>
                  <a:cubicBezTo>
                    <a:pt x="106" y="271"/>
                    <a:pt x="106" y="271"/>
                    <a:pt x="106" y="271"/>
                  </a:cubicBezTo>
                  <a:cubicBezTo>
                    <a:pt x="106" y="271"/>
                    <a:pt x="106" y="271"/>
                    <a:pt x="106" y="271"/>
                  </a:cubicBezTo>
                  <a:cubicBezTo>
                    <a:pt x="106" y="273"/>
                    <a:pt x="106" y="273"/>
                    <a:pt x="106" y="273"/>
                  </a:cubicBezTo>
                  <a:cubicBezTo>
                    <a:pt x="108" y="275"/>
                    <a:pt x="108" y="275"/>
                    <a:pt x="108" y="275"/>
                  </a:cubicBezTo>
                  <a:cubicBezTo>
                    <a:pt x="110" y="276"/>
                    <a:pt x="111" y="275"/>
                    <a:pt x="113" y="276"/>
                  </a:cubicBezTo>
                  <a:cubicBezTo>
                    <a:pt x="116" y="272"/>
                    <a:pt x="116" y="272"/>
                    <a:pt x="116" y="272"/>
                  </a:cubicBezTo>
                  <a:cubicBezTo>
                    <a:pt x="116" y="272"/>
                    <a:pt x="116" y="272"/>
                    <a:pt x="116" y="272"/>
                  </a:cubicBezTo>
                  <a:cubicBezTo>
                    <a:pt x="117" y="271"/>
                    <a:pt x="117" y="271"/>
                    <a:pt x="117" y="271"/>
                  </a:cubicBezTo>
                  <a:cubicBezTo>
                    <a:pt x="118" y="270"/>
                    <a:pt x="122" y="268"/>
                    <a:pt x="123" y="267"/>
                  </a:cubicBezTo>
                  <a:cubicBezTo>
                    <a:pt x="127" y="260"/>
                    <a:pt x="127" y="260"/>
                    <a:pt x="127" y="260"/>
                  </a:cubicBezTo>
                  <a:cubicBezTo>
                    <a:pt x="130" y="263"/>
                    <a:pt x="130" y="263"/>
                    <a:pt x="130" y="263"/>
                  </a:cubicBezTo>
                  <a:cubicBezTo>
                    <a:pt x="130" y="264"/>
                    <a:pt x="130" y="264"/>
                    <a:pt x="130" y="264"/>
                  </a:cubicBezTo>
                  <a:cubicBezTo>
                    <a:pt x="129" y="265"/>
                    <a:pt x="129" y="265"/>
                    <a:pt x="129" y="265"/>
                  </a:cubicBezTo>
                  <a:cubicBezTo>
                    <a:pt x="126" y="272"/>
                    <a:pt x="126" y="272"/>
                    <a:pt x="126" y="272"/>
                  </a:cubicBezTo>
                  <a:cubicBezTo>
                    <a:pt x="125" y="273"/>
                    <a:pt x="124" y="273"/>
                    <a:pt x="123" y="273"/>
                  </a:cubicBezTo>
                  <a:cubicBezTo>
                    <a:pt x="122" y="273"/>
                    <a:pt x="122" y="273"/>
                    <a:pt x="122" y="273"/>
                  </a:cubicBezTo>
                  <a:cubicBezTo>
                    <a:pt x="121" y="272"/>
                    <a:pt x="121" y="272"/>
                    <a:pt x="121" y="272"/>
                  </a:cubicBezTo>
                  <a:cubicBezTo>
                    <a:pt x="119" y="272"/>
                    <a:pt x="119" y="272"/>
                    <a:pt x="117" y="274"/>
                  </a:cubicBezTo>
                  <a:cubicBezTo>
                    <a:pt x="116" y="276"/>
                    <a:pt x="116" y="276"/>
                    <a:pt x="116" y="276"/>
                  </a:cubicBezTo>
                  <a:cubicBezTo>
                    <a:pt x="119" y="277"/>
                    <a:pt x="119" y="277"/>
                    <a:pt x="119" y="277"/>
                  </a:cubicBezTo>
                  <a:cubicBezTo>
                    <a:pt x="120" y="277"/>
                    <a:pt x="120" y="277"/>
                    <a:pt x="120" y="277"/>
                  </a:cubicBezTo>
                  <a:cubicBezTo>
                    <a:pt x="129" y="283"/>
                    <a:pt x="129" y="283"/>
                    <a:pt x="129" y="283"/>
                  </a:cubicBezTo>
                  <a:cubicBezTo>
                    <a:pt x="142" y="294"/>
                    <a:pt x="142" y="294"/>
                    <a:pt x="142" y="294"/>
                  </a:cubicBezTo>
                  <a:cubicBezTo>
                    <a:pt x="147" y="297"/>
                    <a:pt x="147" y="297"/>
                    <a:pt x="147" y="297"/>
                  </a:cubicBezTo>
                  <a:cubicBezTo>
                    <a:pt x="150" y="298"/>
                    <a:pt x="150" y="298"/>
                    <a:pt x="150" y="298"/>
                  </a:cubicBezTo>
                  <a:cubicBezTo>
                    <a:pt x="155" y="305"/>
                    <a:pt x="155" y="305"/>
                    <a:pt x="155" y="305"/>
                  </a:cubicBezTo>
                  <a:cubicBezTo>
                    <a:pt x="156" y="305"/>
                    <a:pt x="156" y="305"/>
                    <a:pt x="156" y="305"/>
                  </a:cubicBezTo>
                  <a:cubicBezTo>
                    <a:pt x="158" y="307"/>
                    <a:pt x="158" y="307"/>
                    <a:pt x="158" y="307"/>
                  </a:cubicBezTo>
                  <a:cubicBezTo>
                    <a:pt x="159" y="307"/>
                    <a:pt x="159" y="307"/>
                    <a:pt x="159" y="307"/>
                  </a:cubicBezTo>
                  <a:cubicBezTo>
                    <a:pt x="161" y="308"/>
                    <a:pt x="166" y="308"/>
                    <a:pt x="168" y="305"/>
                  </a:cubicBezTo>
                  <a:cubicBezTo>
                    <a:pt x="169" y="303"/>
                    <a:pt x="167" y="299"/>
                    <a:pt x="166" y="296"/>
                  </a:cubicBezTo>
                  <a:cubicBezTo>
                    <a:pt x="165" y="293"/>
                    <a:pt x="165" y="290"/>
                    <a:pt x="164" y="288"/>
                  </a:cubicBezTo>
                  <a:close/>
                  <a:moveTo>
                    <a:pt x="212" y="289"/>
                  </a:moveTo>
                  <a:cubicBezTo>
                    <a:pt x="212" y="288"/>
                    <a:pt x="212" y="288"/>
                    <a:pt x="212" y="288"/>
                  </a:cubicBezTo>
                  <a:cubicBezTo>
                    <a:pt x="208" y="287"/>
                    <a:pt x="208" y="287"/>
                    <a:pt x="208" y="287"/>
                  </a:cubicBezTo>
                  <a:cubicBezTo>
                    <a:pt x="208" y="288"/>
                    <a:pt x="208" y="288"/>
                    <a:pt x="208" y="288"/>
                  </a:cubicBezTo>
                  <a:cubicBezTo>
                    <a:pt x="204" y="292"/>
                    <a:pt x="204" y="292"/>
                    <a:pt x="204" y="292"/>
                  </a:cubicBezTo>
                  <a:cubicBezTo>
                    <a:pt x="203" y="293"/>
                    <a:pt x="203" y="293"/>
                    <a:pt x="203" y="293"/>
                  </a:cubicBezTo>
                  <a:cubicBezTo>
                    <a:pt x="203" y="294"/>
                    <a:pt x="203" y="294"/>
                    <a:pt x="203" y="294"/>
                  </a:cubicBezTo>
                  <a:cubicBezTo>
                    <a:pt x="203" y="296"/>
                    <a:pt x="203" y="296"/>
                    <a:pt x="202" y="298"/>
                  </a:cubicBezTo>
                  <a:cubicBezTo>
                    <a:pt x="200" y="298"/>
                    <a:pt x="200" y="298"/>
                    <a:pt x="198" y="297"/>
                  </a:cubicBezTo>
                  <a:cubicBezTo>
                    <a:pt x="194" y="294"/>
                    <a:pt x="194" y="294"/>
                    <a:pt x="194" y="294"/>
                  </a:cubicBezTo>
                  <a:cubicBezTo>
                    <a:pt x="195" y="293"/>
                    <a:pt x="195" y="293"/>
                    <a:pt x="197" y="294"/>
                  </a:cubicBezTo>
                  <a:cubicBezTo>
                    <a:pt x="197" y="294"/>
                    <a:pt x="197" y="294"/>
                    <a:pt x="197" y="294"/>
                  </a:cubicBezTo>
                  <a:cubicBezTo>
                    <a:pt x="198" y="295"/>
                    <a:pt x="198" y="295"/>
                    <a:pt x="198" y="295"/>
                  </a:cubicBezTo>
                  <a:cubicBezTo>
                    <a:pt x="200" y="295"/>
                    <a:pt x="200" y="295"/>
                    <a:pt x="200" y="295"/>
                  </a:cubicBezTo>
                  <a:cubicBezTo>
                    <a:pt x="202" y="292"/>
                    <a:pt x="202" y="292"/>
                    <a:pt x="202" y="292"/>
                  </a:cubicBezTo>
                  <a:cubicBezTo>
                    <a:pt x="201" y="290"/>
                    <a:pt x="201" y="290"/>
                    <a:pt x="201" y="290"/>
                  </a:cubicBezTo>
                  <a:cubicBezTo>
                    <a:pt x="202" y="290"/>
                    <a:pt x="202" y="290"/>
                    <a:pt x="202" y="290"/>
                  </a:cubicBezTo>
                  <a:cubicBezTo>
                    <a:pt x="202" y="289"/>
                    <a:pt x="202" y="289"/>
                    <a:pt x="202" y="289"/>
                  </a:cubicBezTo>
                  <a:cubicBezTo>
                    <a:pt x="203" y="288"/>
                    <a:pt x="203" y="288"/>
                    <a:pt x="203" y="288"/>
                  </a:cubicBezTo>
                  <a:cubicBezTo>
                    <a:pt x="202" y="281"/>
                    <a:pt x="202" y="281"/>
                    <a:pt x="202" y="281"/>
                  </a:cubicBezTo>
                  <a:cubicBezTo>
                    <a:pt x="200" y="279"/>
                    <a:pt x="200" y="279"/>
                    <a:pt x="200" y="279"/>
                  </a:cubicBezTo>
                  <a:cubicBezTo>
                    <a:pt x="198" y="278"/>
                    <a:pt x="198" y="279"/>
                    <a:pt x="196" y="278"/>
                  </a:cubicBezTo>
                  <a:cubicBezTo>
                    <a:pt x="195" y="281"/>
                    <a:pt x="195" y="281"/>
                    <a:pt x="195" y="281"/>
                  </a:cubicBezTo>
                  <a:cubicBezTo>
                    <a:pt x="195" y="282"/>
                    <a:pt x="194" y="286"/>
                    <a:pt x="193" y="287"/>
                  </a:cubicBezTo>
                  <a:cubicBezTo>
                    <a:pt x="192" y="288"/>
                    <a:pt x="192" y="288"/>
                    <a:pt x="192" y="288"/>
                  </a:cubicBezTo>
                  <a:cubicBezTo>
                    <a:pt x="192" y="289"/>
                    <a:pt x="192" y="289"/>
                    <a:pt x="192" y="289"/>
                  </a:cubicBezTo>
                  <a:cubicBezTo>
                    <a:pt x="191" y="291"/>
                    <a:pt x="191" y="291"/>
                    <a:pt x="191" y="291"/>
                  </a:cubicBezTo>
                  <a:cubicBezTo>
                    <a:pt x="191" y="292"/>
                    <a:pt x="191" y="292"/>
                    <a:pt x="191" y="292"/>
                  </a:cubicBezTo>
                  <a:cubicBezTo>
                    <a:pt x="190" y="293"/>
                    <a:pt x="190" y="293"/>
                    <a:pt x="189" y="293"/>
                  </a:cubicBezTo>
                  <a:cubicBezTo>
                    <a:pt x="181" y="288"/>
                    <a:pt x="181" y="288"/>
                    <a:pt x="181" y="288"/>
                  </a:cubicBezTo>
                  <a:cubicBezTo>
                    <a:pt x="179" y="287"/>
                    <a:pt x="179" y="287"/>
                    <a:pt x="179" y="287"/>
                  </a:cubicBezTo>
                  <a:cubicBezTo>
                    <a:pt x="181" y="284"/>
                    <a:pt x="181" y="284"/>
                    <a:pt x="181" y="284"/>
                  </a:cubicBezTo>
                  <a:cubicBezTo>
                    <a:pt x="182" y="283"/>
                    <a:pt x="184" y="282"/>
                    <a:pt x="185" y="282"/>
                  </a:cubicBezTo>
                  <a:cubicBezTo>
                    <a:pt x="190" y="274"/>
                    <a:pt x="190" y="274"/>
                    <a:pt x="190" y="274"/>
                  </a:cubicBezTo>
                  <a:cubicBezTo>
                    <a:pt x="192" y="273"/>
                    <a:pt x="192" y="272"/>
                    <a:pt x="194" y="273"/>
                  </a:cubicBezTo>
                  <a:cubicBezTo>
                    <a:pt x="206" y="279"/>
                    <a:pt x="206" y="279"/>
                    <a:pt x="206" y="279"/>
                  </a:cubicBezTo>
                  <a:cubicBezTo>
                    <a:pt x="207" y="279"/>
                    <a:pt x="208" y="282"/>
                    <a:pt x="210" y="283"/>
                  </a:cubicBezTo>
                  <a:cubicBezTo>
                    <a:pt x="213" y="285"/>
                    <a:pt x="213" y="285"/>
                    <a:pt x="213" y="285"/>
                  </a:cubicBezTo>
                  <a:cubicBezTo>
                    <a:pt x="214" y="285"/>
                    <a:pt x="214" y="285"/>
                    <a:pt x="214" y="285"/>
                  </a:cubicBezTo>
                  <a:cubicBezTo>
                    <a:pt x="217" y="285"/>
                    <a:pt x="217" y="285"/>
                    <a:pt x="217" y="285"/>
                  </a:cubicBezTo>
                  <a:cubicBezTo>
                    <a:pt x="218" y="284"/>
                    <a:pt x="218" y="284"/>
                    <a:pt x="218" y="284"/>
                  </a:cubicBezTo>
                  <a:cubicBezTo>
                    <a:pt x="220" y="280"/>
                    <a:pt x="218" y="273"/>
                    <a:pt x="214" y="270"/>
                  </a:cubicBezTo>
                  <a:cubicBezTo>
                    <a:pt x="209" y="267"/>
                    <a:pt x="209" y="267"/>
                    <a:pt x="209" y="267"/>
                  </a:cubicBezTo>
                  <a:cubicBezTo>
                    <a:pt x="207" y="266"/>
                    <a:pt x="208" y="265"/>
                    <a:pt x="205" y="263"/>
                  </a:cubicBezTo>
                  <a:cubicBezTo>
                    <a:pt x="201" y="261"/>
                    <a:pt x="201" y="261"/>
                    <a:pt x="201" y="261"/>
                  </a:cubicBezTo>
                  <a:cubicBezTo>
                    <a:pt x="201" y="260"/>
                    <a:pt x="201" y="260"/>
                    <a:pt x="201" y="260"/>
                  </a:cubicBezTo>
                  <a:cubicBezTo>
                    <a:pt x="198" y="260"/>
                    <a:pt x="198" y="260"/>
                    <a:pt x="198" y="260"/>
                  </a:cubicBezTo>
                  <a:cubicBezTo>
                    <a:pt x="197" y="259"/>
                    <a:pt x="197" y="259"/>
                    <a:pt x="197" y="259"/>
                  </a:cubicBezTo>
                  <a:cubicBezTo>
                    <a:pt x="194" y="258"/>
                    <a:pt x="194" y="258"/>
                    <a:pt x="194" y="258"/>
                  </a:cubicBezTo>
                  <a:cubicBezTo>
                    <a:pt x="192" y="259"/>
                    <a:pt x="192" y="259"/>
                    <a:pt x="192" y="259"/>
                  </a:cubicBezTo>
                  <a:cubicBezTo>
                    <a:pt x="191" y="260"/>
                    <a:pt x="191" y="260"/>
                    <a:pt x="191" y="260"/>
                  </a:cubicBezTo>
                  <a:cubicBezTo>
                    <a:pt x="190" y="262"/>
                    <a:pt x="187" y="263"/>
                    <a:pt x="186" y="266"/>
                  </a:cubicBezTo>
                  <a:cubicBezTo>
                    <a:pt x="180" y="275"/>
                    <a:pt x="180" y="275"/>
                    <a:pt x="180" y="275"/>
                  </a:cubicBezTo>
                  <a:cubicBezTo>
                    <a:pt x="177" y="279"/>
                    <a:pt x="177" y="279"/>
                    <a:pt x="177" y="279"/>
                  </a:cubicBezTo>
                  <a:cubicBezTo>
                    <a:pt x="177" y="280"/>
                    <a:pt x="177" y="280"/>
                    <a:pt x="177" y="280"/>
                  </a:cubicBezTo>
                  <a:cubicBezTo>
                    <a:pt x="176" y="284"/>
                    <a:pt x="176" y="284"/>
                    <a:pt x="176" y="284"/>
                  </a:cubicBezTo>
                  <a:cubicBezTo>
                    <a:pt x="176" y="284"/>
                    <a:pt x="176" y="284"/>
                    <a:pt x="176" y="284"/>
                  </a:cubicBezTo>
                  <a:cubicBezTo>
                    <a:pt x="175" y="286"/>
                    <a:pt x="174" y="286"/>
                    <a:pt x="174" y="287"/>
                  </a:cubicBezTo>
                  <a:cubicBezTo>
                    <a:pt x="173" y="289"/>
                    <a:pt x="173" y="289"/>
                    <a:pt x="173" y="289"/>
                  </a:cubicBezTo>
                  <a:cubicBezTo>
                    <a:pt x="174" y="290"/>
                    <a:pt x="174" y="290"/>
                    <a:pt x="174" y="290"/>
                  </a:cubicBezTo>
                  <a:cubicBezTo>
                    <a:pt x="175" y="291"/>
                    <a:pt x="175" y="291"/>
                    <a:pt x="175" y="291"/>
                  </a:cubicBezTo>
                  <a:cubicBezTo>
                    <a:pt x="176" y="291"/>
                    <a:pt x="176" y="291"/>
                    <a:pt x="176" y="291"/>
                  </a:cubicBezTo>
                  <a:cubicBezTo>
                    <a:pt x="178" y="295"/>
                    <a:pt x="178" y="295"/>
                    <a:pt x="178" y="295"/>
                  </a:cubicBezTo>
                  <a:cubicBezTo>
                    <a:pt x="179" y="296"/>
                    <a:pt x="179" y="296"/>
                    <a:pt x="179" y="296"/>
                  </a:cubicBezTo>
                  <a:cubicBezTo>
                    <a:pt x="189" y="305"/>
                    <a:pt x="189" y="305"/>
                    <a:pt x="189" y="305"/>
                  </a:cubicBezTo>
                  <a:cubicBezTo>
                    <a:pt x="194" y="308"/>
                    <a:pt x="194" y="308"/>
                    <a:pt x="194" y="308"/>
                  </a:cubicBezTo>
                  <a:cubicBezTo>
                    <a:pt x="197" y="310"/>
                    <a:pt x="197" y="308"/>
                    <a:pt x="200" y="310"/>
                  </a:cubicBezTo>
                  <a:cubicBezTo>
                    <a:pt x="202" y="310"/>
                    <a:pt x="203" y="310"/>
                    <a:pt x="204" y="309"/>
                  </a:cubicBezTo>
                  <a:cubicBezTo>
                    <a:pt x="207" y="305"/>
                    <a:pt x="207" y="305"/>
                    <a:pt x="207" y="305"/>
                  </a:cubicBezTo>
                  <a:cubicBezTo>
                    <a:pt x="207" y="304"/>
                    <a:pt x="206" y="303"/>
                    <a:pt x="207" y="302"/>
                  </a:cubicBezTo>
                  <a:cubicBezTo>
                    <a:pt x="209" y="299"/>
                    <a:pt x="209" y="299"/>
                    <a:pt x="209" y="299"/>
                  </a:cubicBezTo>
                  <a:cubicBezTo>
                    <a:pt x="211" y="295"/>
                    <a:pt x="210" y="292"/>
                    <a:pt x="211" y="291"/>
                  </a:cubicBezTo>
                  <a:cubicBezTo>
                    <a:pt x="211" y="291"/>
                    <a:pt x="211" y="291"/>
                    <a:pt x="211" y="291"/>
                  </a:cubicBezTo>
                  <a:cubicBezTo>
                    <a:pt x="212" y="290"/>
                    <a:pt x="212" y="290"/>
                    <a:pt x="212" y="289"/>
                  </a:cubicBezTo>
                  <a:close/>
                  <a:moveTo>
                    <a:pt x="240" y="290"/>
                  </a:moveTo>
                  <a:cubicBezTo>
                    <a:pt x="240" y="288"/>
                    <a:pt x="242" y="280"/>
                    <a:pt x="240" y="279"/>
                  </a:cubicBezTo>
                  <a:cubicBezTo>
                    <a:pt x="238" y="278"/>
                    <a:pt x="231" y="283"/>
                    <a:pt x="230" y="285"/>
                  </a:cubicBezTo>
                  <a:cubicBezTo>
                    <a:pt x="228" y="290"/>
                    <a:pt x="228" y="290"/>
                    <a:pt x="228" y="290"/>
                  </a:cubicBezTo>
                  <a:cubicBezTo>
                    <a:pt x="227" y="292"/>
                    <a:pt x="225" y="292"/>
                    <a:pt x="224" y="296"/>
                  </a:cubicBezTo>
                  <a:cubicBezTo>
                    <a:pt x="223" y="298"/>
                    <a:pt x="222" y="300"/>
                    <a:pt x="220" y="302"/>
                  </a:cubicBezTo>
                  <a:cubicBezTo>
                    <a:pt x="211" y="315"/>
                    <a:pt x="211" y="315"/>
                    <a:pt x="211" y="315"/>
                  </a:cubicBezTo>
                  <a:cubicBezTo>
                    <a:pt x="208" y="320"/>
                    <a:pt x="208" y="320"/>
                    <a:pt x="208" y="320"/>
                  </a:cubicBezTo>
                  <a:cubicBezTo>
                    <a:pt x="207" y="320"/>
                    <a:pt x="207" y="320"/>
                    <a:pt x="207" y="320"/>
                  </a:cubicBezTo>
                  <a:cubicBezTo>
                    <a:pt x="206" y="325"/>
                    <a:pt x="206" y="325"/>
                    <a:pt x="206" y="325"/>
                  </a:cubicBezTo>
                  <a:cubicBezTo>
                    <a:pt x="207" y="326"/>
                    <a:pt x="207" y="326"/>
                    <a:pt x="207" y="326"/>
                  </a:cubicBezTo>
                  <a:cubicBezTo>
                    <a:pt x="208" y="326"/>
                    <a:pt x="208" y="326"/>
                    <a:pt x="208" y="326"/>
                  </a:cubicBezTo>
                  <a:cubicBezTo>
                    <a:pt x="210" y="328"/>
                    <a:pt x="219" y="325"/>
                    <a:pt x="220" y="324"/>
                  </a:cubicBezTo>
                  <a:cubicBezTo>
                    <a:pt x="220" y="323"/>
                    <a:pt x="220" y="323"/>
                    <a:pt x="220" y="323"/>
                  </a:cubicBezTo>
                  <a:cubicBezTo>
                    <a:pt x="221" y="322"/>
                    <a:pt x="219" y="322"/>
                    <a:pt x="220" y="320"/>
                  </a:cubicBezTo>
                  <a:cubicBezTo>
                    <a:pt x="221" y="319"/>
                    <a:pt x="221" y="319"/>
                    <a:pt x="221" y="319"/>
                  </a:cubicBezTo>
                  <a:cubicBezTo>
                    <a:pt x="223" y="317"/>
                    <a:pt x="226" y="311"/>
                    <a:pt x="227" y="310"/>
                  </a:cubicBezTo>
                  <a:cubicBezTo>
                    <a:pt x="232" y="303"/>
                    <a:pt x="232" y="303"/>
                    <a:pt x="232" y="303"/>
                  </a:cubicBezTo>
                  <a:cubicBezTo>
                    <a:pt x="233" y="303"/>
                    <a:pt x="233" y="303"/>
                    <a:pt x="233" y="303"/>
                  </a:cubicBezTo>
                  <a:cubicBezTo>
                    <a:pt x="233" y="300"/>
                    <a:pt x="233" y="300"/>
                    <a:pt x="233" y="300"/>
                  </a:cubicBezTo>
                  <a:cubicBezTo>
                    <a:pt x="234" y="299"/>
                    <a:pt x="234" y="299"/>
                    <a:pt x="234" y="299"/>
                  </a:cubicBezTo>
                  <a:cubicBezTo>
                    <a:pt x="239" y="291"/>
                    <a:pt x="239" y="291"/>
                    <a:pt x="239" y="291"/>
                  </a:cubicBezTo>
                  <a:cubicBezTo>
                    <a:pt x="240" y="290"/>
                    <a:pt x="240" y="290"/>
                    <a:pt x="240" y="290"/>
                  </a:cubicBezTo>
                  <a:close/>
                  <a:moveTo>
                    <a:pt x="502" y="12"/>
                  </a:moveTo>
                  <a:cubicBezTo>
                    <a:pt x="772" y="12"/>
                    <a:pt x="990" y="230"/>
                    <a:pt x="990" y="500"/>
                  </a:cubicBezTo>
                  <a:cubicBezTo>
                    <a:pt x="990" y="770"/>
                    <a:pt x="772" y="989"/>
                    <a:pt x="502" y="989"/>
                  </a:cubicBezTo>
                  <a:cubicBezTo>
                    <a:pt x="232" y="989"/>
                    <a:pt x="13" y="770"/>
                    <a:pt x="13" y="500"/>
                  </a:cubicBezTo>
                  <a:cubicBezTo>
                    <a:pt x="13" y="230"/>
                    <a:pt x="232" y="12"/>
                    <a:pt x="502" y="12"/>
                  </a:cubicBezTo>
                  <a:close/>
                  <a:moveTo>
                    <a:pt x="502" y="22"/>
                  </a:moveTo>
                  <a:cubicBezTo>
                    <a:pt x="766" y="22"/>
                    <a:pt x="980" y="236"/>
                    <a:pt x="980" y="500"/>
                  </a:cubicBezTo>
                  <a:cubicBezTo>
                    <a:pt x="980" y="764"/>
                    <a:pt x="766" y="978"/>
                    <a:pt x="502" y="978"/>
                  </a:cubicBezTo>
                  <a:cubicBezTo>
                    <a:pt x="238" y="978"/>
                    <a:pt x="24" y="764"/>
                    <a:pt x="24" y="500"/>
                  </a:cubicBezTo>
                  <a:cubicBezTo>
                    <a:pt x="24" y="236"/>
                    <a:pt x="238" y="22"/>
                    <a:pt x="502" y="22"/>
                  </a:cubicBezTo>
                  <a:close/>
                  <a:moveTo>
                    <a:pt x="502" y="182"/>
                  </a:moveTo>
                  <a:cubicBezTo>
                    <a:pt x="677" y="182"/>
                    <a:pt x="820" y="325"/>
                    <a:pt x="820" y="500"/>
                  </a:cubicBezTo>
                  <a:cubicBezTo>
                    <a:pt x="820" y="676"/>
                    <a:pt x="677" y="818"/>
                    <a:pt x="502" y="818"/>
                  </a:cubicBezTo>
                  <a:cubicBezTo>
                    <a:pt x="326" y="818"/>
                    <a:pt x="184" y="676"/>
                    <a:pt x="184" y="500"/>
                  </a:cubicBezTo>
                  <a:cubicBezTo>
                    <a:pt x="184" y="325"/>
                    <a:pt x="326" y="182"/>
                    <a:pt x="502" y="182"/>
                  </a:cubicBezTo>
                  <a:close/>
                </a:path>
              </a:pathLst>
            </a:custGeom>
            <a:solidFill>
              <a:srgbClr val="035C6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89" name="任意多边形: 形状 88">
            <a:extLst>
              <a:ext uri="{FF2B5EF4-FFF2-40B4-BE49-F238E27FC236}">
                <a16:creationId xmlns="" xmlns:a16="http://schemas.microsoft.com/office/drawing/2014/main" id="{6F2E73E4-76A8-40F8-BA82-D98EBC74B21D}"/>
              </a:ext>
            </a:extLst>
          </p:cNvPr>
          <p:cNvSpPr/>
          <p:nvPr/>
        </p:nvSpPr>
        <p:spPr>
          <a:xfrm>
            <a:off x="1352125" y="0"/>
            <a:ext cx="1084794" cy="228600"/>
          </a:xfrm>
          <a:custGeom>
            <a:avLst/>
            <a:gdLst>
              <a:gd name="connsiteX0" fmla="*/ 0 w 1084794"/>
              <a:gd name="connsiteY0" fmla="*/ 0 h 228600"/>
              <a:gd name="connsiteX1" fmla="*/ 1084794 w 1084794"/>
              <a:gd name="connsiteY1" fmla="*/ 0 h 228600"/>
              <a:gd name="connsiteX2" fmla="*/ 1079866 w 1084794"/>
              <a:gd name="connsiteY2" fmla="*/ 5974 h 228600"/>
              <a:gd name="connsiteX3" fmla="*/ 542397 w 1084794"/>
              <a:gd name="connsiteY3" fmla="*/ 228600 h 228600"/>
              <a:gd name="connsiteX4" fmla="*/ 4929 w 1084794"/>
              <a:gd name="connsiteY4" fmla="*/ 5974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794" h="228600">
                <a:moveTo>
                  <a:pt x="0" y="0"/>
                </a:moveTo>
                <a:lnTo>
                  <a:pt x="1084794" y="0"/>
                </a:lnTo>
                <a:lnTo>
                  <a:pt x="1079866" y="5974"/>
                </a:lnTo>
                <a:cubicBezTo>
                  <a:pt x="942316" y="143524"/>
                  <a:pt x="752292" y="228600"/>
                  <a:pt x="542397" y="228600"/>
                </a:cubicBezTo>
                <a:cubicBezTo>
                  <a:pt x="332503" y="228600"/>
                  <a:pt x="142479" y="143524"/>
                  <a:pt x="4929" y="5974"/>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0" name="矩形 89">
            <a:extLst>
              <a:ext uri="{FF2B5EF4-FFF2-40B4-BE49-F238E27FC236}">
                <a16:creationId xmlns="" xmlns:a16="http://schemas.microsoft.com/office/drawing/2014/main" id="{B1EEF4DD-65A8-4BAB-8B05-9EB926FCB415}"/>
              </a:ext>
            </a:extLst>
          </p:cNvPr>
          <p:cNvSpPr/>
          <p:nvPr/>
        </p:nvSpPr>
        <p:spPr>
          <a:xfrm>
            <a:off x="531160" y="754143"/>
            <a:ext cx="9755760" cy="43088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2200" b="1" spc="100" dirty="0">
                <a:latin typeface="+mj-ea"/>
                <a:ea typeface="+mj-ea"/>
              </a:rPr>
              <a:t>输入您的标题</a:t>
            </a:r>
            <a:endParaRPr kumimoji="0" lang="zh-CN" altLang="en-US" sz="2200" b="1" i="0" u="none" strike="noStrike" kern="1200" cap="none" spc="100" normalizeH="0" baseline="0" noProof="0" dirty="0">
              <a:ln>
                <a:noFill/>
              </a:ln>
              <a:effectLst/>
              <a:uLnTx/>
              <a:uFillTx/>
              <a:latin typeface="+mj-ea"/>
              <a:ea typeface="+mj-ea"/>
              <a:cs typeface="+mn-cs"/>
            </a:endParaRPr>
          </a:p>
        </p:txBody>
      </p:sp>
      <p:grpSp>
        <p:nvGrpSpPr>
          <p:cNvPr id="91" name="组合 90">
            <a:extLst>
              <a:ext uri="{FF2B5EF4-FFF2-40B4-BE49-F238E27FC236}">
                <a16:creationId xmlns="" xmlns:a16="http://schemas.microsoft.com/office/drawing/2014/main" id="{9818EE78-0422-41BC-9E74-B680BEA3E835}"/>
              </a:ext>
            </a:extLst>
          </p:cNvPr>
          <p:cNvGrpSpPr/>
          <p:nvPr/>
        </p:nvGrpSpPr>
        <p:grpSpPr>
          <a:xfrm rot="10800000">
            <a:off x="320000" y="856059"/>
            <a:ext cx="224869" cy="238023"/>
            <a:chOff x="2899687" y="872728"/>
            <a:chExt cx="224869" cy="238023"/>
          </a:xfrm>
        </p:grpSpPr>
        <p:sp>
          <p:nvSpPr>
            <p:cNvPr id="92" name="椭圆 91">
              <a:extLst>
                <a:ext uri="{FF2B5EF4-FFF2-40B4-BE49-F238E27FC236}">
                  <a16:creationId xmlns="" xmlns:a16="http://schemas.microsoft.com/office/drawing/2014/main" id="{016FFFB5-717F-4DFC-A6DB-004EBE5802A7}"/>
                </a:ext>
              </a:extLst>
            </p:cNvPr>
            <p:cNvSpPr/>
            <p:nvPr/>
          </p:nvSpPr>
          <p:spPr>
            <a:xfrm>
              <a:off x="2959324" y="945519"/>
              <a:ext cx="165232" cy="1652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a:extLst>
                <a:ext uri="{FF2B5EF4-FFF2-40B4-BE49-F238E27FC236}">
                  <a16:creationId xmlns="" xmlns:a16="http://schemas.microsoft.com/office/drawing/2014/main" id="{6C777874-4778-4135-BCDD-39B6546ABEE2}"/>
                </a:ext>
              </a:extLst>
            </p:cNvPr>
            <p:cNvSpPr/>
            <p:nvPr/>
          </p:nvSpPr>
          <p:spPr>
            <a:xfrm>
              <a:off x="2899687" y="872728"/>
              <a:ext cx="84796" cy="84796"/>
            </a:xfrm>
            <a:prstGeom prst="ellipse">
              <a:avLst/>
            </a:prstGeom>
            <a:solidFill>
              <a:schemeClr val="bg1"/>
            </a:solidFill>
            <a:ln>
              <a:solidFill>
                <a:srgbClr val="035C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6" name="任意多边形: 形状 95">
            <a:extLst>
              <a:ext uri="{FF2B5EF4-FFF2-40B4-BE49-F238E27FC236}">
                <a16:creationId xmlns="" xmlns:a16="http://schemas.microsoft.com/office/drawing/2014/main" id="{A978E014-C194-42B0-A81C-13C9DAFA440C}"/>
              </a:ext>
            </a:extLst>
          </p:cNvPr>
          <p:cNvSpPr/>
          <p:nvPr/>
        </p:nvSpPr>
        <p:spPr>
          <a:xfrm>
            <a:off x="7262128" y="1"/>
            <a:ext cx="4929872" cy="1959429"/>
          </a:xfrm>
          <a:custGeom>
            <a:avLst/>
            <a:gdLst>
              <a:gd name="connsiteX0" fmla="*/ 0 w 4929872"/>
              <a:gd name="connsiteY0" fmla="*/ 0 h 1959429"/>
              <a:gd name="connsiteX1" fmla="*/ 970698 w 4929872"/>
              <a:gd name="connsiteY1" fmla="*/ 0 h 1959429"/>
              <a:gd name="connsiteX2" fmla="*/ 973022 w 4929872"/>
              <a:gd name="connsiteY2" fmla="*/ 1871 h 1959429"/>
              <a:gd name="connsiteX3" fmla="*/ 4871731 w 4929872"/>
              <a:gd name="connsiteY3" fmla="*/ 1302317 h 1959429"/>
              <a:gd name="connsiteX4" fmla="*/ 4929872 w 4929872"/>
              <a:gd name="connsiteY4" fmla="*/ 1301335 h 1959429"/>
              <a:gd name="connsiteX5" fmla="*/ 4929872 w 4929872"/>
              <a:gd name="connsiteY5" fmla="*/ 1951712 h 1959429"/>
              <a:gd name="connsiteX6" fmla="*/ 4880777 w 4929872"/>
              <a:gd name="connsiteY6" fmla="*/ 1954530 h 1959429"/>
              <a:gd name="connsiteX7" fmla="*/ 4624206 w 4929872"/>
              <a:gd name="connsiteY7" fmla="*/ 1959429 h 1959429"/>
              <a:gd name="connsiteX8" fmla="*/ 87297 w 4929872"/>
              <a:gd name="connsiteY8" fmla="*/ 93640 h 1959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29872" h="1959429">
                <a:moveTo>
                  <a:pt x="0" y="0"/>
                </a:moveTo>
                <a:lnTo>
                  <a:pt x="970698" y="0"/>
                </a:lnTo>
                <a:lnTo>
                  <a:pt x="973022" y="1871"/>
                </a:lnTo>
                <a:cubicBezTo>
                  <a:pt x="2032500" y="814287"/>
                  <a:pt x="3390777" y="1302317"/>
                  <a:pt x="4871731" y="1302317"/>
                </a:cubicBezTo>
                <a:lnTo>
                  <a:pt x="4929872" y="1301335"/>
                </a:lnTo>
                <a:lnTo>
                  <a:pt x="4929872" y="1951712"/>
                </a:lnTo>
                <a:lnTo>
                  <a:pt x="4880777" y="1954530"/>
                </a:lnTo>
                <a:cubicBezTo>
                  <a:pt x="4795689" y="1957785"/>
                  <a:pt x="4710154" y="1959429"/>
                  <a:pt x="4624206" y="1959429"/>
                </a:cubicBezTo>
                <a:cubicBezTo>
                  <a:pt x="2825905" y="1959429"/>
                  <a:pt x="1208490" y="1239834"/>
                  <a:pt x="87297" y="9364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extLst>
      <p:ext uri="{BB962C8B-B14F-4D97-AF65-F5344CB8AC3E}">
        <p14:creationId xmlns:p14="http://schemas.microsoft.com/office/powerpoint/2010/main" xmlns="" val="1295205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任意多边形: 形状 84">
            <a:extLst>
              <a:ext uri="{FF2B5EF4-FFF2-40B4-BE49-F238E27FC236}">
                <a16:creationId xmlns="" xmlns:a16="http://schemas.microsoft.com/office/drawing/2014/main" id="{D57FE315-1080-4B6C-838C-08FE32124625}"/>
              </a:ext>
            </a:extLst>
          </p:cNvPr>
          <p:cNvSpPr/>
          <p:nvPr/>
        </p:nvSpPr>
        <p:spPr>
          <a:xfrm>
            <a:off x="7073900" y="628650"/>
            <a:ext cx="5118100" cy="5518150"/>
          </a:xfrm>
          <a:custGeom>
            <a:avLst/>
            <a:gdLst>
              <a:gd name="connsiteX0" fmla="*/ 4625975 w 5118100"/>
              <a:gd name="connsiteY0" fmla="*/ 0 h 5518150"/>
              <a:gd name="connsiteX1" fmla="*/ 5098954 w 5118100"/>
              <a:gd name="connsiteY1" fmla="*/ 23884 h 5518150"/>
              <a:gd name="connsiteX2" fmla="*/ 5118100 w 5118100"/>
              <a:gd name="connsiteY2" fmla="*/ 26317 h 5518150"/>
              <a:gd name="connsiteX3" fmla="*/ 5118100 w 5118100"/>
              <a:gd name="connsiteY3" fmla="*/ 5518150 h 5518150"/>
              <a:gd name="connsiteX4" fmla="*/ 86819 w 5118100"/>
              <a:gd name="connsiteY4" fmla="*/ 5518150 h 5518150"/>
              <a:gd name="connsiteX5" fmla="*/ 53302 w 5118100"/>
              <a:gd name="connsiteY5" fmla="*/ 5330465 h 5518150"/>
              <a:gd name="connsiteX6" fmla="*/ 0 w 5118100"/>
              <a:gd name="connsiteY6" fmla="*/ 4625975 h 5518150"/>
              <a:gd name="connsiteX7" fmla="*/ 4625975 w 5118100"/>
              <a:gd name="connsiteY7" fmla="*/ 0 h 551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18100" h="5518150">
                <a:moveTo>
                  <a:pt x="4625975" y="0"/>
                </a:moveTo>
                <a:cubicBezTo>
                  <a:pt x="4785654" y="0"/>
                  <a:pt x="4943442" y="8091"/>
                  <a:pt x="5098954" y="23884"/>
                </a:cubicBezTo>
                <a:lnTo>
                  <a:pt x="5118100" y="26317"/>
                </a:lnTo>
                <a:lnTo>
                  <a:pt x="5118100" y="5518150"/>
                </a:lnTo>
                <a:lnTo>
                  <a:pt x="86819" y="5518150"/>
                </a:lnTo>
                <a:lnTo>
                  <a:pt x="53302" y="5330465"/>
                </a:lnTo>
                <a:cubicBezTo>
                  <a:pt x="18204" y="5100759"/>
                  <a:pt x="0" y="4865493"/>
                  <a:pt x="0" y="4625975"/>
                </a:cubicBezTo>
                <a:cubicBezTo>
                  <a:pt x="0" y="2071120"/>
                  <a:pt x="2071120" y="0"/>
                  <a:pt x="462597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 name="椭圆 6">
            <a:extLst>
              <a:ext uri="{FF2B5EF4-FFF2-40B4-BE49-F238E27FC236}">
                <a16:creationId xmlns="" xmlns:a16="http://schemas.microsoft.com/office/drawing/2014/main" id="{35CE1C9D-31DF-4135-A632-4B277873A9E8}"/>
              </a:ext>
            </a:extLst>
          </p:cNvPr>
          <p:cNvSpPr/>
          <p:nvPr/>
        </p:nvSpPr>
        <p:spPr>
          <a:xfrm>
            <a:off x="1063399" y="1276350"/>
            <a:ext cx="2805007" cy="280500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a:extLst>
              <a:ext uri="{FF2B5EF4-FFF2-40B4-BE49-F238E27FC236}">
                <a16:creationId xmlns="" xmlns:a16="http://schemas.microsoft.com/office/drawing/2014/main" id="{576AF5AF-46E1-443F-A038-5C0484ADBB93}"/>
              </a:ext>
            </a:extLst>
          </p:cNvPr>
          <p:cNvSpPr/>
          <p:nvPr/>
        </p:nvSpPr>
        <p:spPr>
          <a:xfrm>
            <a:off x="3559081" y="1276350"/>
            <a:ext cx="2805007" cy="2805007"/>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a:extLst>
              <a:ext uri="{FF2B5EF4-FFF2-40B4-BE49-F238E27FC236}">
                <a16:creationId xmlns="" xmlns:a16="http://schemas.microsoft.com/office/drawing/2014/main" id="{291CC92B-AC04-48BD-BD02-B426FB5F5DC3}"/>
              </a:ext>
            </a:extLst>
          </p:cNvPr>
          <p:cNvSpPr/>
          <p:nvPr/>
        </p:nvSpPr>
        <p:spPr>
          <a:xfrm>
            <a:off x="1063399" y="3499454"/>
            <a:ext cx="2805007" cy="2805007"/>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a:extLst>
              <a:ext uri="{FF2B5EF4-FFF2-40B4-BE49-F238E27FC236}">
                <a16:creationId xmlns="" xmlns:a16="http://schemas.microsoft.com/office/drawing/2014/main" id="{ED9716B7-22B1-4BB2-8DD7-E303657AC54D}"/>
              </a:ext>
            </a:extLst>
          </p:cNvPr>
          <p:cNvSpPr/>
          <p:nvPr/>
        </p:nvSpPr>
        <p:spPr>
          <a:xfrm>
            <a:off x="3559081" y="3499454"/>
            <a:ext cx="2805007" cy="280500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矩形 114">
            <a:extLst>
              <a:ext uri="{FF2B5EF4-FFF2-40B4-BE49-F238E27FC236}">
                <a16:creationId xmlns="" xmlns:a16="http://schemas.microsoft.com/office/drawing/2014/main" id="{28A96A46-9CEB-4BC6-8F63-35C0FF743C70}"/>
              </a:ext>
            </a:extLst>
          </p:cNvPr>
          <p:cNvSpPr/>
          <p:nvPr/>
        </p:nvSpPr>
        <p:spPr>
          <a:xfrm>
            <a:off x="531160" y="754143"/>
            <a:ext cx="9755760" cy="43088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2200" b="1" spc="100" dirty="0">
                <a:latin typeface="+mj-ea"/>
                <a:ea typeface="+mj-ea"/>
              </a:rPr>
              <a:t>输入您的标题</a:t>
            </a:r>
            <a:endParaRPr kumimoji="0" lang="zh-CN" altLang="en-US" sz="2200" b="1" i="0" u="none" strike="noStrike" kern="1200" cap="none" spc="100" normalizeH="0" baseline="0" noProof="0" dirty="0">
              <a:ln>
                <a:noFill/>
              </a:ln>
              <a:effectLst/>
              <a:uLnTx/>
              <a:uFillTx/>
              <a:latin typeface="+mj-ea"/>
              <a:ea typeface="+mj-ea"/>
              <a:cs typeface="+mn-cs"/>
            </a:endParaRPr>
          </a:p>
        </p:txBody>
      </p:sp>
      <p:grpSp>
        <p:nvGrpSpPr>
          <p:cNvPr id="198" name="组合 197">
            <a:extLst>
              <a:ext uri="{FF2B5EF4-FFF2-40B4-BE49-F238E27FC236}">
                <a16:creationId xmlns="" xmlns:a16="http://schemas.microsoft.com/office/drawing/2014/main" id="{3EDD0AA1-BD5D-4C29-AE04-EFD12A258DC4}"/>
              </a:ext>
            </a:extLst>
          </p:cNvPr>
          <p:cNvGrpSpPr/>
          <p:nvPr/>
        </p:nvGrpSpPr>
        <p:grpSpPr>
          <a:xfrm>
            <a:off x="618914" y="309469"/>
            <a:ext cx="4369799" cy="215444"/>
            <a:chOff x="253154" y="301849"/>
            <a:chExt cx="4369799" cy="215444"/>
          </a:xfrm>
        </p:grpSpPr>
        <p:sp>
          <p:nvSpPr>
            <p:cNvPr id="179" name="TextBox 29">
              <a:extLst>
                <a:ext uri="{FF2B5EF4-FFF2-40B4-BE49-F238E27FC236}">
                  <a16:creationId xmlns="" xmlns:a16="http://schemas.microsoft.com/office/drawing/2014/main" id="{543EF58D-C40A-4079-96B7-F63D21626CEF}"/>
                </a:ext>
              </a:extLst>
            </p:cNvPr>
            <p:cNvSpPr txBox="1"/>
            <p:nvPr/>
          </p:nvSpPr>
          <p:spPr>
            <a:xfrm>
              <a:off x="253154" y="301849"/>
              <a:ext cx="718145" cy="215444"/>
            </a:xfrm>
            <a:prstGeom prst="rect">
              <a:avLst/>
            </a:prstGeom>
            <a:noFill/>
          </p:spPr>
          <p:txBody>
            <a:bodyPr wrap="none" lIns="0" tIns="0" rIns="0" bIns="0" rtlCol="0">
              <a:spAutoFit/>
            </a:bodyPr>
            <a:lstStyle/>
            <a:p>
              <a:pPr algn="ctr"/>
              <a:r>
                <a:rPr lang="zh-CN" altLang="en-US" sz="1400" b="1" dirty="0">
                  <a:solidFill>
                    <a:schemeClr val="accent1"/>
                  </a:solidFill>
                  <a:latin typeface="+mj-ea"/>
                  <a:ea typeface="+mj-ea"/>
                </a:rPr>
                <a:t>论文摘要</a:t>
              </a:r>
            </a:p>
          </p:txBody>
        </p:sp>
        <p:sp>
          <p:nvSpPr>
            <p:cNvPr id="180" name="TextBox 32">
              <a:extLst>
                <a:ext uri="{FF2B5EF4-FFF2-40B4-BE49-F238E27FC236}">
                  <a16:creationId xmlns="" xmlns:a16="http://schemas.microsoft.com/office/drawing/2014/main" id="{49395F32-A66F-431A-A1A5-6D1794B45686}"/>
                </a:ext>
              </a:extLst>
            </p:cNvPr>
            <p:cNvSpPr txBox="1"/>
            <p:nvPr/>
          </p:nvSpPr>
          <p:spPr>
            <a:xfrm>
              <a:off x="1173281" y="301849"/>
              <a:ext cx="718145"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选题背景</a:t>
              </a:r>
            </a:p>
          </p:txBody>
        </p:sp>
        <p:sp>
          <p:nvSpPr>
            <p:cNvPr id="181" name="TextBox 33">
              <a:extLst>
                <a:ext uri="{FF2B5EF4-FFF2-40B4-BE49-F238E27FC236}">
                  <a16:creationId xmlns="" xmlns:a16="http://schemas.microsoft.com/office/drawing/2014/main" id="{89E06A3A-8958-4301-972D-DB572797619E}"/>
                </a:ext>
              </a:extLst>
            </p:cNvPr>
            <p:cNvSpPr txBox="1"/>
            <p:nvPr/>
          </p:nvSpPr>
          <p:spPr>
            <a:xfrm>
              <a:off x="2984681" y="301849"/>
              <a:ext cx="718145"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关键技术</a:t>
              </a:r>
            </a:p>
          </p:txBody>
        </p:sp>
        <p:sp>
          <p:nvSpPr>
            <p:cNvPr id="182" name="TextBox 34">
              <a:extLst>
                <a:ext uri="{FF2B5EF4-FFF2-40B4-BE49-F238E27FC236}">
                  <a16:creationId xmlns="" xmlns:a16="http://schemas.microsoft.com/office/drawing/2014/main" id="{7EA0B5D7-A68E-4F47-964C-164FE834F4DD}"/>
                </a:ext>
              </a:extLst>
            </p:cNvPr>
            <p:cNvSpPr txBox="1"/>
            <p:nvPr/>
          </p:nvSpPr>
          <p:spPr>
            <a:xfrm>
              <a:off x="3885572" y="301849"/>
              <a:ext cx="737381"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论文总结</a:t>
              </a:r>
            </a:p>
          </p:txBody>
        </p:sp>
        <p:sp>
          <p:nvSpPr>
            <p:cNvPr id="183" name="TextBox 36">
              <a:extLst>
                <a:ext uri="{FF2B5EF4-FFF2-40B4-BE49-F238E27FC236}">
                  <a16:creationId xmlns="" xmlns:a16="http://schemas.microsoft.com/office/drawing/2014/main" id="{EE6FA5F5-EA4A-4DF8-A626-F46C3587AF79}"/>
                </a:ext>
              </a:extLst>
            </p:cNvPr>
            <p:cNvSpPr txBox="1"/>
            <p:nvPr/>
          </p:nvSpPr>
          <p:spPr>
            <a:xfrm>
              <a:off x="2074172" y="301849"/>
              <a:ext cx="718145"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研究方法</a:t>
              </a:r>
            </a:p>
          </p:txBody>
        </p:sp>
      </p:grpSp>
      <p:sp>
        <p:nvSpPr>
          <p:cNvPr id="217" name="矩形 216">
            <a:extLst>
              <a:ext uri="{FF2B5EF4-FFF2-40B4-BE49-F238E27FC236}">
                <a16:creationId xmlns="" xmlns:a16="http://schemas.microsoft.com/office/drawing/2014/main" id="{A0AD1E34-98C1-483B-A7A4-D731257CFB69}"/>
              </a:ext>
            </a:extLst>
          </p:cNvPr>
          <p:cNvSpPr/>
          <p:nvPr/>
        </p:nvSpPr>
        <p:spPr>
          <a:xfrm>
            <a:off x="1289200" y="2080943"/>
            <a:ext cx="1595309" cy="430887"/>
          </a:xfrm>
          <a:prstGeom prst="rect">
            <a:avLst/>
          </a:prstGeom>
        </p:spPr>
        <p:txBody>
          <a:bodyPr wrap="non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200" b="1" i="0" u="none" strike="noStrike" kern="1200" cap="none" spc="0" normalizeH="0" baseline="0" noProof="0" dirty="0">
                <a:ln>
                  <a:noFill/>
                </a:ln>
                <a:solidFill>
                  <a:schemeClr val="bg1"/>
                </a:solidFill>
                <a:effectLst/>
                <a:uLnTx/>
                <a:uFillTx/>
                <a:latin typeface="+mj-ea"/>
                <a:ea typeface="+mj-ea"/>
                <a:cs typeface="+mn-cs"/>
              </a:rPr>
              <a:t>输入关键词</a:t>
            </a:r>
          </a:p>
        </p:txBody>
      </p:sp>
      <p:sp>
        <p:nvSpPr>
          <p:cNvPr id="219" name="矩形 218">
            <a:extLst>
              <a:ext uri="{FF2B5EF4-FFF2-40B4-BE49-F238E27FC236}">
                <a16:creationId xmlns="" xmlns:a16="http://schemas.microsoft.com/office/drawing/2014/main" id="{FC526124-1B60-46DE-9CDF-B41ABA00E800}"/>
              </a:ext>
            </a:extLst>
          </p:cNvPr>
          <p:cNvSpPr/>
          <p:nvPr/>
        </p:nvSpPr>
        <p:spPr>
          <a:xfrm>
            <a:off x="1289200" y="2577560"/>
            <a:ext cx="2435242" cy="933076"/>
          </a:xfrm>
          <a:prstGeom prst="rect">
            <a:avLst/>
          </a:prstGeom>
        </p:spPr>
        <p:txBody>
          <a:bodyPr wrap="square">
            <a:spAutoFit/>
          </a:bodyPr>
          <a:lstStyle/>
          <a:p>
            <a:pPr>
              <a:lnSpc>
                <a:spcPct val="125000"/>
              </a:lnSpc>
              <a:defRPr/>
            </a:pPr>
            <a:r>
              <a:rPr lang="zh-CN" altLang="en-US" sz="1500">
                <a:solidFill>
                  <a:schemeClr val="bg1"/>
                </a:solidFill>
                <a:latin typeface="+mn-ea"/>
              </a:rPr>
              <a:t>输入与标题相关的描述，字体建议为微软雅黑或微软雅黑</a:t>
            </a:r>
            <a:r>
              <a:rPr lang="en-US" altLang="zh-CN" sz="1500">
                <a:solidFill>
                  <a:schemeClr val="bg1"/>
                </a:solidFill>
                <a:latin typeface="+mn-ea"/>
              </a:rPr>
              <a:t>Light </a:t>
            </a:r>
            <a:r>
              <a:rPr lang="zh-CN" altLang="en-US" sz="1500">
                <a:solidFill>
                  <a:schemeClr val="bg1"/>
                </a:solidFill>
                <a:latin typeface="+mn-ea"/>
              </a:rPr>
              <a:t>。</a:t>
            </a:r>
            <a:endParaRPr lang="zh-CN" altLang="en-US" sz="1500" dirty="0">
              <a:solidFill>
                <a:schemeClr val="bg1"/>
              </a:solidFill>
              <a:latin typeface="+mn-ea"/>
            </a:endParaRPr>
          </a:p>
        </p:txBody>
      </p:sp>
      <p:sp>
        <p:nvSpPr>
          <p:cNvPr id="221" name="矩形 220">
            <a:extLst>
              <a:ext uri="{FF2B5EF4-FFF2-40B4-BE49-F238E27FC236}">
                <a16:creationId xmlns="" xmlns:a16="http://schemas.microsoft.com/office/drawing/2014/main" id="{E8F4843D-513E-4253-BDC3-0842BC352692}"/>
              </a:ext>
            </a:extLst>
          </p:cNvPr>
          <p:cNvSpPr/>
          <p:nvPr/>
        </p:nvSpPr>
        <p:spPr>
          <a:xfrm>
            <a:off x="3877135" y="4251241"/>
            <a:ext cx="1595309" cy="430887"/>
          </a:xfrm>
          <a:prstGeom prst="rect">
            <a:avLst/>
          </a:prstGeom>
        </p:spPr>
        <p:txBody>
          <a:bodyPr wrap="non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200" b="1" i="0" u="none" strike="noStrike" kern="1200" cap="none" spc="0" normalizeH="0" baseline="0" noProof="0" dirty="0">
                <a:ln>
                  <a:noFill/>
                </a:ln>
                <a:solidFill>
                  <a:schemeClr val="bg1"/>
                </a:solidFill>
                <a:effectLst/>
                <a:uLnTx/>
                <a:uFillTx/>
                <a:latin typeface="+mj-ea"/>
                <a:ea typeface="+mj-ea"/>
                <a:cs typeface="+mn-cs"/>
              </a:rPr>
              <a:t>输入关键词</a:t>
            </a:r>
          </a:p>
        </p:txBody>
      </p:sp>
      <p:sp>
        <p:nvSpPr>
          <p:cNvPr id="223" name="矩形 222">
            <a:extLst>
              <a:ext uri="{FF2B5EF4-FFF2-40B4-BE49-F238E27FC236}">
                <a16:creationId xmlns="" xmlns:a16="http://schemas.microsoft.com/office/drawing/2014/main" id="{E7B6DDAF-D1C1-43EB-9E6C-001D959F358A}"/>
              </a:ext>
            </a:extLst>
          </p:cNvPr>
          <p:cNvSpPr/>
          <p:nvPr/>
        </p:nvSpPr>
        <p:spPr>
          <a:xfrm>
            <a:off x="3877135" y="4703452"/>
            <a:ext cx="2435242" cy="933076"/>
          </a:xfrm>
          <a:prstGeom prst="rect">
            <a:avLst/>
          </a:prstGeom>
        </p:spPr>
        <p:txBody>
          <a:bodyPr wrap="square">
            <a:spAutoFit/>
          </a:bodyPr>
          <a:lstStyle/>
          <a:p>
            <a:pPr>
              <a:lnSpc>
                <a:spcPct val="125000"/>
              </a:lnSpc>
              <a:defRPr/>
            </a:pPr>
            <a:r>
              <a:rPr lang="zh-CN" altLang="en-US" sz="1500" dirty="0">
                <a:solidFill>
                  <a:schemeClr val="bg1"/>
                </a:solidFill>
                <a:latin typeface="+mn-ea"/>
              </a:rPr>
              <a:t>输入与标题相关的描述，字体建议为微软雅黑或微软雅黑</a:t>
            </a:r>
            <a:r>
              <a:rPr lang="en-US" altLang="zh-CN" sz="1500" dirty="0">
                <a:solidFill>
                  <a:schemeClr val="bg1"/>
                </a:solidFill>
                <a:latin typeface="+mn-ea"/>
              </a:rPr>
              <a:t>Light </a:t>
            </a:r>
            <a:r>
              <a:rPr lang="zh-CN" altLang="en-US" sz="1500" dirty="0">
                <a:solidFill>
                  <a:schemeClr val="bg1"/>
                </a:solidFill>
                <a:latin typeface="+mn-ea"/>
              </a:rPr>
              <a:t>。</a:t>
            </a:r>
          </a:p>
        </p:txBody>
      </p:sp>
      <p:sp>
        <p:nvSpPr>
          <p:cNvPr id="225" name="矩形 224">
            <a:extLst>
              <a:ext uri="{FF2B5EF4-FFF2-40B4-BE49-F238E27FC236}">
                <a16:creationId xmlns="" xmlns:a16="http://schemas.microsoft.com/office/drawing/2014/main" id="{83F1B8C5-7115-4129-8C1D-08B750E56533}"/>
              </a:ext>
            </a:extLst>
          </p:cNvPr>
          <p:cNvSpPr/>
          <p:nvPr/>
        </p:nvSpPr>
        <p:spPr>
          <a:xfrm>
            <a:off x="3877135" y="2086478"/>
            <a:ext cx="1595309" cy="430887"/>
          </a:xfrm>
          <a:prstGeom prst="rect">
            <a:avLst/>
          </a:prstGeom>
        </p:spPr>
        <p:txBody>
          <a:bodyPr wrap="non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200" b="1" i="0" u="none" strike="noStrike" kern="1200" cap="none" spc="0" normalizeH="0" baseline="0" noProof="0" dirty="0">
                <a:ln>
                  <a:noFill/>
                </a:ln>
                <a:solidFill>
                  <a:schemeClr val="tx1">
                    <a:lumMod val="75000"/>
                    <a:lumOff val="25000"/>
                  </a:schemeClr>
                </a:solidFill>
                <a:effectLst/>
                <a:uLnTx/>
                <a:uFillTx/>
                <a:latin typeface="+mj-ea"/>
                <a:ea typeface="+mj-ea"/>
                <a:cs typeface="+mn-cs"/>
              </a:rPr>
              <a:t>输入关键词</a:t>
            </a:r>
          </a:p>
        </p:txBody>
      </p:sp>
      <p:sp>
        <p:nvSpPr>
          <p:cNvPr id="227" name="矩形 226">
            <a:extLst>
              <a:ext uri="{FF2B5EF4-FFF2-40B4-BE49-F238E27FC236}">
                <a16:creationId xmlns="" xmlns:a16="http://schemas.microsoft.com/office/drawing/2014/main" id="{ABB43092-3F2C-44AA-A919-1D7B9ED2A59A}"/>
              </a:ext>
            </a:extLst>
          </p:cNvPr>
          <p:cNvSpPr/>
          <p:nvPr/>
        </p:nvSpPr>
        <p:spPr>
          <a:xfrm>
            <a:off x="3877135" y="2583095"/>
            <a:ext cx="2435242" cy="933076"/>
          </a:xfrm>
          <a:prstGeom prst="rect">
            <a:avLst/>
          </a:prstGeom>
        </p:spPr>
        <p:txBody>
          <a:bodyPr wrap="square">
            <a:spAutoFit/>
          </a:bodyPr>
          <a:lstStyle/>
          <a:p>
            <a:pPr>
              <a:lnSpc>
                <a:spcPct val="125000"/>
              </a:lnSpc>
              <a:defRPr/>
            </a:pPr>
            <a:r>
              <a:rPr lang="zh-CN" altLang="en-US" sz="1500" dirty="0">
                <a:solidFill>
                  <a:schemeClr val="tx1">
                    <a:lumMod val="75000"/>
                    <a:lumOff val="25000"/>
                  </a:schemeClr>
                </a:solidFill>
                <a:latin typeface="+mn-ea"/>
              </a:rPr>
              <a:t>输入与标题相关的描述，字体建议为微软雅黑或微软雅黑</a:t>
            </a:r>
            <a:r>
              <a:rPr lang="en-US" altLang="zh-CN" sz="1500" dirty="0">
                <a:solidFill>
                  <a:schemeClr val="tx1">
                    <a:lumMod val="75000"/>
                    <a:lumOff val="25000"/>
                  </a:schemeClr>
                </a:solidFill>
                <a:latin typeface="+mn-ea"/>
              </a:rPr>
              <a:t>Light </a:t>
            </a:r>
            <a:r>
              <a:rPr lang="zh-CN" altLang="en-US" sz="1500" dirty="0">
                <a:solidFill>
                  <a:schemeClr val="tx1">
                    <a:lumMod val="75000"/>
                    <a:lumOff val="25000"/>
                  </a:schemeClr>
                </a:solidFill>
                <a:latin typeface="+mn-ea"/>
              </a:rPr>
              <a:t>。</a:t>
            </a:r>
          </a:p>
        </p:txBody>
      </p:sp>
      <p:sp>
        <p:nvSpPr>
          <p:cNvPr id="229" name="矩形 228">
            <a:extLst>
              <a:ext uri="{FF2B5EF4-FFF2-40B4-BE49-F238E27FC236}">
                <a16:creationId xmlns="" xmlns:a16="http://schemas.microsoft.com/office/drawing/2014/main" id="{DBA81389-0E1F-4A0D-8098-96D681A865CB}"/>
              </a:ext>
            </a:extLst>
          </p:cNvPr>
          <p:cNvSpPr/>
          <p:nvPr/>
        </p:nvSpPr>
        <p:spPr>
          <a:xfrm>
            <a:off x="1289200" y="4245706"/>
            <a:ext cx="1595309" cy="430887"/>
          </a:xfrm>
          <a:prstGeom prst="rect">
            <a:avLst/>
          </a:prstGeom>
        </p:spPr>
        <p:txBody>
          <a:bodyPr wrap="non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200" b="1" i="0" u="none" strike="noStrike" kern="1200" cap="none" spc="0" normalizeH="0" baseline="0" noProof="0" dirty="0">
                <a:ln>
                  <a:noFill/>
                </a:ln>
                <a:solidFill>
                  <a:schemeClr val="tx1">
                    <a:lumMod val="75000"/>
                    <a:lumOff val="25000"/>
                  </a:schemeClr>
                </a:solidFill>
                <a:effectLst/>
                <a:uLnTx/>
                <a:uFillTx/>
                <a:latin typeface="+mj-ea"/>
                <a:ea typeface="+mj-ea"/>
                <a:cs typeface="+mn-cs"/>
              </a:rPr>
              <a:t>输入关键词</a:t>
            </a:r>
          </a:p>
        </p:txBody>
      </p:sp>
      <p:sp>
        <p:nvSpPr>
          <p:cNvPr id="231" name="矩形 230">
            <a:extLst>
              <a:ext uri="{FF2B5EF4-FFF2-40B4-BE49-F238E27FC236}">
                <a16:creationId xmlns="" xmlns:a16="http://schemas.microsoft.com/office/drawing/2014/main" id="{F60E312A-AFA8-4486-92F7-6DC29C14B7F0}"/>
              </a:ext>
            </a:extLst>
          </p:cNvPr>
          <p:cNvSpPr/>
          <p:nvPr/>
        </p:nvSpPr>
        <p:spPr>
          <a:xfrm>
            <a:off x="1289200" y="4697917"/>
            <a:ext cx="2435242" cy="933076"/>
          </a:xfrm>
          <a:prstGeom prst="rect">
            <a:avLst/>
          </a:prstGeom>
        </p:spPr>
        <p:txBody>
          <a:bodyPr wrap="square">
            <a:spAutoFit/>
          </a:bodyPr>
          <a:lstStyle/>
          <a:p>
            <a:pPr>
              <a:lnSpc>
                <a:spcPct val="125000"/>
              </a:lnSpc>
              <a:defRPr/>
            </a:pPr>
            <a:r>
              <a:rPr lang="zh-CN" altLang="en-US" sz="1500" dirty="0">
                <a:solidFill>
                  <a:schemeClr val="tx1">
                    <a:lumMod val="75000"/>
                    <a:lumOff val="25000"/>
                  </a:schemeClr>
                </a:solidFill>
                <a:latin typeface="+mn-ea"/>
              </a:rPr>
              <a:t>输入与标题相关的描述，字体建议为微软雅黑或微软雅黑</a:t>
            </a:r>
            <a:r>
              <a:rPr lang="en-US" altLang="zh-CN" sz="1500" dirty="0">
                <a:solidFill>
                  <a:schemeClr val="tx1">
                    <a:lumMod val="75000"/>
                    <a:lumOff val="25000"/>
                  </a:schemeClr>
                </a:solidFill>
                <a:latin typeface="+mn-ea"/>
              </a:rPr>
              <a:t>Light </a:t>
            </a:r>
            <a:r>
              <a:rPr lang="zh-CN" altLang="en-US" sz="1500" dirty="0">
                <a:solidFill>
                  <a:schemeClr val="tx1">
                    <a:lumMod val="75000"/>
                    <a:lumOff val="25000"/>
                  </a:schemeClr>
                </a:solidFill>
                <a:latin typeface="+mn-ea"/>
              </a:rPr>
              <a:t>。</a:t>
            </a:r>
          </a:p>
        </p:txBody>
      </p:sp>
      <p:sp>
        <p:nvSpPr>
          <p:cNvPr id="233" name="文本框 232">
            <a:extLst>
              <a:ext uri="{FF2B5EF4-FFF2-40B4-BE49-F238E27FC236}">
                <a16:creationId xmlns="" xmlns:a16="http://schemas.microsoft.com/office/drawing/2014/main" id="{62DC07FD-3A8B-4EC0-9342-EC4372D5CF82}"/>
              </a:ext>
            </a:extLst>
          </p:cNvPr>
          <p:cNvSpPr txBox="1"/>
          <p:nvPr/>
        </p:nvSpPr>
        <p:spPr>
          <a:xfrm>
            <a:off x="2636172" y="1786048"/>
            <a:ext cx="819022" cy="830997"/>
          </a:xfrm>
          <a:prstGeom prst="rect">
            <a:avLst/>
          </a:prstGeom>
          <a:noFill/>
        </p:spPr>
        <p:txBody>
          <a:bodyPr wrap="square" rtlCol="0">
            <a:spAutoFit/>
          </a:bodyPr>
          <a:lstStyle/>
          <a:p>
            <a:pPr algn="r">
              <a:spcAft>
                <a:spcPts val="600"/>
              </a:spcAft>
            </a:pPr>
            <a:r>
              <a:rPr lang="en-US" altLang="zh-CN" sz="4800" spc="80" dirty="0">
                <a:solidFill>
                  <a:schemeClr val="bg1"/>
                </a:solidFill>
                <a:latin typeface="Bahnschrift SemiBold Condensed" panose="020B0502040204020203" pitchFamily="34" charset="0"/>
                <a:sym typeface="Bahnschrift SemiBold Condensed" panose="020B0502040204020203" pitchFamily="34" charset="0"/>
              </a:rPr>
              <a:t>01</a:t>
            </a:r>
            <a:endParaRPr lang="zh-CN" altLang="en-US" sz="4800" spc="80" dirty="0">
              <a:solidFill>
                <a:schemeClr val="bg1"/>
              </a:solidFill>
              <a:latin typeface="Bahnschrift SemiBold Condensed" panose="020B0502040204020203" pitchFamily="34" charset="0"/>
              <a:sym typeface="Bahnschrift SemiBold Condensed" panose="020B0502040204020203" pitchFamily="34" charset="0"/>
            </a:endParaRPr>
          </a:p>
        </p:txBody>
      </p:sp>
      <p:sp>
        <p:nvSpPr>
          <p:cNvPr id="235" name="文本框 234">
            <a:extLst>
              <a:ext uri="{FF2B5EF4-FFF2-40B4-BE49-F238E27FC236}">
                <a16:creationId xmlns="" xmlns:a16="http://schemas.microsoft.com/office/drawing/2014/main" id="{BCA5D954-AB0A-41DE-BC85-009AFE666F2E}"/>
              </a:ext>
            </a:extLst>
          </p:cNvPr>
          <p:cNvSpPr txBox="1"/>
          <p:nvPr/>
        </p:nvSpPr>
        <p:spPr>
          <a:xfrm>
            <a:off x="5350795" y="1786048"/>
            <a:ext cx="819022" cy="830997"/>
          </a:xfrm>
          <a:prstGeom prst="rect">
            <a:avLst/>
          </a:prstGeom>
          <a:noFill/>
        </p:spPr>
        <p:txBody>
          <a:bodyPr wrap="square" rtlCol="0">
            <a:spAutoFit/>
          </a:bodyPr>
          <a:lstStyle/>
          <a:p>
            <a:pPr algn="r">
              <a:spcAft>
                <a:spcPts val="600"/>
              </a:spcAft>
            </a:pPr>
            <a:r>
              <a:rPr lang="en-US" altLang="zh-CN" sz="4800" spc="80" dirty="0">
                <a:solidFill>
                  <a:schemeClr val="accent1"/>
                </a:solidFill>
                <a:latin typeface="Bahnschrift SemiBold Condensed" panose="020B0502040204020203" pitchFamily="34" charset="0"/>
                <a:sym typeface="Bahnschrift SemiBold Condensed" panose="020B0502040204020203" pitchFamily="34" charset="0"/>
              </a:rPr>
              <a:t>02</a:t>
            </a:r>
            <a:endParaRPr lang="zh-CN" altLang="en-US" sz="4800" spc="80" dirty="0">
              <a:solidFill>
                <a:schemeClr val="accent1"/>
              </a:solidFill>
              <a:latin typeface="Bahnschrift SemiBold Condensed" panose="020B0502040204020203" pitchFamily="34" charset="0"/>
              <a:sym typeface="Bahnschrift SemiBold Condensed" panose="020B0502040204020203" pitchFamily="34" charset="0"/>
            </a:endParaRPr>
          </a:p>
        </p:txBody>
      </p:sp>
      <p:sp>
        <p:nvSpPr>
          <p:cNvPr id="237" name="文本框 236">
            <a:extLst>
              <a:ext uri="{FF2B5EF4-FFF2-40B4-BE49-F238E27FC236}">
                <a16:creationId xmlns="" xmlns:a16="http://schemas.microsoft.com/office/drawing/2014/main" id="{78367BBD-C82A-4619-AC2E-34A6DB68D295}"/>
              </a:ext>
            </a:extLst>
          </p:cNvPr>
          <p:cNvSpPr txBox="1"/>
          <p:nvPr/>
        </p:nvSpPr>
        <p:spPr>
          <a:xfrm>
            <a:off x="2636172" y="3957748"/>
            <a:ext cx="819022" cy="830997"/>
          </a:xfrm>
          <a:prstGeom prst="rect">
            <a:avLst/>
          </a:prstGeom>
          <a:noFill/>
        </p:spPr>
        <p:txBody>
          <a:bodyPr wrap="square" rtlCol="0">
            <a:spAutoFit/>
          </a:bodyPr>
          <a:lstStyle/>
          <a:p>
            <a:pPr algn="r">
              <a:spcAft>
                <a:spcPts val="600"/>
              </a:spcAft>
            </a:pPr>
            <a:r>
              <a:rPr lang="en-US" altLang="zh-CN" sz="4800" spc="80" dirty="0">
                <a:solidFill>
                  <a:schemeClr val="accent1"/>
                </a:solidFill>
                <a:latin typeface="Bahnschrift SemiBold Condensed" panose="020B0502040204020203" pitchFamily="34" charset="0"/>
                <a:sym typeface="Bahnschrift SemiBold Condensed" panose="020B0502040204020203" pitchFamily="34" charset="0"/>
              </a:rPr>
              <a:t>03</a:t>
            </a:r>
            <a:endParaRPr lang="zh-CN" altLang="en-US" sz="4800" spc="80" dirty="0">
              <a:solidFill>
                <a:schemeClr val="accent1"/>
              </a:solidFill>
              <a:latin typeface="Bahnschrift SemiBold Condensed" panose="020B0502040204020203" pitchFamily="34" charset="0"/>
              <a:sym typeface="Bahnschrift SemiBold Condensed" panose="020B0502040204020203" pitchFamily="34" charset="0"/>
            </a:endParaRPr>
          </a:p>
        </p:txBody>
      </p:sp>
      <p:sp>
        <p:nvSpPr>
          <p:cNvPr id="239" name="文本框 238">
            <a:extLst>
              <a:ext uri="{FF2B5EF4-FFF2-40B4-BE49-F238E27FC236}">
                <a16:creationId xmlns="" xmlns:a16="http://schemas.microsoft.com/office/drawing/2014/main" id="{6F095BEF-11E1-49C2-B0AD-F2B9C3202668}"/>
              </a:ext>
            </a:extLst>
          </p:cNvPr>
          <p:cNvSpPr txBox="1"/>
          <p:nvPr/>
        </p:nvSpPr>
        <p:spPr>
          <a:xfrm>
            <a:off x="5350795" y="3957748"/>
            <a:ext cx="819022" cy="830997"/>
          </a:xfrm>
          <a:prstGeom prst="rect">
            <a:avLst/>
          </a:prstGeom>
          <a:noFill/>
        </p:spPr>
        <p:txBody>
          <a:bodyPr wrap="square" rtlCol="0">
            <a:spAutoFit/>
          </a:bodyPr>
          <a:lstStyle/>
          <a:p>
            <a:pPr algn="r">
              <a:spcAft>
                <a:spcPts val="600"/>
              </a:spcAft>
            </a:pPr>
            <a:r>
              <a:rPr lang="en-US" altLang="zh-CN" sz="4800" spc="80" dirty="0">
                <a:solidFill>
                  <a:schemeClr val="bg1"/>
                </a:solidFill>
                <a:latin typeface="Bahnschrift SemiBold Condensed" panose="020B0502040204020203" pitchFamily="34" charset="0"/>
                <a:sym typeface="Bahnschrift SemiBold Condensed" panose="020B0502040204020203" pitchFamily="34" charset="0"/>
              </a:rPr>
              <a:t>04</a:t>
            </a:r>
            <a:endParaRPr lang="zh-CN" altLang="en-US" sz="4800" spc="80" dirty="0">
              <a:solidFill>
                <a:schemeClr val="bg1"/>
              </a:solidFill>
              <a:latin typeface="Bahnschrift SemiBold Condensed" panose="020B0502040204020203" pitchFamily="34" charset="0"/>
              <a:sym typeface="Bahnschrift SemiBold Condensed" panose="020B0502040204020203" pitchFamily="34" charset="0"/>
            </a:endParaRPr>
          </a:p>
        </p:txBody>
      </p:sp>
      <p:grpSp>
        <p:nvGrpSpPr>
          <p:cNvPr id="62" name="Group 4">
            <a:extLst>
              <a:ext uri="{FF2B5EF4-FFF2-40B4-BE49-F238E27FC236}">
                <a16:creationId xmlns="" xmlns:a16="http://schemas.microsoft.com/office/drawing/2014/main" id="{ACA0BACB-E980-40E1-B7E9-F024894408C2}"/>
              </a:ext>
            </a:extLst>
          </p:cNvPr>
          <p:cNvGrpSpPr>
            <a:grpSpLocks noChangeAspect="1"/>
          </p:cNvGrpSpPr>
          <p:nvPr/>
        </p:nvGrpSpPr>
        <p:grpSpPr bwMode="auto">
          <a:xfrm>
            <a:off x="10749148" y="148469"/>
            <a:ext cx="1167606" cy="401979"/>
            <a:chOff x="1446" y="1587"/>
            <a:chExt cx="4752" cy="1636"/>
          </a:xfrm>
        </p:grpSpPr>
        <p:sp>
          <p:nvSpPr>
            <p:cNvPr id="63" name="AutoShape 3">
              <a:extLst>
                <a:ext uri="{FF2B5EF4-FFF2-40B4-BE49-F238E27FC236}">
                  <a16:creationId xmlns="" xmlns:a16="http://schemas.microsoft.com/office/drawing/2014/main" id="{DA902EAA-8F46-4614-BEE1-74F2C143122C}"/>
                </a:ext>
              </a:extLst>
            </p:cNvPr>
            <p:cNvSpPr>
              <a:spLocks noChangeAspect="1" noChangeArrowheads="1" noTextEdit="1"/>
            </p:cNvSpPr>
            <p:nvPr/>
          </p:nvSpPr>
          <p:spPr bwMode="auto">
            <a:xfrm>
              <a:off x="1446" y="1587"/>
              <a:ext cx="4752" cy="16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5">
              <a:extLst>
                <a:ext uri="{FF2B5EF4-FFF2-40B4-BE49-F238E27FC236}">
                  <a16:creationId xmlns="" xmlns:a16="http://schemas.microsoft.com/office/drawing/2014/main" id="{232A7D0E-56A4-441D-9467-6F6CB9E6CFDB}"/>
                </a:ext>
              </a:extLst>
            </p:cNvPr>
            <p:cNvSpPr>
              <a:spLocks noEditPoints="1"/>
            </p:cNvSpPr>
            <p:nvPr/>
          </p:nvSpPr>
          <p:spPr bwMode="auto">
            <a:xfrm>
              <a:off x="3502" y="1864"/>
              <a:ext cx="2678" cy="815"/>
            </a:xfrm>
            <a:custGeom>
              <a:avLst/>
              <a:gdLst>
                <a:gd name="T0" fmla="*/ 1502 w 1638"/>
                <a:gd name="T1" fmla="*/ 336 h 498"/>
                <a:gd name="T2" fmla="*/ 1469 w 1638"/>
                <a:gd name="T3" fmla="*/ 319 h 498"/>
                <a:gd name="T4" fmla="*/ 1475 w 1638"/>
                <a:gd name="T5" fmla="*/ 399 h 498"/>
                <a:gd name="T6" fmla="*/ 215 w 1638"/>
                <a:gd name="T7" fmla="*/ 452 h 498"/>
                <a:gd name="T8" fmla="*/ 78 w 1638"/>
                <a:gd name="T9" fmla="*/ 498 h 498"/>
                <a:gd name="T10" fmla="*/ 221 w 1638"/>
                <a:gd name="T11" fmla="*/ 491 h 498"/>
                <a:gd name="T12" fmla="*/ 115 w 1638"/>
                <a:gd name="T13" fmla="*/ 360 h 498"/>
                <a:gd name="T14" fmla="*/ 172 w 1638"/>
                <a:gd name="T15" fmla="*/ 358 h 498"/>
                <a:gd name="T16" fmla="*/ 107 w 1638"/>
                <a:gd name="T17" fmla="*/ 309 h 498"/>
                <a:gd name="T18" fmla="*/ 188 w 1638"/>
                <a:gd name="T19" fmla="*/ 410 h 498"/>
                <a:gd name="T20" fmla="*/ 217 w 1638"/>
                <a:gd name="T21" fmla="*/ 281 h 498"/>
                <a:gd name="T22" fmla="*/ 87 w 1638"/>
                <a:gd name="T23" fmla="*/ 290 h 498"/>
                <a:gd name="T24" fmla="*/ 119 w 1638"/>
                <a:gd name="T25" fmla="*/ 414 h 498"/>
                <a:gd name="T26" fmla="*/ 41 w 1638"/>
                <a:gd name="T27" fmla="*/ 154 h 498"/>
                <a:gd name="T28" fmla="*/ 65 w 1638"/>
                <a:gd name="T29" fmla="*/ 199 h 498"/>
                <a:gd name="T30" fmla="*/ 128 w 1638"/>
                <a:gd name="T31" fmla="*/ 54 h 498"/>
                <a:gd name="T32" fmla="*/ 0 w 1638"/>
                <a:gd name="T33" fmla="*/ 60 h 498"/>
                <a:gd name="T34" fmla="*/ 42 w 1638"/>
                <a:gd name="T35" fmla="*/ 108 h 498"/>
                <a:gd name="T36" fmla="*/ 13 w 1638"/>
                <a:gd name="T37" fmla="*/ 223 h 498"/>
                <a:gd name="T38" fmla="*/ 213 w 1638"/>
                <a:gd name="T39" fmla="*/ 82 h 498"/>
                <a:gd name="T40" fmla="*/ 165 w 1638"/>
                <a:gd name="T41" fmla="*/ 136 h 498"/>
                <a:gd name="T42" fmla="*/ 169 w 1638"/>
                <a:gd name="T43" fmla="*/ 242 h 498"/>
                <a:gd name="T44" fmla="*/ 275 w 1638"/>
                <a:gd name="T45" fmla="*/ 225 h 498"/>
                <a:gd name="T46" fmla="*/ 246 w 1638"/>
                <a:gd name="T47" fmla="*/ 137 h 498"/>
                <a:gd name="T48" fmla="*/ 221 w 1638"/>
                <a:gd name="T49" fmla="*/ 44 h 498"/>
                <a:gd name="T50" fmla="*/ 94 w 1638"/>
                <a:gd name="T51" fmla="*/ 247 h 498"/>
                <a:gd name="T52" fmla="*/ 564 w 1638"/>
                <a:gd name="T53" fmla="*/ 299 h 498"/>
                <a:gd name="T54" fmla="*/ 562 w 1638"/>
                <a:gd name="T55" fmla="*/ 314 h 498"/>
                <a:gd name="T56" fmla="*/ 529 w 1638"/>
                <a:gd name="T57" fmla="*/ 347 h 498"/>
                <a:gd name="T58" fmla="*/ 518 w 1638"/>
                <a:gd name="T59" fmla="*/ 377 h 498"/>
                <a:gd name="T60" fmla="*/ 605 w 1638"/>
                <a:gd name="T61" fmla="*/ 388 h 498"/>
                <a:gd name="T62" fmla="*/ 616 w 1638"/>
                <a:gd name="T63" fmla="*/ 293 h 498"/>
                <a:gd name="T64" fmla="*/ 665 w 1638"/>
                <a:gd name="T65" fmla="*/ 425 h 498"/>
                <a:gd name="T66" fmla="*/ 735 w 1638"/>
                <a:gd name="T67" fmla="*/ 382 h 498"/>
                <a:gd name="T68" fmla="*/ 562 w 1638"/>
                <a:gd name="T69" fmla="*/ 217 h 498"/>
                <a:gd name="T70" fmla="*/ 629 w 1638"/>
                <a:gd name="T71" fmla="*/ 156 h 498"/>
                <a:gd name="T72" fmla="*/ 570 w 1638"/>
                <a:gd name="T73" fmla="*/ 65 h 498"/>
                <a:gd name="T74" fmla="*/ 509 w 1638"/>
                <a:gd name="T75" fmla="*/ 165 h 498"/>
                <a:gd name="T76" fmla="*/ 436 w 1638"/>
                <a:gd name="T77" fmla="*/ 353 h 498"/>
                <a:gd name="T78" fmla="*/ 484 w 1638"/>
                <a:gd name="T79" fmla="*/ 286 h 498"/>
                <a:gd name="T80" fmla="*/ 879 w 1638"/>
                <a:gd name="T81" fmla="*/ 477 h 498"/>
                <a:gd name="T82" fmla="*/ 1066 w 1638"/>
                <a:gd name="T83" fmla="*/ 339 h 498"/>
                <a:gd name="T84" fmla="*/ 1105 w 1638"/>
                <a:gd name="T85" fmla="*/ 327 h 498"/>
                <a:gd name="T86" fmla="*/ 1103 w 1638"/>
                <a:gd name="T87" fmla="*/ 218 h 498"/>
                <a:gd name="T88" fmla="*/ 1048 w 1638"/>
                <a:gd name="T89" fmla="*/ 174 h 498"/>
                <a:gd name="T90" fmla="*/ 992 w 1638"/>
                <a:gd name="T91" fmla="*/ 276 h 498"/>
                <a:gd name="T92" fmla="*/ 1480 w 1638"/>
                <a:gd name="T93" fmla="*/ 198 h 498"/>
                <a:gd name="T94" fmla="*/ 1484 w 1638"/>
                <a:gd name="T95" fmla="*/ 104 h 498"/>
                <a:gd name="T96" fmla="*/ 1495 w 1638"/>
                <a:gd name="T97" fmla="*/ 193 h 498"/>
                <a:gd name="T98" fmla="*/ 1569 w 1638"/>
                <a:gd name="T99" fmla="*/ 105 h 498"/>
                <a:gd name="T100" fmla="*/ 1532 w 1638"/>
                <a:gd name="T101" fmla="*/ 40 h 498"/>
                <a:gd name="T102" fmla="*/ 1434 w 1638"/>
                <a:gd name="T103" fmla="*/ 78 h 498"/>
                <a:gd name="T104" fmla="*/ 1415 w 1638"/>
                <a:gd name="T105" fmla="*/ 211 h 498"/>
                <a:gd name="T106" fmla="*/ 1376 w 1638"/>
                <a:gd name="T107" fmla="*/ 70 h 498"/>
                <a:gd name="T108" fmla="*/ 1358 w 1638"/>
                <a:gd name="T109" fmla="*/ 232 h 498"/>
                <a:gd name="T110" fmla="*/ 1346 w 1638"/>
                <a:gd name="T111" fmla="*/ 314 h 498"/>
                <a:gd name="T112" fmla="*/ 1473 w 1638"/>
                <a:gd name="T113" fmla="*/ 239 h 498"/>
                <a:gd name="T114" fmla="*/ 1555 w 1638"/>
                <a:gd name="T115" fmla="*/ 206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8" h="498">
                  <a:moveTo>
                    <a:pt x="1439" y="479"/>
                  </a:moveTo>
                  <a:cubicBezTo>
                    <a:pt x="1441" y="486"/>
                    <a:pt x="1453" y="497"/>
                    <a:pt x="1462" y="497"/>
                  </a:cubicBezTo>
                  <a:cubicBezTo>
                    <a:pt x="1498" y="497"/>
                    <a:pt x="1514" y="450"/>
                    <a:pt x="1512" y="410"/>
                  </a:cubicBezTo>
                  <a:cubicBezTo>
                    <a:pt x="1509" y="380"/>
                    <a:pt x="1509" y="380"/>
                    <a:pt x="1509" y="380"/>
                  </a:cubicBezTo>
                  <a:cubicBezTo>
                    <a:pt x="1525" y="380"/>
                    <a:pt x="1525" y="380"/>
                    <a:pt x="1525" y="380"/>
                  </a:cubicBezTo>
                  <a:cubicBezTo>
                    <a:pt x="1539" y="380"/>
                    <a:pt x="1560" y="371"/>
                    <a:pt x="1560" y="360"/>
                  </a:cubicBezTo>
                  <a:cubicBezTo>
                    <a:pt x="1560" y="358"/>
                    <a:pt x="1560" y="358"/>
                    <a:pt x="1560" y="358"/>
                  </a:cubicBezTo>
                  <a:cubicBezTo>
                    <a:pt x="1560" y="354"/>
                    <a:pt x="1560" y="354"/>
                    <a:pt x="1560" y="354"/>
                  </a:cubicBezTo>
                  <a:cubicBezTo>
                    <a:pt x="1553" y="341"/>
                    <a:pt x="1531" y="336"/>
                    <a:pt x="1512" y="336"/>
                  </a:cubicBezTo>
                  <a:cubicBezTo>
                    <a:pt x="1502" y="336"/>
                    <a:pt x="1502" y="336"/>
                    <a:pt x="1502" y="336"/>
                  </a:cubicBezTo>
                  <a:cubicBezTo>
                    <a:pt x="1491" y="310"/>
                    <a:pt x="1491" y="310"/>
                    <a:pt x="1491" y="310"/>
                  </a:cubicBezTo>
                  <a:cubicBezTo>
                    <a:pt x="1506" y="302"/>
                    <a:pt x="1536" y="295"/>
                    <a:pt x="1536" y="275"/>
                  </a:cubicBezTo>
                  <a:cubicBezTo>
                    <a:pt x="1536" y="260"/>
                    <a:pt x="1513" y="252"/>
                    <a:pt x="1497" y="252"/>
                  </a:cubicBezTo>
                  <a:cubicBezTo>
                    <a:pt x="1475" y="252"/>
                    <a:pt x="1475" y="252"/>
                    <a:pt x="1475" y="252"/>
                  </a:cubicBezTo>
                  <a:cubicBezTo>
                    <a:pt x="1464" y="252"/>
                    <a:pt x="1439" y="260"/>
                    <a:pt x="1439" y="271"/>
                  </a:cubicBezTo>
                  <a:cubicBezTo>
                    <a:pt x="1439" y="281"/>
                    <a:pt x="1451" y="293"/>
                    <a:pt x="1458" y="293"/>
                  </a:cubicBezTo>
                  <a:cubicBezTo>
                    <a:pt x="1469" y="293"/>
                    <a:pt x="1479" y="286"/>
                    <a:pt x="1488" y="286"/>
                  </a:cubicBezTo>
                  <a:cubicBezTo>
                    <a:pt x="1487" y="298"/>
                    <a:pt x="1478" y="303"/>
                    <a:pt x="1469" y="308"/>
                  </a:cubicBezTo>
                  <a:cubicBezTo>
                    <a:pt x="1469" y="312"/>
                    <a:pt x="1469" y="312"/>
                    <a:pt x="1469" y="312"/>
                  </a:cubicBezTo>
                  <a:cubicBezTo>
                    <a:pt x="1469" y="319"/>
                    <a:pt x="1469" y="319"/>
                    <a:pt x="1469" y="319"/>
                  </a:cubicBezTo>
                  <a:cubicBezTo>
                    <a:pt x="1469" y="323"/>
                    <a:pt x="1469" y="323"/>
                    <a:pt x="1469" y="323"/>
                  </a:cubicBezTo>
                  <a:cubicBezTo>
                    <a:pt x="1471" y="326"/>
                    <a:pt x="1473" y="328"/>
                    <a:pt x="1473" y="334"/>
                  </a:cubicBezTo>
                  <a:cubicBezTo>
                    <a:pt x="1473" y="337"/>
                    <a:pt x="1470" y="338"/>
                    <a:pt x="1467" y="338"/>
                  </a:cubicBezTo>
                  <a:cubicBezTo>
                    <a:pt x="1454" y="338"/>
                    <a:pt x="1454" y="338"/>
                    <a:pt x="1454" y="338"/>
                  </a:cubicBezTo>
                  <a:cubicBezTo>
                    <a:pt x="1400" y="346"/>
                    <a:pt x="1400" y="346"/>
                    <a:pt x="1400" y="346"/>
                  </a:cubicBezTo>
                  <a:cubicBezTo>
                    <a:pt x="1398" y="353"/>
                    <a:pt x="1397" y="348"/>
                    <a:pt x="1397" y="354"/>
                  </a:cubicBezTo>
                  <a:cubicBezTo>
                    <a:pt x="1397" y="361"/>
                    <a:pt x="1415" y="370"/>
                    <a:pt x="1422" y="372"/>
                  </a:cubicBezTo>
                  <a:cubicBezTo>
                    <a:pt x="1432" y="375"/>
                    <a:pt x="1448" y="377"/>
                    <a:pt x="1460" y="377"/>
                  </a:cubicBezTo>
                  <a:cubicBezTo>
                    <a:pt x="1466" y="377"/>
                    <a:pt x="1467" y="378"/>
                    <a:pt x="1473" y="379"/>
                  </a:cubicBezTo>
                  <a:cubicBezTo>
                    <a:pt x="1475" y="399"/>
                    <a:pt x="1475" y="399"/>
                    <a:pt x="1475" y="399"/>
                  </a:cubicBezTo>
                  <a:cubicBezTo>
                    <a:pt x="1475" y="405"/>
                    <a:pt x="1475" y="405"/>
                    <a:pt x="1475" y="405"/>
                  </a:cubicBezTo>
                  <a:cubicBezTo>
                    <a:pt x="1475" y="418"/>
                    <a:pt x="1462" y="441"/>
                    <a:pt x="1456" y="449"/>
                  </a:cubicBezTo>
                  <a:cubicBezTo>
                    <a:pt x="1447" y="447"/>
                    <a:pt x="1447" y="447"/>
                    <a:pt x="1447" y="447"/>
                  </a:cubicBezTo>
                  <a:cubicBezTo>
                    <a:pt x="1444" y="444"/>
                    <a:pt x="1440" y="438"/>
                    <a:pt x="1434" y="438"/>
                  </a:cubicBezTo>
                  <a:cubicBezTo>
                    <a:pt x="1431" y="438"/>
                    <a:pt x="1430" y="441"/>
                    <a:pt x="1430" y="444"/>
                  </a:cubicBezTo>
                  <a:cubicBezTo>
                    <a:pt x="1430" y="445"/>
                    <a:pt x="1430" y="445"/>
                    <a:pt x="1430" y="445"/>
                  </a:cubicBezTo>
                  <a:cubicBezTo>
                    <a:pt x="1430" y="455"/>
                    <a:pt x="1437" y="470"/>
                    <a:pt x="1439" y="479"/>
                  </a:cubicBezTo>
                  <a:close/>
                  <a:moveTo>
                    <a:pt x="221" y="491"/>
                  </a:moveTo>
                  <a:cubicBezTo>
                    <a:pt x="229" y="486"/>
                    <a:pt x="254" y="477"/>
                    <a:pt x="254" y="466"/>
                  </a:cubicBezTo>
                  <a:cubicBezTo>
                    <a:pt x="254" y="460"/>
                    <a:pt x="224" y="450"/>
                    <a:pt x="215" y="452"/>
                  </a:cubicBezTo>
                  <a:cubicBezTo>
                    <a:pt x="199" y="454"/>
                    <a:pt x="199" y="454"/>
                    <a:pt x="199" y="454"/>
                  </a:cubicBezTo>
                  <a:cubicBezTo>
                    <a:pt x="187" y="455"/>
                    <a:pt x="186" y="450"/>
                    <a:pt x="172" y="453"/>
                  </a:cubicBezTo>
                  <a:cubicBezTo>
                    <a:pt x="164" y="454"/>
                    <a:pt x="153" y="456"/>
                    <a:pt x="145" y="455"/>
                  </a:cubicBezTo>
                  <a:cubicBezTo>
                    <a:pt x="87" y="453"/>
                    <a:pt x="87" y="453"/>
                    <a:pt x="87" y="453"/>
                  </a:cubicBezTo>
                  <a:cubicBezTo>
                    <a:pt x="67" y="453"/>
                    <a:pt x="67" y="453"/>
                    <a:pt x="67" y="453"/>
                  </a:cubicBezTo>
                  <a:cubicBezTo>
                    <a:pt x="63" y="453"/>
                    <a:pt x="63" y="453"/>
                    <a:pt x="63" y="453"/>
                  </a:cubicBezTo>
                  <a:cubicBezTo>
                    <a:pt x="48" y="459"/>
                    <a:pt x="48" y="459"/>
                    <a:pt x="48" y="459"/>
                  </a:cubicBezTo>
                  <a:cubicBezTo>
                    <a:pt x="46" y="465"/>
                    <a:pt x="46" y="465"/>
                    <a:pt x="46" y="465"/>
                  </a:cubicBezTo>
                  <a:cubicBezTo>
                    <a:pt x="46" y="468"/>
                    <a:pt x="46" y="468"/>
                    <a:pt x="46" y="468"/>
                  </a:cubicBezTo>
                  <a:cubicBezTo>
                    <a:pt x="46" y="479"/>
                    <a:pt x="72" y="498"/>
                    <a:pt x="78" y="498"/>
                  </a:cubicBezTo>
                  <a:cubicBezTo>
                    <a:pt x="80" y="498"/>
                    <a:pt x="80" y="498"/>
                    <a:pt x="80" y="498"/>
                  </a:cubicBezTo>
                  <a:cubicBezTo>
                    <a:pt x="86" y="498"/>
                    <a:pt x="84" y="492"/>
                    <a:pt x="91" y="492"/>
                  </a:cubicBezTo>
                  <a:cubicBezTo>
                    <a:pt x="94" y="492"/>
                    <a:pt x="94" y="492"/>
                    <a:pt x="94" y="492"/>
                  </a:cubicBezTo>
                  <a:cubicBezTo>
                    <a:pt x="105" y="492"/>
                    <a:pt x="130" y="490"/>
                    <a:pt x="135" y="491"/>
                  </a:cubicBezTo>
                  <a:cubicBezTo>
                    <a:pt x="165" y="494"/>
                    <a:pt x="165" y="494"/>
                    <a:pt x="165" y="494"/>
                  </a:cubicBezTo>
                  <a:cubicBezTo>
                    <a:pt x="169" y="494"/>
                    <a:pt x="169" y="494"/>
                    <a:pt x="169" y="494"/>
                  </a:cubicBezTo>
                  <a:cubicBezTo>
                    <a:pt x="176" y="490"/>
                    <a:pt x="176" y="490"/>
                    <a:pt x="176" y="490"/>
                  </a:cubicBezTo>
                  <a:cubicBezTo>
                    <a:pt x="180" y="491"/>
                    <a:pt x="180" y="491"/>
                    <a:pt x="180" y="491"/>
                  </a:cubicBezTo>
                  <a:cubicBezTo>
                    <a:pt x="217" y="491"/>
                    <a:pt x="217" y="491"/>
                    <a:pt x="217" y="491"/>
                  </a:cubicBezTo>
                  <a:cubicBezTo>
                    <a:pt x="221" y="491"/>
                    <a:pt x="221" y="491"/>
                    <a:pt x="221" y="491"/>
                  </a:cubicBezTo>
                  <a:close/>
                  <a:moveTo>
                    <a:pt x="169" y="403"/>
                  </a:moveTo>
                  <a:cubicBezTo>
                    <a:pt x="171" y="400"/>
                    <a:pt x="171" y="400"/>
                    <a:pt x="171" y="400"/>
                  </a:cubicBezTo>
                  <a:cubicBezTo>
                    <a:pt x="165" y="388"/>
                    <a:pt x="165" y="388"/>
                    <a:pt x="165" y="388"/>
                  </a:cubicBezTo>
                  <a:cubicBezTo>
                    <a:pt x="161" y="388"/>
                    <a:pt x="161" y="388"/>
                    <a:pt x="161" y="388"/>
                  </a:cubicBezTo>
                  <a:cubicBezTo>
                    <a:pt x="145" y="386"/>
                    <a:pt x="145" y="386"/>
                    <a:pt x="145" y="386"/>
                  </a:cubicBezTo>
                  <a:cubicBezTo>
                    <a:pt x="137" y="387"/>
                    <a:pt x="137" y="387"/>
                    <a:pt x="137" y="387"/>
                  </a:cubicBezTo>
                  <a:cubicBezTo>
                    <a:pt x="133" y="387"/>
                    <a:pt x="133" y="387"/>
                    <a:pt x="133" y="387"/>
                  </a:cubicBezTo>
                  <a:cubicBezTo>
                    <a:pt x="128" y="389"/>
                    <a:pt x="127" y="392"/>
                    <a:pt x="119" y="392"/>
                  </a:cubicBezTo>
                  <a:cubicBezTo>
                    <a:pt x="117" y="386"/>
                    <a:pt x="115" y="386"/>
                    <a:pt x="115" y="379"/>
                  </a:cubicBezTo>
                  <a:cubicBezTo>
                    <a:pt x="115" y="360"/>
                    <a:pt x="115" y="360"/>
                    <a:pt x="115" y="360"/>
                  </a:cubicBezTo>
                  <a:cubicBezTo>
                    <a:pt x="120" y="361"/>
                    <a:pt x="122" y="360"/>
                    <a:pt x="122" y="366"/>
                  </a:cubicBezTo>
                  <a:cubicBezTo>
                    <a:pt x="122" y="370"/>
                    <a:pt x="122" y="370"/>
                    <a:pt x="122" y="370"/>
                  </a:cubicBezTo>
                  <a:cubicBezTo>
                    <a:pt x="122" y="373"/>
                    <a:pt x="122" y="373"/>
                    <a:pt x="122" y="373"/>
                  </a:cubicBezTo>
                  <a:cubicBezTo>
                    <a:pt x="124" y="379"/>
                    <a:pt x="124" y="379"/>
                    <a:pt x="124" y="379"/>
                  </a:cubicBezTo>
                  <a:cubicBezTo>
                    <a:pt x="139" y="379"/>
                    <a:pt x="139" y="379"/>
                    <a:pt x="139" y="379"/>
                  </a:cubicBezTo>
                  <a:cubicBezTo>
                    <a:pt x="141" y="373"/>
                    <a:pt x="141" y="373"/>
                    <a:pt x="141" y="373"/>
                  </a:cubicBezTo>
                  <a:cubicBezTo>
                    <a:pt x="145" y="373"/>
                    <a:pt x="145" y="373"/>
                    <a:pt x="145" y="373"/>
                  </a:cubicBezTo>
                  <a:cubicBezTo>
                    <a:pt x="148" y="373"/>
                    <a:pt x="148" y="373"/>
                    <a:pt x="148" y="373"/>
                  </a:cubicBezTo>
                  <a:cubicBezTo>
                    <a:pt x="152" y="373"/>
                    <a:pt x="152" y="373"/>
                    <a:pt x="152" y="373"/>
                  </a:cubicBezTo>
                  <a:cubicBezTo>
                    <a:pt x="172" y="358"/>
                    <a:pt x="172" y="358"/>
                    <a:pt x="172" y="358"/>
                  </a:cubicBezTo>
                  <a:cubicBezTo>
                    <a:pt x="172" y="347"/>
                    <a:pt x="172" y="347"/>
                    <a:pt x="172" y="347"/>
                  </a:cubicBezTo>
                  <a:cubicBezTo>
                    <a:pt x="172" y="341"/>
                    <a:pt x="170" y="341"/>
                    <a:pt x="169" y="334"/>
                  </a:cubicBezTo>
                  <a:cubicBezTo>
                    <a:pt x="158" y="334"/>
                    <a:pt x="158" y="334"/>
                    <a:pt x="158" y="334"/>
                  </a:cubicBezTo>
                  <a:cubicBezTo>
                    <a:pt x="152" y="337"/>
                    <a:pt x="141" y="342"/>
                    <a:pt x="133" y="342"/>
                  </a:cubicBezTo>
                  <a:cubicBezTo>
                    <a:pt x="130" y="342"/>
                    <a:pt x="130" y="342"/>
                    <a:pt x="130" y="342"/>
                  </a:cubicBezTo>
                  <a:cubicBezTo>
                    <a:pt x="126" y="342"/>
                    <a:pt x="126" y="342"/>
                    <a:pt x="126" y="342"/>
                  </a:cubicBezTo>
                  <a:cubicBezTo>
                    <a:pt x="119" y="346"/>
                    <a:pt x="119" y="346"/>
                    <a:pt x="119" y="346"/>
                  </a:cubicBezTo>
                  <a:cubicBezTo>
                    <a:pt x="115" y="346"/>
                    <a:pt x="115" y="346"/>
                    <a:pt x="115" y="346"/>
                  </a:cubicBezTo>
                  <a:cubicBezTo>
                    <a:pt x="110" y="346"/>
                    <a:pt x="110" y="344"/>
                    <a:pt x="109" y="340"/>
                  </a:cubicBezTo>
                  <a:cubicBezTo>
                    <a:pt x="107" y="309"/>
                    <a:pt x="107" y="309"/>
                    <a:pt x="107" y="309"/>
                  </a:cubicBezTo>
                  <a:cubicBezTo>
                    <a:pt x="107" y="301"/>
                    <a:pt x="107" y="301"/>
                    <a:pt x="107" y="301"/>
                  </a:cubicBezTo>
                  <a:cubicBezTo>
                    <a:pt x="120" y="301"/>
                    <a:pt x="120" y="301"/>
                    <a:pt x="120" y="301"/>
                  </a:cubicBezTo>
                  <a:cubicBezTo>
                    <a:pt x="126" y="301"/>
                    <a:pt x="131" y="304"/>
                    <a:pt x="135" y="307"/>
                  </a:cubicBezTo>
                  <a:cubicBezTo>
                    <a:pt x="169" y="307"/>
                    <a:pt x="169" y="307"/>
                    <a:pt x="169" y="307"/>
                  </a:cubicBezTo>
                  <a:cubicBezTo>
                    <a:pt x="174" y="309"/>
                    <a:pt x="177" y="309"/>
                    <a:pt x="178" y="316"/>
                  </a:cubicBezTo>
                  <a:cubicBezTo>
                    <a:pt x="186" y="364"/>
                    <a:pt x="186" y="364"/>
                    <a:pt x="186" y="364"/>
                  </a:cubicBezTo>
                  <a:cubicBezTo>
                    <a:pt x="186" y="367"/>
                    <a:pt x="182" y="378"/>
                    <a:pt x="182" y="387"/>
                  </a:cubicBezTo>
                  <a:cubicBezTo>
                    <a:pt x="182" y="398"/>
                    <a:pt x="182" y="398"/>
                    <a:pt x="182" y="398"/>
                  </a:cubicBezTo>
                  <a:cubicBezTo>
                    <a:pt x="182" y="401"/>
                    <a:pt x="182" y="401"/>
                    <a:pt x="184" y="403"/>
                  </a:cubicBezTo>
                  <a:cubicBezTo>
                    <a:pt x="188" y="410"/>
                    <a:pt x="188" y="410"/>
                    <a:pt x="188" y="410"/>
                  </a:cubicBezTo>
                  <a:cubicBezTo>
                    <a:pt x="195" y="411"/>
                    <a:pt x="195" y="411"/>
                    <a:pt x="195" y="411"/>
                  </a:cubicBezTo>
                  <a:cubicBezTo>
                    <a:pt x="212" y="411"/>
                    <a:pt x="228" y="388"/>
                    <a:pt x="228" y="370"/>
                  </a:cubicBezTo>
                  <a:cubicBezTo>
                    <a:pt x="228" y="351"/>
                    <a:pt x="228" y="351"/>
                    <a:pt x="228" y="351"/>
                  </a:cubicBezTo>
                  <a:cubicBezTo>
                    <a:pt x="228" y="341"/>
                    <a:pt x="232" y="341"/>
                    <a:pt x="232" y="331"/>
                  </a:cubicBezTo>
                  <a:cubicBezTo>
                    <a:pt x="232" y="314"/>
                    <a:pt x="232" y="314"/>
                    <a:pt x="232" y="314"/>
                  </a:cubicBezTo>
                  <a:cubicBezTo>
                    <a:pt x="232" y="310"/>
                    <a:pt x="232" y="310"/>
                    <a:pt x="232" y="310"/>
                  </a:cubicBezTo>
                  <a:cubicBezTo>
                    <a:pt x="228" y="303"/>
                    <a:pt x="228" y="303"/>
                    <a:pt x="228" y="303"/>
                  </a:cubicBezTo>
                  <a:cubicBezTo>
                    <a:pt x="228" y="299"/>
                    <a:pt x="228" y="299"/>
                    <a:pt x="228" y="299"/>
                  </a:cubicBezTo>
                  <a:cubicBezTo>
                    <a:pt x="226" y="284"/>
                    <a:pt x="226" y="284"/>
                    <a:pt x="226" y="284"/>
                  </a:cubicBezTo>
                  <a:cubicBezTo>
                    <a:pt x="217" y="281"/>
                    <a:pt x="217" y="281"/>
                    <a:pt x="217" y="281"/>
                  </a:cubicBezTo>
                  <a:cubicBezTo>
                    <a:pt x="213" y="281"/>
                    <a:pt x="213" y="281"/>
                    <a:pt x="213" y="281"/>
                  </a:cubicBezTo>
                  <a:cubicBezTo>
                    <a:pt x="204" y="281"/>
                    <a:pt x="196" y="276"/>
                    <a:pt x="184" y="277"/>
                  </a:cubicBezTo>
                  <a:cubicBezTo>
                    <a:pt x="146" y="279"/>
                    <a:pt x="146" y="279"/>
                    <a:pt x="146" y="279"/>
                  </a:cubicBezTo>
                  <a:cubicBezTo>
                    <a:pt x="126" y="279"/>
                    <a:pt x="126" y="279"/>
                    <a:pt x="126" y="279"/>
                  </a:cubicBezTo>
                  <a:cubicBezTo>
                    <a:pt x="122" y="279"/>
                    <a:pt x="122" y="279"/>
                    <a:pt x="122" y="279"/>
                  </a:cubicBezTo>
                  <a:cubicBezTo>
                    <a:pt x="111" y="284"/>
                    <a:pt x="111" y="284"/>
                    <a:pt x="111" y="284"/>
                  </a:cubicBezTo>
                  <a:cubicBezTo>
                    <a:pt x="107" y="284"/>
                    <a:pt x="107" y="284"/>
                    <a:pt x="107" y="284"/>
                  </a:cubicBezTo>
                  <a:cubicBezTo>
                    <a:pt x="102" y="284"/>
                    <a:pt x="101" y="283"/>
                    <a:pt x="96" y="282"/>
                  </a:cubicBezTo>
                  <a:cubicBezTo>
                    <a:pt x="87" y="286"/>
                    <a:pt x="87" y="286"/>
                    <a:pt x="87" y="286"/>
                  </a:cubicBezTo>
                  <a:cubicBezTo>
                    <a:pt x="87" y="290"/>
                    <a:pt x="87" y="290"/>
                    <a:pt x="87" y="290"/>
                  </a:cubicBezTo>
                  <a:cubicBezTo>
                    <a:pt x="87" y="295"/>
                    <a:pt x="87" y="295"/>
                    <a:pt x="87" y="295"/>
                  </a:cubicBezTo>
                  <a:cubicBezTo>
                    <a:pt x="87" y="299"/>
                    <a:pt x="87" y="299"/>
                    <a:pt x="87" y="299"/>
                  </a:cubicBezTo>
                  <a:cubicBezTo>
                    <a:pt x="79" y="312"/>
                    <a:pt x="79" y="312"/>
                    <a:pt x="79" y="312"/>
                  </a:cubicBezTo>
                  <a:cubicBezTo>
                    <a:pt x="80" y="316"/>
                    <a:pt x="80" y="316"/>
                    <a:pt x="80" y="316"/>
                  </a:cubicBezTo>
                  <a:cubicBezTo>
                    <a:pt x="73" y="366"/>
                    <a:pt x="73" y="366"/>
                    <a:pt x="73" y="366"/>
                  </a:cubicBezTo>
                  <a:cubicBezTo>
                    <a:pt x="74" y="387"/>
                    <a:pt x="74" y="387"/>
                    <a:pt x="74" y="387"/>
                  </a:cubicBezTo>
                  <a:cubicBezTo>
                    <a:pt x="74" y="399"/>
                    <a:pt x="79" y="399"/>
                    <a:pt x="80" y="411"/>
                  </a:cubicBezTo>
                  <a:cubicBezTo>
                    <a:pt x="84" y="414"/>
                    <a:pt x="86" y="419"/>
                    <a:pt x="93" y="420"/>
                  </a:cubicBezTo>
                  <a:cubicBezTo>
                    <a:pt x="107" y="422"/>
                    <a:pt x="107" y="422"/>
                    <a:pt x="107" y="422"/>
                  </a:cubicBezTo>
                  <a:cubicBezTo>
                    <a:pt x="112" y="419"/>
                    <a:pt x="114" y="414"/>
                    <a:pt x="119" y="414"/>
                  </a:cubicBezTo>
                  <a:cubicBezTo>
                    <a:pt x="130" y="414"/>
                    <a:pt x="130" y="414"/>
                    <a:pt x="130" y="414"/>
                  </a:cubicBezTo>
                  <a:cubicBezTo>
                    <a:pt x="148" y="414"/>
                    <a:pt x="153" y="405"/>
                    <a:pt x="158" y="405"/>
                  </a:cubicBezTo>
                  <a:cubicBezTo>
                    <a:pt x="159" y="405"/>
                    <a:pt x="159" y="405"/>
                    <a:pt x="159" y="405"/>
                  </a:cubicBezTo>
                  <a:cubicBezTo>
                    <a:pt x="164" y="405"/>
                    <a:pt x="165" y="404"/>
                    <a:pt x="169" y="403"/>
                  </a:cubicBezTo>
                  <a:close/>
                  <a:moveTo>
                    <a:pt x="65" y="141"/>
                  </a:moveTo>
                  <a:cubicBezTo>
                    <a:pt x="70" y="138"/>
                    <a:pt x="71" y="138"/>
                    <a:pt x="80" y="138"/>
                  </a:cubicBezTo>
                  <a:cubicBezTo>
                    <a:pt x="80" y="151"/>
                    <a:pt x="80" y="151"/>
                    <a:pt x="80" y="151"/>
                  </a:cubicBezTo>
                  <a:cubicBezTo>
                    <a:pt x="80" y="160"/>
                    <a:pt x="57" y="164"/>
                    <a:pt x="48" y="164"/>
                  </a:cubicBezTo>
                  <a:cubicBezTo>
                    <a:pt x="44" y="164"/>
                    <a:pt x="45" y="164"/>
                    <a:pt x="42" y="165"/>
                  </a:cubicBezTo>
                  <a:cubicBezTo>
                    <a:pt x="41" y="154"/>
                    <a:pt x="41" y="154"/>
                    <a:pt x="41" y="154"/>
                  </a:cubicBezTo>
                  <a:cubicBezTo>
                    <a:pt x="46" y="139"/>
                    <a:pt x="46" y="139"/>
                    <a:pt x="46" y="139"/>
                  </a:cubicBezTo>
                  <a:cubicBezTo>
                    <a:pt x="51" y="142"/>
                    <a:pt x="45" y="141"/>
                    <a:pt x="52" y="141"/>
                  </a:cubicBezTo>
                  <a:cubicBezTo>
                    <a:pt x="61" y="141"/>
                    <a:pt x="61" y="141"/>
                    <a:pt x="61" y="141"/>
                  </a:cubicBezTo>
                  <a:cubicBezTo>
                    <a:pt x="65" y="141"/>
                    <a:pt x="65" y="141"/>
                    <a:pt x="65" y="141"/>
                  </a:cubicBezTo>
                  <a:close/>
                  <a:moveTo>
                    <a:pt x="74" y="255"/>
                  </a:moveTo>
                  <a:cubicBezTo>
                    <a:pt x="78" y="238"/>
                    <a:pt x="78" y="238"/>
                    <a:pt x="78" y="238"/>
                  </a:cubicBezTo>
                  <a:cubicBezTo>
                    <a:pt x="71" y="229"/>
                    <a:pt x="71" y="229"/>
                    <a:pt x="71" y="229"/>
                  </a:cubicBezTo>
                  <a:cubicBezTo>
                    <a:pt x="58" y="230"/>
                    <a:pt x="54" y="241"/>
                    <a:pt x="41" y="242"/>
                  </a:cubicBezTo>
                  <a:cubicBezTo>
                    <a:pt x="41" y="195"/>
                    <a:pt x="41" y="195"/>
                    <a:pt x="41" y="195"/>
                  </a:cubicBezTo>
                  <a:cubicBezTo>
                    <a:pt x="54" y="195"/>
                    <a:pt x="54" y="199"/>
                    <a:pt x="65" y="199"/>
                  </a:cubicBezTo>
                  <a:cubicBezTo>
                    <a:pt x="65" y="199"/>
                    <a:pt x="85" y="192"/>
                    <a:pt x="90" y="190"/>
                  </a:cubicBezTo>
                  <a:cubicBezTo>
                    <a:pt x="99" y="187"/>
                    <a:pt x="102" y="183"/>
                    <a:pt x="107" y="177"/>
                  </a:cubicBezTo>
                  <a:cubicBezTo>
                    <a:pt x="107" y="171"/>
                    <a:pt x="107" y="171"/>
                    <a:pt x="107" y="171"/>
                  </a:cubicBezTo>
                  <a:cubicBezTo>
                    <a:pt x="112" y="162"/>
                    <a:pt x="118" y="160"/>
                    <a:pt x="120" y="152"/>
                  </a:cubicBezTo>
                  <a:cubicBezTo>
                    <a:pt x="123" y="141"/>
                    <a:pt x="123" y="137"/>
                    <a:pt x="128" y="128"/>
                  </a:cubicBezTo>
                  <a:cubicBezTo>
                    <a:pt x="128" y="125"/>
                    <a:pt x="128" y="125"/>
                    <a:pt x="128" y="125"/>
                  </a:cubicBezTo>
                  <a:cubicBezTo>
                    <a:pt x="128" y="112"/>
                    <a:pt x="128" y="112"/>
                    <a:pt x="128" y="112"/>
                  </a:cubicBezTo>
                  <a:cubicBezTo>
                    <a:pt x="126" y="80"/>
                    <a:pt x="126" y="80"/>
                    <a:pt x="126" y="80"/>
                  </a:cubicBezTo>
                  <a:cubicBezTo>
                    <a:pt x="128" y="58"/>
                    <a:pt x="128" y="58"/>
                    <a:pt x="128" y="58"/>
                  </a:cubicBezTo>
                  <a:cubicBezTo>
                    <a:pt x="128" y="54"/>
                    <a:pt x="128" y="54"/>
                    <a:pt x="128" y="54"/>
                  </a:cubicBezTo>
                  <a:cubicBezTo>
                    <a:pt x="122" y="43"/>
                    <a:pt x="123" y="41"/>
                    <a:pt x="111" y="35"/>
                  </a:cubicBezTo>
                  <a:cubicBezTo>
                    <a:pt x="107" y="35"/>
                    <a:pt x="107" y="35"/>
                    <a:pt x="107" y="35"/>
                  </a:cubicBezTo>
                  <a:cubicBezTo>
                    <a:pt x="89" y="35"/>
                    <a:pt x="89" y="35"/>
                    <a:pt x="89" y="35"/>
                  </a:cubicBezTo>
                  <a:cubicBezTo>
                    <a:pt x="85" y="35"/>
                    <a:pt x="85" y="35"/>
                    <a:pt x="85" y="35"/>
                  </a:cubicBezTo>
                  <a:cubicBezTo>
                    <a:pt x="79" y="39"/>
                    <a:pt x="67" y="45"/>
                    <a:pt x="57" y="45"/>
                  </a:cubicBezTo>
                  <a:cubicBezTo>
                    <a:pt x="28" y="45"/>
                    <a:pt x="28" y="45"/>
                    <a:pt x="28" y="45"/>
                  </a:cubicBezTo>
                  <a:cubicBezTo>
                    <a:pt x="9" y="46"/>
                    <a:pt x="9" y="46"/>
                    <a:pt x="9" y="46"/>
                  </a:cubicBezTo>
                  <a:cubicBezTo>
                    <a:pt x="5" y="47"/>
                    <a:pt x="5" y="47"/>
                    <a:pt x="5" y="47"/>
                  </a:cubicBezTo>
                  <a:cubicBezTo>
                    <a:pt x="0" y="49"/>
                    <a:pt x="0" y="49"/>
                    <a:pt x="0" y="49"/>
                  </a:cubicBezTo>
                  <a:cubicBezTo>
                    <a:pt x="0" y="60"/>
                    <a:pt x="0" y="60"/>
                    <a:pt x="0" y="60"/>
                  </a:cubicBezTo>
                  <a:cubicBezTo>
                    <a:pt x="0" y="67"/>
                    <a:pt x="4" y="69"/>
                    <a:pt x="5" y="76"/>
                  </a:cubicBezTo>
                  <a:cubicBezTo>
                    <a:pt x="22" y="79"/>
                    <a:pt x="22" y="79"/>
                    <a:pt x="22" y="79"/>
                  </a:cubicBezTo>
                  <a:cubicBezTo>
                    <a:pt x="26" y="78"/>
                    <a:pt x="26" y="78"/>
                    <a:pt x="26" y="78"/>
                  </a:cubicBezTo>
                  <a:cubicBezTo>
                    <a:pt x="29" y="78"/>
                    <a:pt x="29" y="78"/>
                    <a:pt x="29" y="78"/>
                  </a:cubicBezTo>
                  <a:cubicBezTo>
                    <a:pt x="35" y="81"/>
                    <a:pt x="48" y="90"/>
                    <a:pt x="55" y="89"/>
                  </a:cubicBezTo>
                  <a:cubicBezTo>
                    <a:pt x="81" y="87"/>
                    <a:pt x="81" y="87"/>
                    <a:pt x="81" y="87"/>
                  </a:cubicBezTo>
                  <a:cubicBezTo>
                    <a:pt x="81" y="102"/>
                    <a:pt x="81" y="102"/>
                    <a:pt x="81" y="102"/>
                  </a:cubicBezTo>
                  <a:cubicBezTo>
                    <a:pt x="76" y="104"/>
                    <a:pt x="76" y="104"/>
                    <a:pt x="76" y="104"/>
                  </a:cubicBezTo>
                  <a:cubicBezTo>
                    <a:pt x="72" y="104"/>
                    <a:pt x="72" y="104"/>
                    <a:pt x="72" y="104"/>
                  </a:cubicBezTo>
                  <a:cubicBezTo>
                    <a:pt x="42" y="108"/>
                    <a:pt x="42" y="108"/>
                    <a:pt x="42" y="108"/>
                  </a:cubicBezTo>
                  <a:cubicBezTo>
                    <a:pt x="38" y="108"/>
                    <a:pt x="35" y="104"/>
                    <a:pt x="35" y="100"/>
                  </a:cubicBezTo>
                  <a:cubicBezTo>
                    <a:pt x="35" y="99"/>
                    <a:pt x="35" y="99"/>
                    <a:pt x="35" y="99"/>
                  </a:cubicBezTo>
                  <a:cubicBezTo>
                    <a:pt x="35" y="95"/>
                    <a:pt x="35" y="95"/>
                    <a:pt x="35" y="95"/>
                  </a:cubicBezTo>
                  <a:cubicBezTo>
                    <a:pt x="31" y="87"/>
                    <a:pt x="29" y="86"/>
                    <a:pt x="18" y="86"/>
                  </a:cubicBezTo>
                  <a:cubicBezTo>
                    <a:pt x="13" y="86"/>
                    <a:pt x="13" y="86"/>
                    <a:pt x="13" y="86"/>
                  </a:cubicBezTo>
                  <a:cubicBezTo>
                    <a:pt x="16" y="97"/>
                    <a:pt x="16" y="97"/>
                    <a:pt x="16" y="97"/>
                  </a:cubicBezTo>
                  <a:cubicBezTo>
                    <a:pt x="16" y="100"/>
                    <a:pt x="16" y="100"/>
                    <a:pt x="16" y="100"/>
                  </a:cubicBezTo>
                  <a:cubicBezTo>
                    <a:pt x="16" y="141"/>
                    <a:pt x="16" y="141"/>
                    <a:pt x="16" y="141"/>
                  </a:cubicBezTo>
                  <a:cubicBezTo>
                    <a:pt x="12" y="203"/>
                    <a:pt x="12" y="203"/>
                    <a:pt x="12" y="203"/>
                  </a:cubicBezTo>
                  <a:cubicBezTo>
                    <a:pt x="13" y="223"/>
                    <a:pt x="13" y="223"/>
                    <a:pt x="13" y="223"/>
                  </a:cubicBezTo>
                  <a:cubicBezTo>
                    <a:pt x="14" y="236"/>
                    <a:pt x="14" y="236"/>
                    <a:pt x="14" y="236"/>
                  </a:cubicBezTo>
                  <a:cubicBezTo>
                    <a:pt x="4" y="262"/>
                    <a:pt x="4" y="262"/>
                    <a:pt x="4" y="262"/>
                  </a:cubicBezTo>
                  <a:cubicBezTo>
                    <a:pt x="3" y="266"/>
                    <a:pt x="3" y="266"/>
                    <a:pt x="3" y="266"/>
                  </a:cubicBezTo>
                  <a:cubicBezTo>
                    <a:pt x="3" y="275"/>
                    <a:pt x="3" y="275"/>
                    <a:pt x="3" y="275"/>
                  </a:cubicBezTo>
                  <a:cubicBezTo>
                    <a:pt x="3" y="279"/>
                    <a:pt x="3" y="279"/>
                    <a:pt x="3" y="279"/>
                  </a:cubicBezTo>
                  <a:cubicBezTo>
                    <a:pt x="8" y="287"/>
                    <a:pt x="17" y="303"/>
                    <a:pt x="28" y="303"/>
                  </a:cubicBezTo>
                  <a:cubicBezTo>
                    <a:pt x="38" y="303"/>
                    <a:pt x="48" y="288"/>
                    <a:pt x="53" y="280"/>
                  </a:cubicBezTo>
                  <a:cubicBezTo>
                    <a:pt x="60" y="269"/>
                    <a:pt x="68" y="263"/>
                    <a:pt x="74" y="255"/>
                  </a:cubicBezTo>
                  <a:close/>
                  <a:moveTo>
                    <a:pt x="208" y="82"/>
                  </a:moveTo>
                  <a:cubicBezTo>
                    <a:pt x="213" y="82"/>
                    <a:pt x="213" y="82"/>
                    <a:pt x="213" y="82"/>
                  </a:cubicBezTo>
                  <a:cubicBezTo>
                    <a:pt x="213" y="104"/>
                    <a:pt x="213" y="104"/>
                    <a:pt x="213" y="104"/>
                  </a:cubicBezTo>
                  <a:cubicBezTo>
                    <a:pt x="213" y="116"/>
                    <a:pt x="210" y="125"/>
                    <a:pt x="208" y="134"/>
                  </a:cubicBezTo>
                  <a:cubicBezTo>
                    <a:pt x="203" y="153"/>
                    <a:pt x="205" y="144"/>
                    <a:pt x="191" y="151"/>
                  </a:cubicBezTo>
                  <a:cubicBezTo>
                    <a:pt x="191" y="141"/>
                    <a:pt x="191" y="141"/>
                    <a:pt x="191" y="141"/>
                  </a:cubicBezTo>
                  <a:cubicBezTo>
                    <a:pt x="191" y="132"/>
                    <a:pt x="195" y="131"/>
                    <a:pt x="195" y="123"/>
                  </a:cubicBezTo>
                  <a:cubicBezTo>
                    <a:pt x="195" y="120"/>
                    <a:pt x="192" y="113"/>
                    <a:pt x="191" y="110"/>
                  </a:cubicBezTo>
                  <a:cubicBezTo>
                    <a:pt x="182" y="104"/>
                    <a:pt x="182" y="104"/>
                    <a:pt x="182" y="104"/>
                  </a:cubicBezTo>
                  <a:cubicBezTo>
                    <a:pt x="178" y="104"/>
                    <a:pt x="178" y="104"/>
                    <a:pt x="178" y="104"/>
                  </a:cubicBezTo>
                  <a:cubicBezTo>
                    <a:pt x="173" y="104"/>
                    <a:pt x="171" y="108"/>
                    <a:pt x="165" y="110"/>
                  </a:cubicBezTo>
                  <a:cubicBezTo>
                    <a:pt x="165" y="136"/>
                    <a:pt x="165" y="136"/>
                    <a:pt x="165" y="136"/>
                  </a:cubicBezTo>
                  <a:cubicBezTo>
                    <a:pt x="165" y="139"/>
                    <a:pt x="157" y="147"/>
                    <a:pt x="154" y="152"/>
                  </a:cubicBezTo>
                  <a:cubicBezTo>
                    <a:pt x="154" y="156"/>
                    <a:pt x="154" y="156"/>
                    <a:pt x="154" y="156"/>
                  </a:cubicBezTo>
                  <a:cubicBezTo>
                    <a:pt x="154" y="164"/>
                    <a:pt x="154" y="164"/>
                    <a:pt x="154" y="164"/>
                  </a:cubicBezTo>
                  <a:cubicBezTo>
                    <a:pt x="154" y="169"/>
                    <a:pt x="153" y="170"/>
                    <a:pt x="152" y="175"/>
                  </a:cubicBezTo>
                  <a:cubicBezTo>
                    <a:pt x="156" y="183"/>
                    <a:pt x="153" y="180"/>
                    <a:pt x="161" y="184"/>
                  </a:cubicBezTo>
                  <a:cubicBezTo>
                    <a:pt x="167" y="184"/>
                    <a:pt x="167" y="184"/>
                    <a:pt x="167" y="184"/>
                  </a:cubicBezTo>
                  <a:cubicBezTo>
                    <a:pt x="191" y="180"/>
                    <a:pt x="191" y="180"/>
                    <a:pt x="191" y="180"/>
                  </a:cubicBezTo>
                  <a:cubicBezTo>
                    <a:pt x="189" y="201"/>
                    <a:pt x="177" y="207"/>
                    <a:pt x="169" y="217"/>
                  </a:cubicBezTo>
                  <a:cubicBezTo>
                    <a:pt x="167" y="236"/>
                    <a:pt x="167" y="236"/>
                    <a:pt x="167" y="236"/>
                  </a:cubicBezTo>
                  <a:cubicBezTo>
                    <a:pt x="167" y="236"/>
                    <a:pt x="168" y="240"/>
                    <a:pt x="169" y="242"/>
                  </a:cubicBezTo>
                  <a:cubicBezTo>
                    <a:pt x="176" y="242"/>
                    <a:pt x="176" y="242"/>
                    <a:pt x="176" y="242"/>
                  </a:cubicBezTo>
                  <a:cubicBezTo>
                    <a:pt x="185" y="242"/>
                    <a:pt x="198" y="229"/>
                    <a:pt x="210" y="227"/>
                  </a:cubicBezTo>
                  <a:cubicBezTo>
                    <a:pt x="212" y="236"/>
                    <a:pt x="222" y="257"/>
                    <a:pt x="232" y="258"/>
                  </a:cubicBezTo>
                  <a:cubicBezTo>
                    <a:pt x="273" y="263"/>
                    <a:pt x="273" y="263"/>
                    <a:pt x="273" y="263"/>
                  </a:cubicBezTo>
                  <a:cubicBezTo>
                    <a:pt x="282" y="262"/>
                    <a:pt x="282" y="262"/>
                    <a:pt x="282" y="262"/>
                  </a:cubicBezTo>
                  <a:cubicBezTo>
                    <a:pt x="299" y="262"/>
                    <a:pt x="314" y="246"/>
                    <a:pt x="321" y="236"/>
                  </a:cubicBezTo>
                  <a:cubicBezTo>
                    <a:pt x="315" y="222"/>
                    <a:pt x="317" y="224"/>
                    <a:pt x="304" y="216"/>
                  </a:cubicBezTo>
                  <a:cubicBezTo>
                    <a:pt x="304" y="212"/>
                    <a:pt x="304" y="212"/>
                    <a:pt x="304" y="212"/>
                  </a:cubicBezTo>
                  <a:cubicBezTo>
                    <a:pt x="304" y="207"/>
                    <a:pt x="301" y="199"/>
                    <a:pt x="297" y="199"/>
                  </a:cubicBezTo>
                  <a:cubicBezTo>
                    <a:pt x="290" y="199"/>
                    <a:pt x="289" y="217"/>
                    <a:pt x="275" y="225"/>
                  </a:cubicBezTo>
                  <a:cubicBezTo>
                    <a:pt x="271" y="225"/>
                    <a:pt x="271" y="225"/>
                    <a:pt x="271" y="225"/>
                  </a:cubicBezTo>
                  <a:cubicBezTo>
                    <a:pt x="258" y="226"/>
                    <a:pt x="258" y="226"/>
                    <a:pt x="258" y="226"/>
                  </a:cubicBezTo>
                  <a:cubicBezTo>
                    <a:pt x="247" y="224"/>
                    <a:pt x="247" y="224"/>
                    <a:pt x="247" y="224"/>
                  </a:cubicBezTo>
                  <a:cubicBezTo>
                    <a:pt x="243" y="210"/>
                    <a:pt x="236" y="208"/>
                    <a:pt x="236" y="186"/>
                  </a:cubicBezTo>
                  <a:cubicBezTo>
                    <a:pt x="236" y="184"/>
                    <a:pt x="236" y="184"/>
                    <a:pt x="236" y="184"/>
                  </a:cubicBezTo>
                  <a:cubicBezTo>
                    <a:pt x="236" y="174"/>
                    <a:pt x="265" y="164"/>
                    <a:pt x="275" y="164"/>
                  </a:cubicBezTo>
                  <a:cubicBezTo>
                    <a:pt x="275" y="156"/>
                    <a:pt x="276" y="159"/>
                    <a:pt x="276" y="152"/>
                  </a:cubicBezTo>
                  <a:cubicBezTo>
                    <a:pt x="276" y="142"/>
                    <a:pt x="259" y="128"/>
                    <a:pt x="256" y="117"/>
                  </a:cubicBezTo>
                  <a:cubicBezTo>
                    <a:pt x="250" y="117"/>
                    <a:pt x="250" y="117"/>
                    <a:pt x="250" y="117"/>
                  </a:cubicBezTo>
                  <a:cubicBezTo>
                    <a:pt x="246" y="137"/>
                    <a:pt x="246" y="137"/>
                    <a:pt x="246" y="137"/>
                  </a:cubicBezTo>
                  <a:cubicBezTo>
                    <a:pt x="243" y="138"/>
                    <a:pt x="243" y="138"/>
                    <a:pt x="243" y="138"/>
                  </a:cubicBezTo>
                  <a:cubicBezTo>
                    <a:pt x="243" y="130"/>
                    <a:pt x="243" y="130"/>
                    <a:pt x="243" y="130"/>
                  </a:cubicBezTo>
                  <a:cubicBezTo>
                    <a:pt x="247" y="99"/>
                    <a:pt x="247" y="99"/>
                    <a:pt x="247" y="99"/>
                  </a:cubicBezTo>
                  <a:cubicBezTo>
                    <a:pt x="247" y="95"/>
                    <a:pt x="247" y="95"/>
                    <a:pt x="247" y="95"/>
                  </a:cubicBezTo>
                  <a:cubicBezTo>
                    <a:pt x="245" y="91"/>
                    <a:pt x="243" y="89"/>
                    <a:pt x="243" y="84"/>
                  </a:cubicBezTo>
                  <a:cubicBezTo>
                    <a:pt x="243" y="80"/>
                    <a:pt x="255" y="78"/>
                    <a:pt x="260" y="78"/>
                  </a:cubicBezTo>
                  <a:cubicBezTo>
                    <a:pt x="263" y="78"/>
                    <a:pt x="275" y="70"/>
                    <a:pt x="275" y="65"/>
                  </a:cubicBezTo>
                  <a:cubicBezTo>
                    <a:pt x="275" y="57"/>
                    <a:pt x="272" y="55"/>
                    <a:pt x="271" y="48"/>
                  </a:cubicBezTo>
                  <a:cubicBezTo>
                    <a:pt x="247" y="46"/>
                    <a:pt x="247" y="46"/>
                    <a:pt x="247" y="46"/>
                  </a:cubicBezTo>
                  <a:cubicBezTo>
                    <a:pt x="221" y="44"/>
                    <a:pt x="221" y="44"/>
                    <a:pt x="221" y="44"/>
                  </a:cubicBezTo>
                  <a:cubicBezTo>
                    <a:pt x="218" y="44"/>
                    <a:pt x="214" y="50"/>
                    <a:pt x="213" y="52"/>
                  </a:cubicBezTo>
                  <a:cubicBezTo>
                    <a:pt x="210" y="52"/>
                    <a:pt x="210" y="52"/>
                    <a:pt x="210" y="52"/>
                  </a:cubicBezTo>
                  <a:cubicBezTo>
                    <a:pt x="193" y="54"/>
                    <a:pt x="193" y="54"/>
                    <a:pt x="193" y="54"/>
                  </a:cubicBezTo>
                  <a:cubicBezTo>
                    <a:pt x="191" y="54"/>
                    <a:pt x="191" y="54"/>
                    <a:pt x="191" y="54"/>
                  </a:cubicBezTo>
                  <a:cubicBezTo>
                    <a:pt x="171" y="52"/>
                    <a:pt x="171" y="52"/>
                    <a:pt x="171" y="52"/>
                  </a:cubicBezTo>
                  <a:cubicBezTo>
                    <a:pt x="164" y="51"/>
                    <a:pt x="165" y="53"/>
                    <a:pt x="158" y="54"/>
                  </a:cubicBezTo>
                  <a:cubicBezTo>
                    <a:pt x="158" y="81"/>
                    <a:pt x="180" y="82"/>
                    <a:pt x="208" y="82"/>
                  </a:cubicBezTo>
                  <a:close/>
                  <a:moveTo>
                    <a:pt x="76" y="212"/>
                  </a:moveTo>
                  <a:cubicBezTo>
                    <a:pt x="76" y="216"/>
                    <a:pt x="76" y="216"/>
                    <a:pt x="76" y="216"/>
                  </a:cubicBezTo>
                  <a:cubicBezTo>
                    <a:pt x="94" y="247"/>
                    <a:pt x="94" y="247"/>
                    <a:pt x="94" y="247"/>
                  </a:cubicBezTo>
                  <a:cubicBezTo>
                    <a:pt x="96" y="249"/>
                    <a:pt x="92" y="249"/>
                    <a:pt x="100" y="249"/>
                  </a:cubicBezTo>
                  <a:cubicBezTo>
                    <a:pt x="104" y="249"/>
                    <a:pt x="104" y="249"/>
                    <a:pt x="104" y="249"/>
                  </a:cubicBezTo>
                  <a:cubicBezTo>
                    <a:pt x="111" y="245"/>
                    <a:pt x="126" y="237"/>
                    <a:pt x="126" y="227"/>
                  </a:cubicBezTo>
                  <a:cubicBezTo>
                    <a:pt x="126" y="214"/>
                    <a:pt x="112" y="210"/>
                    <a:pt x="107" y="204"/>
                  </a:cubicBezTo>
                  <a:cubicBezTo>
                    <a:pt x="99" y="204"/>
                    <a:pt x="98" y="201"/>
                    <a:pt x="89" y="201"/>
                  </a:cubicBezTo>
                  <a:cubicBezTo>
                    <a:pt x="87" y="201"/>
                    <a:pt x="87" y="201"/>
                    <a:pt x="87" y="201"/>
                  </a:cubicBezTo>
                  <a:cubicBezTo>
                    <a:pt x="83" y="201"/>
                    <a:pt x="83" y="201"/>
                    <a:pt x="83" y="201"/>
                  </a:cubicBezTo>
                  <a:cubicBezTo>
                    <a:pt x="76" y="205"/>
                    <a:pt x="76" y="205"/>
                    <a:pt x="76" y="205"/>
                  </a:cubicBezTo>
                  <a:cubicBezTo>
                    <a:pt x="76" y="212"/>
                    <a:pt x="76" y="212"/>
                    <a:pt x="76" y="212"/>
                  </a:cubicBezTo>
                  <a:close/>
                  <a:moveTo>
                    <a:pt x="564" y="299"/>
                  </a:moveTo>
                  <a:cubicBezTo>
                    <a:pt x="564" y="293"/>
                    <a:pt x="564" y="293"/>
                    <a:pt x="564" y="293"/>
                  </a:cubicBezTo>
                  <a:cubicBezTo>
                    <a:pt x="564" y="282"/>
                    <a:pt x="547" y="285"/>
                    <a:pt x="546" y="271"/>
                  </a:cubicBezTo>
                  <a:cubicBezTo>
                    <a:pt x="566" y="271"/>
                    <a:pt x="566" y="271"/>
                    <a:pt x="566" y="271"/>
                  </a:cubicBezTo>
                  <a:cubicBezTo>
                    <a:pt x="566" y="275"/>
                    <a:pt x="566" y="275"/>
                    <a:pt x="566" y="275"/>
                  </a:cubicBezTo>
                  <a:cubicBezTo>
                    <a:pt x="572" y="275"/>
                    <a:pt x="572" y="275"/>
                    <a:pt x="572" y="275"/>
                  </a:cubicBezTo>
                  <a:cubicBezTo>
                    <a:pt x="575" y="275"/>
                    <a:pt x="575" y="274"/>
                    <a:pt x="577" y="273"/>
                  </a:cubicBezTo>
                  <a:cubicBezTo>
                    <a:pt x="580" y="277"/>
                    <a:pt x="583" y="278"/>
                    <a:pt x="583" y="282"/>
                  </a:cubicBezTo>
                  <a:cubicBezTo>
                    <a:pt x="583" y="286"/>
                    <a:pt x="583" y="286"/>
                    <a:pt x="583" y="286"/>
                  </a:cubicBezTo>
                  <a:cubicBezTo>
                    <a:pt x="579" y="293"/>
                    <a:pt x="577" y="300"/>
                    <a:pt x="568" y="303"/>
                  </a:cubicBezTo>
                  <a:cubicBezTo>
                    <a:pt x="568" y="307"/>
                    <a:pt x="566" y="314"/>
                    <a:pt x="562" y="314"/>
                  </a:cubicBezTo>
                  <a:cubicBezTo>
                    <a:pt x="560" y="314"/>
                    <a:pt x="559" y="311"/>
                    <a:pt x="559" y="308"/>
                  </a:cubicBezTo>
                  <a:cubicBezTo>
                    <a:pt x="559" y="304"/>
                    <a:pt x="564" y="305"/>
                    <a:pt x="564" y="299"/>
                  </a:cubicBezTo>
                  <a:close/>
                  <a:moveTo>
                    <a:pt x="505" y="282"/>
                  </a:moveTo>
                  <a:cubicBezTo>
                    <a:pt x="508" y="280"/>
                    <a:pt x="511" y="278"/>
                    <a:pt x="516" y="278"/>
                  </a:cubicBezTo>
                  <a:cubicBezTo>
                    <a:pt x="520" y="278"/>
                    <a:pt x="521" y="284"/>
                    <a:pt x="522" y="288"/>
                  </a:cubicBezTo>
                  <a:cubicBezTo>
                    <a:pt x="522" y="298"/>
                    <a:pt x="525" y="307"/>
                    <a:pt x="533" y="310"/>
                  </a:cubicBezTo>
                  <a:cubicBezTo>
                    <a:pt x="530" y="321"/>
                    <a:pt x="520" y="315"/>
                    <a:pt x="520" y="325"/>
                  </a:cubicBezTo>
                  <a:cubicBezTo>
                    <a:pt x="520" y="327"/>
                    <a:pt x="520" y="327"/>
                    <a:pt x="520" y="327"/>
                  </a:cubicBezTo>
                  <a:cubicBezTo>
                    <a:pt x="520" y="330"/>
                    <a:pt x="520" y="330"/>
                    <a:pt x="520" y="330"/>
                  </a:cubicBezTo>
                  <a:cubicBezTo>
                    <a:pt x="529" y="347"/>
                    <a:pt x="529" y="347"/>
                    <a:pt x="529" y="347"/>
                  </a:cubicBezTo>
                  <a:cubicBezTo>
                    <a:pt x="534" y="350"/>
                    <a:pt x="527" y="349"/>
                    <a:pt x="535" y="349"/>
                  </a:cubicBezTo>
                  <a:cubicBezTo>
                    <a:pt x="540" y="349"/>
                    <a:pt x="540" y="349"/>
                    <a:pt x="540" y="349"/>
                  </a:cubicBezTo>
                  <a:cubicBezTo>
                    <a:pt x="550" y="349"/>
                    <a:pt x="550" y="345"/>
                    <a:pt x="561" y="345"/>
                  </a:cubicBezTo>
                  <a:cubicBezTo>
                    <a:pt x="566" y="345"/>
                    <a:pt x="566" y="345"/>
                    <a:pt x="566" y="345"/>
                  </a:cubicBezTo>
                  <a:cubicBezTo>
                    <a:pt x="568" y="356"/>
                    <a:pt x="568" y="356"/>
                    <a:pt x="568" y="356"/>
                  </a:cubicBezTo>
                  <a:cubicBezTo>
                    <a:pt x="560" y="358"/>
                    <a:pt x="543" y="364"/>
                    <a:pt x="536" y="364"/>
                  </a:cubicBezTo>
                  <a:cubicBezTo>
                    <a:pt x="535" y="364"/>
                    <a:pt x="535" y="364"/>
                    <a:pt x="535" y="364"/>
                  </a:cubicBezTo>
                  <a:cubicBezTo>
                    <a:pt x="528" y="364"/>
                    <a:pt x="524" y="365"/>
                    <a:pt x="520" y="368"/>
                  </a:cubicBezTo>
                  <a:cubicBezTo>
                    <a:pt x="517" y="373"/>
                    <a:pt x="518" y="366"/>
                    <a:pt x="518" y="373"/>
                  </a:cubicBezTo>
                  <a:cubicBezTo>
                    <a:pt x="518" y="377"/>
                    <a:pt x="518" y="377"/>
                    <a:pt x="518" y="377"/>
                  </a:cubicBezTo>
                  <a:cubicBezTo>
                    <a:pt x="518" y="383"/>
                    <a:pt x="532" y="390"/>
                    <a:pt x="538" y="390"/>
                  </a:cubicBezTo>
                  <a:cubicBezTo>
                    <a:pt x="564" y="390"/>
                    <a:pt x="564" y="390"/>
                    <a:pt x="564" y="390"/>
                  </a:cubicBezTo>
                  <a:cubicBezTo>
                    <a:pt x="565" y="394"/>
                    <a:pt x="566" y="394"/>
                    <a:pt x="566" y="399"/>
                  </a:cubicBezTo>
                  <a:cubicBezTo>
                    <a:pt x="566" y="431"/>
                    <a:pt x="566" y="431"/>
                    <a:pt x="566" y="431"/>
                  </a:cubicBezTo>
                  <a:cubicBezTo>
                    <a:pt x="571" y="432"/>
                    <a:pt x="569" y="433"/>
                    <a:pt x="574" y="433"/>
                  </a:cubicBezTo>
                  <a:cubicBezTo>
                    <a:pt x="576" y="433"/>
                    <a:pt x="594" y="410"/>
                    <a:pt x="596" y="407"/>
                  </a:cubicBezTo>
                  <a:cubicBezTo>
                    <a:pt x="596" y="403"/>
                    <a:pt x="596" y="403"/>
                    <a:pt x="596" y="403"/>
                  </a:cubicBezTo>
                  <a:cubicBezTo>
                    <a:pt x="596" y="399"/>
                    <a:pt x="596" y="399"/>
                    <a:pt x="596" y="399"/>
                  </a:cubicBezTo>
                  <a:cubicBezTo>
                    <a:pt x="602" y="388"/>
                    <a:pt x="602" y="388"/>
                    <a:pt x="602" y="388"/>
                  </a:cubicBezTo>
                  <a:cubicBezTo>
                    <a:pt x="605" y="388"/>
                    <a:pt x="605" y="388"/>
                    <a:pt x="605" y="388"/>
                  </a:cubicBezTo>
                  <a:cubicBezTo>
                    <a:pt x="613" y="388"/>
                    <a:pt x="613" y="388"/>
                    <a:pt x="613" y="388"/>
                  </a:cubicBezTo>
                  <a:cubicBezTo>
                    <a:pt x="618" y="388"/>
                    <a:pt x="622" y="382"/>
                    <a:pt x="624" y="379"/>
                  </a:cubicBezTo>
                  <a:cubicBezTo>
                    <a:pt x="624" y="371"/>
                    <a:pt x="624" y="371"/>
                    <a:pt x="624" y="371"/>
                  </a:cubicBezTo>
                  <a:cubicBezTo>
                    <a:pt x="618" y="368"/>
                    <a:pt x="606" y="361"/>
                    <a:pt x="600" y="360"/>
                  </a:cubicBezTo>
                  <a:cubicBezTo>
                    <a:pt x="596" y="345"/>
                    <a:pt x="596" y="345"/>
                    <a:pt x="596" y="345"/>
                  </a:cubicBezTo>
                  <a:cubicBezTo>
                    <a:pt x="602" y="342"/>
                    <a:pt x="601" y="341"/>
                    <a:pt x="607" y="338"/>
                  </a:cubicBezTo>
                  <a:cubicBezTo>
                    <a:pt x="618" y="338"/>
                    <a:pt x="618" y="338"/>
                    <a:pt x="618" y="338"/>
                  </a:cubicBezTo>
                  <a:cubicBezTo>
                    <a:pt x="620" y="334"/>
                    <a:pt x="620" y="334"/>
                    <a:pt x="620" y="334"/>
                  </a:cubicBezTo>
                  <a:cubicBezTo>
                    <a:pt x="617" y="322"/>
                    <a:pt x="600" y="318"/>
                    <a:pt x="600" y="308"/>
                  </a:cubicBezTo>
                  <a:cubicBezTo>
                    <a:pt x="600" y="305"/>
                    <a:pt x="612" y="299"/>
                    <a:pt x="616" y="293"/>
                  </a:cubicBezTo>
                  <a:cubicBezTo>
                    <a:pt x="620" y="287"/>
                    <a:pt x="622" y="279"/>
                    <a:pt x="626" y="273"/>
                  </a:cubicBezTo>
                  <a:cubicBezTo>
                    <a:pt x="642" y="272"/>
                    <a:pt x="690" y="255"/>
                    <a:pt x="687" y="290"/>
                  </a:cubicBezTo>
                  <a:cubicBezTo>
                    <a:pt x="685" y="314"/>
                    <a:pt x="685" y="314"/>
                    <a:pt x="685" y="314"/>
                  </a:cubicBezTo>
                  <a:cubicBezTo>
                    <a:pt x="685" y="347"/>
                    <a:pt x="685" y="347"/>
                    <a:pt x="685" y="347"/>
                  </a:cubicBezTo>
                  <a:cubicBezTo>
                    <a:pt x="685" y="351"/>
                    <a:pt x="685" y="351"/>
                    <a:pt x="685" y="351"/>
                  </a:cubicBezTo>
                  <a:cubicBezTo>
                    <a:pt x="684" y="353"/>
                    <a:pt x="680" y="361"/>
                    <a:pt x="680" y="364"/>
                  </a:cubicBezTo>
                  <a:cubicBezTo>
                    <a:pt x="680" y="379"/>
                    <a:pt x="685" y="375"/>
                    <a:pt x="681" y="395"/>
                  </a:cubicBezTo>
                  <a:cubicBezTo>
                    <a:pt x="679" y="404"/>
                    <a:pt x="676" y="413"/>
                    <a:pt x="674" y="423"/>
                  </a:cubicBezTo>
                  <a:cubicBezTo>
                    <a:pt x="668" y="425"/>
                    <a:pt x="668" y="425"/>
                    <a:pt x="668" y="425"/>
                  </a:cubicBezTo>
                  <a:cubicBezTo>
                    <a:pt x="665" y="425"/>
                    <a:pt x="665" y="425"/>
                    <a:pt x="665" y="425"/>
                  </a:cubicBezTo>
                  <a:cubicBezTo>
                    <a:pt x="652" y="425"/>
                    <a:pt x="652" y="425"/>
                    <a:pt x="652" y="425"/>
                  </a:cubicBezTo>
                  <a:cubicBezTo>
                    <a:pt x="649" y="425"/>
                    <a:pt x="646" y="426"/>
                    <a:pt x="646" y="429"/>
                  </a:cubicBezTo>
                  <a:cubicBezTo>
                    <a:pt x="646" y="442"/>
                    <a:pt x="657" y="450"/>
                    <a:pt x="657" y="455"/>
                  </a:cubicBezTo>
                  <a:cubicBezTo>
                    <a:pt x="657" y="457"/>
                    <a:pt x="657" y="457"/>
                    <a:pt x="657" y="457"/>
                  </a:cubicBezTo>
                  <a:cubicBezTo>
                    <a:pt x="657" y="461"/>
                    <a:pt x="657" y="461"/>
                    <a:pt x="657" y="461"/>
                  </a:cubicBezTo>
                  <a:cubicBezTo>
                    <a:pt x="660" y="466"/>
                    <a:pt x="669" y="477"/>
                    <a:pt x="676" y="477"/>
                  </a:cubicBezTo>
                  <a:cubicBezTo>
                    <a:pt x="685" y="477"/>
                    <a:pt x="685" y="477"/>
                    <a:pt x="685" y="477"/>
                  </a:cubicBezTo>
                  <a:cubicBezTo>
                    <a:pt x="689" y="477"/>
                    <a:pt x="689" y="477"/>
                    <a:pt x="689" y="477"/>
                  </a:cubicBezTo>
                  <a:cubicBezTo>
                    <a:pt x="709" y="467"/>
                    <a:pt x="710" y="459"/>
                    <a:pt x="719" y="437"/>
                  </a:cubicBezTo>
                  <a:cubicBezTo>
                    <a:pt x="725" y="420"/>
                    <a:pt x="735" y="406"/>
                    <a:pt x="735" y="382"/>
                  </a:cubicBezTo>
                  <a:cubicBezTo>
                    <a:pt x="735" y="375"/>
                    <a:pt x="735" y="375"/>
                    <a:pt x="735" y="375"/>
                  </a:cubicBezTo>
                  <a:cubicBezTo>
                    <a:pt x="735" y="360"/>
                    <a:pt x="737" y="347"/>
                    <a:pt x="739" y="332"/>
                  </a:cubicBezTo>
                  <a:cubicBezTo>
                    <a:pt x="741" y="315"/>
                    <a:pt x="739" y="309"/>
                    <a:pt x="739" y="290"/>
                  </a:cubicBezTo>
                  <a:cubicBezTo>
                    <a:pt x="739" y="264"/>
                    <a:pt x="739" y="264"/>
                    <a:pt x="739" y="264"/>
                  </a:cubicBezTo>
                  <a:cubicBezTo>
                    <a:pt x="739" y="240"/>
                    <a:pt x="713" y="233"/>
                    <a:pt x="689" y="234"/>
                  </a:cubicBezTo>
                  <a:cubicBezTo>
                    <a:pt x="642" y="236"/>
                    <a:pt x="642" y="236"/>
                    <a:pt x="642" y="236"/>
                  </a:cubicBezTo>
                  <a:cubicBezTo>
                    <a:pt x="620" y="237"/>
                    <a:pt x="602" y="243"/>
                    <a:pt x="574" y="243"/>
                  </a:cubicBezTo>
                  <a:cubicBezTo>
                    <a:pt x="540" y="245"/>
                    <a:pt x="540" y="245"/>
                    <a:pt x="540" y="245"/>
                  </a:cubicBezTo>
                  <a:cubicBezTo>
                    <a:pt x="542" y="237"/>
                    <a:pt x="556" y="225"/>
                    <a:pt x="562" y="221"/>
                  </a:cubicBezTo>
                  <a:cubicBezTo>
                    <a:pt x="562" y="217"/>
                    <a:pt x="562" y="217"/>
                    <a:pt x="562" y="217"/>
                  </a:cubicBezTo>
                  <a:cubicBezTo>
                    <a:pt x="572" y="204"/>
                    <a:pt x="572" y="204"/>
                    <a:pt x="572" y="204"/>
                  </a:cubicBezTo>
                  <a:cubicBezTo>
                    <a:pt x="575" y="204"/>
                    <a:pt x="575" y="204"/>
                    <a:pt x="575" y="204"/>
                  </a:cubicBezTo>
                  <a:cubicBezTo>
                    <a:pt x="596" y="204"/>
                    <a:pt x="596" y="204"/>
                    <a:pt x="596" y="204"/>
                  </a:cubicBezTo>
                  <a:cubicBezTo>
                    <a:pt x="600" y="204"/>
                    <a:pt x="600" y="204"/>
                    <a:pt x="600" y="204"/>
                  </a:cubicBezTo>
                  <a:cubicBezTo>
                    <a:pt x="620" y="195"/>
                    <a:pt x="620" y="195"/>
                    <a:pt x="620" y="195"/>
                  </a:cubicBezTo>
                  <a:cubicBezTo>
                    <a:pt x="624" y="195"/>
                    <a:pt x="624" y="195"/>
                    <a:pt x="624" y="195"/>
                  </a:cubicBezTo>
                  <a:cubicBezTo>
                    <a:pt x="633" y="195"/>
                    <a:pt x="633" y="195"/>
                    <a:pt x="633" y="195"/>
                  </a:cubicBezTo>
                  <a:cubicBezTo>
                    <a:pt x="638" y="195"/>
                    <a:pt x="648" y="184"/>
                    <a:pt x="648" y="180"/>
                  </a:cubicBezTo>
                  <a:cubicBezTo>
                    <a:pt x="648" y="166"/>
                    <a:pt x="642" y="161"/>
                    <a:pt x="633" y="156"/>
                  </a:cubicBezTo>
                  <a:cubicBezTo>
                    <a:pt x="629" y="156"/>
                    <a:pt x="629" y="156"/>
                    <a:pt x="629" y="156"/>
                  </a:cubicBezTo>
                  <a:cubicBezTo>
                    <a:pt x="618" y="156"/>
                    <a:pt x="618" y="156"/>
                    <a:pt x="618" y="156"/>
                  </a:cubicBezTo>
                  <a:cubicBezTo>
                    <a:pt x="609" y="156"/>
                    <a:pt x="616" y="145"/>
                    <a:pt x="609" y="145"/>
                  </a:cubicBezTo>
                  <a:cubicBezTo>
                    <a:pt x="605" y="145"/>
                    <a:pt x="606" y="145"/>
                    <a:pt x="601" y="147"/>
                  </a:cubicBezTo>
                  <a:cubicBezTo>
                    <a:pt x="595" y="159"/>
                    <a:pt x="595" y="159"/>
                    <a:pt x="595" y="159"/>
                  </a:cubicBezTo>
                  <a:cubicBezTo>
                    <a:pt x="592" y="158"/>
                    <a:pt x="590" y="159"/>
                    <a:pt x="590" y="154"/>
                  </a:cubicBezTo>
                  <a:cubicBezTo>
                    <a:pt x="590" y="152"/>
                    <a:pt x="590" y="152"/>
                    <a:pt x="590" y="152"/>
                  </a:cubicBezTo>
                  <a:cubicBezTo>
                    <a:pt x="590" y="142"/>
                    <a:pt x="594" y="142"/>
                    <a:pt x="594" y="132"/>
                  </a:cubicBezTo>
                  <a:cubicBezTo>
                    <a:pt x="594" y="91"/>
                    <a:pt x="594" y="91"/>
                    <a:pt x="594" y="91"/>
                  </a:cubicBezTo>
                  <a:cubicBezTo>
                    <a:pt x="594" y="87"/>
                    <a:pt x="594" y="87"/>
                    <a:pt x="594" y="87"/>
                  </a:cubicBezTo>
                  <a:cubicBezTo>
                    <a:pt x="587" y="75"/>
                    <a:pt x="581" y="72"/>
                    <a:pt x="570" y="65"/>
                  </a:cubicBezTo>
                  <a:cubicBezTo>
                    <a:pt x="559" y="67"/>
                    <a:pt x="561" y="70"/>
                    <a:pt x="553" y="72"/>
                  </a:cubicBezTo>
                  <a:cubicBezTo>
                    <a:pt x="552" y="81"/>
                    <a:pt x="549" y="84"/>
                    <a:pt x="549" y="95"/>
                  </a:cubicBezTo>
                  <a:cubicBezTo>
                    <a:pt x="549" y="115"/>
                    <a:pt x="549" y="115"/>
                    <a:pt x="549" y="115"/>
                  </a:cubicBezTo>
                  <a:cubicBezTo>
                    <a:pt x="549" y="123"/>
                    <a:pt x="545" y="134"/>
                    <a:pt x="542" y="139"/>
                  </a:cubicBezTo>
                  <a:cubicBezTo>
                    <a:pt x="542" y="143"/>
                    <a:pt x="542" y="143"/>
                    <a:pt x="542" y="143"/>
                  </a:cubicBezTo>
                  <a:cubicBezTo>
                    <a:pt x="542" y="152"/>
                    <a:pt x="542" y="152"/>
                    <a:pt x="542" y="152"/>
                  </a:cubicBezTo>
                  <a:cubicBezTo>
                    <a:pt x="542" y="156"/>
                    <a:pt x="542" y="156"/>
                    <a:pt x="542" y="156"/>
                  </a:cubicBezTo>
                  <a:cubicBezTo>
                    <a:pt x="540" y="160"/>
                    <a:pt x="539" y="165"/>
                    <a:pt x="533" y="165"/>
                  </a:cubicBezTo>
                  <a:cubicBezTo>
                    <a:pt x="512" y="165"/>
                    <a:pt x="512" y="165"/>
                    <a:pt x="512" y="165"/>
                  </a:cubicBezTo>
                  <a:cubicBezTo>
                    <a:pt x="509" y="165"/>
                    <a:pt x="509" y="165"/>
                    <a:pt x="509" y="165"/>
                  </a:cubicBezTo>
                  <a:cubicBezTo>
                    <a:pt x="505" y="167"/>
                    <a:pt x="499" y="168"/>
                    <a:pt x="499" y="174"/>
                  </a:cubicBezTo>
                  <a:cubicBezTo>
                    <a:pt x="499" y="180"/>
                    <a:pt x="499" y="180"/>
                    <a:pt x="499" y="180"/>
                  </a:cubicBezTo>
                  <a:cubicBezTo>
                    <a:pt x="499" y="189"/>
                    <a:pt x="523" y="200"/>
                    <a:pt x="523" y="206"/>
                  </a:cubicBezTo>
                  <a:cubicBezTo>
                    <a:pt x="523" y="222"/>
                    <a:pt x="491" y="275"/>
                    <a:pt x="481" y="275"/>
                  </a:cubicBezTo>
                  <a:cubicBezTo>
                    <a:pt x="478" y="275"/>
                    <a:pt x="477" y="272"/>
                    <a:pt x="477" y="269"/>
                  </a:cubicBezTo>
                  <a:cubicBezTo>
                    <a:pt x="477" y="267"/>
                    <a:pt x="477" y="267"/>
                    <a:pt x="477" y="267"/>
                  </a:cubicBezTo>
                  <a:cubicBezTo>
                    <a:pt x="477" y="263"/>
                    <a:pt x="476" y="262"/>
                    <a:pt x="471" y="262"/>
                  </a:cubicBezTo>
                  <a:cubicBezTo>
                    <a:pt x="468" y="262"/>
                    <a:pt x="468" y="262"/>
                    <a:pt x="468" y="262"/>
                  </a:cubicBezTo>
                  <a:cubicBezTo>
                    <a:pt x="457" y="262"/>
                    <a:pt x="445" y="292"/>
                    <a:pt x="445" y="306"/>
                  </a:cubicBezTo>
                  <a:cubicBezTo>
                    <a:pt x="445" y="323"/>
                    <a:pt x="437" y="338"/>
                    <a:pt x="436" y="353"/>
                  </a:cubicBezTo>
                  <a:cubicBezTo>
                    <a:pt x="434" y="394"/>
                    <a:pt x="434" y="394"/>
                    <a:pt x="434" y="394"/>
                  </a:cubicBezTo>
                  <a:cubicBezTo>
                    <a:pt x="434" y="407"/>
                    <a:pt x="434" y="407"/>
                    <a:pt x="434" y="407"/>
                  </a:cubicBezTo>
                  <a:cubicBezTo>
                    <a:pt x="432" y="451"/>
                    <a:pt x="432" y="451"/>
                    <a:pt x="432" y="451"/>
                  </a:cubicBezTo>
                  <a:cubicBezTo>
                    <a:pt x="432" y="464"/>
                    <a:pt x="443" y="475"/>
                    <a:pt x="445" y="485"/>
                  </a:cubicBezTo>
                  <a:cubicBezTo>
                    <a:pt x="453" y="485"/>
                    <a:pt x="453" y="485"/>
                    <a:pt x="453" y="485"/>
                  </a:cubicBezTo>
                  <a:cubicBezTo>
                    <a:pt x="474" y="485"/>
                    <a:pt x="479" y="462"/>
                    <a:pt x="479" y="440"/>
                  </a:cubicBezTo>
                  <a:cubicBezTo>
                    <a:pt x="479" y="371"/>
                    <a:pt x="479" y="371"/>
                    <a:pt x="479" y="371"/>
                  </a:cubicBezTo>
                  <a:cubicBezTo>
                    <a:pt x="478" y="329"/>
                    <a:pt x="478" y="329"/>
                    <a:pt x="478" y="329"/>
                  </a:cubicBezTo>
                  <a:cubicBezTo>
                    <a:pt x="479" y="286"/>
                    <a:pt x="479" y="286"/>
                    <a:pt x="479" y="286"/>
                  </a:cubicBezTo>
                  <a:cubicBezTo>
                    <a:pt x="484" y="286"/>
                    <a:pt x="484" y="286"/>
                    <a:pt x="484" y="286"/>
                  </a:cubicBezTo>
                  <a:cubicBezTo>
                    <a:pt x="495" y="286"/>
                    <a:pt x="494" y="282"/>
                    <a:pt x="505" y="282"/>
                  </a:cubicBezTo>
                  <a:close/>
                  <a:moveTo>
                    <a:pt x="968" y="380"/>
                  </a:moveTo>
                  <a:cubicBezTo>
                    <a:pt x="961" y="390"/>
                    <a:pt x="963" y="393"/>
                    <a:pt x="953" y="399"/>
                  </a:cubicBezTo>
                  <a:cubicBezTo>
                    <a:pt x="947" y="408"/>
                    <a:pt x="944" y="405"/>
                    <a:pt x="938" y="417"/>
                  </a:cubicBezTo>
                  <a:cubicBezTo>
                    <a:pt x="931" y="417"/>
                    <a:pt x="931" y="417"/>
                    <a:pt x="931" y="417"/>
                  </a:cubicBezTo>
                  <a:cubicBezTo>
                    <a:pt x="930" y="419"/>
                    <a:pt x="924" y="434"/>
                    <a:pt x="923" y="435"/>
                  </a:cubicBezTo>
                  <a:cubicBezTo>
                    <a:pt x="921" y="436"/>
                    <a:pt x="917" y="436"/>
                    <a:pt x="913" y="439"/>
                  </a:cubicBezTo>
                  <a:cubicBezTo>
                    <a:pt x="912" y="441"/>
                    <a:pt x="911" y="443"/>
                    <a:pt x="908" y="446"/>
                  </a:cubicBezTo>
                  <a:cubicBezTo>
                    <a:pt x="892" y="462"/>
                    <a:pt x="900" y="458"/>
                    <a:pt x="879" y="469"/>
                  </a:cubicBezTo>
                  <a:cubicBezTo>
                    <a:pt x="879" y="477"/>
                    <a:pt x="879" y="477"/>
                    <a:pt x="879" y="477"/>
                  </a:cubicBezTo>
                  <a:cubicBezTo>
                    <a:pt x="884" y="478"/>
                    <a:pt x="884" y="478"/>
                    <a:pt x="884" y="478"/>
                  </a:cubicBezTo>
                  <a:cubicBezTo>
                    <a:pt x="888" y="478"/>
                    <a:pt x="888" y="478"/>
                    <a:pt x="888" y="478"/>
                  </a:cubicBezTo>
                  <a:cubicBezTo>
                    <a:pt x="914" y="478"/>
                    <a:pt x="923" y="463"/>
                    <a:pt x="941" y="457"/>
                  </a:cubicBezTo>
                  <a:cubicBezTo>
                    <a:pt x="958" y="452"/>
                    <a:pt x="953" y="455"/>
                    <a:pt x="965" y="444"/>
                  </a:cubicBezTo>
                  <a:cubicBezTo>
                    <a:pt x="972" y="436"/>
                    <a:pt x="978" y="434"/>
                    <a:pt x="986" y="428"/>
                  </a:cubicBezTo>
                  <a:cubicBezTo>
                    <a:pt x="1008" y="411"/>
                    <a:pt x="1005" y="410"/>
                    <a:pt x="1019" y="387"/>
                  </a:cubicBezTo>
                  <a:cubicBezTo>
                    <a:pt x="1029" y="370"/>
                    <a:pt x="1037" y="356"/>
                    <a:pt x="1046" y="339"/>
                  </a:cubicBezTo>
                  <a:cubicBezTo>
                    <a:pt x="1049" y="332"/>
                    <a:pt x="1048" y="317"/>
                    <a:pt x="1057" y="317"/>
                  </a:cubicBezTo>
                  <a:cubicBezTo>
                    <a:pt x="1060" y="317"/>
                    <a:pt x="1064" y="332"/>
                    <a:pt x="1066" y="335"/>
                  </a:cubicBezTo>
                  <a:cubicBezTo>
                    <a:pt x="1066" y="339"/>
                    <a:pt x="1066" y="339"/>
                    <a:pt x="1066" y="339"/>
                  </a:cubicBezTo>
                  <a:cubicBezTo>
                    <a:pt x="1068" y="341"/>
                    <a:pt x="1087" y="376"/>
                    <a:pt x="1089" y="381"/>
                  </a:cubicBezTo>
                  <a:cubicBezTo>
                    <a:pt x="1095" y="392"/>
                    <a:pt x="1095" y="393"/>
                    <a:pt x="1102" y="402"/>
                  </a:cubicBezTo>
                  <a:cubicBezTo>
                    <a:pt x="1107" y="408"/>
                    <a:pt x="1112" y="413"/>
                    <a:pt x="1114" y="421"/>
                  </a:cubicBezTo>
                  <a:cubicBezTo>
                    <a:pt x="1121" y="440"/>
                    <a:pt x="1129" y="445"/>
                    <a:pt x="1146" y="454"/>
                  </a:cubicBezTo>
                  <a:cubicBezTo>
                    <a:pt x="1153" y="458"/>
                    <a:pt x="1184" y="473"/>
                    <a:pt x="1193" y="473"/>
                  </a:cubicBezTo>
                  <a:cubicBezTo>
                    <a:pt x="1207" y="473"/>
                    <a:pt x="1222" y="471"/>
                    <a:pt x="1228" y="462"/>
                  </a:cubicBezTo>
                  <a:cubicBezTo>
                    <a:pt x="1224" y="444"/>
                    <a:pt x="1222" y="445"/>
                    <a:pt x="1208" y="437"/>
                  </a:cubicBezTo>
                  <a:cubicBezTo>
                    <a:pt x="1198" y="431"/>
                    <a:pt x="1198" y="424"/>
                    <a:pt x="1186" y="416"/>
                  </a:cubicBezTo>
                  <a:cubicBezTo>
                    <a:pt x="1165" y="401"/>
                    <a:pt x="1159" y="395"/>
                    <a:pt x="1143" y="374"/>
                  </a:cubicBezTo>
                  <a:cubicBezTo>
                    <a:pt x="1131" y="358"/>
                    <a:pt x="1119" y="341"/>
                    <a:pt x="1105" y="327"/>
                  </a:cubicBezTo>
                  <a:cubicBezTo>
                    <a:pt x="1096" y="318"/>
                    <a:pt x="1095" y="310"/>
                    <a:pt x="1090" y="299"/>
                  </a:cubicBezTo>
                  <a:cubicBezTo>
                    <a:pt x="1088" y="294"/>
                    <a:pt x="1085" y="288"/>
                    <a:pt x="1082" y="284"/>
                  </a:cubicBezTo>
                  <a:cubicBezTo>
                    <a:pt x="1077" y="276"/>
                    <a:pt x="1075" y="282"/>
                    <a:pt x="1074" y="272"/>
                  </a:cubicBezTo>
                  <a:cubicBezTo>
                    <a:pt x="1103" y="270"/>
                    <a:pt x="1103" y="270"/>
                    <a:pt x="1103" y="270"/>
                  </a:cubicBezTo>
                  <a:cubicBezTo>
                    <a:pt x="1113" y="270"/>
                    <a:pt x="1113" y="270"/>
                    <a:pt x="1113" y="270"/>
                  </a:cubicBezTo>
                  <a:cubicBezTo>
                    <a:pt x="1135" y="270"/>
                    <a:pt x="1155" y="265"/>
                    <a:pt x="1163" y="250"/>
                  </a:cubicBezTo>
                  <a:cubicBezTo>
                    <a:pt x="1163" y="246"/>
                    <a:pt x="1163" y="246"/>
                    <a:pt x="1163" y="246"/>
                  </a:cubicBezTo>
                  <a:cubicBezTo>
                    <a:pt x="1163" y="228"/>
                    <a:pt x="1157" y="215"/>
                    <a:pt x="1139" y="215"/>
                  </a:cubicBezTo>
                  <a:cubicBezTo>
                    <a:pt x="1124" y="215"/>
                    <a:pt x="1124" y="215"/>
                    <a:pt x="1124" y="215"/>
                  </a:cubicBezTo>
                  <a:cubicBezTo>
                    <a:pt x="1114" y="215"/>
                    <a:pt x="1114" y="218"/>
                    <a:pt x="1103" y="218"/>
                  </a:cubicBezTo>
                  <a:cubicBezTo>
                    <a:pt x="1081" y="218"/>
                    <a:pt x="1081" y="218"/>
                    <a:pt x="1081" y="218"/>
                  </a:cubicBezTo>
                  <a:cubicBezTo>
                    <a:pt x="1083" y="185"/>
                    <a:pt x="1083" y="185"/>
                    <a:pt x="1083" y="185"/>
                  </a:cubicBezTo>
                  <a:cubicBezTo>
                    <a:pt x="1083" y="150"/>
                    <a:pt x="1083" y="150"/>
                    <a:pt x="1083" y="150"/>
                  </a:cubicBezTo>
                  <a:cubicBezTo>
                    <a:pt x="1085" y="124"/>
                    <a:pt x="1085" y="124"/>
                    <a:pt x="1085" y="124"/>
                  </a:cubicBezTo>
                  <a:cubicBezTo>
                    <a:pt x="1085" y="116"/>
                    <a:pt x="1076" y="110"/>
                    <a:pt x="1070" y="109"/>
                  </a:cubicBezTo>
                  <a:cubicBezTo>
                    <a:pt x="1057" y="111"/>
                    <a:pt x="1057" y="111"/>
                    <a:pt x="1057" y="111"/>
                  </a:cubicBezTo>
                  <a:cubicBezTo>
                    <a:pt x="1055" y="118"/>
                    <a:pt x="1053" y="122"/>
                    <a:pt x="1053" y="131"/>
                  </a:cubicBezTo>
                  <a:cubicBezTo>
                    <a:pt x="1053" y="133"/>
                    <a:pt x="1053" y="133"/>
                    <a:pt x="1053" y="133"/>
                  </a:cubicBezTo>
                  <a:cubicBezTo>
                    <a:pt x="1053" y="147"/>
                    <a:pt x="1048" y="151"/>
                    <a:pt x="1048" y="163"/>
                  </a:cubicBezTo>
                  <a:cubicBezTo>
                    <a:pt x="1048" y="174"/>
                    <a:pt x="1048" y="174"/>
                    <a:pt x="1048" y="174"/>
                  </a:cubicBezTo>
                  <a:cubicBezTo>
                    <a:pt x="1045" y="217"/>
                    <a:pt x="1045" y="217"/>
                    <a:pt x="1045" y="217"/>
                  </a:cubicBezTo>
                  <a:cubicBezTo>
                    <a:pt x="1040" y="217"/>
                    <a:pt x="1039" y="218"/>
                    <a:pt x="1033" y="218"/>
                  </a:cubicBezTo>
                  <a:cubicBezTo>
                    <a:pt x="1031" y="218"/>
                    <a:pt x="1031" y="218"/>
                    <a:pt x="1031" y="218"/>
                  </a:cubicBezTo>
                  <a:cubicBezTo>
                    <a:pt x="1018" y="218"/>
                    <a:pt x="1013" y="226"/>
                    <a:pt x="1009" y="226"/>
                  </a:cubicBezTo>
                  <a:cubicBezTo>
                    <a:pt x="1007" y="226"/>
                    <a:pt x="1007" y="226"/>
                    <a:pt x="1007" y="226"/>
                  </a:cubicBezTo>
                  <a:cubicBezTo>
                    <a:pt x="997" y="226"/>
                    <a:pt x="996" y="222"/>
                    <a:pt x="988" y="222"/>
                  </a:cubicBezTo>
                  <a:cubicBezTo>
                    <a:pt x="983" y="222"/>
                    <a:pt x="967" y="238"/>
                    <a:pt x="964" y="244"/>
                  </a:cubicBezTo>
                  <a:cubicBezTo>
                    <a:pt x="964" y="248"/>
                    <a:pt x="964" y="248"/>
                    <a:pt x="964" y="248"/>
                  </a:cubicBezTo>
                  <a:cubicBezTo>
                    <a:pt x="964" y="261"/>
                    <a:pt x="979" y="271"/>
                    <a:pt x="988" y="276"/>
                  </a:cubicBezTo>
                  <a:cubicBezTo>
                    <a:pt x="992" y="276"/>
                    <a:pt x="992" y="276"/>
                    <a:pt x="992" y="276"/>
                  </a:cubicBezTo>
                  <a:cubicBezTo>
                    <a:pt x="996" y="276"/>
                    <a:pt x="996" y="276"/>
                    <a:pt x="996" y="276"/>
                  </a:cubicBezTo>
                  <a:cubicBezTo>
                    <a:pt x="1010" y="276"/>
                    <a:pt x="1014" y="270"/>
                    <a:pt x="1027" y="270"/>
                  </a:cubicBezTo>
                  <a:cubicBezTo>
                    <a:pt x="1025" y="275"/>
                    <a:pt x="1025" y="269"/>
                    <a:pt x="1025" y="276"/>
                  </a:cubicBezTo>
                  <a:cubicBezTo>
                    <a:pt x="1025" y="284"/>
                    <a:pt x="1017" y="299"/>
                    <a:pt x="1014" y="306"/>
                  </a:cubicBezTo>
                  <a:cubicBezTo>
                    <a:pt x="1009" y="316"/>
                    <a:pt x="1007" y="324"/>
                    <a:pt x="1003" y="335"/>
                  </a:cubicBezTo>
                  <a:cubicBezTo>
                    <a:pt x="998" y="349"/>
                    <a:pt x="987" y="349"/>
                    <a:pt x="983" y="357"/>
                  </a:cubicBezTo>
                  <a:cubicBezTo>
                    <a:pt x="976" y="369"/>
                    <a:pt x="982" y="371"/>
                    <a:pt x="968" y="380"/>
                  </a:cubicBezTo>
                  <a:close/>
                  <a:moveTo>
                    <a:pt x="1499" y="206"/>
                  </a:moveTo>
                  <a:cubicBezTo>
                    <a:pt x="1475" y="206"/>
                    <a:pt x="1475" y="206"/>
                    <a:pt x="1475" y="206"/>
                  </a:cubicBezTo>
                  <a:cubicBezTo>
                    <a:pt x="1476" y="197"/>
                    <a:pt x="1472" y="203"/>
                    <a:pt x="1480" y="198"/>
                  </a:cubicBezTo>
                  <a:cubicBezTo>
                    <a:pt x="1480" y="195"/>
                    <a:pt x="1480" y="195"/>
                    <a:pt x="1480" y="195"/>
                  </a:cubicBezTo>
                  <a:cubicBezTo>
                    <a:pt x="1480" y="193"/>
                    <a:pt x="1480" y="193"/>
                    <a:pt x="1480" y="193"/>
                  </a:cubicBezTo>
                  <a:cubicBezTo>
                    <a:pt x="1480" y="189"/>
                    <a:pt x="1480" y="189"/>
                    <a:pt x="1480" y="189"/>
                  </a:cubicBezTo>
                  <a:cubicBezTo>
                    <a:pt x="1488" y="176"/>
                    <a:pt x="1488" y="176"/>
                    <a:pt x="1488" y="176"/>
                  </a:cubicBezTo>
                  <a:cubicBezTo>
                    <a:pt x="1488" y="172"/>
                    <a:pt x="1488" y="172"/>
                    <a:pt x="1488" y="172"/>
                  </a:cubicBezTo>
                  <a:cubicBezTo>
                    <a:pt x="1488" y="163"/>
                    <a:pt x="1488" y="163"/>
                    <a:pt x="1488" y="163"/>
                  </a:cubicBezTo>
                  <a:cubicBezTo>
                    <a:pt x="1488" y="159"/>
                    <a:pt x="1488" y="159"/>
                    <a:pt x="1488" y="159"/>
                  </a:cubicBezTo>
                  <a:cubicBezTo>
                    <a:pt x="1484" y="152"/>
                    <a:pt x="1484" y="152"/>
                    <a:pt x="1484" y="152"/>
                  </a:cubicBezTo>
                  <a:cubicBezTo>
                    <a:pt x="1484" y="146"/>
                    <a:pt x="1484" y="146"/>
                    <a:pt x="1484" y="146"/>
                  </a:cubicBezTo>
                  <a:cubicBezTo>
                    <a:pt x="1481" y="144"/>
                    <a:pt x="1481" y="104"/>
                    <a:pt x="1484" y="104"/>
                  </a:cubicBezTo>
                  <a:cubicBezTo>
                    <a:pt x="1484" y="96"/>
                    <a:pt x="1484" y="96"/>
                    <a:pt x="1484" y="96"/>
                  </a:cubicBezTo>
                  <a:cubicBezTo>
                    <a:pt x="1487" y="95"/>
                    <a:pt x="1493" y="95"/>
                    <a:pt x="1496" y="94"/>
                  </a:cubicBezTo>
                  <a:cubicBezTo>
                    <a:pt x="1502" y="92"/>
                    <a:pt x="1501" y="89"/>
                    <a:pt x="1506" y="89"/>
                  </a:cubicBezTo>
                  <a:cubicBezTo>
                    <a:pt x="1523" y="89"/>
                    <a:pt x="1523" y="89"/>
                    <a:pt x="1523" y="89"/>
                  </a:cubicBezTo>
                  <a:cubicBezTo>
                    <a:pt x="1529" y="89"/>
                    <a:pt x="1530" y="92"/>
                    <a:pt x="1530" y="98"/>
                  </a:cubicBezTo>
                  <a:cubicBezTo>
                    <a:pt x="1514" y="102"/>
                    <a:pt x="1510" y="111"/>
                    <a:pt x="1502" y="124"/>
                  </a:cubicBezTo>
                  <a:cubicBezTo>
                    <a:pt x="1502" y="128"/>
                    <a:pt x="1502" y="128"/>
                    <a:pt x="1502" y="128"/>
                  </a:cubicBezTo>
                  <a:cubicBezTo>
                    <a:pt x="1502" y="133"/>
                    <a:pt x="1502" y="133"/>
                    <a:pt x="1502" y="133"/>
                  </a:cubicBezTo>
                  <a:cubicBezTo>
                    <a:pt x="1507" y="142"/>
                    <a:pt x="1519" y="156"/>
                    <a:pt x="1519" y="165"/>
                  </a:cubicBezTo>
                  <a:cubicBezTo>
                    <a:pt x="1519" y="167"/>
                    <a:pt x="1495" y="184"/>
                    <a:pt x="1495" y="193"/>
                  </a:cubicBezTo>
                  <a:cubicBezTo>
                    <a:pt x="1495" y="195"/>
                    <a:pt x="1495" y="195"/>
                    <a:pt x="1495" y="195"/>
                  </a:cubicBezTo>
                  <a:cubicBezTo>
                    <a:pt x="1495" y="201"/>
                    <a:pt x="1500" y="200"/>
                    <a:pt x="1506" y="200"/>
                  </a:cubicBezTo>
                  <a:cubicBezTo>
                    <a:pt x="1514" y="188"/>
                    <a:pt x="1519" y="188"/>
                    <a:pt x="1530" y="180"/>
                  </a:cubicBezTo>
                  <a:cubicBezTo>
                    <a:pt x="1540" y="173"/>
                    <a:pt x="1542" y="163"/>
                    <a:pt x="1556" y="163"/>
                  </a:cubicBezTo>
                  <a:cubicBezTo>
                    <a:pt x="1559" y="159"/>
                    <a:pt x="1566" y="154"/>
                    <a:pt x="1572" y="147"/>
                  </a:cubicBezTo>
                  <a:cubicBezTo>
                    <a:pt x="1577" y="140"/>
                    <a:pt x="1579" y="135"/>
                    <a:pt x="1582" y="128"/>
                  </a:cubicBezTo>
                  <a:cubicBezTo>
                    <a:pt x="1582" y="124"/>
                    <a:pt x="1582" y="124"/>
                    <a:pt x="1582" y="124"/>
                  </a:cubicBezTo>
                  <a:cubicBezTo>
                    <a:pt x="1582" y="118"/>
                    <a:pt x="1582" y="118"/>
                    <a:pt x="1582" y="118"/>
                  </a:cubicBezTo>
                  <a:cubicBezTo>
                    <a:pt x="1582" y="115"/>
                    <a:pt x="1582" y="115"/>
                    <a:pt x="1582" y="115"/>
                  </a:cubicBezTo>
                  <a:cubicBezTo>
                    <a:pt x="1579" y="108"/>
                    <a:pt x="1579" y="106"/>
                    <a:pt x="1569" y="105"/>
                  </a:cubicBezTo>
                  <a:cubicBezTo>
                    <a:pt x="1567" y="91"/>
                    <a:pt x="1567" y="91"/>
                    <a:pt x="1567" y="91"/>
                  </a:cubicBezTo>
                  <a:cubicBezTo>
                    <a:pt x="1578" y="75"/>
                    <a:pt x="1590" y="81"/>
                    <a:pt x="1601" y="61"/>
                  </a:cubicBezTo>
                  <a:cubicBezTo>
                    <a:pt x="1601" y="57"/>
                    <a:pt x="1601" y="57"/>
                    <a:pt x="1601" y="57"/>
                  </a:cubicBezTo>
                  <a:cubicBezTo>
                    <a:pt x="1601" y="53"/>
                    <a:pt x="1601" y="53"/>
                    <a:pt x="1601" y="53"/>
                  </a:cubicBezTo>
                  <a:cubicBezTo>
                    <a:pt x="1595" y="50"/>
                    <a:pt x="1589" y="46"/>
                    <a:pt x="1581" y="46"/>
                  </a:cubicBezTo>
                  <a:cubicBezTo>
                    <a:pt x="1578" y="42"/>
                    <a:pt x="1573" y="39"/>
                    <a:pt x="1573" y="35"/>
                  </a:cubicBezTo>
                  <a:cubicBezTo>
                    <a:pt x="1573" y="29"/>
                    <a:pt x="1573" y="29"/>
                    <a:pt x="1573" y="29"/>
                  </a:cubicBezTo>
                  <a:cubicBezTo>
                    <a:pt x="1573" y="9"/>
                    <a:pt x="1566" y="7"/>
                    <a:pt x="1553" y="0"/>
                  </a:cubicBezTo>
                  <a:cubicBezTo>
                    <a:pt x="1545" y="1"/>
                    <a:pt x="1528" y="8"/>
                    <a:pt x="1528" y="16"/>
                  </a:cubicBezTo>
                  <a:cubicBezTo>
                    <a:pt x="1528" y="26"/>
                    <a:pt x="1532" y="29"/>
                    <a:pt x="1532" y="40"/>
                  </a:cubicBezTo>
                  <a:cubicBezTo>
                    <a:pt x="1532" y="46"/>
                    <a:pt x="1532" y="46"/>
                    <a:pt x="1532" y="46"/>
                  </a:cubicBezTo>
                  <a:cubicBezTo>
                    <a:pt x="1532" y="58"/>
                    <a:pt x="1495" y="59"/>
                    <a:pt x="1486" y="72"/>
                  </a:cubicBezTo>
                  <a:cubicBezTo>
                    <a:pt x="1482" y="70"/>
                    <a:pt x="1476" y="69"/>
                    <a:pt x="1476" y="63"/>
                  </a:cubicBezTo>
                  <a:cubicBezTo>
                    <a:pt x="1476" y="48"/>
                    <a:pt x="1476" y="48"/>
                    <a:pt x="1476" y="48"/>
                  </a:cubicBezTo>
                  <a:cubicBezTo>
                    <a:pt x="1476" y="44"/>
                    <a:pt x="1476" y="44"/>
                    <a:pt x="1476" y="44"/>
                  </a:cubicBezTo>
                  <a:cubicBezTo>
                    <a:pt x="1471" y="33"/>
                    <a:pt x="1465" y="22"/>
                    <a:pt x="1449" y="22"/>
                  </a:cubicBezTo>
                  <a:cubicBezTo>
                    <a:pt x="1445" y="18"/>
                    <a:pt x="1445" y="18"/>
                    <a:pt x="1445" y="18"/>
                  </a:cubicBezTo>
                  <a:cubicBezTo>
                    <a:pt x="1440" y="21"/>
                    <a:pt x="1432" y="25"/>
                    <a:pt x="1432" y="33"/>
                  </a:cubicBezTo>
                  <a:cubicBezTo>
                    <a:pt x="1432" y="42"/>
                    <a:pt x="1433" y="48"/>
                    <a:pt x="1435" y="56"/>
                  </a:cubicBezTo>
                  <a:cubicBezTo>
                    <a:pt x="1437" y="65"/>
                    <a:pt x="1434" y="69"/>
                    <a:pt x="1434" y="78"/>
                  </a:cubicBezTo>
                  <a:cubicBezTo>
                    <a:pt x="1434" y="83"/>
                    <a:pt x="1434" y="83"/>
                    <a:pt x="1434" y="83"/>
                  </a:cubicBezTo>
                  <a:cubicBezTo>
                    <a:pt x="1434" y="92"/>
                    <a:pt x="1431" y="92"/>
                    <a:pt x="1432" y="100"/>
                  </a:cubicBezTo>
                  <a:cubicBezTo>
                    <a:pt x="1433" y="105"/>
                    <a:pt x="1436" y="106"/>
                    <a:pt x="1436" y="115"/>
                  </a:cubicBezTo>
                  <a:cubicBezTo>
                    <a:pt x="1436" y="128"/>
                    <a:pt x="1436" y="128"/>
                    <a:pt x="1436" y="128"/>
                  </a:cubicBezTo>
                  <a:cubicBezTo>
                    <a:pt x="1437" y="156"/>
                    <a:pt x="1437" y="156"/>
                    <a:pt x="1437" y="156"/>
                  </a:cubicBezTo>
                  <a:cubicBezTo>
                    <a:pt x="1439" y="170"/>
                    <a:pt x="1432" y="179"/>
                    <a:pt x="1432" y="193"/>
                  </a:cubicBezTo>
                  <a:cubicBezTo>
                    <a:pt x="1432" y="198"/>
                    <a:pt x="1436" y="199"/>
                    <a:pt x="1436" y="204"/>
                  </a:cubicBezTo>
                  <a:cubicBezTo>
                    <a:pt x="1436" y="204"/>
                    <a:pt x="1434" y="207"/>
                    <a:pt x="1434" y="210"/>
                  </a:cubicBezTo>
                  <a:cubicBezTo>
                    <a:pt x="1425" y="212"/>
                    <a:pt x="1426" y="215"/>
                    <a:pt x="1415" y="215"/>
                  </a:cubicBezTo>
                  <a:cubicBezTo>
                    <a:pt x="1415" y="211"/>
                    <a:pt x="1415" y="211"/>
                    <a:pt x="1415" y="211"/>
                  </a:cubicBezTo>
                  <a:cubicBezTo>
                    <a:pt x="1425" y="209"/>
                    <a:pt x="1419" y="207"/>
                    <a:pt x="1426" y="202"/>
                  </a:cubicBezTo>
                  <a:cubicBezTo>
                    <a:pt x="1429" y="185"/>
                    <a:pt x="1429" y="185"/>
                    <a:pt x="1429" y="185"/>
                  </a:cubicBezTo>
                  <a:cubicBezTo>
                    <a:pt x="1429" y="122"/>
                    <a:pt x="1429" y="122"/>
                    <a:pt x="1429" y="122"/>
                  </a:cubicBezTo>
                  <a:cubicBezTo>
                    <a:pt x="1430" y="114"/>
                    <a:pt x="1427" y="109"/>
                    <a:pt x="1424" y="104"/>
                  </a:cubicBezTo>
                  <a:cubicBezTo>
                    <a:pt x="1424" y="100"/>
                    <a:pt x="1424" y="100"/>
                    <a:pt x="1424" y="100"/>
                  </a:cubicBezTo>
                  <a:cubicBezTo>
                    <a:pt x="1424" y="83"/>
                    <a:pt x="1424" y="83"/>
                    <a:pt x="1424" y="83"/>
                  </a:cubicBezTo>
                  <a:cubicBezTo>
                    <a:pt x="1424" y="79"/>
                    <a:pt x="1424" y="79"/>
                    <a:pt x="1424" y="79"/>
                  </a:cubicBezTo>
                  <a:cubicBezTo>
                    <a:pt x="1416" y="64"/>
                    <a:pt x="1408" y="60"/>
                    <a:pt x="1402" y="48"/>
                  </a:cubicBezTo>
                  <a:cubicBezTo>
                    <a:pt x="1398" y="48"/>
                    <a:pt x="1398" y="48"/>
                    <a:pt x="1398" y="48"/>
                  </a:cubicBezTo>
                  <a:cubicBezTo>
                    <a:pt x="1387" y="48"/>
                    <a:pt x="1380" y="62"/>
                    <a:pt x="1376" y="70"/>
                  </a:cubicBezTo>
                  <a:cubicBezTo>
                    <a:pt x="1376" y="74"/>
                    <a:pt x="1376" y="74"/>
                    <a:pt x="1376" y="74"/>
                  </a:cubicBezTo>
                  <a:cubicBezTo>
                    <a:pt x="1376" y="96"/>
                    <a:pt x="1376" y="96"/>
                    <a:pt x="1376" y="96"/>
                  </a:cubicBezTo>
                  <a:cubicBezTo>
                    <a:pt x="1377" y="133"/>
                    <a:pt x="1377" y="133"/>
                    <a:pt x="1377" y="133"/>
                  </a:cubicBezTo>
                  <a:cubicBezTo>
                    <a:pt x="1376" y="135"/>
                    <a:pt x="1376" y="135"/>
                    <a:pt x="1376" y="135"/>
                  </a:cubicBezTo>
                  <a:cubicBezTo>
                    <a:pt x="1376" y="139"/>
                    <a:pt x="1376" y="139"/>
                    <a:pt x="1376" y="139"/>
                  </a:cubicBezTo>
                  <a:cubicBezTo>
                    <a:pt x="1379" y="144"/>
                    <a:pt x="1382" y="149"/>
                    <a:pt x="1382" y="157"/>
                  </a:cubicBezTo>
                  <a:cubicBezTo>
                    <a:pt x="1382" y="178"/>
                    <a:pt x="1382" y="178"/>
                    <a:pt x="1382" y="178"/>
                  </a:cubicBezTo>
                  <a:cubicBezTo>
                    <a:pt x="1382" y="182"/>
                    <a:pt x="1386" y="198"/>
                    <a:pt x="1387" y="202"/>
                  </a:cubicBezTo>
                  <a:cubicBezTo>
                    <a:pt x="1391" y="211"/>
                    <a:pt x="1397" y="208"/>
                    <a:pt x="1402" y="215"/>
                  </a:cubicBezTo>
                  <a:cubicBezTo>
                    <a:pt x="1385" y="216"/>
                    <a:pt x="1358" y="232"/>
                    <a:pt x="1358" y="232"/>
                  </a:cubicBezTo>
                  <a:cubicBezTo>
                    <a:pt x="1354" y="232"/>
                    <a:pt x="1354" y="232"/>
                    <a:pt x="1354" y="232"/>
                  </a:cubicBezTo>
                  <a:cubicBezTo>
                    <a:pt x="1346" y="228"/>
                    <a:pt x="1346" y="228"/>
                    <a:pt x="1346" y="228"/>
                  </a:cubicBezTo>
                  <a:cubicBezTo>
                    <a:pt x="1343" y="228"/>
                    <a:pt x="1343" y="228"/>
                    <a:pt x="1343" y="228"/>
                  </a:cubicBezTo>
                  <a:cubicBezTo>
                    <a:pt x="1331" y="228"/>
                    <a:pt x="1307" y="264"/>
                    <a:pt x="1307" y="278"/>
                  </a:cubicBezTo>
                  <a:cubicBezTo>
                    <a:pt x="1307" y="289"/>
                    <a:pt x="1307" y="289"/>
                    <a:pt x="1307" y="289"/>
                  </a:cubicBezTo>
                  <a:cubicBezTo>
                    <a:pt x="1307" y="293"/>
                    <a:pt x="1307" y="293"/>
                    <a:pt x="1307" y="293"/>
                  </a:cubicBezTo>
                  <a:cubicBezTo>
                    <a:pt x="1321" y="311"/>
                    <a:pt x="1321" y="311"/>
                    <a:pt x="1321" y="311"/>
                  </a:cubicBezTo>
                  <a:cubicBezTo>
                    <a:pt x="1326" y="312"/>
                    <a:pt x="1327" y="314"/>
                    <a:pt x="1333" y="314"/>
                  </a:cubicBezTo>
                  <a:cubicBezTo>
                    <a:pt x="1343" y="314"/>
                    <a:pt x="1343" y="314"/>
                    <a:pt x="1343" y="314"/>
                  </a:cubicBezTo>
                  <a:cubicBezTo>
                    <a:pt x="1346" y="314"/>
                    <a:pt x="1346" y="314"/>
                    <a:pt x="1346" y="314"/>
                  </a:cubicBezTo>
                  <a:cubicBezTo>
                    <a:pt x="1355" y="309"/>
                    <a:pt x="1361" y="305"/>
                    <a:pt x="1365" y="297"/>
                  </a:cubicBezTo>
                  <a:cubicBezTo>
                    <a:pt x="1365" y="293"/>
                    <a:pt x="1365" y="293"/>
                    <a:pt x="1365" y="293"/>
                  </a:cubicBezTo>
                  <a:cubicBezTo>
                    <a:pt x="1365" y="288"/>
                    <a:pt x="1365" y="288"/>
                    <a:pt x="1365" y="288"/>
                  </a:cubicBezTo>
                  <a:cubicBezTo>
                    <a:pt x="1365" y="284"/>
                    <a:pt x="1365" y="284"/>
                    <a:pt x="1365" y="284"/>
                  </a:cubicBezTo>
                  <a:cubicBezTo>
                    <a:pt x="1363" y="281"/>
                    <a:pt x="1359" y="275"/>
                    <a:pt x="1359" y="273"/>
                  </a:cubicBezTo>
                  <a:cubicBezTo>
                    <a:pt x="1359" y="263"/>
                    <a:pt x="1359" y="263"/>
                    <a:pt x="1359" y="263"/>
                  </a:cubicBezTo>
                  <a:cubicBezTo>
                    <a:pt x="1359" y="260"/>
                    <a:pt x="1359" y="260"/>
                    <a:pt x="1359" y="260"/>
                  </a:cubicBezTo>
                  <a:cubicBezTo>
                    <a:pt x="1362" y="255"/>
                    <a:pt x="1370" y="245"/>
                    <a:pt x="1376" y="245"/>
                  </a:cubicBezTo>
                  <a:cubicBezTo>
                    <a:pt x="1387" y="245"/>
                    <a:pt x="1387" y="245"/>
                    <a:pt x="1387" y="245"/>
                  </a:cubicBezTo>
                  <a:cubicBezTo>
                    <a:pt x="1473" y="239"/>
                    <a:pt x="1473" y="239"/>
                    <a:pt x="1473" y="239"/>
                  </a:cubicBezTo>
                  <a:cubicBezTo>
                    <a:pt x="1528" y="239"/>
                    <a:pt x="1528" y="239"/>
                    <a:pt x="1528" y="239"/>
                  </a:cubicBezTo>
                  <a:cubicBezTo>
                    <a:pt x="1567" y="241"/>
                    <a:pt x="1567" y="241"/>
                    <a:pt x="1567" y="241"/>
                  </a:cubicBezTo>
                  <a:cubicBezTo>
                    <a:pt x="1570" y="241"/>
                    <a:pt x="1573" y="242"/>
                    <a:pt x="1573" y="245"/>
                  </a:cubicBezTo>
                  <a:cubicBezTo>
                    <a:pt x="1571" y="263"/>
                    <a:pt x="1571" y="263"/>
                    <a:pt x="1571" y="263"/>
                  </a:cubicBezTo>
                  <a:cubicBezTo>
                    <a:pt x="1582" y="263"/>
                    <a:pt x="1585" y="260"/>
                    <a:pt x="1592" y="256"/>
                  </a:cubicBezTo>
                  <a:cubicBezTo>
                    <a:pt x="1599" y="258"/>
                    <a:pt x="1606" y="260"/>
                    <a:pt x="1614" y="260"/>
                  </a:cubicBezTo>
                  <a:cubicBezTo>
                    <a:pt x="1626" y="260"/>
                    <a:pt x="1638" y="254"/>
                    <a:pt x="1638" y="241"/>
                  </a:cubicBezTo>
                  <a:cubicBezTo>
                    <a:pt x="1638" y="228"/>
                    <a:pt x="1618" y="226"/>
                    <a:pt x="1609" y="220"/>
                  </a:cubicBezTo>
                  <a:cubicBezTo>
                    <a:pt x="1601" y="215"/>
                    <a:pt x="1585" y="206"/>
                    <a:pt x="1573" y="206"/>
                  </a:cubicBezTo>
                  <a:cubicBezTo>
                    <a:pt x="1555" y="206"/>
                    <a:pt x="1555" y="206"/>
                    <a:pt x="1555" y="206"/>
                  </a:cubicBezTo>
                  <a:cubicBezTo>
                    <a:pt x="1499" y="206"/>
                    <a:pt x="1499" y="206"/>
                    <a:pt x="1499" y="206"/>
                  </a:cubicBezTo>
                  <a:close/>
                </a:path>
              </a:pathLst>
            </a:custGeom>
            <a:solidFill>
              <a:srgbClr val="2D2A2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6">
              <a:extLst>
                <a:ext uri="{FF2B5EF4-FFF2-40B4-BE49-F238E27FC236}">
                  <a16:creationId xmlns="" xmlns:a16="http://schemas.microsoft.com/office/drawing/2014/main" id="{D0C6E843-E091-4C55-816F-A7CBEFD4D083}"/>
                </a:ext>
              </a:extLst>
            </p:cNvPr>
            <p:cNvSpPr>
              <a:spLocks noEditPoints="1"/>
            </p:cNvSpPr>
            <p:nvPr/>
          </p:nvSpPr>
          <p:spPr bwMode="auto">
            <a:xfrm>
              <a:off x="3476" y="2807"/>
              <a:ext cx="2724" cy="190"/>
            </a:xfrm>
            <a:custGeom>
              <a:avLst/>
              <a:gdLst>
                <a:gd name="T0" fmla="*/ 45 w 1666"/>
                <a:gd name="T1" fmla="*/ 76 h 116"/>
                <a:gd name="T2" fmla="*/ 13 w 1666"/>
                <a:gd name="T3" fmla="*/ 96 h 116"/>
                <a:gd name="T4" fmla="*/ 18 w 1666"/>
                <a:gd name="T5" fmla="*/ 6 h 116"/>
                <a:gd name="T6" fmla="*/ 90 w 1666"/>
                <a:gd name="T7" fmla="*/ 94 h 116"/>
                <a:gd name="T8" fmla="*/ 121 w 1666"/>
                <a:gd name="T9" fmla="*/ 6 h 116"/>
                <a:gd name="T10" fmla="*/ 121 w 1666"/>
                <a:gd name="T11" fmla="*/ 110 h 116"/>
                <a:gd name="T12" fmla="*/ 213 w 1666"/>
                <a:gd name="T13" fmla="*/ 3 h 116"/>
                <a:gd name="T14" fmla="*/ 161 w 1666"/>
                <a:gd name="T15" fmla="*/ 26 h 116"/>
                <a:gd name="T16" fmla="*/ 142 w 1666"/>
                <a:gd name="T17" fmla="*/ 110 h 116"/>
                <a:gd name="T18" fmla="*/ 339 w 1666"/>
                <a:gd name="T19" fmla="*/ 76 h 116"/>
                <a:gd name="T20" fmla="*/ 264 w 1666"/>
                <a:gd name="T21" fmla="*/ 110 h 116"/>
                <a:gd name="T22" fmla="*/ 381 w 1666"/>
                <a:gd name="T23" fmla="*/ 113 h 116"/>
                <a:gd name="T24" fmla="*/ 318 w 1666"/>
                <a:gd name="T25" fmla="*/ 26 h 116"/>
                <a:gd name="T26" fmla="*/ 474 w 1666"/>
                <a:gd name="T27" fmla="*/ 6 h 116"/>
                <a:gd name="T28" fmla="*/ 493 w 1666"/>
                <a:gd name="T29" fmla="*/ 115 h 116"/>
                <a:gd name="T30" fmla="*/ 395 w 1666"/>
                <a:gd name="T31" fmla="*/ 113 h 116"/>
                <a:gd name="T32" fmla="*/ 389 w 1666"/>
                <a:gd name="T33" fmla="*/ 6 h 116"/>
                <a:gd name="T34" fmla="*/ 697 w 1666"/>
                <a:gd name="T35" fmla="*/ 23 h 116"/>
                <a:gd name="T36" fmla="*/ 612 w 1666"/>
                <a:gd name="T37" fmla="*/ 22 h 116"/>
                <a:gd name="T38" fmla="*/ 629 w 1666"/>
                <a:gd name="T39" fmla="*/ 10 h 116"/>
                <a:gd name="T40" fmla="*/ 687 w 1666"/>
                <a:gd name="T41" fmla="*/ 92 h 116"/>
                <a:gd name="T42" fmla="*/ 818 w 1666"/>
                <a:gd name="T43" fmla="*/ 86 h 116"/>
                <a:gd name="T44" fmla="*/ 837 w 1666"/>
                <a:gd name="T45" fmla="*/ 6 h 116"/>
                <a:gd name="T46" fmla="*/ 762 w 1666"/>
                <a:gd name="T47" fmla="*/ 110 h 116"/>
                <a:gd name="T48" fmla="*/ 743 w 1666"/>
                <a:gd name="T49" fmla="*/ 17 h 116"/>
                <a:gd name="T50" fmla="*/ 856 w 1666"/>
                <a:gd name="T51" fmla="*/ 110 h 116"/>
                <a:gd name="T52" fmla="*/ 856 w 1666"/>
                <a:gd name="T53" fmla="*/ 6 h 116"/>
                <a:gd name="T54" fmla="*/ 888 w 1666"/>
                <a:gd name="T55" fmla="*/ 105 h 116"/>
                <a:gd name="T56" fmla="*/ 979 w 1666"/>
                <a:gd name="T57" fmla="*/ 116 h 116"/>
                <a:gd name="T58" fmla="*/ 962 w 1666"/>
                <a:gd name="T59" fmla="*/ 6 h 116"/>
                <a:gd name="T60" fmla="*/ 1001 w 1666"/>
                <a:gd name="T61" fmla="*/ 6 h 116"/>
                <a:gd name="T62" fmla="*/ 1121 w 1666"/>
                <a:gd name="T63" fmla="*/ 36 h 116"/>
                <a:gd name="T64" fmla="*/ 1079 w 1666"/>
                <a:gd name="T65" fmla="*/ 95 h 116"/>
                <a:gd name="T66" fmla="*/ 1142 w 1666"/>
                <a:gd name="T67" fmla="*/ 85 h 116"/>
                <a:gd name="T68" fmla="*/ 1063 w 1666"/>
                <a:gd name="T69" fmla="*/ 22 h 116"/>
                <a:gd name="T70" fmla="*/ 1127 w 1666"/>
                <a:gd name="T71" fmla="*/ 15 h 116"/>
                <a:gd name="T72" fmla="*/ 1191 w 1666"/>
                <a:gd name="T73" fmla="*/ 62 h 116"/>
                <a:gd name="T74" fmla="*/ 1157 w 1666"/>
                <a:gd name="T75" fmla="*/ 110 h 116"/>
                <a:gd name="T76" fmla="*/ 1157 w 1666"/>
                <a:gd name="T77" fmla="*/ 3 h 116"/>
                <a:gd name="T78" fmla="*/ 1252 w 1666"/>
                <a:gd name="T79" fmla="*/ 106 h 116"/>
                <a:gd name="T80" fmla="*/ 1218 w 1666"/>
                <a:gd name="T81" fmla="*/ 16 h 116"/>
                <a:gd name="T82" fmla="*/ 1331 w 1666"/>
                <a:gd name="T83" fmla="*/ 11 h 116"/>
                <a:gd name="T84" fmla="*/ 1357 w 1666"/>
                <a:gd name="T85" fmla="*/ 85 h 116"/>
                <a:gd name="T86" fmla="*/ 1285 w 1666"/>
                <a:gd name="T87" fmla="*/ 116 h 116"/>
                <a:gd name="T88" fmla="*/ 1341 w 1666"/>
                <a:gd name="T89" fmla="*/ 83 h 116"/>
                <a:gd name="T90" fmla="*/ 1335 w 1666"/>
                <a:gd name="T91" fmla="*/ 5 h 116"/>
                <a:gd name="T92" fmla="*/ 1379 w 1666"/>
                <a:gd name="T93" fmla="*/ 110 h 116"/>
                <a:gd name="T94" fmla="*/ 1379 w 1666"/>
                <a:gd name="T95" fmla="*/ 6 h 116"/>
                <a:gd name="T96" fmla="*/ 1411 w 1666"/>
                <a:gd name="T97" fmla="*/ 105 h 116"/>
                <a:gd name="T98" fmla="*/ 1524 w 1666"/>
                <a:gd name="T99" fmla="*/ 12 h 116"/>
                <a:gd name="T100" fmla="*/ 1466 w 1666"/>
                <a:gd name="T101" fmla="*/ 113 h 116"/>
                <a:gd name="T102" fmla="*/ 1450 w 1666"/>
                <a:gd name="T103" fmla="*/ 17 h 116"/>
                <a:gd name="T104" fmla="*/ 1664 w 1666"/>
                <a:gd name="T105" fmla="*/ 6 h 116"/>
                <a:gd name="T106" fmla="*/ 1631 w 1666"/>
                <a:gd name="T107" fmla="*/ 110 h 116"/>
                <a:gd name="T108" fmla="*/ 1570 w 1666"/>
                <a:gd name="T109" fmla="*/ 22 h 116"/>
                <a:gd name="T110" fmla="*/ 1588 w 1666"/>
                <a:gd name="T111" fmla="*/ 8 h 116"/>
                <a:gd name="T112" fmla="*/ 1628 w 1666"/>
                <a:gd name="T113" fmla="*/ 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6" h="116">
                  <a:moveTo>
                    <a:pt x="14" y="6"/>
                  </a:moveTo>
                  <a:cubicBezTo>
                    <a:pt x="14" y="3"/>
                    <a:pt x="14" y="3"/>
                    <a:pt x="14" y="3"/>
                  </a:cubicBezTo>
                  <a:cubicBezTo>
                    <a:pt x="61" y="3"/>
                    <a:pt x="61" y="3"/>
                    <a:pt x="61" y="3"/>
                  </a:cubicBezTo>
                  <a:cubicBezTo>
                    <a:pt x="61" y="6"/>
                    <a:pt x="61" y="6"/>
                    <a:pt x="61" y="6"/>
                  </a:cubicBezTo>
                  <a:cubicBezTo>
                    <a:pt x="57" y="6"/>
                    <a:pt x="57" y="6"/>
                    <a:pt x="57" y="6"/>
                  </a:cubicBezTo>
                  <a:cubicBezTo>
                    <a:pt x="52" y="6"/>
                    <a:pt x="49" y="7"/>
                    <a:pt x="47" y="10"/>
                  </a:cubicBezTo>
                  <a:cubicBezTo>
                    <a:pt x="46" y="12"/>
                    <a:pt x="45" y="16"/>
                    <a:pt x="45" y="22"/>
                  </a:cubicBezTo>
                  <a:cubicBezTo>
                    <a:pt x="45" y="76"/>
                    <a:pt x="45" y="76"/>
                    <a:pt x="45" y="76"/>
                  </a:cubicBezTo>
                  <a:cubicBezTo>
                    <a:pt x="45" y="85"/>
                    <a:pt x="44" y="91"/>
                    <a:pt x="42" y="96"/>
                  </a:cubicBezTo>
                  <a:cubicBezTo>
                    <a:pt x="40" y="102"/>
                    <a:pt x="37" y="106"/>
                    <a:pt x="33" y="110"/>
                  </a:cubicBezTo>
                  <a:cubicBezTo>
                    <a:pt x="28" y="114"/>
                    <a:pt x="23" y="116"/>
                    <a:pt x="17" y="116"/>
                  </a:cubicBezTo>
                  <a:cubicBezTo>
                    <a:pt x="12" y="116"/>
                    <a:pt x="8" y="114"/>
                    <a:pt x="5" y="112"/>
                  </a:cubicBezTo>
                  <a:cubicBezTo>
                    <a:pt x="2" y="109"/>
                    <a:pt x="0" y="106"/>
                    <a:pt x="0" y="103"/>
                  </a:cubicBezTo>
                  <a:cubicBezTo>
                    <a:pt x="0" y="101"/>
                    <a:pt x="1" y="99"/>
                    <a:pt x="2" y="97"/>
                  </a:cubicBezTo>
                  <a:cubicBezTo>
                    <a:pt x="4" y="95"/>
                    <a:pt x="6" y="95"/>
                    <a:pt x="9" y="95"/>
                  </a:cubicBezTo>
                  <a:cubicBezTo>
                    <a:pt x="10" y="95"/>
                    <a:pt x="12" y="95"/>
                    <a:pt x="13" y="96"/>
                  </a:cubicBezTo>
                  <a:cubicBezTo>
                    <a:pt x="15" y="97"/>
                    <a:pt x="16" y="101"/>
                    <a:pt x="19" y="105"/>
                  </a:cubicBezTo>
                  <a:cubicBezTo>
                    <a:pt x="20" y="108"/>
                    <a:pt x="21" y="110"/>
                    <a:pt x="23" y="110"/>
                  </a:cubicBezTo>
                  <a:cubicBezTo>
                    <a:pt x="25" y="110"/>
                    <a:pt x="26" y="109"/>
                    <a:pt x="27" y="107"/>
                  </a:cubicBezTo>
                  <a:cubicBezTo>
                    <a:pt x="29" y="105"/>
                    <a:pt x="29" y="102"/>
                    <a:pt x="29" y="98"/>
                  </a:cubicBezTo>
                  <a:cubicBezTo>
                    <a:pt x="29" y="22"/>
                    <a:pt x="29" y="22"/>
                    <a:pt x="29" y="22"/>
                  </a:cubicBezTo>
                  <a:cubicBezTo>
                    <a:pt x="29" y="17"/>
                    <a:pt x="29" y="13"/>
                    <a:pt x="28" y="11"/>
                  </a:cubicBezTo>
                  <a:cubicBezTo>
                    <a:pt x="28" y="10"/>
                    <a:pt x="27" y="9"/>
                    <a:pt x="25" y="8"/>
                  </a:cubicBezTo>
                  <a:cubicBezTo>
                    <a:pt x="23" y="7"/>
                    <a:pt x="20" y="6"/>
                    <a:pt x="18" y="6"/>
                  </a:cubicBezTo>
                  <a:cubicBezTo>
                    <a:pt x="14" y="6"/>
                    <a:pt x="14" y="6"/>
                    <a:pt x="14" y="6"/>
                  </a:cubicBezTo>
                  <a:close/>
                  <a:moveTo>
                    <a:pt x="121" y="110"/>
                  </a:moveTo>
                  <a:cubicBezTo>
                    <a:pt x="121" y="113"/>
                    <a:pt x="121" y="113"/>
                    <a:pt x="121" y="113"/>
                  </a:cubicBezTo>
                  <a:cubicBezTo>
                    <a:pt x="74" y="113"/>
                    <a:pt x="74" y="113"/>
                    <a:pt x="74" y="113"/>
                  </a:cubicBezTo>
                  <a:cubicBezTo>
                    <a:pt x="74" y="110"/>
                    <a:pt x="74" y="110"/>
                    <a:pt x="74" y="110"/>
                  </a:cubicBezTo>
                  <a:cubicBezTo>
                    <a:pt x="78" y="110"/>
                    <a:pt x="78" y="110"/>
                    <a:pt x="78" y="110"/>
                  </a:cubicBezTo>
                  <a:cubicBezTo>
                    <a:pt x="83" y="110"/>
                    <a:pt x="86" y="109"/>
                    <a:pt x="88" y="106"/>
                  </a:cubicBezTo>
                  <a:cubicBezTo>
                    <a:pt x="89" y="104"/>
                    <a:pt x="90" y="100"/>
                    <a:pt x="90" y="94"/>
                  </a:cubicBezTo>
                  <a:cubicBezTo>
                    <a:pt x="90" y="22"/>
                    <a:pt x="90" y="22"/>
                    <a:pt x="90" y="22"/>
                  </a:cubicBezTo>
                  <a:cubicBezTo>
                    <a:pt x="90" y="17"/>
                    <a:pt x="90" y="13"/>
                    <a:pt x="89" y="11"/>
                  </a:cubicBezTo>
                  <a:cubicBezTo>
                    <a:pt x="88" y="10"/>
                    <a:pt x="87" y="9"/>
                    <a:pt x="86" y="8"/>
                  </a:cubicBezTo>
                  <a:cubicBezTo>
                    <a:pt x="83" y="7"/>
                    <a:pt x="81" y="6"/>
                    <a:pt x="78" y="6"/>
                  </a:cubicBezTo>
                  <a:cubicBezTo>
                    <a:pt x="74" y="6"/>
                    <a:pt x="74" y="6"/>
                    <a:pt x="74" y="6"/>
                  </a:cubicBezTo>
                  <a:cubicBezTo>
                    <a:pt x="74" y="3"/>
                    <a:pt x="74" y="3"/>
                    <a:pt x="74" y="3"/>
                  </a:cubicBezTo>
                  <a:cubicBezTo>
                    <a:pt x="121" y="3"/>
                    <a:pt x="121" y="3"/>
                    <a:pt x="121" y="3"/>
                  </a:cubicBezTo>
                  <a:cubicBezTo>
                    <a:pt x="121" y="6"/>
                    <a:pt x="121" y="6"/>
                    <a:pt x="121" y="6"/>
                  </a:cubicBezTo>
                  <a:cubicBezTo>
                    <a:pt x="117" y="6"/>
                    <a:pt x="117" y="6"/>
                    <a:pt x="117" y="6"/>
                  </a:cubicBezTo>
                  <a:cubicBezTo>
                    <a:pt x="113" y="6"/>
                    <a:pt x="110" y="7"/>
                    <a:pt x="108" y="10"/>
                  </a:cubicBezTo>
                  <a:cubicBezTo>
                    <a:pt x="106" y="12"/>
                    <a:pt x="106" y="16"/>
                    <a:pt x="106" y="22"/>
                  </a:cubicBezTo>
                  <a:cubicBezTo>
                    <a:pt x="106" y="94"/>
                    <a:pt x="106" y="94"/>
                    <a:pt x="106" y="94"/>
                  </a:cubicBezTo>
                  <a:cubicBezTo>
                    <a:pt x="106" y="99"/>
                    <a:pt x="106" y="103"/>
                    <a:pt x="107" y="105"/>
                  </a:cubicBezTo>
                  <a:cubicBezTo>
                    <a:pt x="107" y="106"/>
                    <a:pt x="108" y="107"/>
                    <a:pt x="110" y="108"/>
                  </a:cubicBezTo>
                  <a:cubicBezTo>
                    <a:pt x="112" y="109"/>
                    <a:pt x="115" y="110"/>
                    <a:pt x="117" y="110"/>
                  </a:cubicBezTo>
                  <a:cubicBezTo>
                    <a:pt x="121" y="110"/>
                    <a:pt x="121" y="110"/>
                    <a:pt x="121" y="110"/>
                  </a:cubicBezTo>
                  <a:close/>
                  <a:moveTo>
                    <a:pt x="132" y="3"/>
                  </a:moveTo>
                  <a:cubicBezTo>
                    <a:pt x="162" y="3"/>
                    <a:pt x="162" y="3"/>
                    <a:pt x="162" y="3"/>
                  </a:cubicBezTo>
                  <a:cubicBezTo>
                    <a:pt x="229" y="86"/>
                    <a:pt x="229" y="86"/>
                    <a:pt x="229" y="86"/>
                  </a:cubicBezTo>
                  <a:cubicBezTo>
                    <a:pt x="229" y="22"/>
                    <a:pt x="229" y="22"/>
                    <a:pt x="229" y="22"/>
                  </a:cubicBezTo>
                  <a:cubicBezTo>
                    <a:pt x="229" y="15"/>
                    <a:pt x="228" y="11"/>
                    <a:pt x="227" y="9"/>
                  </a:cubicBezTo>
                  <a:cubicBezTo>
                    <a:pt x="225" y="7"/>
                    <a:pt x="222" y="6"/>
                    <a:pt x="217" y="6"/>
                  </a:cubicBezTo>
                  <a:cubicBezTo>
                    <a:pt x="213" y="6"/>
                    <a:pt x="213" y="6"/>
                    <a:pt x="213" y="6"/>
                  </a:cubicBezTo>
                  <a:cubicBezTo>
                    <a:pt x="213" y="3"/>
                    <a:pt x="213" y="3"/>
                    <a:pt x="213" y="3"/>
                  </a:cubicBezTo>
                  <a:cubicBezTo>
                    <a:pt x="252" y="3"/>
                    <a:pt x="252" y="3"/>
                    <a:pt x="252" y="3"/>
                  </a:cubicBezTo>
                  <a:cubicBezTo>
                    <a:pt x="252" y="6"/>
                    <a:pt x="252" y="6"/>
                    <a:pt x="252" y="6"/>
                  </a:cubicBezTo>
                  <a:cubicBezTo>
                    <a:pt x="248" y="6"/>
                    <a:pt x="248" y="6"/>
                    <a:pt x="248" y="6"/>
                  </a:cubicBezTo>
                  <a:cubicBezTo>
                    <a:pt x="243" y="6"/>
                    <a:pt x="240" y="7"/>
                    <a:pt x="238" y="10"/>
                  </a:cubicBezTo>
                  <a:cubicBezTo>
                    <a:pt x="237" y="12"/>
                    <a:pt x="236" y="16"/>
                    <a:pt x="236" y="22"/>
                  </a:cubicBezTo>
                  <a:cubicBezTo>
                    <a:pt x="236" y="115"/>
                    <a:pt x="236" y="115"/>
                    <a:pt x="236" y="115"/>
                  </a:cubicBezTo>
                  <a:cubicBezTo>
                    <a:pt x="233" y="115"/>
                    <a:pt x="233" y="115"/>
                    <a:pt x="233" y="115"/>
                  </a:cubicBezTo>
                  <a:cubicBezTo>
                    <a:pt x="161" y="26"/>
                    <a:pt x="161" y="26"/>
                    <a:pt x="161" y="26"/>
                  </a:cubicBezTo>
                  <a:cubicBezTo>
                    <a:pt x="161" y="94"/>
                    <a:pt x="161" y="94"/>
                    <a:pt x="161" y="94"/>
                  </a:cubicBezTo>
                  <a:cubicBezTo>
                    <a:pt x="161" y="101"/>
                    <a:pt x="161" y="105"/>
                    <a:pt x="163" y="107"/>
                  </a:cubicBezTo>
                  <a:cubicBezTo>
                    <a:pt x="165" y="109"/>
                    <a:pt x="168" y="110"/>
                    <a:pt x="172" y="110"/>
                  </a:cubicBezTo>
                  <a:cubicBezTo>
                    <a:pt x="176" y="110"/>
                    <a:pt x="176" y="110"/>
                    <a:pt x="176" y="110"/>
                  </a:cubicBezTo>
                  <a:cubicBezTo>
                    <a:pt x="176" y="113"/>
                    <a:pt x="176" y="113"/>
                    <a:pt x="176" y="113"/>
                  </a:cubicBezTo>
                  <a:cubicBezTo>
                    <a:pt x="138" y="113"/>
                    <a:pt x="138" y="113"/>
                    <a:pt x="138" y="113"/>
                  </a:cubicBezTo>
                  <a:cubicBezTo>
                    <a:pt x="138" y="110"/>
                    <a:pt x="138" y="110"/>
                    <a:pt x="138" y="110"/>
                  </a:cubicBezTo>
                  <a:cubicBezTo>
                    <a:pt x="142" y="110"/>
                    <a:pt x="142" y="110"/>
                    <a:pt x="142" y="110"/>
                  </a:cubicBezTo>
                  <a:cubicBezTo>
                    <a:pt x="146" y="110"/>
                    <a:pt x="150" y="109"/>
                    <a:pt x="152" y="106"/>
                  </a:cubicBezTo>
                  <a:cubicBezTo>
                    <a:pt x="153" y="104"/>
                    <a:pt x="153" y="100"/>
                    <a:pt x="153" y="94"/>
                  </a:cubicBezTo>
                  <a:cubicBezTo>
                    <a:pt x="153" y="17"/>
                    <a:pt x="153" y="17"/>
                    <a:pt x="153" y="17"/>
                  </a:cubicBezTo>
                  <a:cubicBezTo>
                    <a:pt x="150" y="14"/>
                    <a:pt x="148" y="11"/>
                    <a:pt x="146" y="10"/>
                  </a:cubicBezTo>
                  <a:cubicBezTo>
                    <a:pt x="144" y="9"/>
                    <a:pt x="142" y="8"/>
                    <a:pt x="139" y="7"/>
                  </a:cubicBezTo>
                  <a:cubicBezTo>
                    <a:pt x="137" y="6"/>
                    <a:pt x="135" y="6"/>
                    <a:pt x="132" y="6"/>
                  </a:cubicBezTo>
                  <a:cubicBezTo>
                    <a:pt x="132" y="3"/>
                    <a:pt x="132" y="3"/>
                    <a:pt x="132" y="3"/>
                  </a:cubicBezTo>
                  <a:close/>
                  <a:moveTo>
                    <a:pt x="339" y="76"/>
                  </a:moveTo>
                  <a:cubicBezTo>
                    <a:pt x="296" y="76"/>
                    <a:pt x="296" y="76"/>
                    <a:pt x="296" y="76"/>
                  </a:cubicBezTo>
                  <a:cubicBezTo>
                    <a:pt x="289" y="94"/>
                    <a:pt x="289" y="94"/>
                    <a:pt x="289" y="94"/>
                  </a:cubicBezTo>
                  <a:cubicBezTo>
                    <a:pt x="287" y="98"/>
                    <a:pt x="286" y="101"/>
                    <a:pt x="286" y="103"/>
                  </a:cubicBezTo>
                  <a:cubicBezTo>
                    <a:pt x="286" y="105"/>
                    <a:pt x="287" y="106"/>
                    <a:pt x="288" y="108"/>
                  </a:cubicBezTo>
                  <a:cubicBezTo>
                    <a:pt x="290" y="109"/>
                    <a:pt x="293" y="110"/>
                    <a:pt x="298" y="110"/>
                  </a:cubicBezTo>
                  <a:cubicBezTo>
                    <a:pt x="298" y="113"/>
                    <a:pt x="298" y="113"/>
                    <a:pt x="298" y="113"/>
                  </a:cubicBezTo>
                  <a:cubicBezTo>
                    <a:pt x="264" y="113"/>
                    <a:pt x="264" y="113"/>
                    <a:pt x="264" y="113"/>
                  </a:cubicBezTo>
                  <a:cubicBezTo>
                    <a:pt x="264" y="110"/>
                    <a:pt x="264" y="110"/>
                    <a:pt x="264" y="110"/>
                  </a:cubicBezTo>
                  <a:cubicBezTo>
                    <a:pt x="268" y="109"/>
                    <a:pt x="271" y="108"/>
                    <a:pt x="273" y="107"/>
                  </a:cubicBezTo>
                  <a:cubicBezTo>
                    <a:pt x="275" y="104"/>
                    <a:pt x="279" y="99"/>
                    <a:pt x="282" y="91"/>
                  </a:cubicBezTo>
                  <a:cubicBezTo>
                    <a:pt x="321" y="0"/>
                    <a:pt x="321" y="0"/>
                    <a:pt x="321" y="0"/>
                  </a:cubicBezTo>
                  <a:cubicBezTo>
                    <a:pt x="324" y="0"/>
                    <a:pt x="324" y="0"/>
                    <a:pt x="324" y="0"/>
                  </a:cubicBezTo>
                  <a:cubicBezTo>
                    <a:pt x="362" y="92"/>
                    <a:pt x="362" y="92"/>
                    <a:pt x="362" y="92"/>
                  </a:cubicBezTo>
                  <a:cubicBezTo>
                    <a:pt x="365" y="99"/>
                    <a:pt x="368" y="104"/>
                    <a:pt x="370" y="106"/>
                  </a:cubicBezTo>
                  <a:cubicBezTo>
                    <a:pt x="373" y="109"/>
                    <a:pt x="376" y="110"/>
                    <a:pt x="381" y="110"/>
                  </a:cubicBezTo>
                  <a:cubicBezTo>
                    <a:pt x="381" y="113"/>
                    <a:pt x="381" y="113"/>
                    <a:pt x="381" y="113"/>
                  </a:cubicBezTo>
                  <a:cubicBezTo>
                    <a:pt x="337" y="113"/>
                    <a:pt x="337" y="113"/>
                    <a:pt x="337" y="113"/>
                  </a:cubicBezTo>
                  <a:cubicBezTo>
                    <a:pt x="337" y="110"/>
                    <a:pt x="337" y="110"/>
                    <a:pt x="337" y="110"/>
                  </a:cubicBezTo>
                  <a:cubicBezTo>
                    <a:pt x="342" y="110"/>
                    <a:pt x="345" y="109"/>
                    <a:pt x="346" y="108"/>
                  </a:cubicBezTo>
                  <a:cubicBezTo>
                    <a:pt x="348" y="107"/>
                    <a:pt x="349" y="105"/>
                    <a:pt x="349" y="103"/>
                  </a:cubicBezTo>
                  <a:cubicBezTo>
                    <a:pt x="349" y="101"/>
                    <a:pt x="347" y="97"/>
                    <a:pt x="345" y="92"/>
                  </a:cubicBezTo>
                  <a:cubicBezTo>
                    <a:pt x="339" y="76"/>
                    <a:pt x="339" y="76"/>
                    <a:pt x="339" y="76"/>
                  </a:cubicBezTo>
                  <a:close/>
                  <a:moveTo>
                    <a:pt x="336" y="70"/>
                  </a:moveTo>
                  <a:cubicBezTo>
                    <a:pt x="318" y="26"/>
                    <a:pt x="318" y="26"/>
                    <a:pt x="318" y="26"/>
                  </a:cubicBezTo>
                  <a:cubicBezTo>
                    <a:pt x="298" y="70"/>
                    <a:pt x="298" y="70"/>
                    <a:pt x="298" y="70"/>
                  </a:cubicBezTo>
                  <a:cubicBezTo>
                    <a:pt x="336" y="70"/>
                    <a:pt x="336" y="70"/>
                    <a:pt x="336" y="70"/>
                  </a:cubicBezTo>
                  <a:close/>
                  <a:moveTo>
                    <a:pt x="389" y="3"/>
                  </a:moveTo>
                  <a:cubicBezTo>
                    <a:pt x="419" y="3"/>
                    <a:pt x="419" y="3"/>
                    <a:pt x="419" y="3"/>
                  </a:cubicBezTo>
                  <a:cubicBezTo>
                    <a:pt x="486" y="86"/>
                    <a:pt x="486" y="86"/>
                    <a:pt x="486" y="86"/>
                  </a:cubicBezTo>
                  <a:cubicBezTo>
                    <a:pt x="486" y="22"/>
                    <a:pt x="486" y="22"/>
                    <a:pt x="486" y="22"/>
                  </a:cubicBezTo>
                  <a:cubicBezTo>
                    <a:pt x="486" y="15"/>
                    <a:pt x="485" y="11"/>
                    <a:pt x="484" y="9"/>
                  </a:cubicBezTo>
                  <a:cubicBezTo>
                    <a:pt x="482" y="7"/>
                    <a:pt x="479" y="6"/>
                    <a:pt x="474" y="6"/>
                  </a:cubicBezTo>
                  <a:cubicBezTo>
                    <a:pt x="471" y="6"/>
                    <a:pt x="471" y="6"/>
                    <a:pt x="471" y="6"/>
                  </a:cubicBezTo>
                  <a:cubicBezTo>
                    <a:pt x="471" y="3"/>
                    <a:pt x="471" y="3"/>
                    <a:pt x="471" y="3"/>
                  </a:cubicBezTo>
                  <a:cubicBezTo>
                    <a:pt x="509" y="3"/>
                    <a:pt x="509" y="3"/>
                    <a:pt x="509" y="3"/>
                  </a:cubicBezTo>
                  <a:cubicBezTo>
                    <a:pt x="509" y="6"/>
                    <a:pt x="509" y="6"/>
                    <a:pt x="509" y="6"/>
                  </a:cubicBezTo>
                  <a:cubicBezTo>
                    <a:pt x="505" y="6"/>
                    <a:pt x="505" y="6"/>
                    <a:pt x="505" y="6"/>
                  </a:cubicBezTo>
                  <a:cubicBezTo>
                    <a:pt x="500" y="6"/>
                    <a:pt x="497" y="7"/>
                    <a:pt x="495" y="10"/>
                  </a:cubicBezTo>
                  <a:cubicBezTo>
                    <a:pt x="494" y="12"/>
                    <a:pt x="493" y="16"/>
                    <a:pt x="493" y="22"/>
                  </a:cubicBezTo>
                  <a:cubicBezTo>
                    <a:pt x="493" y="115"/>
                    <a:pt x="493" y="115"/>
                    <a:pt x="493" y="115"/>
                  </a:cubicBezTo>
                  <a:cubicBezTo>
                    <a:pt x="490" y="115"/>
                    <a:pt x="490" y="115"/>
                    <a:pt x="490" y="115"/>
                  </a:cubicBezTo>
                  <a:cubicBezTo>
                    <a:pt x="418" y="26"/>
                    <a:pt x="418" y="26"/>
                    <a:pt x="418" y="26"/>
                  </a:cubicBezTo>
                  <a:cubicBezTo>
                    <a:pt x="418" y="94"/>
                    <a:pt x="418" y="94"/>
                    <a:pt x="418" y="94"/>
                  </a:cubicBezTo>
                  <a:cubicBezTo>
                    <a:pt x="418" y="101"/>
                    <a:pt x="418" y="105"/>
                    <a:pt x="420" y="107"/>
                  </a:cubicBezTo>
                  <a:cubicBezTo>
                    <a:pt x="422" y="109"/>
                    <a:pt x="425" y="110"/>
                    <a:pt x="429" y="110"/>
                  </a:cubicBezTo>
                  <a:cubicBezTo>
                    <a:pt x="433" y="110"/>
                    <a:pt x="433" y="110"/>
                    <a:pt x="433" y="110"/>
                  </a:cubicBezTo>
                  <a:cubicBezTo>
                    <a:pt x="433" y="113"/>
                    <a:pt x="433" y="113"/>
                    <a:pt x="433" y="113"/>
                  </a:cubicBezTo>
                  <a:cubicBezTo>
                    <a:pt x="395" y="113"/>
                    <a:pt x="395" y="113"/>
                    <a:pt x="395" y="113"/>
                  </a:cubicBezTo>
                  <a:cubicBezTo>
                    <a:pt x="395" y="110"/>
                    <a:pt x="395" y="110"/>
                    <a:pt x="395" y="110"/>
                  </a:cubicBezTo>
                  <a:cubicBezTo>
                    <a:pt x="399" y="110"/>
                    <a:pt x="399" y="110"/>
                    <a:pt x="399" y="110"/>
                  </a:cubicBezTo>
                  <a:cubicBezTo>
                    <a:pt x="404" y="110"/>
                    <a:pt x="407" y="109"/>
                    <a:pt x="409" y="106"/>
                  </a:cubicBezTo>
                  <a:cubicBezTo>
                    <a:pt x="410" y="104"/>
                    <a:pt x="411" y="100"/>
                    <a:pt x="411" y="94"/>
                  </a:cubicBezTo>
                  <a:cubicBezTo>
                    <a:pt x="411" y="17"/>
                    <a:pt x="411" y="17"/>
                    <a:pt x="411" y="17"/>
                  </a:cubicBezTo>
                  <a:cubicBezTo>
                    <a:pt x="407" y="14"/>
                    <a:pt x="405" y="11"/>
                    <a:pt x="403" y="10"/>
                  </a:cubicBezTo>
                  <a:cubicBezTo>
                    <a:pt x="402" y="9"/>
                    <a:pt x="399" y="8"/>
                    <a:pt x="396" y="7"/>
                  </a:cubicBezTo>
                  <a:cubicBezTo>
                    <a:pt x="394" y="6"/>
                    <a:pt x="392" y="6"/>
                    <a:pt x="389" y="6"/>
                  </a:cubicBezTo>
                  <a:cubicBezTo>
                    <a:pt x="389" y="3"/>
                    <a:pt x="389" y="3"/>
                    <a:pt x="389" y="3"/>
                  </a:cubicBezTo>
                  <a:close/>
                  <a:moveTo>
                    <a:pt x="674" y="6"/>
                  </a:moveTo>
                  <a:cubicBezTo>
                    <a:pt x="674" y="3"/>
                    <a:pt x="674" y="3"/>
                    <a:pt x="674" y="3"/>
                  </a:cubicBezTo>
                  <a:cubicBezTo>
                    <a:pt x="713" y="3"/>
                    <a:pt x="713" y="3"/>
                    <a:pt x="713" y="3"/>
                  </a:cubicBezTo>
                  <a:cubicBezTo>
                    <a:pt x="713" y="6"/>
                    <a:pt x="713" y="6"/>
                    <a:pt x="713" y="6"/>
                  </a:cubicBezTo>
                  <a:cubicBezTo>
                    <a:pt x="709" y="6"/>
                    <a:pt x="709" y="6"/>
                    <a:pt x="709" y="6"/>
                  </a:cubicBezTo>
                  <a:cubicBezTo>
                    <a:pt x="705" y="6"/>
                    <a:pt x="701" y="8"/>
                    <a:pt x="699" y="11"/>
                  </a:cubicBezTo>
                  <a:cubicBezTo>
                    <a:pt x="698" y="13"/>
                    <a:pt x="697" y="17"/>
                    <a:pt x="697" y="23"/>
                  </a:cubicBezTo>
                  <a:cubicBezTo>
                    <a:pt x="697" y="68"/>
                    <a:pt x="697" y="68"/>
                    <a:pt x="697" y="68"/>
                  </a:cubicBezTo>
                  <a:cubicBezTo>
                    <a:pt x="697" y="79"/>
                    <a:pt x="696" y="87"/>
                    <a:pt x="694" y="93"/>
                  </a:cubicBezTo>
                  <a:cubicBezTo>
                    <a:pt x="692" y="100"/>
                    <a:pt x="687" y="105"/>
                    <a:pt x="681" y="109"/>
                  </a:cubicBezTo>
                  <a:cubicBezTo>
                    <a:pt x="675" y="114"/>
                    <a:pt x="666" y="116"/>
                    <a:pt x="655" y="116"/>
                  </a:cubicBezTo>
                  <a:cubicBezTo>
                    <a:pt x="643" y="116"/>
                    <a:pt x="634" y="114"/>
                    <a:pt x="627" y="109"/>
                  </a:cubicBezTo>
                  <a:cubicBezTo>
                    <a:pt x="621" y="105"/>
                    <a:pt x="617" y="100"/>
                    <a:pt x="614" y="93"/>
                  </a:cubicBezTo>
                  <a:cubicBezTo>
                    <a:pt x="612" y="88"/>
                    <a:pt x="612" y="79"/>
                    <a:pt x="612" y="65"/>
                  </a:cubicBezTo>
                  <a:cubicBezTo>
                    <a:pt x="612" y="22"/>
                    <a:pt x="612" y="22"/>
                    <a:pt x="612" y="22"/>
                  </a:cubicBezTo>
                  <a:cubicBezTo>
                    <a:pt x="612" y="16"/>
                    <a:pt x="611" y="11"/>
                    <a:pt x="609" y="9"/>
                  </a:cubicBezTo>
                  <a:cubicBezTo>
                    <a:pt x="607" y="7"/>
                    <a:pt x="604" y="6"/>
                    <a:pt x="600" y="6"/>
                  </a:cubicBezTo>
                  <a:cubicBezTo>
                    <a:pt x="596" y="6"/>
                    <a:pt x="596" y="6"/>
                    <a:pt x="596" y="6"/>
                  </a:cubicBezTo>
                  <a:cubicBezTo>
                    <a:pt x="596" y="3"/>
                    <a:pt x="596" y="3"/>
                    <a:pt x="596" y="3"/>
                  </a:cubicBezTo>
                  <a:cubicBezTo>
                    <a:pt x="643" y="3"/>
                    <a:pt x="643" y="3"/>
                    <a:pt x="643" y="3"/>
                  </a:cubicBezTo>
                  <a:cubicBezTo>
                    <a:pt x="643" y="6"/>
                    <a:pt x="643" y="6"/>
                    <a:pt x="643" y="6"/>
                  </a:cubicBezTo>
                  <a:cubicBezTo>
                    <a:pt x="639" y="6"/>
                    <a:pt x="639" y="6"/>
                    <a:pt x="639" y="6"/>
                  </a:cubicBezTo>
                  <a:cubicBezTo>
                    <a:pt x="634" y="6"/>
                    <a:pt x="631" y="7"/>
                    <a:pt x="629" y="10"/>
                  </a:cubicBezTo>
                  <a:cubicBezTo>
                    <a:pt x="628" y="12"/>
                    <a:pt x="627" y="16"/>
                    <a:pt x="627" y="22"/>
                  </a:cubicBezTo>
                  <a:cubicBezTo>
                    <a:pt x="627" y="70"/>
                    <a:pt x="627" y="70"/>
                    <a:pt x="627" y="70"/>
                  </a:cubicBezTo>
                  <a:cubicBezTo>
                    <a:pt x="627" y="75"/>
                    <a:pt x="628" y="80"/>
                    <a:pt x="628" y="85"/>
                  </a:cubicBezTo>
                  <a:cubicBezTo>
                    <a:pt x="629" y="91"/>
                    <a:pt x="631" y="95"/>
                    <a:pt x="633" y="98"/>
                  </a:cubicBezTo>
                  <a:cubicBezTo>
                    <a:pt x="635" y="101"/>
                    <a:pt x="638" y="104"/>
                    <a:pt x="642" y="106"/>
                  </a:cubicBezTo>
                  <a:cubicBezTo>
                    <a:pt x="645" y="108"/>
                    <a:pt x="650" y="109"/>
                    <a:pt x="656" y="109"/>
                  </a:cubicBezTo>
                  <a:cubicBezTo>
                    <a:pt x="663" y="109"/>
                    <a:pt x="669" y="107"/>
                    <a:pt x="675" y="104"/>
                  </a:cubicBezTo>
                  <a:cubicBezTo>
                    <a:pt x="681" y="101"/>
                    <a:pt x="685" y="97"/>
                    <a:pt x="687" y="92"/>
                  </a:cubicBezTo>
                  <a:cubicBezTo>
                    <a:pt x="689" y="87"/>
                    <a:pt x="690" y="79"/>
                    <a:pt x="690" y="67"/>
                  </a:cubicBezTo>
                  <a:cubicBezTo>
                    <a:pt x="690" y="22"/>
                    <a:pt x="690" y="22"/>
                    <a:pt x="690" y="22"/>
                  </a:cubicBezTo>
                  <a:cubicBezTo>
                    <a:pt x="690" y="15"/>
                    <a:pt x="689" y="11"/>
                    <a:pt x="688" y="9"/>
                  </a:cubicBezTo>
                  <a:cubicBezTo>
                    <a:pt x="686" y="7"/>
                    <a:pt x="682" y="6"/>
                    <a:pt x="678" y="6"/>
                  </a:cubicBezTo>
                  <a:cubicBezTo>
                    <a:pt x="674" y="6"/>
                    <a:pt x="674" y="6"/>
                    <a:pt x="674" y="6"/>
                  </a:cubicBezTo>
                  <a:close/>
                  <a:moveTo>
                    <a:pt x="721" y="3"/>
                  </a:moveTo>
                  <a:cubicBezTo>
                    <a:pt x="751" y="3"/>
                    <a:pt x="751" y="3"/>
                    <a:pt x="751" y="3"/>
                  </a:cubicBezTo>
                  <a:cubicBezTo>
                    <a:pt x="818" y="86"/>
                    <a:pt x="818" y="86"/>
                    <a:pt x="818" y="86"/>
                  </a:cubicBezTo>
                  <a:cubicBezTo>
                    <a:pt x="818" y="22"/>
                    <a:pt x="818" y="22"/>
                    <a:pt x="818" y="22"/>
                  </a:cubicBezTo>
                  <a:cubicBezTo>
                    <a:pt x="818" y="15"/>
                    <a:pt x="818" y="11"/>
                    <a:pt x="816" y="9"/>
                  </a:cubicBezTo>
                  <a:cubicBezTo>
                    <a:pt x="814" y="7"/>
                    <a:pt x="811" y="6"/>
                    <a:pt x="807" y="6"/>
                  </a:cubicBezTo>
                  <a:cubicBezTo>
                    <a:pt x="803" y="6"/>
                    <a:pt x="803" y="6"/>
                    <a:pt x="803" y="6"/>
                  </a:cubicBezTo>
                  <a:cubicBezTo>
                    <a:pt x="803" y="3"/>
                    <a:pt x="803" y="3"/>
                    <a:pt x="803" y="3"/>
                  </a:cubicBezTo>
                  <a:cubicBezTo>
                    <a:pt x="841" y="3"/>
                    <a:pt x="841" y="3"/>
                    <a:pt x="841" y="3"/>
                  </a:cubicBezTo>
                  <a:cubicBezTo>
                    <a:pt x="841" y="6"/>
                    <a:pt x="841" y="6"/>
                    <a:pt x="841" y="6"/>
                  </a:cubicBezTo>
                  <a:cubicBezTo>
                    <a:pt x="837" y="6"/>
                    <a:pt x="837" y="6"/>
                    <a:pt x="837" y="6"/>
                  </a:cubicBezTo>
                  <a:cubicBezTo>
                    <a:pt x="833" y="6"/>
                    <a:pt x="829" y="7"/>
                    <a:pt x="827" y="10"/>
                  </a:cubicBezTo>
                  <a:cubicBezTo>
                    <a:pt x="826" y="12"/>
                    <a:pt x="826" y="16"/>
                    <a:pt x="826" y="22"/>
                  </a:cubicBezTo>
                  <a:cubicBezTo>
                    <a:pt x="826" y="115"/>
                    <a:pt x="826" y="115"/>
                    <a:pt x="826" y="115"/>
                  </a:cubicBezTo>
                  <a:cubicBezTo>
                    <a:pt x="823" y="115"/>
                    <a:pt x="823" y="115"/>
                    <a:pt x="823" y="115"/>
                  </a:cubicBezTo>
                  <a:cubicBezTo>
                    <a:pt x="750" y="26"/>
                    <a:pt x="750" y="26"/>
                    <a:pt x="750" y="26"/>
                  </a:cubicBezTo>
                  <a:cubicBezTo>
                    <a:pt x="750" y="94"/>
                    <a:pt x="750" y="94"/>
                    <a:pt x="750" y="94"/>
                  </a:cubicBezTo>
                  <a:cubicBezTo>
                    <a:pt x="750" y="101"/>
                    <a:pt x="751" y="105"/>
                    <a:pt x="752" y="107"/>
                  </a:cubicBezTo>
                  <a:cubicBezTo>
                    <a:pt x="754" y="109"/>
                    <a:pt x="757" y="110"/>
                    <a:pt x="762" y="110"/>
                  </a:cubicBezTo>
                  <a:cubicBezTo>
                    <a:pt x="765" y="110"/>
                    <a:pt x="765" y="110"/>
                    <a:pt x="765" y="110"/>
                  </a:cubicBezTo>
                  <a:cubicBezTo>
                    <a:pt x="765" y="113"/>
                    <a:pt x="765" y="113"/>
                    <a:pt x="765" y="113"/>
                  </a:cubicBezTo>
                  <a:cubicBezTo>
                    <a:pt x="727" y="113"/>
                    <a:pt x="727" y="113"/>
                    <a:pt x="727" y="113"/>
                  </a:cubicBezTo>
                  <a:cubicBezTo>
                    <a:pt x="727" y="110"/>
                    <a:pt x="727" y="110"/>
                    <a:pt x="727" y="110"/>
                  </a:cubicBezTo>
                  <a:cubicBezTo>
                    <a:pt x="731" y="110"/>
                    <a:pt x="731" y="110"/>
                    <a:pt x="731" y="110"/>
                  </a:cubicBezTo>
                  <a:cubicBezTo>
                    <a:pt x="736" y="110"/>
                    <a:pt x="739" y="109"/>
                    <a:pt x="741" y="106"/>
                  </a:cubicBezTo>
                  <a:cubicBezTo>
                    <a:pt x="742" y="104"/>
                    <a:pt x="743" y="100"/>
                    <a:pt x="743" y="94"/>
                  </a:cubicBezTo>
                  <a:cubicBezTo>
                    <a:pt x="743" y="17"/>
                    <a:pt x="743" y="17"/>
                    <a:pt x="743" y="17"/>
                  </a:cubicBezTo>
                  <a:cubicBezTo>
                    <a:pt x="740" y="14"/>
                    <a:pt x="737" y="11"/>
                    <a:pt x="735" y="10"/>
                  </a:cubicBezTo>
                  <a:cubicBezTo>
                    <a:pt x="734" y="9"/>
                    <a:pt x="731" y="8"/>
                    <a:pt x="728" y="7"/>
                  </a:cubicBezTo>
                  <a:cubicBezTo>
                    <a:pt x="727" y="6"/>
                    <a:pt x="724" y="6"/>
                    <a:pt x="721" y="6"/>
                  </a:cubicBezTo>
                  <a:cubicBezTo>
                    <a:pt x="721" y="3"/>
                    <a:pt x="721" y="3"/>
                    <a:pt x="721" y="3"/>
                  </a:cubicBezTo>
                  <a:close/>
                  <a:moveTo>
                    <a:pt x="903" y="110"/>
                  </a:moveTo>
                  <a:cubicBezTo>
                    <a:pt x="903" y="113"/>
                    <a:pt x="903" y="113"/>
                    <a:pt x="903" y="113"/>
                  </a:cubicBezTo>
                  <a:cubicBezTo>
                    <a:pt x="856" y="113"/>
                    <a:pt x="856" y="113"/>
                    <a:pt x="856" y="113"/>
                  </a:cubicBezTo>
                  <a:cubicBezTo>
                    <a:pt x="856" y="110"/>
                    <a:pt x="856" y="110"/>
                    <a:pt x="856" y="110"/>
                  </a:cubicBezTo>
                  <a:cubicBezTo>
                    <a:pt x="860" y="110"/>
                    <a:pt x="860" y="110"/>
                    <a:pt x="860" y="110"/>
                  </a:cubicBezTo>
                  <a:cubicBezTo>
                    <a:pt x="864" y="110"/>
                    <a:pt x="868" y="109"/>
                    <a:pt x="870" y="106"/>
                  </a:cubicBezTo>
                  <a:cubicBezTo>
                    <a:pt x="871" y="104"/>
                    <a:pt x="872" y="100"/>
                    <a:pt x="872" y="94"/>
                  </a:cubicBezTo>
                  <a:cubicBezTo>
                    <a:pt x="872" y="22"/>
                    <a:pt x="872" y="22"/>
                    <a:pt x="872" y="22"/>
                  </a:cubicBezTo>
                  <a:cubicBezTo>
                    <a:pt x="872" y="17"/>
                    <a:pt x="871" y="13"/>
                    <a:pt x="871" y="11"/>
                  </a:cubicBezTo>
                  <a:cubicBezTo>
                    <a:pt x="870" y="10"/>
                    <a:pt x="869" y="9"/>
                    <a:pt x="867" y="8"/>
                  </a:cubicBezTo>
                  <a:cubicBezTo>
                    <a:pt x="865" y="7"/>
                    <a:pt x="862" y="6"/>
                    <a:pt x="860" y="6"/>
                  </a:cubicBezTo>
                  <a:cubicBezTo>
                    <a:pt x="856" y="6"/>
                    <a:pt x="856" y="6"/>
                    <a:pt x="856" y="6"/>
                  </a:cubicBezTo>
                  <a:cubicBezTo>
                    <a:pt x="856" y="3"/>
                    <a:pt x="856" y="3"/>
                    <a:pt x="856" y="3"/>
                  </a:cubicBezTo>
                  <a:cubicBezTo>
                    <a:pt x="903" y="3"/>
                    <a:pt x="903" y="3"/>
                    <a:pt x="903" y="3"/>
                  </a:cubicBezTo>
                  <a:cubicBezTo>
                    <a:pt x="903" y="6"/>
                    <a:pt x="903" y="6"/>
                    <a:pt x="903" y="6"/>
                  </a:cubicBezTo>
                  <a:cubicBezTo>
                    <a:pt x="899" y="6"/>
                    <a:pt x="899" y="6"/>
                    <a:pt x="899" y="6"/>
                  </a:cubicBezTo>
                  <a:cubicBezTo>
                    <a:pt x="895" y="6"/>
                    <a:pt x="891" y="7"/>
                    <a:pt x="889" y="10"/>
                  </a:cubicBezTo>
                  <a:cubicBezTo>
                    <a:pt x="888" y="12"/>
                    <a:pt x="887" y="16"/>
                    <a:pt x="887" y="22"/>
                  </a:cubicBezTo>
                  <a:cubicBezTo>
                    <a:pt x="887" y="94"/>
                    <a:pt x="887" y="94"/>
                    <a:pt x="887" y="94"/>
                  </a:cubicBezTo>
                  <a:cubicBezTo>
                    <a:pt x="887" y="99"/>
                    <a:pt x="888" y="103"/>
                    <a:pt x="888" y="105"/>
                  </a:cubicBezTo>
                  <a:cubicBezTo>
                    <a:pt x="889" y="106"/>
                    <a:pt x="890" y="107"/>
                    <a:pt x="892" y="108"/>
                  </a:cubicBezTo>
                  <a:cubicBezTo>
                    <a:pt x="894" y="109"/>
                    <a:pt x="897" y="110"/>
                    <a:pt x="899" y="110"/>
                  </a:cubicBezTo>
                  <a:cubicBezTo>
                    <a:pt x="903" y="110"/>
                    <a:pt x="903" y="110"/>
                    <a:pt x="903" y="110"/>
                  </a:cubicBezTo>
                  <a:close/>
                  <a:moveTo>
                    <a:pt x="1034" y="3"/>
                  </a:moveTo>
                  <a:cubicBezTo>
                    <a:pt x="1034" y="6"/>
                    <a:pt x="1034" y="6"/>
                    <a:pt x="1034" y="6"/>
                  </a:cubicBezTo>
                  <a:cubicBezTo>
                    <a:pt x="1030" y="7"/>
                    <a:pt x="1027" y="8"/>
                    <a:pt x="1025" y="10"/>
                  </a:cubicBezTo>
                  <a:cubicBezTo>
                    <a:pt x="1022" y="12"/>
                    <a:pt x="1020" y="16"/>
                    <a:pt x="1017" y="22"/>
                  </a:cubicBezTo>
                  <a:cubicBezTo>
                    <a:pt x="979" y="116"/>
                    <a:pt x="979" y="116"/>
                    <a:pt x="979" y="116"/>
                  </a:cubicBezTo>
                  <a:cubicBezTo>
                    <a:pt x="976" y="116"/>
                    <a:pt x="976" y="116"/>
                    <a:pt x="976" y="116"/>
                  </a:cubicBezTo>
                  <a:cubicBezTo>
                    <a:pt x="935" y="21"/>
                    <a:pt x="935" y="21"/>
                    <a:pt x="935" y="21"/>
                  </a:cubicBezTo>
                  <a:cubicBezTo>
                    <a:pt x="932" y="16"/>
                    <a:pt x="931" y="13"/>
                    <a:pt x="930" y="12"/>
                  </a:cubicBezTo>
                  <a:cubicBezTo>
                    <a:pt x="929" y="10"/>
                    <a:pt x="927" y="9"/>
                    <a:pt x="925" y="8"/>
                  </a:cubicBezTo>
                  <a:cubicBezTo>
                    <a:pt x="923" y="7"/>
                    <a:pt x="920" y="6"/>
                    <a:pt x="917" y="6"/>
                  </a:cubicBezTo>
                  <a:cubicBezTo>
                    <a:pt x="917" y="3"/>
                    <a:pt x="917" y="3"/>
                    <a:pt x="917" y="3"/>
                  </a:cubicBezTo>
                  <a:cubicBezTo>
                    <a:pt x="962" y="3"/>
                    <a:pt x="962" y="3"/>
                    <a:pt x="962" y="3"/>
                  </a:cubicBezTo>
                  <a:cubicBezTo>
                    <a:pt x="962" y="6"/>
                    <a:pt x="962" y="6"/>
                    <a:pt x="962" y="6"/>
                  </a:cubicBezTo>
                  <a:cubicBezTo>
                    <a:pt x="957" y="6"/>
                    <a:pt x="954" y="7"/>
                    <a:pt x="952" y="8"/>
                  </a:cubicBezTo>
                  <a:cubicBezTo>
                    <a:pt x="951" y="10"/>
                    <a:pt x="950" y="11"/>
                    <a:pt x="950" y="13"/>
                  </a:cubicBezTo>
                  <a:cubicBezTo>
                    <a:pt x="950" y="16"/>
                    <a:pt x="951" y="20"/>
                    <a:pt x="954" y="26"/>
                  </a:cubicBezTo>
                  <a:cubicBezTo>
                    <a:pt x="982" y="91"/>
                    <a:pt x="982" y="91"/>
                    <a:pt x="982" y="91"/>
                  </a:cubicBezTo>
                  <a:cubicBezTo>
                    <a:pt x="1008" y="27"/>
                    <a:pt x="1008" y="27"/>
                    <a:pt x="1008" y="27"/>
                  </a:cubicBezTo>
                  <a:cubicBezTo>
                    <a:pt x="1010" y="20"/>
                    <a:pt x="1012" y="16"/>
                    <a:pt x="1012" y="14"/>
                  </a:cubicBezTo>
                  <a:cubicBezTo>
                    <a:pt x="1012" y="12"/>
                    <a:pt x="1011" y="11"/>
                    <a:pt x="1009" y="9"/>
                  </a:cubicBezTo>
                  <a:cubicBezTo>
                    <a:pt x="1008" y="8"/>
                    <a:pt x="1005" y="7"/>
                    <a:pt x="1001" y="6"/>
                  </a:cubicBezTo>
                  <a:cubicBezTo>
                    <a:pt x="1001" y="6"/>
                    <a:pt x="1001" y="6"/>
                    <a:pt x="1000" y="6"/>
                  </a:cubicBezTo>
                  <a:cubicBezTo>
                    <a:pt x="1000" y="3"/>
                    <a:pt x="1000" y="3"/>
                    <a:pt x="1000" y="3"/>
                  </a:cubicBezTo>
                  <a:cubicBezTo>
                    <a:pt x="1034" y="3"/>
                    <a:pt x="1034" y="3"/>
                    <a:pt x="1034" y="3"/>
                  </a:cubicBezTo>
                  <a:close/>
                  <a:moveTo>
                    <a:pt x="1079" y="9"/>
                  </a:moveTo>
                  <a:cubicBezTo>
                    <a:pt x="1079" y="52"/>
                    <a:pt x="1079" y="52"/>
                    <a:pt x="1079" y="52"/>
                  </a:cubicBezTo>
                  <a:cubicBezTo>
                    <a:pt x="1103" y="52"/>
                    <a:pt x="1103" y="52"/>
                    <a:pt x="1103" y="52"/>
                  </a:cubicBezTo>
                  <a:cubicBezTo>
                    <a:pt x="1110" y="52"/>
                    <a:pt x="1114" y="52"/>
                    <a:pt x="1116" y="50"/>
                  </a:cubicBezTo>
                  <a:cubicBezTo>
                    <a:pt x="1119" y="47"/>
                    <a:pt x="1120" y="43"/>
                    <a:pt x="1121" y="36"/>
                  </a:cubicBezTo>
                  <a:cubicBezTo>
                    <a:pt x="1124" y="36"/>
                    <a:pt x="1124" y="36"/>
                    <a:pt x="1124" y="36"/>
                  </a:cubicBezTo>
                  <a:cubicBezTo>
                    <a:pt x="1124" y="75"/>
                    <a:pt x="1124" y="75"/>
                    <a:pt x="1124" y="75"/>
                  </a:cubicBezTo>
                  <a:cubicBezTo>
                    <a:pt x="1121" y="75"/>
                    <a:pt x="1121" y="75"/>
                    <a:pt x="1121" y="75"/>
                  </a:cubicBezTo>
                  <a:cubicBezTo>
                    <a:pt x="1120" y="69"/>
                    <a:pt x="1119" y="66"/>
                    <a:pt x="1118" y="64"/>
                  </a:cubicBezTo>
                  <a:cubicBezTo>
                    <a:pt x="1117" y="63"/>
                    <a:pt x="1116" y="61"/>
                    <a:pt x="1113" y="60"/>
                  </a:cubicBezTo>
                  <a:cubicBezTo>
                    <a:pt x="1111" y="59"/>
                    <a:pt x="1108" y="58"/>
                    <a:pt x="1103" y="58"/>
                  </a:cubicBezTo>
                  <a:cubicBezTo>
                    <a:pt x="1079" y="58"/>
                    <a:pt x="1079" y="58"/>
                    <a:pt x="1079" y="58"/>
                  </a:cubicBezTo>
                  <a:cubicBezTo>
                    <a:pt x="1079" y="95"/>
                    <a:pt x="1079" y="95"/>
                    <a:pt x="1079" y="95"/>
                  </a:cubicBezTo>
                  <a:cubicBezTo>
                    <a:pt x="1079" y="100"/>
                    <a:pt x="1079" y="103"/>
                    <a:pt x="1080" y="104"/>
                  </a:cubicBezTo>
                  <a:cubicBezTo>
                    <a:pt x="1080" y="105"/>
                    <a:pt x="1081" y="106"/>
                    <a:pt x="1082" y="106"/>
                  </a:cubicBezTo>
                  <a:cubicBezTo>
                    <a:pt x="1083" y="107"/>
                    <a:pt x="1085" y="107"/>
                    <a:pt x="1088" y="107"/>
                  </a:cubicBezTo>
                  <a:cubicBezTo>
                    <a:pt x="1107" y="107"/>
                    <a:pt x="1107" y="107"/>
                    <a:pt x="1107" y="107"/>
                  </a:cubicBezTo>
                  <a:cubicBezTo>
                    <a:pt x="1113" y="107"/>
                    <a:pt x="1118" y="107"/>
                    <a:pt x="1120" y="106"/>
                  </a:cubicBezTo>
                  <a:cubicBezTo>
                    <a:pt x="1123" y="105"/>
                    <a:pt x="1126" y="103"/>
                    <a:pt x="1129" y="101"/>
                  </a:cubicBezTo>
                  <a:cubicBezTo>
                    <a:pt x="1132" y="97"/>
                    <a:pt x="1135" y="92"/>
                    <a:pt x="1139" y="85"/>
                  </a:cubicBezTo>
                  <a:cubicBezTo>
                    <a:pt x="1142" y="85"/>
                    <a:pt x="1142" y="85"/>
                    <a:pt x="1142" y="85"/>
                  </a:cubicBezTo>
                  <a:cubicBezTo>
                    <a:pt x="1133" y="113"/>
                    <a:pt x="1133" y="113"/>
                    <a:pt x="1133" y="113"/>
                  </a:cubicBezTo>
                  <a:cubicBezTo>
                    <a:pt x="1048" y="113"/>
                    <a:pt x="1048" y="113"/>
                    <a:pt x="1048" y="113"/>
                  </a:cubicBezTo>
                  <a:cubicBezTo>
                    <a:pt x="1048" y="110"/>
                    <a:pt x="1048" y="110"/>
                    <a:pt x="1048" y="110"/>
                  </a:cubicBezTo>
                  <a:cubicBezTo>
                    <a:pt x="1052" y="110"/>
                    <a:pt x="1052" y="110"/>
                    <a:pt x="1052" y="110"/>
                  </a:cubicBezTo>
                  <a:cubicBezTo>
                    <a:pt x="1054" y="110"/>
                    <a:pt x="1057" y="109"/>
                    <a:pt x="1059" y="108"/>
                  </a:cubicBezTo>
                  <a:cubicBezTo>
                    <a:pt x="1061" y="107"/>
                    <a:pt x="1062" y="106"/>
                    <a:pt x="1062" y="104"/>
                  </a:cubicBezTo>
                  <a:cubicBezTo>
                    <a:pt x="1063" y="103"/>
                    <a:pt x="1063" y="99"/>
                    <a:pt x="1063" y="94"/>
                  </a:cubicBezTo>
                  <a:cubicBezTo>
                    <a:pt x="1063" y="22"/>
                    <a:pt x="1063" y="22"/>
                    <a:pt x="1063" y="22"/>
                  </a:cubicBezTo>
                  <a:cubicBezTo>
                    <a:pt x="1063" y="15"/>
                    <a:pt x="1063" y="11"/>
                    <a:pt x="1061" y="9"/>
                  </a:cubicBezTo>
                  <a:cubicBezTo>
                    <a:pt x="1059" y="7"/>
                    <a:pt x="1056" y="6"/>
                    <a:pt x="1052" y="6"/>
                  </a:cubicBezTo>
                  <a:cubicBezTo>
                    <a:pt x="1048" y="6"/>
                    <a:pt x="1048" y="6"/>
                    <a:pt x="1048" y="6"/>
                  </a:cubicBezTo>
                  <a:cubicBezTo>
                    <a:pt x="1048" y="3"/>
                    <a:pt x="1048" y="3"/>
                    <a:pt x="1048" y="3"/>
                  </a:cubicBezTo>
                  <a:cubicBezTo>
                    <a:pt x="1133" y="3"/>
                    <a:pt x="1133" y="3"/>
                    <a:pt x="1133" y="3"/>
                  </a:cubicBezTo>
                  <a:cubicBezTo>
                    <a:pt x="1134" y="27"/>
                    <a:pt x="1134" y="27"/>
                    <a:pt x="1134" y="27"/>
                  </a:cubicBezTo>
                  <a:cubicBezTo>
                    <a:pt x="1131" y="27"/>
                    <a:pt x="1131" y="27"/>
                    <a:pt x="1131" y="27"/>
                  </a:cubicBezTo>
                  <a:cubicBezTo>
                    <a:pt x="1129" y="21"/>
                    <a:pt x="1128" y="17"/>
                    <a:pt x="1127" y="15"/>
                  </a:cubicBezTo>
                  <a:cubicBezTo>
                    <a:pt x="1125" y="13"/>
                    <a:pt x="1123" y="11"/>
                    <a:pt x="1121" y="10"/>
                  </a:cubicBezTo>
                  <a:cubicBezTo>
                    <a:pt x="1119" y="9"/>
                    <a:pt x="1115" y="9"/>
                    <a:pt x="1109" y="9"/>
                  </a:cubicBezTo>
                  <a:cubicBezTo>
                    <a:pt x="1079" y="9"/>
                    <a:pt x="1079" y="9"/>
                    <a:pt x="1079" y="9"/>
                  </a:cubicBezTo>
                  <a:close/>
                  <a:moveTo>
                    <a:pt x="1267" y="113"/>
                  </a:moveTo>
                  <a:cubicBezTo>
                    <a:pt x="1237" y="113"/>
                    <a:pt x="1237" y="113"/>
                    <a:pt x="1237" y="113"/>
                  </a:cubicBezTo>
                  <a:cubicBezTo>
                    <a:pt x="1200" y="62"/>
                    <a:pt x="1200" y="62"/>
                    <a:pt x="1200" y="62"/>
                  </a:cubicBezTo>
                  <a:cubicBezTo>
                    <a:pt x="1197" y="62"/>
                    <a:pt x="1195" y="62"/>
                    <a:pt x="1193" y="62"/>
                  </a:cubicBezTo>
                  <a:cubicBezTo>
                    <a:pt x="1193" y="62"/>
                    <a:pt x="1192" y="62"/>
                    <a:pt x="1191" y="62"/>
                  </a:cubicBezTo>
                  <a:cubicBezTo>
                    <a:pt x="1190" y="62"/>
                    <a:pt x="1189" y="62"/>
                    <a:pt x="1188" y="62"/>
                  </a:cubicBezTo>
                  <a:cubicBezTo>
                    <a:pt x="1188" y="94"/>
                    <a:pt x="1188" y="94"/>
                    <a:pt x="1188" y="94"/>
                  </a:cubicBezTo>
                  <a:cubicBezTo>
                    <a:pt x="1188" y="101"/>
                    <a:pt x="1189" y="105"/>
                    <a:pt x="1191" y="107"/>
                  </a:cubicBezTo>
                  <a:cubicBezTo>
                    <a:pt x="1193" y="109"/>
                    <a:pt x="1196" y="110"/>
                    <a:pt x="1200" y="110"/>
                  </a:cubicBezTo>
                  <a:cubicBezTo>
                    <a:pt x="1204" y="110"/>
                    <a:pt x="1204" y="110"/>
                    <a:pt x="1204" y="110"/>
                  </a:cubicBezTo>
                  <a:cubicBezTo>
                    <a:pt x="1204" y="113"/>
                    <a:pt x="1204" y="113"/>
                    <a:pt x="1204" y="113"/>
                  </a:cubicBezTo>
                  <a:cubicBezTo>
                    <a:pt x="1157" y="113"/>
                    <a:pt x="1157" y="113"/>
                    <a:pt x="1157" y="113"/>
                  </a:cubicBezTo>
                  <a:cubicBezTo>
                    <a:pt x="1157" y="110"/>
                    <a:pt x="1157" y="110"/>
                    <a:pt x="1157" y="110"/>
                  </a:cubicBezTo>
                  <a:cubicBezTo>
                    <a:pt x="1161" y="110"/>
                    <a:pt x="1161" y="110"/>
                    <a:pt x="1161" y="110"/>
                  </a:cubicBezTo>
                  <a:cubicBezTo>
                    <a:pt x="1166" y="110"/>
                    <a:pt x="1169" y="109"/>
                    <a:pt x="1171" y="106"/>
                  </a:cubicBezTo>
                  <a:cubicBezTo>
                    <a:pt x="1172" y="104"/>
                    <a:pt x="1173" y="100"/>
                    <a:pt x="1173" y="94"/>
                  </a:cubicBezTo>
                  <a:cubicBezTo>
                    <a:pt x="1173" y="22"/>
                    <a:pt x="1173" y="22"/>
                    <a:pt x="1173" y="22"/>
                  </a:cubicBezTo>
                  <a:cubicBezTo>
                    <a:pt x="1173" y="15"/>
                    <a:pt x="1172" y="11"/>
                    <a:pt x="1171" y="9"/>
                  </a:cubicBezTo>
                  <a:cubicBezTo>
                    <a:pt x="1169" y="7"/>
                    <a:pt x="1165" y="6"/>
                    <a:pt x="1161" y="6"/>
                  </a:cubicBezTo>
                  <a:cubicBezTo>
                    <a:pt x="1157" y="6"/>
                    <a:pt x="1157" y="6"/>
                    <a:pt x="1157" y="6"/>
                  </a:cubicBezTo>
                  <a:cubicBezTo>
                    <a:pt x="1157" y="3"/>
                    <a:pt x="1157" y="3"/>
                    <a:pt x="1157" y="3"/>
                  </a:cubicBezTo>
                  <a:cubicBezTo>
                    <a:pt x="1197" y="3"/>
                    <a:pt x="1197" y="3"/>
                    <a:pt x="1197" y="3"/>
                  </a:cubicBezTo>
                  <a:cubicBezTo>
                    <a:pt x="1209" y="3"/>
                    <a:pt x="1218" y="4"/>
                    <a:pt x="1223" y="5"/>
                  </a:cubicBezTo>
                  <a:cubicBezTo>
                    <a:pt x="1229" y="7"/>
                    <a:pt x="1233" y="10"/>
                    <a:pt x="1237" y="15"/>
                  </a:cubicBezTo>
                  <a:cubicBezTo>
                    <a:pt x="1241" y="19"/>
                    <a:pt x="1243" y="25"/>
                    <a:pt x="1243" y="31"/>
                  </a:cubicBezTo>
                  <a:cubicBezTo>
                    <a:pt x="1243" y="38"/>
                    <a:pt x="1241" y="44"/>
                    <a:pt x="1237" y="49"/>
                  </a:cubicBezTo>
                  <a:cubicBezTo>
                    <a:pt x="1232" y="54"/>
                    <a:pt x="1225" y="57"/>
                    <a:pt x="1216" y="59"/>
                  </a:cubicBezTo>
                  <a:cubicBezTo>
                    <a:pt x="1239" y="91"/>
                    <a:pt x="1239" y="91"/>
                    <a:pt x="1239" y="91"/>
                  </a:cubicBezTo>
                  <a:cubicBezTo>
                    <a:pt x="1244" y="98"/>
                    <a:pt x="1248" y="103"/>
                    <a:pt x="1252" y="106"/>
                  </a:cubicBezTo>
                  <a:cubicBezTo>
                    <a:pt x="1256" y="108"/>
                    <a:pt x="1261" y="109"/>
                    <a:pt x="1267" y="110"/>
                  </a:cubicBezTo>
                  <a:cubicBezTo>
                    <a:pt x="1267" y="113"/>
                    <a:pt x="1267" y="113"/>
                    <a:pt x="1267" y="113"/>
                  </a:cubicBezTo>
                  <a:close/>
                  <a:moveTo>
                    <a:pt x="1188" y="56"/>
                  </a:moveTo>
                  <a:cubicBezTo>
                    <a:pt x="1190" y="56"/>
                    <a:pt x="1190" y="56"/>
                    <a:pt x="1191" y="56"/>
                  </a:cubicBezTo>
                  <a:cubicBezTo>
                    <a:pt x="1192" y="56"/>
                    <a:pt x="1193" y="57"/>
                    <a:pt x="1193" y="57"/>
                  </a:cubicBezTo>
                  <a:cubicBezTo>
                    <a:pt x="1204" y="57"/>
                    <a:pt x="1212" y="54"/>
                    <a:pt x="1217" y="50"/>
                  </a:cubicBezTo>
                  <a:cubicBezTo>
                    <a:pt x="1222" y="45"/>
                    <a:pt x="1225" y="39"/>
                    <a:pt x="1225" y="32"/>
                  </a:cubicBezTo>
                  <a:cubicBezTo>
                    <a:pt x="1225" y="25"/>
                    <a:pt x="1223" y="20"/>
                    <a:pt x="1218" y="16"/>
                  </a:cubicBezTo>
                  <a:cubicBezTo>
                    <a:pt x="1214" y="11"/>
                    <a:pt x="1208" y="9"/>
                    <a:pt x="1201" y="9"/>
                  </a:cubicBezTo>
                  <a:cubicBezTo>
                    <a:pt x="1198" y="9"/>
                    <a:pt x="1194" y="10"/>
                    <a:pt x="1188" y="11"/>
                  </a:cubicBezTo>
                  <a:cubicBezTo>
                    <a:pt x="1188" y="56"/>
                    <a:pt x="1188" y="56"/>
                    <a:pt x="1188" y="56"/>
                  </a:cubicBezTo>
                  <a:close/>
                  <a:moveTo>
                    <a:pt x="1350" y="0"/>
                  </a:moveTo>
                  <a:cubicBezTo>
                    <a:pt x="1350" y="38"/>
                    <a:pt x="1350" y="38"/>
                    <a:pt x="1350" y="38"/>
                  </a:cubicBezTo>
                  <a:cubicBezTo>
                    <a:pt x="1347" y="38"/>
                    <a:pt x="1347" y="38"/>
                    <a:pt x="1347" y="38"/>
                  </a:cubicBezTo>
                  <a:cubicBezTo>
                    <a:pt x="1346" y="31"/>
                    <a:pt x="1344" y="25"/>
                    <a:pt x="1342" y="21"/>
                  </a:cubicBezTo>
                  <a:cubicBezTo>
                    <a:pt x="1339" y="17"/>
                    <a:pt x="1336" y="13"/>
                    <a:pt x="1331" y="11"/>
                  </a:cubicBezTo>
                  <a:cubicBezTo>
                    <a:pt x="1326" y="8"/>
                    <a:pt x="1322" y="7"/>
                    <a:pt x="1317" y="7"/>
                  </a:cubicBezTo>
                  <a:cubicBezTo>
                    <a:pt x="1311" y="7"/>
                    <a:pt x="1306" y="9"/>
                    <a:pt x="1303" y="12"/>
                  </a:cubicBezTo>
                  <a:cubicBezTo>
                    <a:pt x="1299" y="15"/>
                    <a:pt x="1297" y="19"/>
                    <a:pt x="1297" y="24"/>
                  </a:cubicBezTo>
                  <a:cubicBezTo>
                    <a:pt x="1297" y="27"/>
                    <a:pt x="1298" y="30"/>
                    <a:pt x="1301" y="33"/>
                  </a:cubicBezTo>
                  <a:cubicBezTo>
                    <a:pt x="1304" y="37"/>
                    <a:pt x="1312" y="42"/>
                    <a:pt x="1324" y="49"/>
                  </a:cubicBezTo>
                  <a:cubicBezTo>
                    <a:pt x="1335" y="55"/>
                    <a:pt x="1342" y="59"/>
                    <a:pt x="1346" y="62"/>
                  </a:cubicBezTo>
                  <a:cubicBezTo>
                    <a:pt x="1349" y="65"/>
                    <a:pt x="1352" y="68"/>
                    <a:pt x="1354" y="72"/>
                  </a:cubicBezTo>
                  <a:cubicBezTo>
                    <a:pt x="1356" y="76"/>
                    <a:pt x="1357" y="81"/>
                    <a:pt x="1357" y="85"/>
                  </a:cubicBezTo>
                  <a:cubicBezTo>
                    <a:pt x="1357" y="93"/>
                    <a:pt x="1354" y="101"/>
                    <a:pt x="1348" y="107"/>
                  </a:cubicBezTo>
                  <a:cubicBezTo>
                    <a:pt x="1341" y="113"/>
                    <a:pt x="1333" y="116"/>
                    <a:pt x="1323" y="116"/>
                  </a:cubicBezTo>
                  <a:cubicBezTo>
                    <a:pt x="1319" y="116"/>
                    <a:pt x="1316" y="115"/>
                    <a:pt x="1314" y="115"/>
                  </a:cubicBezTo>
                  <a:cubicBezTo>
                    <a:pt x="1312" y="115"/>
                    <a:pt x="1308" y="114"/>
                    <a:pt x="1303" y="112"/>
                  </a:cubicBezTo>
                  <a:cubicBezTo>
                    <a:pt x="1298" y="110"/>
                    <a:pt x="1295" y="109"/>
                    <a:pt x="1293" y="109"/>
                  </a:cubicBezTo>
                  <a:cubicBezTo>
                    <a:pt x="1292" y="109"/>
                    <a:pt x="1291" y="110"/>
                    <a:pt x="1290" y="111"/>
                  </a:cubicBezTo>
                  <a:cubicBezTo>
                    <a:pt x="1289" y="111"/>
                    <a:pt x="1289" y="113"/>
                    <a:pt x="1288" y="116"/>
                  </a:cubicBezTo>
                  <a:cubicBezTo>
                    <a:pt x="1285" y="116"/>
                    <a:pt x="1285" y="116"/>
                    <a:pt x="1285" y="116"/>
                  </a:cubicBezTo>
                  <a:cubicBezTo>
                    <a:pt x="1285" y="78"/>
                    <a:pt x="1285" y="78"/>
                    <a:pt x="1285" y="78"/>
                  </a:cubicBezTo>
                  <a:cubicBezTo>
                    <a:pt x="1288" y="78"/>
                    <a:pt x="1288" y="78"/>
                    <a:pt x="1288" y="78"/>
                  </a:cubicBezTo>
                  <a:cubicBezTo>
                    <a:pt x="1290" y="86"/>
                    <a:pt x="1291" y="92"/>
                    <a:pt x="1294" y="96"/>
                  </a:cubicBezTo>
                  <a:cubicBezTo>
                    <a:pt x="1296" y="100"/>
                    <a:pt x="1300" y="103"/>
                    <a:pt x="1305" y="105"/>
                  </a:cubicBezTo>
                  <a:cubicBezTo>
                    <a:pt x="1310" y="108"/>
                    <a:pt x="1315" y="109"/>
                    <a:pt x="1321" y="109"/>
                  </a:cubicBezTo>
                  <a:cubicBezTo>
                    <a:pt x="1328" y="109"/>
                    <a:pt x="1333" y="108"/>
                    <a:pt x="1337" y="104"/>
                  </a:cubicBezTo>
                  <a:cubicBezTo>
                    <a:pt x="1341" y="100"/>
                    <a:pt x="1343" y="96"/>
                    <a:pt x="1343" y="91"/>
                  </a:cubicBezTo>
                  <a:cubicBezTo>
                    <a:pt x="1343" y="89"/>
                    <a:pt x="1342" y="86"/>
                    <a:pt x="1341" y="83"/>
                  </a:cubicBezTo>
                  <a:cubicBezTo>
                    <a:pt x="1339" y="80"/>
                    <a:pt x="1337" y="78"/>
                    <a:pt x="1334" y="75"/>
                  </a:cubicBezTo>
                  <a:cubicBezTo>
                    <a:pt x="1332" y="74"/>
                    <a:pt x="1326" y="70"/>
                    <a:pt x="1316" y="65"/>
                  </a:cubicBezTo>
                  <a:cubicBezTo>
                    <a:pt x="1307" y="60"/>
                    <a:pt x="1300" y="55"/>
                    <a:pt x="1296" y="52"/>
                  </a:cubicBezTo>
                  <a:cubicBezTo>
                    <a:pt x="1292" y="49"/>
                    <a:pt x="1289" y="46"/>
                    <a:pt x="1287" y="42"/>
                  </a:cubicBezTo>
                  <a:cubicBezTo>
                    <a:pt x="1285" y="38"/>
                    <a:pt x="1284" y="34"/>
                    <a:pt x="1284" y="29"/>
                  </a:cubicBezTo>
                  <a:cubicBezTo>
                    <a:pt x="1284" y="21"/>
                    <a:pt x="1287" y="15"/>
                    <a:pt x="1293" y="9"/>
                  </a:cubicBezTo>
                  <a:cubicBezTo>
                    <a:pt x="1299" y="3"/>
                    <a:pt x="1307" y="0"/>
                    <a:pt x="1316" y="0"/>
                  </a:cubicBezTo>
                  <a:cubicBezTo>
                    <a:pt x="1322" y="0"/>
                    <a:pt x="1328" y="2"/>
                    <a:pt x="1335" y="5"/>
                  </a:cubicBezTo>
                  <a:cubicBezTo>
                    <a:pt x="1338" y="6"/>
                    <a:pt x="1340" y="7"/>
                    <a:pt x="1341" y="7"/>
                  </a:cubicBezTo>
                  <a:cubicBezTo>
                    <a:pt x="1343" y="7"/>
                    <a:pt x="1344" y="6"/>
                    <a:pt x="1345" y="5"/>
                  </a:cubicBezTo>
                  <a:cubicBezTo>
                    <a:pt x="1346" y="5"/>
                    <a:pt x="1346" y="3"/>
                    <a:pt x="1347" y="0"/>
                  </a:cubicBezTo>
                  <a:cubicBezTo>
                    <a:pt x="1350" y="0"/>
                    <a:pt x="1350" y="0"/>
                    <a:pt x="1350" y="0"/>
                  </a:cubicBezTo>
                  <a:close/>
                  <a:moveTo>
                    <a:pt x="1426" y="110"/>
                  </a:moveTo>
                  <a:cubicBezTo>
                    <a:pt x="1426" y="113"/>
                    <a:pt x="1426" y="113"/>
                    <a:pt x="1426" y="113"/>
                  </a:cubicBezTo>
                  <a:cubicBezTo>
                    <a:pt x="1379" y="113"/>
                    <a:pt x="1379" y="113"/>
                    <a:pt x="1379" y="113"/>
                  </a:cubicBezTo>
                  <a:cubicBezTo>
                    <a:pt x="1379" y="110"/>
                    <a:pt x="1379" y="110"/>
                    <a:pt x="1379" y="110"/>
                  </a:cubicBezTo>
                  <a:cubicBezTo>
                    <a:pt x="1383" y="110"/>
                    <a:pt x="1383" y="110"/>
                    <a:pt x="1383" y="110"/>
                  </a:cubicBezTo>
                  <a:cubicBezTo>
                    <a:pt x="1387" y="110"/>
                    <a:pt x="1391" y="109"/>
                    <a:pt x="1393" y="106"/>
                  </a:cubicBezTo>
                  <a:cubicBezTo>
                    <a:pt x="1394" y="104"/>
                    <a:pt x="1395" y="100"/>
                    <a:pt x="1395" y="94"/>
                  </a:cubicBezTo>
                  <a:cubicBezTo>
                    <a:pt x="1395" y="22"/>
                    <a:pt x="1395" y="22"/>
                    <a:pt x="1395" y="22"/>
                  </a:cubicBezTo>
                  <a:cubicBezTo>
                    <a:pt x="1395" y="17"/>
                    <a:pt x="1394" y="13"/>
                    <a:pt x="1394" y="11"/>
                  </a:cubicBezTo>
                  <a:cubicBezTo>
                    <a:pt x="1393" y="10"/>
                    <a:pt x="1392" y="9"/>
                    <a:pt x="1390" y="8"/>
                  </a:cubicBezTo>
                  <a:cubicBezTo>
                    <a:pt x="1388" y="7"/>
                    <a:pt x="1385" y="6"/>
                    <a:pt x="1383" y="6"/>
                  </a:cubicBezTo>
                  <a:cubicBezTo>
                    <a:pt x="1379" y="6"/>
                    <a:pt x="1379" y="6"/>
                    <a:pt x="1379" y="6"/>
                  </a:cubicBezTo>
                  <a:cubicBezTo>
                    <a:pt x="1379" y="3"/>
                    <a:pt x="1379" y="3"/>
                    <a:pt x="1379" y="3"/>
                  </a:cubicBezTo>
                  <a:cubicBezTo>
                    <a:pt x="1426" y="3"/>
                    <a:pt x="1426" y="3"/>
                    <a:pt x="1426" y="3"/>
                  </a:cubicBezTo>
                  <a:cubicBezTo>
                    <a:pt x="1426" y="6"/>
                    <a:pt x="1426" y="6"/>
                    <a:pt x="1426" y="6"/>
                  </a:cubicBezTo>
                  <a:cubicBezTo>
                    <a:pt x="1422" y="6"/>
                    <a:pt x="1422" y="6"/>
                    <a:pt x="1422" y="6"/>
                  </a:cubicBezTo>
                  <a:cubicBezTo>
                    <a:pt x="1418" y="6"/>
                    <a:pt x="1414" y="7"/>
                    <a:pt x="1412" y="10"/>
                  </a:cubicBezTo>
                  <a:cubicBezTo>
                    <a:pt x="1411" y="12"/>
                    <a:pt x="1410" y="16"/>
                    <a:pt x="1410" y="22"/>
                  </a:cubicBezTo>
                  <a:cubicBezTo>
                    <a:pt x="1410" y="94"/>
                    <a:pt x="1410" y="94"/>
                    <a:pt x="1410" y="94"/>
                  </a:cubicBezTo>
                  <a:cubicBezTo>
                    <a:pt x="1410" y="99"/>
                    <a:pt x="1411" y="103"/>
                    <a:pt x="1411" y="105"/>
                  </a:cubicBezTo>
                  <a:cubicBezTo>
                    <a:pt x="1412" y="106"/>
                    <a:pt x="1413" y="107"/>
                    <a:pt x="1415" y="108"/>
                  </a:cubicBezTo>
                  <a:cubicBezTo>
                    <a:pt x="1417" y="109"/>
                    <a:pt x="1419" y="110"/>
                    <a:pt x="1422" y="110"/>
                  </a:cubicBezTo>
                  <a:cubicBezTo>
                    <a:pt x="1426" y="110"/>
                    <a:pt x="1426" y="110"/>
                    <a:pt x="1426" y="110"/>
                  </a:cubicBezTo>
                  <a:close/>
                  <a:moveTo>
                    <a:pt x="1535" y="3"/>
                  </a:moveTo>
                  <a:cubicBezTo>
                    <a:pt x="1536" y="29"/>
                    <a:pt x="1536" y="29"/>
                    <a:pt x="1536" y="29"/>
                  </a:cubicBezTo>
                  <a:cubicBezTo>
                    <a:pt x="1533" y="29"/>
                    <a:pt x="1533" y="29"/>
                    <a:pt x="1533" y="29"/>
                  </a:cubicBezTo>
                  <a:cubicBezTo>
                    <a:pt x="1532" y="24"/>
                    <a:pt x="1532" y="21"/>
                    <a:pt x="1530" y="19"/>
                  </a:cubicBezTo>
                  <a:cubicBezTo>
                    <a:pt x="1529" y="16"/>
                    <a:pt x="1527" y="14"/>
                    <a:pt x="1524" y="12"/>
                  </a:cubicBezTo>
                  <a:cubicBezTo>
                    <a:pt x="1521" y="11"/>
                    <a:pt x="1517" y="10"/>
                    <a:pt x="1513" y="10"/>
                  </a:cubicBezTo>
                  <a:cubicBezTo>
                    <a:pt x="1497" y="10"/>
                    <a:pt x="1497" y="10"/>
                    <a:pt x="1497" y="10"/>
                  </a:cubicBezTo>
                  <a:cubicBezTo>
                    <a:pt x="1497" y="94"/>
                    <a:pt x="1497" y="94"/>
                    <a:pt x="1497" y="94"/>
                  </a:cubicBezTo>
                  <a:cubicBezTo>
                    <a:pt x="1497" y="101"/>
                    <a:pt x="1498" y="105"/>
                    <a:pt x="1499" y="107"/>
                  </a:cubicBezTo>
                  <a:cubicBezTo>
                    <a:pt x="1501" y="109"/>
                    <a:pt x="1505" y="110"/>
                    <a:pt x="1509" y="110"/>
                  </a:cubicBezTo>
                  <a:cubicBezTo>
                    <a:pt x="1513" y="110"/>
                    <a:pt x="1513" y="110"/>
                    <a:pt x="1513" y="110"/>
                  </a:cubicBezTo>
                  <a:cubicBezTo>
                    <a:pt x="1513" y="113"/>
                    <a:pt x="1513" y="113"/>
                    <a:pt x="1513" y="113"/>
                  </a:cubicBezTo>
                  <a:cubicBezTo>
                    <a:pt x="1466" y="113"/>
                    <a:pt x="1466" y="113"/>
                    <a:pt x="1466" y="113"/>
                  </a:cubicBezTo>
                  <a:cubicBezTo>
                    <a:pt x="1466" y="110"/>
                    <a:pt x="1466" y="110"/>
                    <a:pt x="1466" y="110"/>
                  </a:cubicBezTo>
                  <a:cubicBezTo>
                    <a:pt x="1470" y="110"/>
                    <a:pt x="1470" y="110"/>
                    <a:pt x="1470" y="110"/>
                  </a:cubicBezTo>
                  <a:cubicBezTo>
                    <a:pt x="1475" y="110"/>
                    <a:pt x="1478" y="109"/>
                    <a:pt x="1480" y="106"/>
                  </a:cubicBezTo>
                  <a:cubicBezTo>
                    <a:pt x="1481" y="104"/>
                    <a:pt x="1482" y="100"/>
                    <a:pt x="1482" y="94"/>
                  </a:cubicBezTo>
                  <a:cubicBezTo>
                    <a:pt x="1482" y="10"/>
                    <a:pt x="1482" y="10"/>
                    <a:pt x="1482" y="10"/>
                  </a:cubicBezTo>
                  <a:cubicBezTo>
                    <a:pt x="1468" y="10"/>
                    <a:pt x="1468" y="10"/>
                    <a:pt x="1468" y="10"/>
                  </a:cubicBezTo>
                  <a:cubicBezTo>
                    <a:pt x="1463" y="10"/>
                    <a:pt x="1460" y="10"/>
                    <a:pt x="1457" y="11"/>
                  </a:cubicBezTo>
                  <a:cubicBezTo>
                    <a:pt x="1455" y="12"/>
                    <a:pt x="1452" y="14"/>
                    <a:pt x="1450" y="17"/>
                  </a:cubicBezTo>
                  <a:cubicBezTo>
                    <a:pt x="1448" y="20"/>
                    <a:pt x="1447" y="24"/>
                    <a:pt x="1447" y="29"/>
                  </a:cubicBezTo>
                  <a:cubicBezTo>
                    <a:pt x="1443" y="29"/>
                    <a:pt x="1443" y="29"/>
                    <a:pt x="1443" y="29"/>
                  </a:cubicBezTo>
                  <a:cubicBezTo>
                    <a:pt x="1445" y="3"/>
                    <a:pt x="1445" y="3"/>
                    <a:pt x="1445" y="3"/>
                  </a:cubicBezTo>
                  <a:cubicBezTo>
                    <a:pt x="1535" y="3"/>
                    <a:pt x="1535" y="3"/>
                    <a:pt x="1535" y="3"/>
                  </a:cubicBezTo>
                  <a:close/>
                  <a:moveTo>
                    <a:pt x="1628" y="3"/>
                  </a:moveTo>
                  <a:cubicBezTo>
                    <a:pt x="1666" y="3"/>
                    <a:pt x="1666" y="3"/>
                    <a:pt x="1666" y="3"/>
                  </a:cubicBezTo>
                  <a:cubicBezTo>
                    <a:pt x="1666" y="6"/>
                    <a:pt x="1666" y="6"/>
                    <a:pt x="1666" y="6"/>
                  </a:cubicBezTo>
                  <a:cubicBezTo>
                    <a:pt x="1664" y="6"/>
                    <a:pt x="1664" y="6"/>
                    <a:pt x="1664" y="6"/>
                  </a:cubicBezTo>
                  <a:cubicBezTo>
                    <a:pt x="1663" y="6"/>
                    <a:pt x="1661" y="6"/>
                    <a:pt x="1658" y="8"/>
                  </a:cubicBezTo>
                  <a:cubicBezTo>
                    <a:pt x="1655" y="9"/>
                    <a:pt x="1653" y="11"/>
                    <a:pt x="1651" y="13"/>
                  </a:cubicBezTo>
                  <a:cubicBezTo>
                    <a:pt x="1648" y="15"/>
                    <a:pt x="1646" y="19"/>
                    <a:pt x="1642" y="24"/>
                  </a:cubicBezTo>
                  <a:cubicBezTo>
                    <a:pt x="1616" y="66"/>
                    <a:pt x="1616" y="66"/>
                    <a:pt x="1616" y="66"/>
                  </a:cubicBezTo>
                  <a:cubicBezTo>
                    <a:pt x="1616" y="94"/>
                    <a:pt x="1616" y="94"/>
                    <a:pt x="1616" y="94"/>
                  </a:cubicBezTo>
                  <a:cubicBezTo>
                    <a:pt x="1616" y="101"/>
                    <a:pt x="1617" y="105"/>
                    <a:pt x="1618" y="107"/>
                  </a:cubicBezTo>
                  <a:cubicBezTo>
                    <a:pt x="1620" y="109"/>
                    <a:pt x="1623" y="110"/>
                    <a:pt x="1628" y="110"/>
                  </a:cubicBezTo>
                  <a:cubicBezTo>
                    <a:pt x="1631" y="110"/>
                    <a:pt x="1631" y="110"/>
                    <a:pt x="1631" y="110"/>
                  </a:cubicBezTo>
                  <a:cubicBezTo>
                    <a:pt x="1631" y="113"/>
                    <a:pt x="1631" y="113"/>
                    <a:pt x="1631" y="113"/>
                  </a:cubicBezTo>
                  <a:cubicBezTo>
                    <a:pt x="1585" y="113"/>
                    <a:pt x="1585" y="113"/>
                    <a:pt x="1585" y="113"/>
                  </a:cubicBezTo>
                  <a:cubicBezTo>
                    <a:pt x="1585" y="110"/>
                    <a:pt x="1585" y="110"/>
                    <a:pt x="1585" y="110"/>
                  </a:cubicBezTo>
                  <a:cubicBezTo>
                    <a:pt x="1588" y="110"/>
                    <a:pt x="1588" y="110"/>
                    <a:pt x="1588" y="110"/>
                  </a:cubicBezTo>
                  <a:cubicBezTo>
                    <a:pt x="1593" y="110"/>
                    <a:pt x="1596" y="109"/>
                    <a:pt x="1598" y="106"/>
                  </a:cubicBezTo>
                  <a:cubicBezTo>
                    <a:pt x="1600" y="104"/>
                    <a:pt x="1600" y="100"/>
                    <a:pt x="1600" y="94"/>
                  </a:cubicBezTo>
                  <a:cubicBezTo>
                    <a:pt x="1600" y="68"/>
                    <a:pt x="1600" y="68"/>
                    <a:pt x="1600" y="68"/>
                  </a:cubicBezTo>
                  <a:cubicBezTo>
                    <a:pt x="1570" y="22"/>
                    <a:pt x="1570" y="22"/>
                    <a:pt x="1570" y="22"/>
                  </a:cubicBezTo>
                  <a:cubicBezTo>
                    <a:pt x="1566" y="16"/>
                    <a:pt x="1564" y="13"/>
                    <a:pt x="1563" y="12"/>
                  </a:cubicBezTo>
                  <a:cubicBezTo>
                    <a:pt x="1561" y="10"/>
                    <a:pt x="1559" y="9"/>
                    <a:pt x="1555" y="7"/>
                  </a:cubicBezTo>
                  <a:cubicBezTo>
                    <a:pt x="1554" y="6"/>
                    <a:pt x="1552" y="6"/>
                    <a:pt x="1550" y="6"/>
                  </a:cubicBezTo>
                  <a:cubicBezTo>
                    <a:pt x="1550" y="3"/>
                    <a:pt x="1550" y="3"/>
                    <a:pt x="1550" y="3"/>
                  </a:cubicBezTo>
                  <a:cubicBezTo>
                    <a:pt x="1597" y="3"/>
                    <a:pt x="1597" y="3"/>
                    <a:pt x="1597" y="3"/>
                  </a:cubicBezTo>
                  <a:cubicBezTo>
                    <a:pt x="1597" y="6"/>
                    <a:pt x="1597" y="6"/>
                    <a:pt x="1597" y="6"/>
                  </a:cubicBezTo>
                  <a:cubicBezTo>
                    <a:pt x="1595" y="6"/>
                    <a:pt x="1595" y="6"/>
                    <a:pt x="1595" y="6"/>
                  </a:cubicBezTo>
                  <a:cubicBezTo>
                    <a:pt x="1592" y="6"/>
                    <a:pt x="1590" y="6"/>
                    <a:pt x="1588" y="8"/>
                  </a:cubicBezTo>
                  <a:cubicBezTo>
                    <a:pt x="1586" y="9"/>
                    <a:pt x="1585" y="11"/>
                    <a:pt x="1585" y="13"/>
                  </a:cubicBezTo>
                  <a:cubicBezTo>
                    <a:pt x="1585" y="15"/>
                    <a:pt x="1586" y="18"/>
                    <a:pt x="1589" y="24"/>
                  </a:cubicBezTo>
                  <a:cubicBezTo>
                    <a:pt x="1612" y="59"/>
                    <a:pt x="1612" y="59"/>
                    <a:pt x="1612" y="59"/>
                  </a:cubicBezTo>
                  <a:cubicBezTo>
                    <a:pt x="1634" y="25"/>
                    <a:pt x="1634" y="25"/>
                    <a:pt x="1634" y="25"/>
                  </a:cubicBezTo>
                  <a:cubicBezTo>
                    <a:pt x="1637" y="20"/>
                    <a:pt x="1639" y="16"/>
                    <a:pt x="1639" y="14"/>
                  </a:cubicBezTo>
                  <a:cubicBezTo>
                    <a:pt x="1639" y="12"/>
                    <a:pt x="1639" y="11"/>
                    <a:pt x="1638" y="10"/>
                  </a:cubicBezTo>
                  <a:cubicBezTo>
                    <a:pt x="1637" y="8"/>
                    <a:pt x="1636" y="8"/>
                    <a:pt x="1634" y="7"/>
                  </a:cubicBezTo>
                  <a:cubicBezTo>
                    <a:pt x="1633" y="6"/>
                    <a:pt x="1631" y="6"/>
                    <a:pt x="1628" y="6"/>
                  </a:cubicBezTo>
                  <a:cubicBezTo>
                    <a:pt x="1628" y="3"/>
                    <a:pt x="1628" y="3"/>
                    <a:pt x="1628" y="3"/>
                  </a:cubicBezTo>
                  <a:close/>
                </a:path>
              </a:pathLst>
            </a:custGeom>
            <a:solidFill>
              <a:srgbClr val="2D2A2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7">
              <a:extLst>
                <a:ext uri="{FF2B5EF4-FFF2-40B4-BE49-F238E27FC236}">
                  <a16:creationId xmlns="" xmlns:a16="http://schemas.microsoft.com/office/drawing/2014/main" id="{AFB39275-CB7E-4485-A408-79962737C13D}"/>
                </a:ext>
              </a:extLst>
            </p:cNvPr>
            <p:cNvSpPr>
              <a:spLocks noEditPoints="1"/>
            </p:cNvSpPr>
            <p:nvPr/>
          </p:nvSpPr>
          <p:spPr bwMode="auto">
            <a:xfrm>
              <a:off x="1448" y="1587"/>
              <a:ext cx="1641" cy="1638"/>
            </a:xfrm>
            <a:custGeom>
              <a:avLst/>
              <a:gdLst>
                <a:gd name="T0" fmla="*/ 486 w 1004"/>
                <a:gd name="T1" fmla="*/ 685 h 1000"/>
                <a:gd name="T2" fmla="*/ 543 w 1004"/>
                <a:gd name="T3" fmla="*/ 699 h 1000"/>
                <a:gd name="T4" fmla="*/ 580 w 1004"/>
                <a:gd name="T5" fmla="*/ 714 h 1000"/>
                <a:gd name="T6" fmla="*/ 580 w 1004"/>
                <a:gd name="T7" fmla="*/ 678 h 1000"/>
                <a:gd name="T8" fmla="*/ 695 w 1004"/>
                <a:gd name="T9" fmla="*/ 538 h 1000"/>
                <a:gd name="T10" fmla="*/ 481 w 1004"/>
                <a:gd name="T11" fmla="*/ 481 h 1000"/>
                <a:gd name="T12" fmla="*/ 513 w 1004"/>
                <a:gd name="T13" fmla="*/ 436 h 1000"/>
                <a:gd name="T14" fmla="*/ 601 w 1004"/>
                <a:gd name="T15" fmla="*/ 492 h 1000"/>
                <a:gd name="T16" fmla="*/ 587 w 1004"/>
                <a:gd name="T17" fmla="*/ 526 h 1000"/>
                <a:gd name="T18" fmla="*/ 568 w 1004"/>
                <a:gd name="T19" fmla="*/ 548 h 1000"/>
                <a:gd name="T20" fmla="*/ 539 w 1004"/>
                <a:gd name="T21" fmla="*/ 565 h 1000"/>
                <a:gd name="T22" fmla="*/ 513 w 1004"/>
                <a:gd name="T23" fmla="*/ 518 h 1000"/>
                <a:gd name="T24" fmla="*/ 464 w 1004"/>
                <a:gd name="T25" fmla="*/ 481 h 1000"/>
                <a:gd name="T26" fmla="*/ 425 w 1004"/>
                <a:gd name="T27" fmla="*/ 452 h 1000"/>
                <a:gd name="T28" fmla="*/ 485 w 1004"/>
                <a:gd name="T29" fmla="*/ 373 h 1000"/>
                <a:gd name="T30" fmla="*/ 143 w 1004"/>
                <a:gd name="T31" fmla="*/ 603 h 1000"/>
                <a:gd name="T32" fmla="*/ 144 w 1004"/>
                <a:gd name="T33" fmla="*/ 605 h 1000"/>
                <a:gd name="T34" fmla="*/ 112 w 1004"/>
                <a:gd name="T35" fmla="*/ 689 h 1000"/>
                <a:gd name="T36" fmla="*/ 123 w 1004"/>
                <a:gd name="T37" fmla="*/ 713 h 1000"/>
                <a:gd name="T38" fmla="*/ 220 w 1004"/>
                <a:gd name="T39" fmla="*/ 815 h 1000"/>
                <a:gd name="T40" fmla="*/ 324 w 1004"/>
                <a:gd name="T41" fmla="*/ 830 h 1000"/>
                <a:gd name="T42" fmla="*/ 389 w 1004"/>
                <a:gd name="T43" fmla="*/ 855 h 1000"/>
                <a:gd name="T44" fmla="*/ 351 w 1004"/>
                <a:gd name="T45" fmla="*/ 883 h 1000"/>
                <a:gd name="T46" fmla="*/ 476 w 1004"/>
                <a:gd name="T47" fmla="*/ 876 h 1000"/>
                <a:gd name="T48" fmla="*/ 498 w 1004"/>
                <a:gd name="T49" fmla="*/ 934 h 1000"/>
                <a:gd name="T50" fmla="*/ 594 w 1004"/>
                <a:gd name="T51" fmla="*/ 873 h 1000"/>
                <a:gd name="T52" fmla="*/ 651 w 1004"/>
                <a:gd name="T53" fmla="*/ 873 h 1000"/>
                <a:gd name="T54" fmla="*/ 639 w 1004"/>
                <a:gd name="T55" fmla="*/ 912 h 1000"/>
                <a:gd name="T56" fmla="*/ 725 w 1004"/>
                <a:gd name="T57" fmla="*/ 873 h 1000"/>
                <a:gd name="T58" fmla="*/ 702 w 1004"/>
                <a:gd name="T59" fmla="*/ 851 h 1000"/>
                <a:gd name="T60" fmla="*/ 794 w 1004"/>
                <a:gd name="T61" fmla="*/ 825 h 1000"/>
                <a:gd name="T62" fmla="*/ 761 w 1004"/>
                <a:gd name="T63" fmla="*/ 772 h 1000"/>
                <a:gd name="T64" fmla="*/ 834 w 1004"/>
                <a:gd name="T65" fmla="*/ 775 h 1000"/>
                <a:gd name="T66" fmla="*/ 813 w 1004"/>
                <a:gd name="T67" fmla="*/ 715 h 1000"/>
                <a:gd name="T68" fmla="*/ 897 w 1004"/>
                <a:gd name="T69" fmla="*/ 658 h 1000"/>
                <a:gd name="T70" fmla="*/ 816 w 1004"/>
                <a:gd name="T71" fmla="*/ 309 h 1000"/>
                <a:gd name="T72" fmla="*/ 805 w 1004"/>
                <a:gd name="T73" fmla="*/ 288 h 1000"/>
                <a:gd name="T74" fmla="*/ 875 w 1004"/>
                <a:gd name="T75" fmla="*/ 262 h 1000"/>
                <a:gd name="T76" fmla="*/ 903 w 1004"/>
                <a:gd name="T77" fmla="*/ 282 h 1000"/>
                <a:gd name="T78" fmla="*/ 847 w 1004"/>
                <a:gd name="T79" fmla="*/ 264 h 1000"/>
                <a:gd name="T80" fmla="*/ 837 w 1004"/>
                <a:gd name="T81" fmla="*/ 260 h 1000"/>
                <a:gd name="T82" fmla="*/ 856 w 1004"/>
                <a:gd name="T83" fmla="*/ 302 h 1000"/>
                <a:gd name="T84" fmla="*/ 609 w 1004"/>
                <a:gd name="T85" fmla="*/ 153 h 1000"/>
                <a:gd name="T86" fmla="*/ 665 w 1004"/>
                <a:gd name="T87" fmla="*/ 112 h 1000"/>
                <a:gd name="T88" fmla="*/ 624 w 1004"/>
                <a:gd name="T89" fmla="*/ 116 h 1000"/>
                <a:gd name="T90" fmla="*/ 349 w 1004"/>
                <a:gd name="T91" fmla="*/ 143 h 1000"/>
                <a:gd name="T92" fmla="*/ 375 w 1004"/>
                <a:gd name="T93" fmla="*/ 154 h 1000"/>
                <a:gd name="T94" fmla="*/ 390 w 1004"/>
                <a:gd name="T95" fmla="*/ 159 h 1000"/>
                <a:gd name="T96" fmla="*/ 358 w 1004"/>
                <a:gd name="T97" fmla="*/ 105 h 1000"/>
                <a:gd name="T98" fmla="*/ 334 w 1004"/>
                <a:gd name="T99" fmla="*/ 107 h 1000"/>
                <a:gd name="T100" fmla="*/ 340 w 1004"/>
                <a:gd name="T101" fmla="*/ 139 h 1000"/>
                <a:gd name="T102" fmla="*/ 145 w 1004"/>
                <a:gd name="T103" fmla="*/ 245 h 1000"/>
                <a:gd name="T104" fmla="*/ 185 w 1004"/>
                <a:gd name="T105" fmla="*/ 241 h 1000"/>
                <a:gd name="T106" fmla="*/ 133 w 1004"/>
                <a:gd name="T107" fmla="*/ 235 h 1000"/>
                <a:gd name="T108" fmla="*/ 143 w 1004"/>
                <a:gd name="T109" fmla="*/ 256 h 1000"/>
                <a:gd name="T110" fmla="*/ 130 w 1004"/>
                <a:gd name="T111" fmla="*/ 264 h 1000"/>
                <a:gd name="T112" fmla="*/ 208 w 1004"/>
                <a:gd name="T113" fmla="*/ 287 h 1000"/>
                <a:gd name="T114" fmla="*/ 192 w 1004"/>
                <a:gd name="T115" fmla="*/ 289 h 1000"/>
                <a:gd name="T116" fmla="*/ 194 w 1004"/>
                <a:gd name="T117" fmla="*/ 258 h 1000"/>
                <a:gd name="T118" fmla="*/ 211 w 1004"/>
                <a:gd name="T119" fmla="*/ 291 h 1000"/>
                <a:gd name="T120" fmla="*/ 234 w 1004"/>
                <a:gd name="T121" fmla="*/ 299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04" h="1000">
                  <a:moveTo>
                    <a:pt x="502" y="0"/>
                  </a:moveTo>
                  <a:cubicBezTo>
                    <a:pt x="779" y="0"/>
                    <a:pt x="1004" y="224"/>
                    <a:pt x="1004" y="500"/>
                  </a:cubicBezTo>
                  <a:cubicBezTo>
                    <a:pt x="1004" y="776"/>
                    <a:pt x="779" y="1000"/>
                    <a:pt x="502" y="1000"/>
                  </a:cubicBezTo>
                  <a:cubicBezTo>
                    <a:pt x="225" y="1000"/>
                    <a:pt x="0" y="776"/>
                    <a:pt x="0" y="500"/>
                  </a:cubicBezTo>
                  <a:cubicBezTo>
                    <a:pt x="0" y="224"/>
                    <a:pt x="225" y="0"/>
                    <a:pt x="502" y="0"/>
                  </a:cubicBezTo>
                  <a:close/>
                  <a:moveTo>
                    <a:pt x="412" y="714"/>
                  </a:moveTo>
                  <a:cubicBezTo>
                    <a:pt x="405" y="714"/>
                    <a:pt x="405" y="714"/>
                    <a:pt x="405" y="714"/>
                  </a:cubicBezTo>
                  <a:cubicBezTo>
                    <a:pt x="405" y="662"/>
                    <a:pt x="405" y="662"/>
                    <a:pt x="405" y="662"/>
                  </a:cubicBezTo>
                  <a:cubicBezTo>
                    <a:pt x="392" y="672"/>
                    <a:pt x="392" y="672"/>
                    <a:pt x="392" y="672"/>
                  </a:cubicBezTo>
                  <a:cubicBezTo>
                    <a:pt x="392" y="664"/>
                    <a:pt x="392" y="664"/>
                    <a:pt x="392" y="664"/>
                  </a:cubicBezTo>
                  <a:cubicBezTo>
                    <a:pt x="406" y="654"/>
                    <a:pt x="406" y="654"/>
                    <a:pt x="406" y="654"/>
                  </a:cubicBezTo>
                  <a:cubicBezTo>
                    <a:pt x="412" y="654"/>
                    <a:pt x="412" y="654"/>
                    <a:pt x="412" y="654"/>
                  </a:cubicBezTo>
                  <a:cubicBezTo>
                    <a:pt x="412" y="714"/>
                    <a:pt x="412" y="714"/>
                    <a:pt x="412" y="714"/>
                  </a:cubicBezTo>
                  <a:close/>
                  <a:moveTo>
                    <a:pt x="461" y="695"/>
                  </a:moveTo>
                  <a:cubicBezTo>
                    <a:pt x="457" y="695"/>
                    <a:pt x="454" y="694"/>
                    <a:pt x="451" y="692"/>
                  </a:cubicBezTo>
                  <a:cubicBezTo>
                    <a:pt x="448" y="690"/>
                    <a:pt x="446" y="688"/>
                    <a:pt x="445" y="685"/>
                  </a:cubicBezTo>
                  <a:cubicBezTo>
                    <a:pt x="443" y="682"/>
                    <a:pt x="443" y="678"/>
                    <a:pt x="443" y="673"/>
                  </a:cubicBezTo>
                  <a:cubicBezTo>
                    <a:pt x="443" y="669"/>
                    <a:pt x="444" y="665"/>
                    <a:pt x="446" y="662"/>
                  </a:cubicBezTo>
                  <a:cubicBezTo>
                    <a:pt x="448" y="659"/>
                    <a:pt x="450" y="657"/>
                    <a:pt x="453" y="656"/>
                  </a:cubicBezTo>
                  <a:cubicBezTo>
                    <a:pt x="456" y="654"/>
                    <a:pt x="460" y="654"/>
                    <a:pt x="464" y="654"/>
                  </a:cubicBezTo>
                  <a:cubicBezTo>
                    <a:pt x="470" y="654"/>
                    <a:pt x="475" y="655"/>
                    <a:pt x="478" y="658"/>
                  </a:cubicBezTo>
                  <a:cubicBezTo>
                    <a:pt x="481" y="660"/>
                    <a:pt x="484" y="664"/>
                    <a:pt x="485" y="669"/>
                  </a:cubicBezTo>
                  <a:cubicBezTo>
                    <a:pt x="486" y="673"/>
                    <a:pt x="486" y="679"/>
                    <a:pt x="486" y="685"/>
                  </a:cubicBezTo>
                  <a:cubicBezTo>
                    <a:pt x="486" y="693"/>
                    <a:pt x="485" y="700"/>
                    <a:pt x="481" y="705"/>
                  </a:cubicBezTo>
                  <a:cubicBezTo>
                    <a:pt x="478" y="711"/>
                    <a:pt x="472" y="714"/>
                    <a:pt x="464" y="714"/>
                  </a:cubicBezTo>
                  <a:cubicBezTo>
                    <a:pt x="456" y="714"/>
                    <a:pt x="450" y="712"/>
                    <a:pt x="447" y="709"/>
                  </a:cubicBezTo>
                  <a:cubicBezTo>
                    <a:pt x="445" y="705"/>
                    <a:pt x="444" y="702"/>
                    <a:pt x="444" y="699"/>
                  </a:cubicBezTo>
                  <a:cubicBezTo>
                    <a:pt x="451" y="699"/>
                    <a:pt x="451" y="699"/>
                    <a:pt x="451" y="699"/>
                  </a:cubicBezTo>
                  <a:cubicBezTo>
                    <a:pt x="451" y="699"/>
                    <a:pt x="451" y="700"/>
                    <a:pt x="451" y="701"/>
                  </a:cubicBezTo>
                  <a:cubicBezTo>
                    <a:pt x="451" y="702"/>
                    <a:pt x="452" y="703"/>
                    <a:pt x="453" y="704"/>
                  </a:cubicBezTo>
                  <a:cubicBezTo>
                    <a:pt x="454" y="705"/>
                    <a:pt x="455" y="706"/>
                    <a:pt x="457" y="707"/>
                  </a:cubicBezTo>
                  <a:cubicBezTo>
                    <a:pt x="458" y="708"/>
                    <a:pt x="461" y="709"/>
                    <a:pt x="464" y="709"/>
                  </a:cubicBezTo>
                  <a:cubicBezTo>
                    <a:pt x="469" y="708"/>
                    <a:pt x="473" y="706"/>
                    <a:pt x="476" y="702"/>
                  </a:cubicBezTo>
                  <a:cubicBezTo>
                    <a:pt x="478" y="698"/>
                    <a:pt x="479" y="694"/>
                    <a:pt x="479" y="689"/>
                  </a:cubicBezTo>
                  <a:cubicBezTo>
                    <a:pt x="479" y="688"/>
                    <a:pt x="479" y="687"/>
                    <a:pt x="479" y="687"/>
                  </a:cubicBezTo>
                  <a:cubicBezTo>
                    <a:pt x="478" y="688"/>
                    <a:pt x="477" y="690"/>
                    <a:pt x="474" y="692"/>
                  </a:cubicBezTo>
                  <a:cubicBezTo>
                    <a:pt x="472" y="694"/>
                    <a:pt x="467" y="695"/>
                    <a:pt x="461" y="695"/>
                  </a:cubicBezTo>
                  <a:close/>
                  <a:moveTo>
                    <a:pt x="477" y="674"/>
                  </a:moveTo>
                  <a:cubicBezTo>
                    <a:pt x="477" y="664"/>
                    <a:pt x="473" y="659"/>
                    <a:pt x="464" y="659"/>
                  </a:cubicBezTo>
                  <a:cubicBezTo>
                    <a:pt x="455" y="659"/>
                    <a:pt x="450" y="664"/>
                    <a:pt x="450" y="674"/>
                  </a:cubicBezTo>
                  <a:cubicBezTo>
                    <a:pt x="450" y="679"/>
                    <a:pt x="451" y="683"/>
                    <a:pt x="454" y="685"/>
                  </a:cubicBezTo>
                  <a:cubicBezTo>
                    <a:pt x="456" y="688"/>
                    <a:pt x="459" y="689"/>
                    <a:pt x="464" y="689"/>
                  </a:cubicBezTo>
                  <a:cubicBezTo>
                    <a:pt x="468" y="689"/>
                    <a:pt x="471" y="688"/>
                    <a:pt x="474" y="685"/>
                  </a:cubicBezTo>
                  <a:cubicBezTo>
                    <a:pt x="476" y="683"/>
                    <a:pt x="477" y="679"/>
                    <a:pt x="477" y="674"/>
                  </a:cubicBezTo>
                  <a:close/>
                  <a:moveTo>
                    <a:pt x="545" y="684"/>
                  </a:moveTo>
                  <a:cubicBezTo>
                    <a:pt x="545" y="689"/>
                    <a:pt x="545" y="694"/>
                    <a:pt x="543" y="699"/>
                  </a:cubicBezTo>
                  <a:cubicBezTo>
                    <a:pt x="542" y="703"/>
                    <a:pt x="539" y="707"/>
                    <a:pt x="536" y="710"/>
                  </a:cubicBezTo>
                  <a:cubicBezTo>
                    <a:pt x="532" y="713"/>
                    <a:pt x="528" y="714"/>
                    <a:pt x="522" y="714"/>
                  </a:cubicBezTo>
                  <a:cubicBezTo>
                    <a:pt x="506" y="714"/>
                    <a:pt x="499" y="704"/>
                    <a:pt x="499" y="684"/>
                  </a:cubicBezTo>
                  <a:cubicBezTo>
                    <a:pt x="499" y="678"/>
                    <a:pt x="499" y="673"/>
                    <a:pt x="501" y="669"/>
                  </a:cubicBezTo>
                  <a:cubicBezTo>
                    <a:pt x="502" y="664"/>
                    <a:pt x="505" y="661"/>
                    <a:pt x="508" y="658"/>
                  </a:cubicBezTo>
                  <a:cubicBezTo>
                    <a:pt x="511" y="655"/>
                    <a:pt x="516" y="654"/>
                    <a:pt x="522" y="654"/>
                  </a:cubicBezTo>
                  <a:cubicBezTo>
                    <a:pt x="528" y="654"/>
                    <a:pt x="533" y="655"/>
                    <a:pt x="536" y="658"/>
                  </a:cubicBezTo>
                  <a:cubicBezTo>
                    <a:pt x="539" y="661"/>
                    <a:pt x="542" y="664"/>
                    <a:pt x="543" y="669"/>
                  </a:cubicBezTo>
                  <a:cubicBezTo>
                    <a:pt x="545" y="673"/>
                    <a:pt x="545" y="678"/>
                    <a:pt x="545" y="684"/>
                  </a:cubicBezTo>
                  <a:close/>
                  <a:moveTo>
                    <a:pt x="522" y="660"/>
                  </a:moveTo>
                  <a:cubicBezTo>
                    <a:pt x="516" y="660"/>
                    <a:pt x="512" y="662"/>
                    <a:pt x="510" y="666"/>
                  </a:cubicBezTo>
                  <a:cubicBezTo>
                    <a:pt x="508" y="671"/>
                    <a:pt x="507" y="677"/>
                    <a:pt x="507" y="684"/>
                  </a:cubicBezTo>
                  <a:cubicBezTo>
                    <a:pt x="507" y="691"/>
                    <a:pt x="508" y="696"/>
                    <a:pt x="510" y="701"/>
                  </a:cubicBezTo>
                  <a:cubicBezTo>
                    <a:pt x="512" y="706"/>
                    <a:pt x="516" y="708"/>
                    <a:pt x="522" y="708"/>
                  </a:cubicBezTo>
                  <a:cubicBezTo>
                    <a:pt x="532" y="708"/>
                    <a:pt x="537" y="700"/>
                    <a:pt x="537" y="684"/>
                  </a:cubicBezTo>
                  <a:cubicBezTo>
                    <a:pt x="537" y="677"/>
                    <a:pt x="536" y="671"/>
                    <a:pt x="534" y="666"/>
                  </a:cubicBezTo>
                  <a:cubicBezTo>
                    <a:pt x="532" y="662"/>
                    <a:pt x="528" y="660"/>
                    <a:pt x="522" y="660"/>
                  </a:cubicBezTo>
                  <a:close/>
                  <a:moveTo>
                    <a:pt x="582" y="673"/>
                  </a:moveTo>
                  <a:cubicBezTo>
                    <a:pt x="589" y="673"/>
                    <a:pt x="593" y="675"/>
                    <a:pt x="596" y="679"/>
                  </a:cubicBezTo>
                  <a:cubicBezTo>
                    <a:pt x="600" y="682"/>
                    <a:pt x="601" y="687"/>
                    <a:pt x="601" y="694"/>
                  </a:cubicBezTo>
                  <a:cubicBezTo>
                    <a:pt x="601" y="699"/>
                    <a:pt x="600" y="703"/>
                    <a:pt x="598" y="706"/>
                  </a:cubicBezTo>
                  <a:cubicBezTo>
                    <a:pt x="596" y="709"/>
                    <a:pt x="594" y="711"/>
                    <a:pt x="591" y="712"/>
                  </a:cubicBezTo>
                  <a:cubicBezTo>
                    <a:pt x="587" y="713"/>
                    <a:pt x="584" y="714"/>
                    <a:pt x="580" y="714"/>
                  </a:cubicBezTo>
                  <a:cubicBezTo>
                    <a:pt x="574" y="714"/>
                    <a:pt x="569" y="713"/>
                    <a:pt x="566" y="710"/>
                  </a:cubicBezTo>
                  <a:cubicBezTo>
                    <a:pt x="562" y="707"/>
                    <a:pt x="560" y="703"/>
                    <a:pt x="559" y="699"/>
                  </a:cubicBezTo>
                  <a:cubicBezTo>
                    <a:pt x="558" y="694"/>
                    <a:pt x="557" y="689"/>
                    <a:pt x="557" y="683"/>
                  </a:cubicBezTo>
                  <a:cubicBezTo>
                    <a:pt x="557" y="678"/>
                    <a:pt x="558" y="673"/>
                    <a:pt x="560" y="669"/>
                  </a:cubicBezTo>
                  <a:cubicBezTo>
                    <a:pt x="561" y="664"/>
                    <a:pt x="563" y="661"/>
                    <a:pt x="567" y="658"/>
                  </a:cubicBezTo>
                  <a:cubicBezTo>
                    <a:pt x="570" y="655"/>
                    <a:pt x="574" y="654"/>
                    <a:pt x="580" y="654"/>
                  </a:cubicBezTo>
                  <a:cubicBezTo>
                    <a:pt x="586" y="654"/>
                    <a:pt x="590" y="655"/>
                    <a:pt x="593" y="657"/>
                  </a:cubicBezTo>
                  <a:cubicBezTo>
                    <a:pt x="596" y="659"/>
                    <a:pt x="598" y="661"/>
                    <a:pt x="599" y="663"/>
                  </a:cubicBezTo>
                  <a:cubicBezTo>
                    <a:pt x="600" y="665"/>
                    <a:pt x="600" y="667"/>
                    <a:pt x="600" y="669"/>
                  </a:cubicBezTo>
                  <a:cubicBezTo>
                    <a:pt x="593" y="669"/>
                    <a:pt x="593" y="669"/>
                    <a:pt x="593" y="669"/>
                  </a:cubicBezTo>
                  <a:cubicBezTo>
                    <a:pt x="593" y="668"/>
                    <a:pt x="593" y="668"/>
                    <a:pt x="593" y="667"/>
                  </a:cubicBezTo>
                  <a:cubicBezTo>
                    <a:pt x="593" y="666"/>
                    <a:pt x="592" y="665"/>
                    <a:pt x="591" y="663"/>
                  </a:cubicBezTo>
                  <a:cubicBezTo>
                    <a:pt x="591" y="662"/>
                    <a:pt x="589" y="661"/>
                    <a:pt x="587" y="660"/>
                  </a:cubicBezTo>
                  <a:cubicBezTo>
                    <a:pt x="586" y="659"/>
                    <a:pt x="583" y="659"/>
                    <a:pt x="580" y="659"/>
                  </a:cubicBezTo>
                  <a:cubicBezTo>
                    <a:pt x="574" y="659"/>
                    <a:pt x="570" y="661"/>
                    <a:pt x="568" y="666"/>
                  </a:cubicBezTo>
                  <a:cubicBezTo>
                    <a:pt x="566" y="670"/>
                    <a:pt x="565" y="675"/>
                    <a:pt x="565" y="681"/>
                  </a:cubicBezTo>
                  <a:cubicBezTo>
                    <a:pt x="566" y="680"/>
                    <a:pt x="567" y="678"/>
                    <a:pt x="570" y="676"/>
                  </a:cubicBezTo>
                  <a:cubicBezTo>
                    <a:pt x="572" y="674"/>
                    <a:pt x="577" y="673"/>
                    <a:pt x="582" y="673"/>
                  </a:cubicBezTo>
                  <a:close/>
                  <a:moveTo>
                    <a:pt x="567" y="694"/>
                  </a:moveTo>
                  <a:cubicBezTo>
                    <a:pt x="567" y="704"/>
                    <a:pt x="571" y="709"/>
                    <a:pt x="580" y="709"/>
                  </a:cubicBezTo>
                  <a:cubicBezTo>
                    <a:pt x="589" y="709"/>
                    <a:pt x="594" y="704"/>
                    <a:pt x="594" y="694"/>
                  </a:cubicBezTo>
                  <a:cubicBezTo>
                    <a:pt x="594" y="689"/>
                    <a:pt x="593" y="685"/>
                    <a:pt x="590" y="682"/>
                  </a:cubicBezTo>
                  <a:cubicBezTo>
                    <a:pt x="588" y="680"/>
                    <a:pt x="585" y="678"/>
                    <a:pt x="580" y="678"/>
                  </a:cubicBezTo>
                  <a:cubicBezTo>
                    <a:pt x="571" y="678"/>
                    <a:pt x="567" y="683"/>
                    <a:pt x="567" y="694"/>
                  </a:cubicBezTo>
                  <a:close/>
                  <a:moveTo>
                    <a:pt x="777" y="510"/>
                  </a:moveTo>
                  <a:cubicBezTo>
                    <a:pt x="774" y="544"/>
                    <a:pt x="763" y="576"/>
                    <a:pt x="743" y="601"/>
                  </a:cubicBezTo>
                  <a:cubicBezTo>
                    <a:pt x="738" y="607"/>
                    <a:pt x="728" y="610"/>
                    <a:pt x="724" y="610"/>
                  </a:cubicBezTo>
                  <a:cubicBezTo>
                    <a:pt x="679" y="610"/>
                    <a:pt x="679" y="610"/>
                    <a:pt x="679" y="610"/>
                  </a:cubicBezTo>
                  <a:cubicBezTo>
                    <a:pt x="705" y="535"/>
                    <a:pt x="705" y="535"/>
                    <a:pt x="705" y="535"/>
                  </a:cubicBezTo>
                  <a:cubicBezTo>
                    <a:pt x="715" y="533"/>
                    <a:pt x="725" y="530"/>
                    <a:pt x="734" y="527"/>
                  </a:cubicBezTo>
                  <a:cubicBezTo>
                    <a:pt x="722" y="561"/>
                    <a:pt x="722" y="561"/>
                    <a:pt x="722" y="561"/>
                  </a:cubicBezTo>
                  <a:cubicBezTo>
                    <a:pt x="722" y="563"/>
                    <a:pt x="723" y="564"/>
                    <a:pt x="726" y="564"/>
                  </a:cubicBezTo>
                  <a:cubicBezTo>
                    <a:pt x="728" y="564"/>
                    <a:pt x="728" y="564"/>
                    <a:pt x="728" y="564"/>
                  </a:cubicBezTo>
                  <a:cubicBezTo>
                    <a:pt x="729" y="564"/>
                    <a:pt x="731" y="563"/>
                    <a:pt x="731" y="562"/>
                  </a:cubicBezTo>
                  <a:cubicBezTo>
                    <a:pt x="745" y="523"/>
                    <a:pt x="745" y="523"/>
                    <a:pt x="745" y="523"/>
                  </a:cubicBezTo>
                  <a:cubicBezTo>
                    <a:pt x="756" y="519"/>
                    <a:pt x="767" y="515"/>
                    <a:pt x="777" y="510"/>
                  </a:cubicBezTo>
                  <a:close/>
                  <a:moveTo>
                    <a:pt x="670" y="610"/>
                  </a:moveTo>
                  <a:cubicBezTo>
                    <a:pt x="646" y="610"/>
                    <a:pt x="646" y="610"/>
                    <a:pt x="646" y="610"/>
                  </a:cubicBezTo>
                  <a:cubicBezTo>
                    <a:pt x="643" y="591"/>
                    <a:pt x="643" y="591"/>
                    <a:pt x="643" y="591"/>
                  </a:cubicBezTo>
                  <a:cubicBezTo>
                    <a:pt x="636" y="610"/>
                    <a:pt x="636" y="610"/>
                    <a:pt x="636" y="610"/>
                  </a:cubicBezTo>
                  <a:cubicBezTo>
                    <a:pt x="609" y="610"/>
                    <a:pt x="609" y="610"/>
                    <a:pt x="609" y="610"/>
                  </a:cubicBezTo>
                  <a:cubicBezTo>
                    <a:pt x="618" y="590"/>
                    <a:pt x="625" y="569"/>
                    <a:pt x="631" y="548"/>
                  </a:cubicBezTo>
                  <a:cubicBezTo>
                    <a:pt x="639" y="547"/>
                    <a:pt x="647" y="546"/>
                    <a:pt x="655" y="545"/>
                  </a:cubicBezTo>
                  <a:cubicBezTo>
                    <a:pt x="659" y="566"/>
                    <a:pt x="659" y="566"/>
                    <a:pt x="659" y="566"/>
                  </a:cubicBezTo>
                  <a:cubicBezTo>
                    <a:pt x="668" y="543"/>
                    <a:pt x="668" y="543"/>
                    <a:pt x="668" y="543"/>
                  </a:cubicBezTo>
                  <a:cubicBezTo>
                    <a:pt x="677" y="542"/>
                    <a:pt x="686" y="540"/>
                    <a:pt x="695" y="538"/>
                  </a:cubicBezTo>
                  <a:cubicBezTo>
                    <a:pt x="670" y="610"/>
                    <a:pt x="670" y="610"/>
                    <a:pt x="670" y="610"/>
                  </a:cubicBezTo>
                  <a:close/>
                  <a:moveTo>
                    <a:pt x="583" y="261"/>
                  </a:moveTo>
                  <a:cubicBezTo>
                    <a:pt x="614" y="317"/>
                    <a:pt x="632" y="381"/>
                    <a:pt x="632" y="449"/>
                  </a:cubicBezTo>
                  <a:cubicBezTo>
                    <a:pt x="632" y="507"/>
                    <a:pt x="619" y="561"/>
                    <a:pt x="597" y="610"/>
                  </a:cubicBezTo>
                  <a:cubicBezTo>
                    <a:pt x="295" y="610"/>
                    <a:pt x="295" y="610"/>
                    <a:pt x="295" y="610"/>
                  </a:cubicBezTo>
                  <a:cubicBezTo>
                    <a:pt x="277" y="610"/>
                    <a:pt x="237" y="574"/>
                    <a:pt x="236" y="549"/>
                  </a:cubicBezTo>
                  <a:cubicBezTo>
                    <a:pt x="256" y="549"/>
                    <a:pt x="256" y="549"/>
                    <a:pt x="256" y="549"/>
                  </a:cubicBezTo>
                  <a:cubicBezTo>
                    <a:pt x="256" y="549"/>
                    <a:pt x="256" y="549"/>
                    <a:pt x="256" y="549"/>
                  </a:cubicBezTo>
                  <a:cubicBezTo>
                    <a:pt x="268" y="557"/>
                    <a:pt x="282" y="561"/>
                    <a:pt x="297" y="561"/>
                  </a:cubicBezTo>
                  <a:cubicBezTo>
                    <a:pt x="321" y="561"/>
                    <a:pt x="342" y="550"/>
                    <a:pt x="355" y="533"/>
                  </a:cubicBezTo>
                  <a:cubicBezTo>
                    <a:pt x="359" y="529"/>
                    <a:pt x="359" y="529"/>
                    <a:pt x="359" y="529"/>
                  </a:cubicBezTo>
                  <a:cubicBezTo>
                    <a:pt x="377" y="509"/>
                    <a:pt x="378" y="478"/>
                    <a:pt x="378" y="449"/>
                  </a:cubicBezTo>
                  <a:cubicBezTo>
                    <a:pt x="378" y="418"/>
                    <a:pt x="371" y="390"/>
                    <a:pt x="357" y="364"/>
                  </a:cubicBezTo>
                  <a:cubicBezTo>
                    <a:pt x="583" y="261"/>
                    <a:pt x="583" y="261"/>
                    <a:pt x="583" y="261"/>
                  </a:cubicBezTo>
                  <a:close/>
                  <a:moveTo>
                    <a:pt x="500" y="481"/>
                  </a:moveTo>
                  <a:cubicBezTo>
                    <a:pt x="525" y="481"/>
                    <a:pt x="525" y="481"/>
                    <a:pt x="525" y="481"/>
                  </a:cubicBezTo>
                  <a:cubicBezTo>
                    <a:pt x="525" y="481"/>
                    <a:pt x="525" y="481"/>
                    <a:pt x="525" y="481"/>
                  </a:cubicBezTo>
                  <a:cubicBezTo>
                    <a:pt x="525" y="491"/>
                    <a:pt x="525" y="491"/>
                    <a:pt x="525" y="491"/>
                  </a:cubicBezTo>
                  <a:cubicBezTo>
                    <a:pt x="500" y="491"/>
                    <a:pt x="500" y="491"/>
                    <a:pt x="500" y="491"/>
                  </a:cubicBezTo>
                  <a:cubicBezTo>
                    <a:pt x="500" y="491"/>
                    <a:pt x="500" y="491"/>
                    <a:pt x="500" y="491"/>
                  </a:cubicBezTo>
                  <a:cubicBezTo>
                    <a:pt x="481" y="491"/>
                    <a:pt x="481" y="491"/>
                    <a:pt x="481" y="491"/>
                  </a:cubicBezTo>
                  <a:cubicBezTo>
                    <a:pt x="481" y="491"/>
                    <a:pt x="481" y="491"/>
                    <a:pt x="481" y="491"/>
                  </a:cubicBezTo>
                  <a:cubicBezTo>
                    <a:pt x="481" y="481"/>
                    <a:pt x="481" y="481"/>
                    <a:pt x="481" y="481"/>
                  </a:cubicBezTo>
                  <a:cubicBezTo>
                    <a:pt x="500" y="481"/>
                    <a:pt x="500" y="481"/>
                    <a:pt x="500" y="481"/>
                  </a:cubicBezTo>
                  <a:close/>
                  <a:moveTo>
                    <a:pt x="503" y="371"/>
                  </a:moveTo>
                  <a:cubicBezTo>
                    <a:pt x="506" y="371"/>
                    <a:pt x="510" y="371"/>
                    <a:pt x="513" y="372"/>
                  </a:cubicBezTo>
                  <a:cubicBezTo>
                    <a:pt x="513" y="372"/>
                    <a:pt x="513" y="372"/>
                    <a:pt x="513" y="372"/>
                  </a:cubicBezTo>
                  <a:cubicBezTo>
                    <a:pt x="513" y="392"/>
                    <a:pt x="513" y="392"/>
                    <a:pt x="513" y="392"/>
                  </a:cubicBezTo>
                  <a:cubicBezTo>
                    <a:pt x="513" y="392"/>
                    <a:pt x="513" y="392"/>
                    <a:pt x="513" y="392"/>
                  </a:cubicBezTo>
                  <a:cubicBezTo>
                    <a:pt x="513" y="396"/>
                    <a:pt x="513" y="396"/>
                    <a:pt x="513" y="396"/>
                  </a:cubicBezTo>
                  <a:cubicBezTo>
                    <a:pt x="513" y="403"/>
                    <a:pt x="513" y="403"/>
                    <a:pt x="513" y="403"/>
                  </a:cubicBezTo>
                  <a:cubicBezTo>
                    <a:pt x="513" y="407"/>
                    <a:pt x="513" y="407"/>
                    <a:pt x="513" y="407"/>
                  </a:cubicBezTo>
                  <a:cubicBezTo>
                    <a:pt x="551" y="407"/>
                    <a:pt x="551" y="407"/>
                    <a:pt x="551" y="407"/>
                  </a:cubicBezTo>
                  <a:cubicBezTo>
                    <a:pt x="543" y="401"/>
                    <a:pt x="534" y="397"/>
                    <a:pt x="525" y="395"/>
                  </a:cubicBezTo>
                  <a:cubicBezTo>
                    <a:pt x="525" y="394"/>
                    <a:pt x="525" y="394"/>
                    <a:pt x="525" y="394"/>
                  </a:cubicBezTo>
                  <a:cubicBezTo>
                    <a:pt x="524" y="394"/>
                    <a:pt x="523" y="394"/>
                    <a:pt x="521" y="393"/>
                  </a:cubicBezTo>
                  <a:cubicBezTo>
                    <a:pt x="521" y="373"/>
                    <a:pt x="521" y="373"/>
                    <a:pt x="521" y="373"/>
                  </a:cubicBezTo>
                  <a:cubicBezTo>
                    <a:pt x="523" y="373"/>
                    <a:pt x="524" y="373"/>
                    <a:pt x="525" y="374"/>
                  </a:cubicBezTo>
                  <a:cubicBezTo>
                    <a:pt x="525" y="374"/>
                    <a:pt x="525" y="374"/>
                    <a:pt x="525" y="374"/>
                  </a:cubicBezTo>
                  <a:cubicBezTo>
                    <a:pt x="554" y="380"/>
                    <a:pt x="578" y="399"/>
                    <a:pt x="591" y="424"/>
                  </a:cubicBezTo>
                  <a:cubicBezTo>
                    <a:pt x="591" y="424"/>
                    <a:pt x="591" y="424"/>
                    <a:pt x="591" y="424"/>
                  </a:cubicBezTo>
                  <a:cubicBezTo>
                    <a:pt x="568" y="424"/>
                    <a:pt x="568" y="424"/>
                    <a:pt x="568" y="424"/>
                  </a:cubicBezTo>
                  <a:cubicBezTo>
                    <a:pt x="567" y="424"/>
                    <a:pt x="567" y="424"/>
                    <a:pt x="567" y="424"/>
                  </a:cubicBezTo>
                  <a:cubicBezTo>
                    <a:pt x="524" y="424"/>
                    <a:pt x="524" y="424"/>
                    <a:pt x="524" y="424"/>
                  </a:cubicBezTo>
                  <a:cubicBezTo>
                    <a:pt x="513" y="424"/>
                    <a:pt x="513" y="424"/>
                    <a:pt x="513" y="424"/>
                  </a:cubicBezTo>
                  <a:cubicBezTo>
                    <a:pt x="513" y="436"/>
                    <a:pt x="513" y="436"/>
                    <a:pt x="513" y="436"/>
                  </a:cubicBezTo>
                  <a:cubicBezTo>
                    <a:pt x="513" y="464"/>
                    <a:pt x="513" y="464"/>
                    <a:pt x="513" y="464"/>
                  </a:cubicBezTo>
                  <a:cubicBezTo>
                    <a:pt x="525" y="464"/>
                    <a:pt x="525" y="464"/>
                    <a:pt x="525" y="464"/>
                  </a:cubicBezTo>
                  <a:cubicBezTo>
                    <a:pt x="525" y="452"/>
                    <a:pt x="525" y="452"/>
                    <a:pt x="525" y="452"/>
                  </a:cubicBezTo>
                  <a:cubicBezTo>
                    <a:pt x="525" y="436"/>
                    <a:pt x="525" y="436"/>
                    <a:pt x="525" y="436"/>
                  </a:cubicBezTo>
                  <a:cubicBezTo>
                    <a:pt x="542" y="436"/>
                    <a:pt x="542" y="436"/>
                    <a:pt x="542" y="436"/>
                  </a:cubicBezTo>
                  <a:cubicBezTo>
                    <a:pt x="575" y="436"/>
                    <a:pt x="575" y="436"/>
                    <a:pt x="575" y="436"/>
                  </a:cubicBezTo>
                  <a:cubicBezTo>
                    <a:pt x="575" y="436"/>
                    <a:pt x="575" y="436"/>
                    <a:pt x="575" y="436"/>
                  </a:cubicBezTo>
                  <a:cubicBezTo>
                    <a:pt x="597" y="436"/>
                    <a:pt x="597" y="436"/>
                    <a:pt x="597" y="436"/>
                  </a:cubicBezTo>
                  <a:cubicBezTo>
                    <a:pt x="597" y="436"/>
                    <a:pt x="597" y="436"/>
                    <a:pt x="597" y="436"/>
                  </a:cubicBezTo>
                  <a:cubicBezTo>
                    <a:pt x="599" y="441"/>
                    <a:pt x="600" y="447"/>
                    <a:pt x="601" y="452"/>
                  </a:cubicBezTo>
                  <a:cubicBezTo>
                    <a:pt x="601" y="452"/>
                    <a:pt x="601" y="452"/>
                    <a:pt x="601" y="452"/>
                  </a:cubicBezTo>
                  <a:cubicBezTo>
                    <a:pt x="581" y="452"/>
                    <a:pt x="581" y="452"/>
                    <a:pt x="581" y="452"/>
                  </a:cubicBezTo>
                  <a:cubicBezTo>
                    <a:pt x="581" y="452"/>
                    <a:pt x="581" y="452"/>
                    <a:pt x="581" y="452"/>
                  </a:cubicBezTo>
                  <a:cubicBezTo>
                    <a:pt x="542" y="452"/>
                    <a:pt x="542" y="452"/>
                    <a:pt x="542" y="452"/>
                  </a:cubicBezTo>
                  <a:cubicBezTo>
                    <a:pt x="542" y="464"/>
                    <a:pt x="542" y="464"/>
                    <a:pt x="542" y="464"/>
                  </a:cubicBezTo>
                  <a:cubicBezTo>
                    <a:pt x="583" y="464"/>
                    <a:pt x="583" y="464"/>
                    <a:pt x="583" y="464"/>
                  </a:cubicBezTo>
                  <a:cubicBezTo>
                    <a:pt x="583" y="464"/>
                    <a:pt x="583" y="464"/>
                    <a:pt x="583" y="464"/>
                  </a:cubicBezTo>
                  <a:cubicBezTo>
                    <a:pt x="603" y="464"/>
                    <a:pt x="603" y="464"/>
                    <a:pt x="603" y="464"/>
                  </a:cubicBezTo>
                  <a:cubicBezTo>
                    <a:pt x="603" y="464"/>
                    <a:pt x="603" y="464"/>
                    <a:pt x="603" y="464"/>
                  </a:cubicBezTo>
                  <a:cubicBezTo>
                    <a:pt x="603" y="466"/>
                    <a:pt x="603" y="469"/>
                    <a:pt x="603" y="471"/>
                  </a:cubicBezTo>
                  <a:cubicBezTo>
                    <a:pt x="603" y="475"/>
                    <a:pt x="603" y="478"/>
                    <a:pt x="603" y="482"/>
                  </a:cubicBezTo>
                  <a:cubicBezTo>
                    <a:pt x="603" y="482"/>
                    <a:pt x="603" y="482"/>
                    <a:pt x="603" y="482"/>
                  </a:cubicBezTo>
                  <a:cubicBezTo>
                    <a:pt x="602" y="485"/>
                    <a:pt x="602" y="488"/>
                    <a:pt x="601" y="492"/>
                  </a:cubicBezTo>
                  <a:cubicBezTo>
                    <a:pt x="601" y="492"/>
                    <a:pt x="601" y="492"/>
                    <a:pt x="601" y="492"/>
                  </a:cubicBezTo>
                  <a:cubicBezTo>
                    <a:pt x="601" y="492"/>
                    <a:pt x="601" y="493"/>
                    <a:pt x="601" y="494"/>
                  </a:cubicBezTo>
                  <a:cubicBezTo>
                    <a:pt x="601" y="494"/>
                    <a:pt x="601" y="494"/>
                    <a:pt x="601" y="494"/>
                  </a:cubicBezTo>
                  <a:cubicBezTo>
                    <a:pt x="600" y="495"/>
                    <a:pt x="600" y="496"/>
                    <a:pt x="600" y="496"/>
                  </a:cubicBezTo>
                  <a:cubicBezTo>
                    <a:pt x="600" y="497"/>
                    <a:pt x="600" y="497"/>
                    <a:pt x="600" y="497"/>
                  </a:cubicBezTo>
                  <a:cubicBezTo>
                    <a:pt x="599" y="500"/>
                    <a:pt x="598" y="503"/>
                    <a:pt x="597" y="506"/>
                  </a:cubicBezTo>
                  <a:cubicBezTo>
                    <a:pt x="597" y="506"/>
                    <a:pt x="597" y="506"/>
                    <a:pt x="597" y="506"/>
                  </a:cubicBezTo>
                  <a:cubicBezTo>
                    <a:pt x="597" y="507"/>
                    <a:pt x="597" y="507"/>
                    <a:pt x="596" y="508"/>
                  </a:cubicBezTo>
                  <a:cubicBezTo>
                    <a:pt x="596" y="508"/>
                    <a:pt x="596" y="508"/>
                    <a:pt x="596" y="508"/>
                  </a:cubicBezTo>
                  <a:cubicBezTo>
                    <a:pt x="596" y="509"/>
                    <a:pt x="596" y="510"/>
                    <a:pt x="595" y="510"/>
                  </a:cubicBezTo>
                  <a:cubicBezTo>
                    <a:pt x="595" y="511"/>
                    <a:pt x="595" y="511"/>
                    <a:pt x="595" y="511"/>
                  </a:cubicBezTo>
                  <a:cubicBezTo>
                    <a:pt x="595" y="511"/>
                    <a:pt x="595" y="512"/>
                    <a:pt x="594" y="512"/>
                  </a:cubicBezTo>
                  <a:cubicBezTo>
                    <a:pt x="594" y="513"/>
                    <a:pt x="594" y="513"/>
                    <a:pt x="594" y="513"/>
                  </a:cubicBezTo>
                  <a:cubicBezTo>
                    <a:pt x="594" y="513"/>
                    <a:pt x="594" y="514"/>
                    <a:pt x="593" y="515"/>
                  </a:cubicBezTo>
                  <a:cubicBezTo>
                    <a:pt x="593" y="515"/>
                    <a:pt x="593" y="515"/>
                    <a:pt x="593" y="515"/>
                  </a:cubicBezTo>
                  <a:cubicBezTo>
                    <a:pt x="593" y="516"/>
                    <a:pt x="592" y="518"/>
                    <a:pt x="591" y="519"/>
                  </a:cubicBezTo>
                  <a:cubicBezTo>
                    <a:pt x="591" y="520"/>
                    <a:pt x="591" y="520"/>
                    <a:pt x="591" y="520"/>
                  </a:cubicBezTo>
                  <a:cubicBezTo>
                    <a:pt x="591" y="520"/>
                    <a:pt x="590" y="521"/>
                    <a:pt x="590" y="521"/>
                  </a:cubicBezTo>
                  <a:cubicBezTo>
                    <a:pt x="590" y="522"/>
                    <a:pt x="590" y="522"/>
                    <a:pt x="590" y="522"/>
                  </a:cubicBezTo>
                  <a:cubicBezTo>
                    <a:pt x="589" y="522"/>
                    <a:pt x="589" y="523"/>
                    <a:pt x="589" y="523"/>
                  </a:cubicBezTo>
                  <a:cubicBezTo>
                    <a:pt x="588" y="524"/>
                    <a:pt x="588" y="524"/>
                    <a:pt x="588" y="524"/>
                  </a:cubicBezTo>
                  <a:cubicBezTo>
                    <a:pt x="588" y="524"/>
                    <a:pt x="588" y="525"/>
                    <a:pt x="588" y="525"/>
                  </a:cubicBezTo>
                  <a:cubicBezTo>
                    <a:pt x="587" y="526"/>
                    <a:pt x="587" y="526"/>
                    <a:pt x="587" y="526"/>
                  </a:cubicBezTo>
                  <a:cubicBezTo>
                    <a:pt x="587" y="526"/>
                    <a:pt x="587" y="526"/>
                    <a:pt x="586" y="527"/>
                  </a:cubicBezTo>
                  <a:cubicBezTo>
                    <a:pt x="586" y="527"/>
                    <a:pt x="586" y="527"/>
                    <a:pt x="586" y="528"/>
                  </a:cubicBezTo>
                  <a:cubicBezTo>
                    <a:pt x="586" y="528"/>
                    <a:pt x="585" y="529"/>
                    <a:pt x="585" y="529"/>
                  </a:cubicBezTo>
                  <a:cubicBezTo>
                    <a:pt x="585" y="530"/>
                    <a:pt x="585" y="530"/>
                    <a:pt x="585" y="530"/>
                  </a:cubicBezTo>
                  <a:cubicBezTo>
                    <a:pt x="584" y="530"/>
                    <a:pt x="584" y="531"/>
                    <a:pt x="583" y="531"/>
                  </a:cubicBezTo>
                  <a:cubicBezTo>
                    <a:pt x="583" y="531"/>
                    <a:pt x="583" y="532"/>
                    <a:pt x="583" y="532"/>
                  </a:cubicBezTo>
                  <a:cubicBezTo>
                    <a:pt x="583" y="532"/>
                    <a:pt x="582" y="533"/>
                    <a:pt x="582" y="533"/>
                  </a:cubicBezTo>
                  <a:cubicBezTo>
                    <a:pt x="581" y="534"/>
                    <a:pt x="581" y="534"/>
                    <a:pt x="581" y="534"/>
                  </a:cubicBezTo>
                  <a:cubicBezTo>
                    <a:pt x="581" y="534"/>
                    <a:pt x="581" y="534"/>
                    <a:pt x="581" y="535"/>
                  </a:cubicBezTo>
                  <a:cubicBezTo>
                    <a:pt x="580" y="536"/>
                    <a:pt x="580" y="536"/>
                    <a:pt x="580" y="536"/>
                  </a:cubicBezTo>
                  <a:cubicBezTo>
                    <a:pt x="580" y="536"/>
                    <a:pt x="579" y="536"/>
                    <a:pt x="579" y="537"/>
                  </a:cubicBezTo>
                  <a:cubicBezTo>
                    <a:pt x="579" y="537"/>
                    <a:pt x="579" y="537"/>
                    <a:pt x="578" y="537"/>
                  </a:cubicBezTo>
                  <a:cubicBezTo>
                    <a:pt x="578" y="538"/>
                    <a:pt x="578" y="538"/>
                    <a:pt x="578" y="538"/>
                  </a:cubicBezTo>
                  <a:cubicBezTo>
                    <a:pt x="577" y="538"/>
                    <a:pt x="577" y="539"/>
                    <a:pt x="577" y="539"/>
                  </a:cubicBezTo>
                  <a:cubicBezTo>
                    <a:pt x="577" y="539"/>
                    <a:pt x="577" y="539"/>
                    <a:pt x="577" y="539"/>
                  </a:cubicBezTo>
                  <a:cubicBezTo>
                    <a:pt x="575" y="541"/>
                    <a:pt x="574" y="542"/>
                    <a:pt x="573" y="543"/>
                  </a:cubicBezTo>
                  <a:cubicBezTo>
                    <a:pt x="572" y="544"/>
                    <a:pt x="572" y="544"/>
                    <a:pt x="572" y="544"/>
                  </a:cubicBezTo>
                  <a:cubicBezTo>
                    <a:pt x="572" y="544"/>
                    <a:pt x="572" y="544"/>
                    <a:pt x="571" y="545"/>
                  </a:cubicBezTo>
                  <a:cubicBezTo>
                    <a:pt x="571" y="545"/>
                    <a:pt x="571" y="545"/>
                    <a:pt x="571" y="545"/>
                  </a:cubicBezTo>
                  <a:cubicBezTo>
                    <a:pt x="571" y="545"/>
                    <a:pt x="570" y="546"/>
                    <a:pt x="570" y="546"/>
                  </a:cubicBezTo>
                  <a:cubicBezTo>
                    <a:pt x="569" y="547"/>
                    <a:pt x="569" y="547"/>
                    <a:pt x="569" y="547"/>
                  </a:cubicBezTo>
                  <a:cubicBezTo>
                    <a:pt x="569" y="547"/>
                    <a:pt x="568" y="547"/>
                    <a:pt x="568" y="548"/>
                  </a:cubicBezTo>
                  <a:cubicBezTo>
                    <a:pt x="568" y="548"/>
                    <a:pt x="568" y="548"/>
                    <a:pt x="568" y="548"/>
                  </a:cubicBezTo>
                  <a:cubicBezTo>
                    <a:pt x="567" y="548"/>
                    <a:pt x="567" y="549"/>
                    <a:pt x="566" y="549"/>
                  </a:cubicBezTo>
                  <a:cubicBezTo>
                    <a:pt x="566" y="549"/>
                    <a:pt x="566" y="549"/>
                    <a:pt x="566" y="549"/>
                  </a:cubicBezTo>
                  <a:cubicBezTo>
                    <a:pt x="565" y="550"/>
                    <a:pt x="563" y="552"/>
                    <a:pt x="562" y="553"/>
                  </a:cubicBezTo>
                  <a:cubicBezTo>
                    <a:pt x="561" y="553"/>
                    <a:pt x="561" y="553"/>
                    <a:pt x="561" y="553"/>
                  </a:cubicBezTo>
                  <a:cubicBezTo>
                    <a:pt x="561" y="553"/>
                    <a:pt x="561" y="553"/>
                    <a:pt x="560" y="554"/>
                  </a:cubicBezTo>
                  <a:cubicBezTo>
                    <a:pt x="560" y="554"/>
                    <a:pt x="560" y="554"/>
                    <a:pt x="560" y="554"/>
                  </a:cubicBezTo>
                  <a:cubicBezTo>
                    <a:pt x="559" y="554"/>
                    <a:pt x="559" y="555"/>
                    <a:pt x="558" y="555"/>
                  </a:cubicBezTo>
                  <a:cubicBezTo>
                    <a:pt x="558" y="555"/>
                    <a:pt x="558" y="555"/>
                    <a:pt x="558" y="555"/>
                  </a:cubicBezTo>
                  <a:cubicBezTo>
                    <a:pt x="557" y="556"/>
                    <a:pt x="557" y="556"/>
                    <a:pt x="557" y="556"/>
                  </a:cubicBezTo>
                  <a:cubicBezTo>
                    <a:pt x="556" y="557"/>
                    <a:pt x="556" y="557"/>
                    <a:pt x="556" y="557"/>
                  </a:cubicBezTo>
                  <a:cubicBezTo>
                    <a:pt x="555" y="557"/>
                    <a:pt x="555" y="557"/>
                    <a:pt x="555" y="557"/>
                  </a:cubicBezTo>
                  <a:cubicBezTo>
                    <a:pt x="554" y="558"/>
                    <a:pt x="554" y="558"/>
                    <a:pt x="554" y="558"/>
                  </a:cubicBezTo>
                  <a:cubicBezTo>
                    <a:pt x="552" y="559"/>
                    <a:pt x="551" y="559"/>
                    <a:pt x="549" y="560"/>
                  </a:cubicBezTo>
                  <a:cubicBezTo>
                    <a:pt x="549" y="561"/>
                    <a:pt x="549" y="561"/>
                    <a:pt x="549" y="561"/>
                  </a:cubicBezTo>
                  <a:cubicBezTo>
                    <a:pt x="548" y="561"/>
                    <a:pt x="548" y="561"/>
                    <a:pt x="547" y="561"/>
                  </a:cubicBezTo>
                  <a:cubicBezTo>
                    <a:pt x="547" y="561"/>
                    <a:pt x="547" y="561"/>
                    <a:pt x="547" y="561"/>
                  </a:cubicBezTo>
                  <a:cubicBezTo>
                    <a:pt x="547" y="562"/>
                    <a:pt x="546" y="562"/>
                    <a:pt x="546" y="562"/>
                  </a:cubicBezTo>
                  <a:cubicBezTo>
                    <a:pt x="545" y="562"/>
                    <a:pt x="545" y="562"/>
                    <a:pt x="545" y="562"/>
                  </a:cubicBezTo>
                  <a:cubicBezTo>
                    <a:pt x="544" y="563"/>
                    <a:pt x="544" y="563"/>
                    <a:pt x="544" y="563"/>
                  </a:cubicBezTo>
                  <a:cubicBezTo>
                    <a:pt x="543" y="563"/>
                    <a:pt x="543" y="563"/>
                    <a:pt x="543" y="563"/>
                  </a:cubicBezTo>
                  <a:cubicBezTo>
                    <a:pt x="543" y="564"/>
                    <a:pt x="542" y="564"/>
                    <a:pt x="542" y="564"/>
                  </a:cubicBezTo>
                  <a:cubicBezTo>
                    <a:pt x="541" y="564"/>
                    <a:pt x="541" y="564"/>
                    <a:pt x="541" y="564"/>
                  </a:cubicBezTo>
                  <a:cubicBezTo>
                    <a:pt x="540" y="564"/>
                    <a:pt x="540" y="565"/>
                    <a:pt x="539" y="565"/>
                  </a:cubicBezTo>
                  <a:cubicBezTo>
                    <a:pt x="539" y="565"/>
                    <a:pt x="539" y="565"/>
                    <a:pt x="539" y="565"/>
                  </a:cubicBezTo>
                  <a:cubicBezTo>
                    <a:pt x="538" y="566"/>
                    <a:pt x="536" y="566"/>
                    <a:pt x="534" y="567"/>
                  </a:cubicBezTo>
                  <a:cubicBezTo>
                    <a:pt x="534" y="567"/>
                    <a:pt x="534" y="567"/>
                    <a:pt x="533" y="567"/>
                  </a:cubicBezTo>
                  <a:cubicBezTo>
                    <a:pt x="533" y="567"/>
                    <a:pt x="532" y="567"/>
                    <a:pt x="532" y="567"/>
                  </a:cubicBezTo>
                  <a:cubicBezTo>
                    <a:pt x="531" y="568"/>
                    <a:pt x="531" y="568"/>
                    <a:pt x="531" y="568"/>
                  </a:cubicBezTo>
                  <a:cubicBezTo>
                    <a:pt x="531" y="568"/>
                    <a:pt x="530" y="568"/>
                    <a:pt x="530" y="568"/>
                  </a:cubicBezTo>
                  <a:cubicBezTo>
                    <a:pt x="529" y="568"/>
                    <a:pt x="529" y="568"/>
                    <a:pt x="529" y="568"/>
                  </a:cubicBezTo>
                  <a:cubicBezTo>
                    <a:pt x="528" y="568"/>
                    <a:pt x="528" y="568"/>
                    <a:pt x="528" y="569"/>
                  </a:cubicBezTo>
                  <a:cubicBezTo>
                    <a:pt x="527" y="569"/>
                    <a:pt x="527" y="569"/>
                    <a:pt x="526" y="569"/>
                  </a:cubicBezTo>
                  <a:cubicBezTo>
                    <a:pt x="526" y="569"/>
                    <a:pt x="526" y="569"/>
                    <a:pt x="525" y="569"/>
                  </a:cubicBezTo>
                  <a:cubicBezTo>
                    <a:pt x="525" y="569"/>
                    <a:pt x="525" y="569"/>
                    <a:pt x="525" y="569"/>
                  </a:cubicBezTo>
                  <a:cubicBezTo>
                    <a:pt x="525" y="569"/>
                    <a:pt x="525" y="569"/>
                    <a:pt x="525" y="569"/>
                  </a:cubicBezTo>
                  <a:cubicBezTo>
                    <a:pt x="524" y="569"/>
                    <a:pt x="523" y="570"/>
                    <a:pt x="521" y="570"/>
                  </a:cubicBezTo>
                  <a:cubicBezTo>
                    <a:pt x="521" y="550"/>
                    <a:pt x="521" y="550"/>
                    <a:pt x="521" y="550"/>
                  </a:cubicBezTo>
                  <a:cubicBezTo>
                    <a:pt x="523" y="549"/>
                    <a:pt x="524" y="549"/>
                    <a:pt x="525" y="549"/>
                  </a:cubicBezTo>
                  <a:cubicBezTo>
                    <a:pt x="525" y="548"/>
                    <a:pt x="525" y="548"/>
                    <a:pt x="525" y="548"/>
                  </a:cubicBezTo>
                  <a:cubicBezTo>
                    <a:pt x="556" y="540"/>
                    <a:pt x="579" y="513"/>
                    <a:pt x="583" y="481"/>
                  </a:cubicBezTo>
                  <a:cubicBezTo>
                    <a:pt x="542" y="481"/>
                    <a:pt x="542" y="481"/>
                    <a:pt x="542" y="481"/>
                  </a:cubicBezTo>
                  <a:cubicBezTo>
                    <a:pt x="542" y="491"/>
                    <a:pt x="542" y="491"/>
                    <a:pt x="542" y="491"/>
                  </a:cubicBezTo>
                  <a:cubicBezTo>
                    <a:pt x="568" y="491"/>
                    <a:pt x="568" y="491"/>
                    <a:pt x="568" y="491"/>
                  </a:cubicBezTo>
                  <a:cubicBezTo>
                    <a:pt x="566" y="497"/>
                    <a:pt x="563" y="503"/>
                    <a:pt x="559" y="509"/>
                  </a:cubicBezTo>
                  <a:cubicBezTo>
                    <a:pt x="513" y="509"/>
                    <a:pt x="513" y="509"/>
                    <a:pt x="513" y="509"/>
                  </a:cubicBezTo>
                  <a:cubicBezTo>
                    <a:pt x="513" y="518"/>
                    <a:pt x="513" y="518"/>
                    <a:pt x="513" y="518"/>
                  </a:cubicBezTo>
                  <a:cubicBezTo>
                    <a:pt x="550" y="518"/>
                    <a:pt x="550" y="518"/>
                    <a:pt x="550" y="518"/>
                  </a:cubicBezTo>
                  <a:cubicBezTo>
                    <a:pt x="540" y="528"/>
                    <a:pt x="528" y="535"/>
                    <a:pt x="513" y="537"/>
                  </a:cubicBezTo>
                  <a:cubicBezTo>
                    <a:pt x="513" y="539"/>
                    <a:pt x="513" y="539"/>
                    <a:pt x="513" y="539"/>
                  </a:cubicBezTo>
                  <a:cubicBezTo>
                    <a:pt x="513" y="548"/>
                    <a:pt x="513" y="548"/>
                    <a:pt x="513" y="548"/>
                  </a:cubicBezTo>
                  <a:cubicBezTo>
                    <a:pt x="513" y="551"/>
                    <a:pt x="513" y="551"/>
                    <a:pt x="513" y="551"/>
                  </a:cubicBezTo>
                  <a:cubicBezTo>
                    <a:pt x="513" y="551"/>
                    <a:pt x="513" y="551"/>
                    <a:pt x="513" y="551"/>
                  </a:cubicBezTo>
                  <a:cubicBezTo>
                    <a:pt x="513" y="571"/>
                    <a:pt x="513" y="571"/>
                    <a:pt x="513" y="571"/>
                  </a:cubicBezTo>
                  <a:cubicBezTo>
                    <a:pt x="513" y="571"/>
                    <a:pt x="513" y="571"/>
                    <a:pt x="513" y="571"/>
                  </a:cubicBezTo>
                  <a:cubicBezTo>
                    <a:pt x="510" y="571"/>
                    <a:pt x="506" y="572"/>
                    <a:pt x="503" y="572"/>
                  </a:cubicBezTo>
                  <a:cubicBezTo>
                    <a:pt x="500" y="572"/>
                    <a:pt x="496" y="571"/>
                    <a:pt x="493" y="571"/>
                  </a:cubicBezTo>
                  <a:cubicBezTo>
                    <a:pt x="493" y="571"/>
                    <a:pt x="493" y="571"/>
                    <a:pt x="493" y="571"/>
                  </a:cubicBezTo>
                  <a:cubicBezTo>
                    <a:pt x="493" y="551"/>
                    <a:pt x="493" y="551"/>
                    <a:pt x="493" y="551"/>
                  </a:cubicBezTo>
                  <a:cubicBezTo>
                    <a:pt x="493" y="551"/>
                    <a:pt x="493" y="551"/>
                    <a:pt x="493" y="551"/>
                  </a:cubicBezTo>
                  <a:cubicBezTo>
                    <a:pt x="493" y="548"/>
                    <a:pt x="493" y="548"/>
                    <a:pt x="493" y="548"/>
                  </a:cubicBezTo>
                  <a:cubicBezTo>
                    <a:pt x="493" y="544"/>
                    <a:pt x="493" y="544"/>
                    <a:pt x="493" y="544"/>
                  </a:cubicBezTo>
                  <a:cubicBezTo>
                    <a:pt x="493" y="537"/>
                    <a:pt x="493" y="537"/>
                    <a:pt x="493" y="537"/>
                  </a:cubicBezTo>
                  <a:cubicBezTo>
                    <a:pt x="478" y="535"/>
                    <a:pt x="465" y="528"/>
                    <a:pt x="455" y="518"/>
                  </a:cubicBezTo>
                  <a:cubicBezTo>
                    <a:pt x="493" y="518"/>
                    <a:pt x="493" y="518"/>
                    <a:pt x="493" y="518"/>
                  </a:cubicBezTo>
                  <a:cubicBezTo>
                    <a:pt x="493" y="509"/>
                    <a:pt x="493" y="509"/>
                    <a:pt x="493" y="509"/>
                  </a:cubicBezTo>
                  <a:cubicBezTo>
                    <a:pt x="447" y="509"/>
                    <a:pt x="447" y="509"/>
                    <a:pt x="447" y="509"/>
                  </a:cubicBezTo>
                  <a:cubicBezTo>
                    <a:pt x="443" y="503"/>
                    <a:pt x="440" y="497"/>
                    <a:pt x="438" y="491"/>
                  </a:cubicBezTo>
                  <a:cubicBezTo>
                    <a:pt x="464" y="491"/>
                    <a:pt x="464" y="491"/>
                    <a:pt x="464" y="491"/>
                  </a:cubicBezTo>
                  <a:cubicBezTo>
                    <a:pt x="464" y="481"/>
                    <a:pt x="464" y="481"/>
                    <a:pt x="464" y="481"/>
                  </a:cubicBezTo>
                  <a:cubicBezTo>
                    <a:pt x="424" y="481"/>
                    <a:pt x="424" y="481"/>
                    <a:pt x="424" y="481"/>
                  </a:cubicBezTo>
                  <a:cubicBezTo>
                    <a:pt x="427" y="513"/>
                    <a:pt x="450" y="540"/>
                    <a:pt x="481" y="548"/>
                  </a:cubicBezTo>
                  <a:cubicBezTo>
                    <a:pt x="481" y="549"/>
                    <a:pt x="481" y="549"/>
                    <a:pt x="481" y="549"/>
                  </a:cubicBezTo>
                  <a:cubicBezTo>
                    <a:pt x="482" y="549"/>
                    <a:pt x="484" y="549"/>
                    <a:pt x="485" y="550"/>
                  </a:cubicBezTo>
                  <a:cubicBezTo>
                    <a:pt x="485" y="570"/>
                    <a:pt x="485" y="570"/>
                    <a:pt x="485" y="570"/>
                  </a:cubicBezTo>
                  <a:cubicBezTo>
                    <a:pt x="484" y="570"/>
                    <a:pt x="482" y="569"/>
                    <a:pt x="481" y="569"/>
                  </a:cubicBezTo>
                  <a:cubicBezTo>
                    <a:pt x="481" y="569"/>
                    <a:pt x="481" y="569"/>
                    <a:pt x="481" y="569"/>
                  </a:cubicBezTo>
                  <a:cubicBezTo>
                    <a:pt x="480" y="569"/>
                    <a:pt x="479" y="569"/>
                    <a:pt x="478" y="568"/>
                  </a:cubicBezTo>
                  <a:cubicBezTo>
                    <a:pt x="478" y="568"/>
                    <a:pt x="478" y="568"/>
                    <a:pt x="478" y="568"/>
                  </a:cubicBezTo>
                  <a:cubicBezTo>
                    <a:pt x="477" y="568"/>
                    <a:pt x="476" y="568"/>
                    <a:pt x="476" y="568"/>
                  </a:cubicBezTo>
                  <a:cubicBezTo>
                    <a:pt x="476" y="568"/>
                    <a:pt x="476" y="568"/>
                    <a:pt x="476" y="568"/>
                  </a:cubicBezTo>
                  <a:cubicBezTo>
                    <a:pt x="475" y="568"/>
                    <a:pt x="474" y="567"/>
                    <a:pt x="473" y="567"/>
                  </a:cubicBezTo>
                  <a:cubicBezTo>
                    <a:pt x="473" y="567"/>
                    <a:pt x="473" y="567"/>
                    <a:pt x="473" y="567"/>
                  </a:cubicBezTo>
                  <a:cubicBezTo>
                    <a:pt x="470" y="566"/>
                    <a:pt x="467" y="565"/>
                    <a:pt x="464" y="564"/>
                  </a:cubicBezTo>
                  <a:cubicBezTo>
                    <a:pt x="464" y="564"/>
                    <a:pt x="464" y="564"/>
                    <a:pt x="464" y="564"/>
                  </a:cubicBezTo>
                  <a:cubicBezTo>
                    <a:pt x="428" y="549"/>
                    <a:pt x="403" y="513"/>
                    <a:pt x="403" y="471"/>
                  </a:cubicBezTo>
                  <a:cubicBezTo>
                    <a:pt x="403" y="469"/>
                    <a:pt x="403" y="466"/>
                    <a:pt x="403" y="464"/>
                  </a:cubicBezTo>
                  <a:cubicBezTo>
                    <a:pt x="403" y="464"/>
                    <a:pt x="403" y="464"/>
                    <a:pt x="403" y="464"/>
                  </a:cubicBezTo>
                  <a:cubicBezTo>
                    <a:pt x="423" y="464"/>
                    <a:pt x="423" y="464"/>
                    <a:pt x="423" y="464"/>
                  </a:cubicBezTo>
                  <a:cubicBezTo>
                    <a:pt x="423" y="464"/>
                    <a:pt x="423" y="464"/>
                    <a:pt x="423" y="464"/>
                  </a:cubicBezTo>
                  <a:cubicBezTo>
                    <a:pt x="464" y="464"/>
                    <a:pt x="464" y="464"/>
                    <a:pt x="464" y="464"/>
                  </a:cubicBezTo>
                  <a:cubicBezTo>
                    <a:pt x="464" y="452"/>
                    <a:pt x="464" y="452"/>
                    <a:pt x="464" y="452"/>
                  </a:cubicBezTo>
                  <a:cubicBezTo>
                    <a:pt x="425" y="452"/>
                    <a:pt x="425" y="452"/>
                    <a:pt x="425" y="452"/>
                  </a:cubicBezTo>
                  <a:cubicBezTo>
                    <a:pt x="425" y="452"/>
                    <a:pt x="425" y="452"/>
                    <a:pt x="425" y="452"/>
                  </a:cubicBezTo>
                  <a:cubicBezTo>
                    <a:pt x="405" y="452"/>
                    <a:pt x="405" y="452"/>
                    <a:pt x="405" y="452"/>
                  </a:cubicBezTo>
                  <a:cubicBezTo>
                    <a:pt x="405" y="452"/>
                    <a:pt x="405" y="452"/>
                    <a:pt x="405" y="452"/>
                  </a:cubicBezTo>
                  <a:cubicBezTo>
                    <a:pt x="406" y="447"/>
                    <a:pt x="407" y="441"/>
                    <a:pt x="410" y="436"/>
                  </a:cubicBezTo>
                  <a:cubicBezTo>
                    <a:pt x="410" y="436"/>
                    <a:pt x="410" y="436"/>
                    <a:pt x="410" y="436"/>
                  </a:cubicBezTo>
                  <a:cubicBezTo>
                    <a:pt x="431" y="436"/>
                    <a:pt x="431" y="436"/>
                    <a:pt x="431" y="436"/>
                  </a:cubicBezTo>
                  <a:cubicBezTo>
                    <a:pt x="432" y="436"/>
                    <a:pt x="432" y="436"/>
                    <a:pt x="432" y="436"/>
                  </a:cubicBezTo>
                  <a:cubicBezTo>
                    <a:pt x="464" y="436"/>
                    <a:pt x="464" y="436"/>
                    <a:pt x="464" y="436"/>
                  </a:cubicBezTo>
                  <a:cubicBezTo>
                    <a:pt x="479" y="436"/>
                    <a:pt x="479" y="436"/>
                    <a:pt x="479" y="436"/>
                  </a:cubicBezTo>
                  <a:cubicBezTo>
                    <a:pt x="481" y="436"/>
                    <a:pt x="481" y="436"/>
                    <a:pt x="481" y="436"/>
                  </a:cubicBezTo>
                  <a:cubicBezTo>
                    <a:pt x="481" y="452"/>
                    <a:pt x="481" y="452"/>
                    <a:pt x="481" y="452"/>
                  </a:cubicBezTo>
                  <a:cubicBezTo>
                    <a:pt x="481" y="464"/>
                    <a:pt x="481" y="464"/>
                    <a:pt x="481" y="464"/>
                  </a:cubicBezTo>
                  <a:cubicBezTo>
                    <a:pt x="493" y="464"/>
                    <a:pt x="493" y="464"/>
                    <a:pt x="493" y="464"/>
                  </a:cubicBezTo>
                  <a:cubicBezTo>
                    <a:pt x="493" y="436"/>
                    <a:pt x="493" y="436"/>
                    <a:pt x="493" y="436"/>
                  </a:cubicBezTo>
                  <a:cubicBezTo>
                    <a:pt x="493" y="424"/>
                    <a:pt x="493" y="424"/>
                    <a:pt x="493" y="424"/>
                  </a:cubicBezTo>
                  <a:cubicBezTo>
                    <a:pt x="479" y="424"/>
                    <a:pt x="479" y="424"/>
                    <a:pt x="479" y="424"/>
                  </a:cubicBezTo>
                  <a:cubicBezTo>
                    <a:pt x="439" y="424"/>
                    <a:pt x="439" y="424"/>
                    <a:pt x="439" y="424"/>
                  </a:cubicBezTo>
                  <a:cubicBezTo>
                    <a:pt x="439" y="424"/>
                    <a:pt x="439" y="424"/>
                    <a:pt x="439" y="424"/>
                  </a:cubicBezTo>
                  <a:cubicBezTo>
                    <a:pt x="415" y="424"/>
                    <a:pt x="415" y="424"/>
                    <a:pt x="415" y="424"/>
                  </a:cubicBezTo>
                  <a:cubicBezTo>
                    <a:pt x="415" y="424"/>
                    <a:pt x="415" y="424"/>
                    <a:pt x="415" y="424"/>
                  </a:cubicBezTo>
                  <a:cubicBezTo>
                    <a:pt x="428" y="399"/>
                    <a:pt x="452" y="380"/>
                    <a:pt x="481" y="374"/>
                  </a:cubicBezTo>
                  <a:cubicBezTo>
                    <a:pt x="481" y="374"/>
                    <a:pt x="481" y="374"/>
                    <a:pt x="481" y="374"/>
                  </a:cubicBezTo>
                  <a:cubicBezTo>
                    <a:pt x="482" y="373"/>
                    <a:pt x="484" y="373"/>
                    <a:pt x="485" y="373"/>
                  </a:cubicBezTo>
                  <a:cubicBezTo>
                    <a:pt x="485" y="393"/>
                    <a:pt x="485" y="393"/>
                    <a:pt x="485" y="393"/>
                  </a:cubicBezTo>
                  <a:cubicBezTo>
                    <a:pt x="484" y="394"/>
                    <a:pt x="482" y="394"/>
                    <a:pt x="481" y="394"/>
                  </a:cubicBezTo>
                  <a:cubicBezTo>
                    <a:pt x="481" y="395"/>
                    <a:pt x="481" y="395"/>
                    <a:pt x="481" y="395"/>
                  </a:cubicBezTo>
                  <a:cubicBezTo>
                    <a:pt x="472" y="397"/>
                    <a:pt x="463" y="401"/>
                    <a:pt x="456" y="407"/>
                  </a:cubicBezTo>
                  <a:cubicBezTo>
                    <a:pt x="493" y="407"/>
                    <a:pt x="493" y="407"/>
                    <a:pt x="493" y="407"/>
                  </a:cubicBezTo>
                  <a:cubicBezTo>
                    <a:pt x="493" y="401"/>
                    <a:pt x="493" y="401"/>
                    <a:pt x="493" y="401"/>
                  </a:cubicBezTo>
                  <a:cubicBezTo>
                    <a:pt x="493" y="396"/>
                    <a:pt x="493" y="396"/>
                    <a:pt x="493" y="396"/>
                  </a:cubicBezTo>
                  <a:cubicBezTo>
                    <a:pt x="493" y="392"/>
                    <a:pt x="493" y="392"/>
                    <a:pt x="493" y="392"/>
                  </a:cubicBezTo>
                  <a:cubicBezTo>
                    <a:pt x="493" y="392"/>
                    <a:pt x="493" y="392"/>
                    <a:pt x="493" y="392"/>
                  </a:cubicBezTo>
                  <a:cubicBezTo>
                    <a:pt x="493" y="372"/>
                    <a:pt x="493" y="372"/>
                    <a:pt x="493" y="372"/>
                  </a:cubicBezTo>
                  <a:cubicBezTo>
                    <a:pt x="493" y="372"/>
                    <a:pt x="493" y="372"/>
                    <a:pt x="493" y="372"/>
                  </a:cubicBezTo>
                  <a:cubicBezTo>
                    <a:pt x="496" y="371"/>
                    <a:pt x="500" y="371"/>
                    <a:pt x="503" y="371"/>
                  </a:cubicBezTo>
                  <a:close/>
                  <a:moveTo>
                    <a:pt x="107" y="485"/>
                  </a:moveTo>
                  <a:cubicBezTo>
                    <a:pt x="116" y="485"/>
                    <a:pt x="122" y="491"/>
                    <a:pt x="122" y="500"/>
                  </a:cubicBezTo>
                  <a:cubicBezTo>
                    <a:pt x="122" y="508"/>
                    <a:pt x="116" y="515"/>
                    <a:pt x="107" y="515"/>
                  </a:cubicBezTo>
                  <a:cubicBezTo>
                    <a:pt x="99" y="515"/>
                    <a:pt x="92" y="508"/>
                    <a:pt x="92" y="500"/>
                  </a:cubicBezTo>
                  <a:cubicBezTo>
                    <a:pt x="92" y="491"/>
                    <a:pt x="99" y="485"/>
                    <a:pt x="107" y="485"/>
                  </a:cubicBezTo>
                  <a:close/>
                  <a:moveTo>
                    <a:pt x="899" y="485"/>
                  </a:moveTo>
                  <a:cubicBezTo>
                    <a:pt x="907" y="485"/>
                    <a:pt x="914" y="491"/>
                    <a:pt x="914" y="500"/>
                  </a:cubicBezTo>
                  <a:cubicBezTo>
                    <a:pt x="914" y="508"/>
                    <a:pt x="907" y="515"/>
                    <a:pt x="899" y="515"/>
                  </a:cubicBezTo>
                  <a:cubicBezTo>
                    <a:pt x="891" y="515"/>
                    <a:pt x="884" y="508"/>
                    <a:pt x="884" y="500"/>
                  </a:cubicBezTo>
                  <a:cubicBezTo>
                    <a:pt x="884" y="491"/>
                    <a:pt x="891" y="485"/>
                    <a:pt x="899" y="485"/>
                  </a:cubicBezTo>
                  <a:close/>
                  <a:moveTo>
                    <a:pt x="143" y="603"/>
                  </a:moveTo>
                  <a:cubicBezTo>
                    <a:pt x="145" y="603"/>
                    <a:pt x="145" y="603"/>
                    <a:pt x="145" y="603"/>
                  </a:cubicBezTo>
                  <a:cubicBezTo>
                    <a:pt x="153" y="628"/>
                    <a:pt x="153" y="628"/>
                    <a:pt x="153" y="628"/>
                  </a:cubicBezTo>
                  <a:cubicBezTo>
                    <a:pt x="151" y="629"/>
                    <a:pt x="151" y="629"/>
                    <a:pt x="151" y="629"/>
                  </a:cubicBezTo>
                  <a:cubicBezTo>
                    <a:pt x="151" y="627"/>
                    <a:pt x="151" y="627"/>
                    <a:pt x="151" y="627"/>
                  </a:cubicBezTo>
                  <a:cubicBezTo>
                    <a:pt x="150" y="624"/>
                    <a:pt x="149" y="623"/>
                    <a:pt x="147" y="622"/>
                  </a:cubicBezTo>
                  <a:cubicBezTo>
                    <a:pt x="146" y="622"/>
                    <a:pt x="143" y="622"/>
                    <a:pt x="140" y="623"/>
                  </a:cubicBezTo>
                  <a:cubicBezTo>
                    <a:pt x="110" y="633"/>
                    <a:pt x="110" y="633"/>
                    <a:pt x="110" y="633"/>
                  </a:cubicBezTo>
                  <a:cubicBezTo>
                    <a:pt x="106" y="634"/>
                    <a:pt x="102" y="635"/>
                    <a:pt x="99" y="635"/>
                  </a:cubicBezTo>
                  <a:cubicBezTo>
                    <a:pt x="96" y="635"/>
                    <a:pt x="93" y="634"/>
                    <a:pt x="90" y="632"/>
                  </a:cubicBezTo>
                  <a:cubicBezTo>
                    <a:pt x="87" y="630"/>
                    <a:pt x="85" y="628"/>
                    <a:pt x="84" y="624"/>
                  </a:cubicBezTo>
                  <a:cubicBezTo>
                    <a:pt x="83" y="622"/>
                    <a:pt x="83" y="619"/>
                    <a:pt x="84" y="617"/>
                  </a:cubicBezTo>
                  <a:cubicBezTo>
                    <a:pt x="85" y="615"/>
                    <a:pt x="86" y="614"/>
                    <a:pt x="88" y="613"/>
                  </a:cubicBezTo>
                  <a:cubicBezTo>
                    <a:pt x="89" y="613"/>
                    <a:pt x="91" y="613"/>
                    <a:pt x="92" y="613"/>
                  </a:cubicBezTo>
                  <a:cubicBezTo>
                    <a:pt x="93" y="614"/>
                    <a:pt x="94" y="615"/>
                    <a:pt x="94" y="616"/>
                  </a:cubicBezTo>
                  <a:cubicBezTo>
                    <a:pt x="94" y="617"/>
                    <a:pt x="94" y="618"/>
                    <a:pt x="94" y="619"/>
                  </a:cubicBezTo>
                  <a:cubicBezTo>
                    <a:pt x="94" y="620"/>
                    <a:pt x="92" y="621"/>
                    <a:pt x="90" y="623"/>
                  </a:cubicBezTo>
                  <a:cubicBezTo>
                    <a:pt x="89" y="625"/>
                    <a:pt x="88" y="626"/>
                    <a:pt x="88" y="627"/>
                  </a:cubicBezTo>
                  <a:cubicBezTo>
                    <a:pt x="89" y="628"/>
                    <a:pt x="89" y="628"/>
                    <a:pt x="91" y="629"/>
                  </a:cubicBezTo>
                  <a:cubicBezTo>
                    <a:pt x="92" y="629"/>
                    <a:pt x="94" y="629"/>
                    <a:pt x="96" y="628"/>
                  </a:cubicBezTo>
                  <a:cubicBezTo>
                    <a:pt x="137" y="615"/>
                    <a:pt x="137" y="615"/>
                    <a:pt x="137" y="615"/>
                  </a:cubicBezTo>
                  <a:cubicBezTo>
                    <a:pt x="140" y="614"/>
                    <a:pt x="142" y="613"/>
                    <a:pt x="143" y="612"/>
                  </a:cubicBezTo>
                  <a:cubicBezTo>
                    <a:pt x="143" y="612"/>
                    <a:pt x="144" y="611"/>
                    <a:pt x="144" y="610"/>
                  </a:cubicBezTo>
                  <a:cubicBezTo>
                    <a:pt x="144" y="608"/>
                    <a:pt x="144" y="607"/>
                    <a:pt x="144" y="605"/>
                  </a:cubicBezTo>
                  <a:cubicBezTo>
                    <a:pt x="143" y="603"/>
                    <a:pt x="143" y="603"/>
                    <a:pt x="143" y="603"/>
                  </a:cubicBezTo>
                  <a:close/>
                  <a:moveTo>
                    <a:pt x="113" y="691"/>
                  </a:moveTo>
                  <a:cubicBezTo>
                    <a:pt x="112" y="692"/>
                    <a:pt x="112" y="692"/>
                    <a:pt x="112" y="692"/>
                  </a:cubicBezTo>
                  <a:cubicBezTo>
                    <a:pt x="101" y="667"/>
                    <a:pt x="101" y="667"/>
                    <a:pt x="101" y="667"/>
                  </a:cubicBezTo>
                  <a:cubicBezTo>
                    <a:pt x="102" y="667"/>
                    <a:pt x="102" y="667"/>
                    <a:pt x="102" y="667"/>
                  </a:cubicBezTo>
                  <a:cubicBezTo>
                    <a:pt x="103" y="669"/>
                    <a:pt x="103" y="669"/>
                    <a:pt x="103" y="669"/>
                  </a:cubicBezTo>
                  <a:cubicBezTo>
                    <a:pt x="104" y="671"/>
                    <a:pt x="106" y="673"/>
                    <a:pt x="108" y="673"/>
                  </a:cubicBezTo>
                  <a:cubicBezTo>
                    <a:pt x="109" y="673"/>
                    <a:pt x="111" y="673"/>
                    <a:pt x="115" y="671"/>
                  </a:cubicBezTo>
                  <a:cubicBezTo>
                    <a:pt x="152" y="655"/>
                    <a:pt x="152" y="655"/>
                    <a:pt x="152" y="655"/>
                  </a:cubicBezTo>
                  <a:cubicBezTo>
                    <a:pt x="155" y="653"/>
                    <a:pt x="156" y="652"/>
                    <a:pt x="157" y="652"/>
                  </a:cubicBezTo>
                  <a:cubicBezTo>
                    <a:pt x="158" y="651"/>
                    <a:pt x="158" y="650"/>
                    <a:pt x="158" y="649"/>
                  </a:cubicBezTo>
                  <a:cubicBezTo>
                    <a:pt x="158" y="647"/>
                    <a:pt x="158" y="646"/>
                    <a:pt x="158" y="645"/>
                  </a:cubicBezTo>
                  <a:cubicBezTo>
                    <a:pt x="157" y="643"/>
                    <a:pt x="157" y="643"/>
                    <a:pt x="157" y="643"/>
                  </a:cubicBezTo>
                  <a:cubicBezTo>
                    <a:pt x="158" y="642"/>
                    <a:pt x="158" y="642"/>
                    <a:pt x="158" y="642"/>
                  </a:cubicBezTo>
                  <a:cubicBezTo>
                    <a:pt x="169" y="667"/>
                    <a:pt x="169" y="667"/>
                    <a:pt x="169" y="667"/>
                  </a:cubicBezTo>
                  <a:cubicBezTo>
                    <a:pt x="168" y="667"/>
                    <a:pt x="168" y="667"/>
                    <a:pt x="168" y="667"/>
                  </a:cubicBezTo>
                  <a:cubicBezTo>
                    <a:pt x="167" y="665"/>
                    <a:pt x="167" y="665"/>
                    <a:pt x="167" y="665"/>
                  </a:cubicBezTo>
                  <a:cubicBezTo>
                    <a:pt x="166" y="663"/>
                    <a:pt x="164" y="661"/>
                    <a:pt x="162" y="661"/>
                  </a:cubicBezTo>
                  <a:cubicBezTo>
                    <a:pt x="161" y="661"/>
                    <a:pt x="159" y="661"/>
                    <a:pt x="155" y="663"/>
                  </a:cubicBezTo>
                  <a:cubicBezTo>
                    <a:pt x="118" y="679"/>
                    <a:pt x="118" y="679"/>
                    <a:pt x="118" y="679"/>
                  </a:cubicBezTo>
                  <a:cubicBezTo>
                    <a:pt x="115" y="681"/>
                    <a:pt x="114" y="682"/>
                    <a:pt x="113" y="682"/>
                  </a:cubicBezTo>
                  <a:cubicBezTo>
                    <a:pt x="112" y="683"/>
                    <a:pt x="112" y="684"/>
                    <a:pt x="112" y="685"/>
                  </a:cubicBezTo>
                  <a:cubicBezTo>
                    <a:pt x="112" y="686"/>
                    <a:pt x="112" y="688"/>
                    <a:pt x="112" y="689"/>
                  </a:cubicBezTo>
                  <a:cubicBezTo>
                    <a:pt x="113" y="691"/>
                    <a:pt x="113" y="691"/>
                    <a:pt x="113" y="691"/>
                  </a:cubicBezTo>
                  <a:close/>
                  <a:moveTo>
                    <a:pt x="175" y="677"/>
                  </a:moveTo>
                  <a:cubicBezTo>
                    <a:pt x="184" y="691"/>
                    <a:pt x="184" y="691"/>
                    <a:pt x="184" y="691"/>
                  </a:cubicBezTo>
                  <a:cubicBezTo>
                    <a:pt x="164" y="749"/>
                    <a:pt x="164" y="749"/>
                    <a:pt x="164" y="749"/>
                  </a:cubicBezTo>
                  <a:cubicBezTo>
                    <a:pt x="195" y="729"/>
                    <a:pt x="195" y="729"/>
                    <a:pt x="195" y="729"/>
                  </a:cubicBezTo>
                  <a:cubicBezTo>
                    <a:pt x="198" y="727"/>
                    <a:pt x="200" y="726"/>
                    <a:pt x="200" y="724"/>
                  </a:cubicBezTo>
                  <a:cubicBezTo>
                    <a:pt x="201" y="723"/>
                    <a:pt x="200" y="721"/>
                    <a:pt x="199" y="719"/>
                  </a:cubicBezTo>
                  <a:cubicBezTo>
                    <a:pt x="198" y="717"/>
                    <a:pt x="198" y="717"/>
                    <a:pt x="198" y="717"/>
                  </a:cubicBezTo>
                  <a:cubicBezTo>
                    <a:pt x="199" y="716"/>
                    <a:pt x="199" y="716"/>
                    <a:pt x="199" y="716"/>
                  </a:cubicBezTo>
                  <a:cubicBezTo>
                    <a:pt x="211" y="735"/>
                    <a:pt x="211" y="735"/>
                    <a:pt x="211" y="735"/>
                  </a:cubicBezTo>
                  <a:cubicBezTo>
                    <a:pt x="209" y="735"/>
                    <a:pt x="209" y="735"/>
                    <a:pt x="209" y="735"/>
                  </a:cubicBezTo>
                  <a:cubicBezTo>
                    <a:pt x="208" y="734"/>
                    <a:pt x="208" y="734"/>
                    <a:pt x="208" y="734"/>
                  </a:cubicBezTo>
                  <a:cubicBezTo>
                    <a:pt x="207" y="731"/>
                    <a:pt x="205" y="730"/>
                    <a:pt x="203" y="730"/>
                  </a:cubicBezTo>
                  <a:cubicBezTo>
                    <a:pt x="202" y="730"/>
                    <a:pt x="200" y="731"/>
                    <a:pt x="197" y="733"/>
                  </a:cubicBezTo>
                  <a:cubicBezTo>
                    <a:pt x="152" y="761"/>
                    <a:pt x="152" y="761"/>
                    <a:pt x="152" y="761"/>
                  </a:cubicBezTo>
                  <a:cubicBezTo>
                    <a:pt x="151" y="759"/>
                    <a:pt x="151" y="759"/>
                    <a:pt x="151" y="759"/>
                  </a:cubicBezTo>
                  <a:cubicBezTo>
                    <a:pt x="172" y="697"/>
                    <a:pt x="172" y="697"/>
                    <a:pt x="172" y="697"/>
                  </a:cubicBezTo>
                  <a:cubicBezTo>
                    <a:pt x="139" y="718"/>
                    <a:pt x="139" y="718"/>
                    <a:pt x="139" y="718"/>
                  </a:cubicBezTo>
                  <a:cubicBezTo>
                    <a:pt x="136" y="720"/>
                    <a:pt x="134" y="722"/>
                    <a:pt x="134" y="723"/>
                  </a:cubicBezTo>
                  <a:cubicBezTo>
                    <a:pt x="133" y="725"/>
                    <a:pt x="134" y="726"/>
                    <a:pt x="135" y="728"/>
                  </a:cubicBezTo>
                  <a:cubicBezTo>
                    <a:pt x="136" y="730"/>
                    <a:pt x="136" y="730"/>
                    <a:pt x="136" y="730"/>
                  </a:cubicBezTo>
                  <a:cubicBezTo>
                    <a:pt x="135" y="731"/>
                    <a:pt x="135" y="731"/>
                    <a:pt x="135" y="731"/>
                  </a:cubicBezTo>
                  <a:cubicBezTo>
                    <a:pt x="123" y="713"/>
                    <a:pt x="123" y="713"/>
                    <a:pt x="123" y="713"/>
                  </a:cubicBezTo>
                  <a:cubicBezTo>
                    <a:pt x="125" y="712"/>
                    <a:pt x="125" y="712"/>
                    <a:pt x="125" y="712"/>
                  </a:cubicBezTo>
                  <a:cubicBezTo>
                    <a:pt x="126" y="714"/>
                    <a:pt x="126" y="714"/>
                    <a:pt x="126" y="714"/>
                  </a:cubicBezTo>
                  <a:cubicBezTo>
                    <a:pt x="127" y="716"/>
                    <a:pt x="129" y="717"/>
                    <a:pt x="131" y="717"/>
                  </a:cubicBezTo>
                  <a:cubicBezTo>
                    <a:pt x="132" y="717"/>
                    <a:pt x="134" y="716"/>
                    <a:pt x="137" y="715"/>
                  </a:cubicBezTo>
                  <a:cubicBezTo>
                    <a:pt x="174" y="691"/>
                    <a:pt x="174" y="691"/>
                    <a:pt x="174" y="691"/>
                  </a:cubicBezTo>
                  <a:cubicBezTo>
                    <a:pt x="175" y="689"/>
                    <a:pt x="175" y="687"/>
                    <a:pt x="175" y="686"/>
                  </a:cubicBezTo>
                  <a:cubicBezTo>
                    <a:pt x="176" y="684"/>
                    <a:pt x="175" y="683"/>
                    <a:pt x="175" y="681"/>
                  </a:cubicBezTo>
                  <a:cubicBezTo>
                    <a:pt x="175" y="680"/>
                    <a:pt x="174" y="679"/>
                    <a:pt x="173" y="677"/>
                  </a:cubicBezTo>
                  <a:cubicBezTo>
                    <a:pt x="175" y="677"/>
                    <a:pt x="175" y="677"/>
                    <a:pt x="175" y="677"/>
                  </a:cubicBezTo>
                  <a:close/>
                  <a:moveTo>
                    <a:pt x="216" y="799"/>
                  </a:moveTo>
                  <a:cubicBezTo>
                    <a:pt x="199" y="782"/>
                    <a:pt x="199" y="782"/>
                    <a:pt x="199" y="782"/>
                  </a:cubicBezTo>
                  <a:cubicBezTo>
                    <a:pt x="189" y="786"/>
                    <a:pt x="189" y="786"/>
                    <a:pt x="189" y="786"/>
                  </a:cubicBezTo>
                  <a:cubicBezTo>
                    <a:pt x="186" y="787"/>
                    <a:pt x="185" y="788"/>
                    <a:pt x="184" y="789"/>
                  </a:cubicBezTo>
                  <a:cubicBezTo>
                    <a:pt x="183" y="790"/>
                    <a:pt x="183" y="791"/>
                    <a:pt x="183" y="792"/>
                  </a:cubicBezTo>
                  <a:cubicBezTo>
                    <a:pt x="183" y="793"/>
                    <a:pt x="184" y="795"/>
                    <a:pt x="186" y="797"/>
                  </a:cubicBezTo>
                  <a:cubicBezTo>
                    <a:pt x="185" y="798"/>
                    <a:pt x="185" y="798"/>
                    <a:pt x="185" y="798"/>
                  </a:cubicBezTo>
                  <a:cubicBezTo>
                    <a:pt x="171" y="784"/>
                    <a:pt x="171" y="784"/>
                    <a:pt x="171" y="784"/>
                  </a:cubicBezTo>
                  <a:cubicBezTo>
                    <a:pt x="172" y="783"/>
                    <a:pt x="172" y="783"/>
                    <a:pt x="172" y="783"/>
                  </a:cubicBezTo>
                  <a:cubicBezTo>
                    <a:pt x="174" y="785"/>
                    <a:pt x="176" y="785"/>
                    <a:pt x="177" y="785"/>
                  </a:cubicBezTo>
                  <a:cubicBezTo>
                    <a:pt x="179" y="785"/>
                    <a:pt x="183" y="785"/>
                    <a:pt x="187" y="783"/>
                  </a:cubicBezTo>
                  <a:cubicBezTo>
                    <a:pt x="239" y="761"/>
                    <a:pt x="239" y="761"/>
                    <a:pt x="239" y="761"/>
                  </a:cubicBezTo>
                  <a:cubicBezTo>
                    <a:pt x="240" y="762"/>
                    <a:pt x="240" y="762"/>
                    <a:pt x="240" y="762"/>
                  </a:cubicBezTo>
                  <a:cubicBezTo>
                    <a:pt x="220" y="815"/>
                    <a:pt x="220" y="815"/>
                    <a:pt x="220" y="815"/>
                  </a:cubicBezTo>
                  <a:cubicBezTo>
                    <a:pt x="218" y="819"/>
                    <a:pt x="217" y="822"/>
                    <a:pt x="217" y="824"/>
                  </a:cubicBezTo>
                  <a:cubicBezTo>
                    <a:pt x="217" y="826"/>
                    <a:pt x="218" y="828"/>
                    <a:pt x="220" y="830"/>
                  </a:cubicBezTo>
                  <a:cubicBezTo>
                    <a:pt x="219" y="831"/>
                    <a:pt x="219" y="831"/>
                    <a:pt x="219" y="831"/>
                  </a:cubicBezTo>
                  <a:cubicBezTo>
                    <a:pt x="201" y="814"/>
                    <a:pt x="201" y="814"/>
                    <a:pt x="201" y="814"/>
                  </a:cubicBezTo>
                  <a:cubicBezTo>
                    <a:pt x="202" y="812"/>
                    <a:pt x="202" y="812"/>
                    <a:pt x="202" y="812"/>
                  </a:cubicBezTo>
                  <a:cubicBezTo>
                    <a:pt x="204" y="814"/>
                    <a:pt x="206" y="815"/>
                    <a:pt x="207" y="815"/>
                  </a:cubicBezTo>
                  <a:cubicBezTo>
                    <a:pt x="208" y="815"/>
                    <a:pt x="209" y="815"/>
                    <a:pt x="210" y="814"/>
                  </a:cubicBezTo>
                  <a:cubicBezTo>
                    <a:pt x="211" y="813"/>
                    <a:pt x="212" y="811"/>
                    <a:pt x="213" y="808"/>
                  </a:cubicBezTo>
                  <a:cubicBezTo>
                    <a:pt x="216" y="799"/>
                    <a:pt x="216" y="799"/>
                    <a:pt x="216" y="799"/>
                  </a:cubicBezTo>
                  <a:close/>
                  <a:moveTo>
                    <a:pt x="218" y="796"/>
                  </a:moveTo>
                  <a:cubicBezTo>
                    <a:pt x="228" y="770"/>
                    <a:pt x="228" y="770"/>
                    <a:pt x="228" y="770"/>
                  </a:cubicBezTo>
                  <a:cubicBezTo>
                    <a:pt x="202" y="781"/>
                    <a:pt x="202" y="781"/>
                    <a:pt x="202" y="781"/>
                  </a:cubicBezTo>
                  <a:cubicBezTo>
                    <a:pt x="218" y="796"/>
                    <a:pt x="218" y="796"/>
                    <a:pt x="218" y="796"/>
                  </a:cubicBezTo>
                  <a:close/>
                  <a:moveTo>
                    <a:pt x="267" y="791"/>
                  </a:moveTo>
                  <a:cubicBezTo>
                    <a:pt x="282" y="801"/>
                    <a:pt x="282" y="801"/>
                    <a:pt x="282" y="801"/>
                  </a:cubicBezTo>
                  <a:cubicBezTo>
                    <a:pt x="288" y="861"/>
                    <a:pt x="288" y="861"/>
                    <a:pt x="288" y="861"/>
                  </a:cubicBezTo>
                  <a:cubicBezTo>
                    <a:pt x="308" y="831"/>
                    <a:pt x="308" y="831"/>
                    <a:pt x="308" y="831"/>
                  </a:cubicBezTo>
                  <a:cubicBezTo>
                    <a:pt x="310" y="827"/>
                    <a:pt x="311" y="825"/>
                    <a:pt x="311" y="824"/>
                  </a:cubicBezTo>
                  <a:cubicBezTo>
                    <a:pt x="310" y="822"/>
                    <a:pt x="309" y="821"/>
                    <a:pt x="307" y="819"/>
                  </a:cubicBezTo>
                  <a:cubicBezTo>
                    <a:pt x="305" y="818"/>
                    <a:pt x="305" y="818"/>
                    <a:pt x="305" y="818"/>
                  </a:cubicBezTo>
                  <a:cubicBezTo>
                    <a:pt x="306" y="817"/>
                    <a:pt x="306" y="817"/>
                    <a:pt x="306" y="817"/>
                  </a:cubicBezTo>
                  <a:cubicBezTo>
                    <a:pt x="325" y="829"/>
                    <a:pt x="325" y="829"/>
                    <a:pt x="325" y="829"/>
                  </a:cubicBezTo>
                  <a:cubicBezTo>
                    <a:pt x="324" y="830"/>
                    <a:pt x="324" y="830"/>
                    <a:pt x="324" y="830"/>
                  </a:cubicBezTo>
                  <a:cubicBezTo>
                    <a:pt x="322" y="829"/>
                    <a:pt x="322" y="829"/>
                    <a:pt x="322" y="829"/>
                  </a:cubicBezTo>
                  <a:cubicBezTo>
                    <a:pt x="320" y="827"/>
                    <a:pt x="318" y="827"/>
                    <a:pt x="316" y="828"/>
                  </a:cubicBezTo>
                  <a:cubicBezTo>
                    <a:pt x="315" y="828"/>
                    <a:pt x="313" y="830"/>
                    <a:pt x="311" y="833"/>
                  </a:cubicBezTo>
                  <a:cubicBezTo>
                    <a:pt x="282" y="877"/>
                    <a:pt x="282" y="877"/>
                    <a:pt x="282" y="877"/>
                  </a:cubicBezTo>
                  <a:cubicBezTo>
                    <a:pt x="281" y="876"/>
                    <a:pt x="281" y="876"/>
                    <a:pt x="281" y="876"/>
                  </a:cubicBezTo>
                  <a:cubicBezTo>
                    <a:pt x="274" y="811"/>
                    <a:pt x="274" y="811"/>
                    <a:pt x="274" y="811"/>
                  </a:cubicBezTo>
                  <a:cubicBezTo>
                    <a:pt x="253" y="844"/>
                    <a:pt x="253" y="844"/>
                    <a:pt x="253" y="844"/>
                  </a:cubicBezTo>
                  <a:cubicBezTo>
                    <a:pt x="251" y="847"/>
                    <a:pt x="250" y="849"/>
                    <a:pt x="250" y="851"/>
                  </a:cubicBezTo>
                  <a:cubicBezTo>
                    <a:pt x="250" y="852"/>
                    <a:pt x="251" y="854"/>
                    <a:pt x="253" y="855"/>
                  </a:cubicBezTo>
                  <a:cubicBezTo>
                    <a:pt x="255" y="856"/>
                    <a:pt x="255" y="856"/>
                    <a:pt x="255" y="856"/>
                  </a:cubicBezTo>
                  <a:cubicBezTo>
                    <a:pt x="254" y="858"/>
                    <a:pt x="254" y="858"/>
                    <a:pt x="254" y="858"/>
                  </a:cubicBezTo>
                  <a:cubicBezTo>
                    <a:pt x="236" y="846"/>
                    <a:pt x="236" y="846"/>
                    <a:pt x="236" y="846"/>
                  </a:cubicBezTo>
                  <a:cubicBezTo>
                    <a:pt x="237" y="844"/>
                    <a:pt x="237" y="844"/>
                    <a:pt x="237" y="844"/>
                  </a:cubicBezTo>
                  <a:cubicBezTo>
                    <a:pt x="239" y="846"/>
                    <a:pt x="239" y="846"/>
                    <a:pt x="239" y="846"/>
                  </a:cubicBezTo>
                  <a:cubicBezTo>
                    <a:pt x="241" y="847"/>
                    <a:pt x="243" y="847"/>
                    <a:pt x="245" y="847"/>
                  </a:cubicBezTo>
                  <a:cubicBezTo>
                    <a:pt x="246" y="846"/>
                    <a:pt x="247" y="845"/>
                    <a:pt x="249" y="842"/>
                  </a:cubicBezTo>
                  <a:cubicBezTo>
                    <a:pt x="273" y="805"/>
                    <a:pt x="273" y="805"/>
                    <a:pt x="273" y="805"/>
                  </a:cubicBezTo>
                  <a:cubicBezTo>
                    <a:pt x="273" y="802"/>
                    <a:pt x="272" y="800"/>
                    <a:pt x="272" y="799"/>
                  </a:cubicBezTo>
                  <a:cubicBezTo>
                    <a:pt x="272" y="798"/>
                    <a:pt x="271" y="797"/>
                    <a:pt x="270" y="795"/>
                  </a:cubicBezTo>
                  <a:cubicBezTo>
                    <a:pt x="269" y="795"/>
                    <a:pt x="268" y="794"/>
                    <a:pt x="266" y="793"/>
                  </a:cubicBezTo>
                  <a:cubicBezTo>
                    <a:pt x="267" y="791"/>
                    <a:pt x="267" y="791"/>
                    <a:pt x="267" y="791"/>
                  </a:cubicBezTo>
                  <a:close/>
                  <a:moveTo>
                    <a:pt x="388" y="857"/>
                  </a:moveTo>
                  <a:cubicBezTo>
                    <a:pt x="389" y="855"/>
                    <a:pt x="389" y="855"/>
                    <a:pt x="389" y="855"/>
                  </a:cubicBezTo>
                  <a:cubicBezTo>
                    <a:pt x="410" y="862"/>
                    <a:pt x="410" y="862"/>
                    <a:pt x="410" y="862"/>
                  </a:cubicBezTo>
                  <a:cubicBezTo>
                    <a:pt x="409" y="864"/>
                    <a:pt x="409" y="864"/>
                    <a:pt x="409" y="864"/>
                  </a:cubicBezTo>
                  <a:cubicBezTo>
                    <a:pt x="407" y="863"/>
                    <a:pt x="407" y="863"/>
                    <a:pt x="407" y="863"/>
                  </a:cubicBezTo>
                  <a:cubicBezTo>
                    <a:pt x="405" y="862"/>
                    <a:pt x="402" y="863"/>
                    <a:pt x="400" y="864"/>
                  </a:cubicBezTo>
                  <a:cubicBezTo>
                    <a:pt x="400" y="865"/>
                    <a:pt x="399" y="867"/>
                    <a:pt x="397" y="870"/>
                  </a:cubicBezTo>
                  <a:cubicBezTo>
                    <a:pt x="389" y="894"/>
                    <a:pt x="389" y="894"/>
                    <a:pt x="389" y="894"/>
                  </a:cubicBezTo>
                  <a:cubicBezTo>
                    <a:pt x="387" y="900"/>
                    <a:pt x="385" y="905"/>
                    <a:pt x="383" y="908"/>
                  </a:cubicBezTo>
                  <a:cubicBezTo>
                    <a:pt x="380" y="910"/>
                    <a:pt x="377" y="912"/>
                    <a:pt x="373" y="914"/>
                  </a:cubicBezTo>
                  <a:cubicBezTo>
                    <a:pt x="368" y="915"/>
                    <a:pt x="363" y="914"/>
                    <a:pt x="357" y="912"/>
                  </a:cubicBezTo>
                  <a:cubicBezTo>
                    <a:pt x="351" y="910"/>
                    <a:pt x="346" y="907"/>
                    <a:pt x="344" y="904"/>
                  </a:cubicBezTo>
                  <a:cubicBezTo>
                    <a:pt x="341" y="900"/>
                    <a:pt x="340" y="897"/>
                    <a:pt x="340" y="892"/>
                  </a:cubicBezTo>
                  <a:cubicBezTo>
                    <a:pt x="340" y="889"/>
                    <a:pt x="341" y="884"/>
                    <a:pt x="343" y="877"/>
                  </a:cubicBezTo>
                  <a:cubicBezTo>
                    <a:pt x="351" y="854"/>
                    <a:pt x="351" y="854"/>
                    <a:pt x="351" y="854"/>
                  </a:cubicBezTo>
                  <a:cubicBezTo>
                    <a:pt x="353" y="850"/>
                    <a:pt x="353" y="848"/>
                    <a:pt x="352" y="846"/>
                  </a:cubicBezTo>
                  <a:cubicBezTo>
                    <a:pt x="352" y="845"/>
                    <a:pt x="350" y="844"/>
                    <a:pt x="348" y="843"/>
                  </a:cubicBezTo>
                  <a:cubicBezTo>
                    <a:pt x="346" y="842"/>
                    <a:pt x="346" y="842"/>
                    <a:pt x="346" y="842"/>
                  </a:cubicBezTo>
                  <a:cubicBezTo>
                    <a:pt x="346" y="840"/>
                    <a:pt x="346" y="840"/>
                    <a:pt x="346" y="840"/>
                  </a:cubicBezTo>
                  <a:cubicBezTo>
                    <a:pt x="372" y="849"/>
                    <a:pt x="372" y="849"/>
                    <a:pt x="372" y="849"/>
                  </a:cubicBezTo>
                  <a:cubicBezTo>
                    <a:pt x="371" y="851"/>
                    <a:pt x="371" y="851"/>
                    <a:pt x="371" y="851"/>
                  </a:cubicBezTo>
                  <a:cubicBezTo>
                    <a:pt x="369" y="850"/>
                    <a:pt x="369" y="850"/>
                    <a:pt x="369" y="850"/>
                  </a:cubicBezTo>
                  <a:cubicBezTo>
                    <a:pt x="367" y="849"/>
                    <a:pt x="365" y="849"/>
                    <a:pt x="363" y="851"/>
                  </a:cubicBezTo>
                  <a:cubicBezTo>
                    <a:pt x="362" y="851"/>
                    <a:pt x="361" y="853"/>
                    <a:pt x="360" y="857"/>
                  </a:cubicBezTo>
                  <a:cubicBezTo>
                    <a:pt x="351" y="883"/>
                    <a:pt x="351" y="883"/>
                    <a:pt x="351" y="883"/>
                  </a:cubicBezTo>
                  <a:cubicBezTo>
                    <a:pt x="350" y="885"/>
                    <a:pt x="349" y="888"/>
                    <a:pt x="349" y="891"/>
                  </a:cubicBezTo>
                  <a:cubicBezTo>
                    <a:pt x="348" y="894"/>
                    <a:pt x="348" y="897"/>
                    <a:pt x="349" y="899"/>
                  </a:cubicBezTo>
                  <a:cubicBezTo>
                    <a:pt x="349" y="901"/>
                    <a:pt x="350" y="903"/>
                    <a:pt x="352" y="904"/>
                  </a:cubicBezTo>
                  <a:cubicBezTo>
                    <a:pt x="354" y="906"/>
                    <a:pt x="356" y="908"/>
                    <a:pt x="359" y="909"/>
                  </a:cubicBezTo>
                  <a:cubicBezTo>
                    <a:pt x="363" y="910"/>
                    <a:pt x="367" y="910"/>
                    <a:pt x="370" y="910"/>
                  </a:cubicBezTo>
                  <a:cubicBezTo>
                    <a:pt x="374" y="909"/>
                    <a:pt x="377" y="908"/>
                    <a:pt x="379" y="905"/>
                  </a:cubicBezTo>
                  <a:cubicBezTo>
                    <a:pt x="381" y="903"/>
                    <a:pt x="383" y="899"/>
                    <a:pt x="385" y="893"/>
                  </a:cubicBezTo>
                  <a:cubicBezTo>
                    <a:pt x="394" y="868"/>
                    <a:pt x="394" y="868"/>
                    <a:pt x="394" y="868"/>
                  </a:cubicBezTo>
                  <a:cubicBezTo>
                    <a:pt x="395" y="865"/>
                    <a:pt x="395" y="862"/>
                    <a:pt x="395" y="861"/>
                  </a:cubicBezTo>
                  <a:cubicBezTo>
                    <a:pt x="394" y="859"/>
                    <a:pt x="393" y="858"/>
                    <a:pt x="390" y="857"/>
                  </a:cubicBezTo>
                  <a:cubicBezTo>
                    <a:pt x="388" y="857"/>
                    <a:pt x="388" y="857"/>
                    <a:pt x="388" y="857"/>
                  </a:cubicBezTo>
                  <a:close/>
                  <a:moveTo>
                    <a:pt x="417" y="864"/>
                  </a:moveTo>
                  <a:cubicBezTo>
                    <a:pt x="433" y="866"/>
                    <a:pt x="433" y="866"/>
                    <a:pt x="433" y="866"/>
                  </a:cubicBezTo>
                  <a:cubicBezTo>
                    <a:pt x="465" y="918"/>
                    <a:pt x="465" y="918"/>
                    <a:pt x="465" y="918"/>
                  </a:cubicBezTo>
                  <a:cubicBezTo>
                    <a:pt x="470" y="882"/>
                    <a:pt x="470" y="882"/>
                    <a:pt x="470" y="882"/>
                  </a:cubicBezTo>
                  <a:cubicBezTo>
                    <a:pt x="470" y="879"/>
                    <a:pt x="470" y="876"/>
                    <a:pt x="470" y="875"/>
                  </a:cubicBezTo>
                  <a:cubicBezTo>
                    <a:pt x="469" y="874"/>
                    <a:pt x="467" y="873"/>
                    <a:pt x="465" y="872"/>
                  </a:cubicBezTo>
                  <a:cubicBezTo>
                    <a:pt x="462" y="872"/>
                    <a:pt x="462" y="872"/>
                    <a:pt x="462" y="872"/>
                  </a:cubicBezTo>
                  <a:cubicBezTo>
                    <a:pt x="463" y="870"/>
                    <a:pt x="463" y="870"/>
                    <a:pt x="463" y="870"/>
                  </a:cubicBezTo>
                  <a:cubicBezTo>
                    <a:pt x="484" y="873"/>
                    <a:pt x="484" y="873"/>
                    <a:pt x="484" y="873"/>
                  </a:cubicBezTo>
                  <a:cubicBezTo>
                    <a:pt x="484" y="875"/>
                    <a:pt x="484" y="875"/>
                    <a:pt x="484" y="875"/>
                  </a:cubicBezTo>
                  <a:cubicBezTo>
                    <a:pt x="482" y="875"/>
                    <a:pt x="482" y="875"/>
                    <a:pt x="482" y="875"/>
                  </a:cubicBezTo>
                  <a:cubicBezTo>
                    <a:pt x="479" y="874"/>
                    <a:pt x="477" y="875"/>
                    <a:pt x="476" y="876"/>
                  </a:cubicBezTo>
                  <a:cubicBezTo>
                    <a:pt x="475" y="877"/>
                    <a:pt x="474" y="879"/>
                    <a:pt x="474" y="883"/>
                  </a:cubicBezTo>
                  <a:cubicBezTo>
                    <a:pt x="467" y="935"/>
                    <a:pt x="467" y="935"/>
                    <a:pt x="467" y="935"/>
                  </a:cubicBezTo>
                  <a:cubicBezTo>
                    <a:pt x="465" y="935"/>
                    <a:pt x="465" y="935"/>
                    <a:pt x="465" y="935"/>
                  </a:cubicBezTo>
                  <a:cubicBezTo>
                    <a:pt x="431" y="879"/>
                    <a:pt x="431" y="879"/>
                    <a:pt x="431" y="879"/>
                  </a:cubicBezTo>
                  <a:cubicBezTo>
                    <a:pt x="426" y="918"/>
                    <a:pt x="426" y="918"/>
                    <a:pt x="426" y="918"/>
                  </a:cubicBezTo>
                  <a:cubicBezTo>
                    <a:pt x="425" y="921"/>
                    <a:pt x="425" y="924"/>
                    <a:pt x="426" y="925"/>
                  </a:cubicBezTo>
                  <a:cubicBezTo>
                    <a:pt x="427" y="926"/>
                    <a:pt x="428" y="927"/>
                    <a:pt x="431" y="928"/>
                  </a:cubicBezTo>
                  <a:cubicBezTo>
                    <a:pt x="433" y="928"/>
                    <a:pt x="433" y="928"/>
                    <a:pt x="433" y="928"/>
                  </a:cubicBezTo>
                  <a:cubicBezTo>
                    <a:pt x="433" y="930"/>
                    <a:pt x="433" y="930"/>
                    <a:pt x="433" y="930"/>
                  </a:cubicBezTo>
                  <a:cubicBezTo>
                    <a:pt x="411" y="927"/>
                    <a:pt x="411" y="927"/>
                    <a:pt x="411" y="927"/>
                  </a:cubicBezTo>
                  <a:cubicBezTo>
                    <a:pt x="411" y="925"/>
                    <a:pt x="411" y="925"/>
                    <a:pt x="411" y="925"/>
                  </a:cubicBezTo>
                  <a:cubicBezTo>
                    <a:pt x="414" y="925"/>
                    <a:pt x="414" y="925"/>
                    <a:pt x="414" y="925"/>
                  </a:cubicBezTo>
                  <a:cubicBezTo>
                    <a:pt x="416" y="926"/>
                    <a:pt x="418" y="925"/>
                    <a:pt x="420" y="924"/>
                  </a:cubicBezTo>
                  <a:cubicBezTo>
                    <a:pt x="420" y="923"/>
                    <a:pt x="421" y="921"/>
                    <a:pt x="422" y="917"/>
                  </a:cubicBezTo>
                  <a:cubicBezTo>
                    <a:pt x="428" y="874"/>
                    <a:pt x="428" y="874"/>
                    <a:pt x="428" y="874"/>
                  </a:cubicBezTo>
                  <a:cubicBezTo>
                    <a:pt x="426" y="871"/>
                    <a:pt x="425" y="870"/>
                    <a:pt x="424" y="869"/>
                  </a:cubicBezTo>
                  <a:cubicBezTo>
                    <a:pt x="423" y="868"/>
                    <a:pt x="422" y="867"/>
                    <a:pt x="420" y="867"/>
                  </a:cubicBezTo>
                  <a:cubicBezTo>
                    <a:pt x="419" y="866"/>
                    <a:pt x="418" y="866"/>
                    <a:pt x="416" y="866"/>
                  </a:cubicBezTo>
                  <a:cubicBezTo>
                    <a:pt x="417" y="864"/>
                    <a:pt x="417" y="864"/>
                    <a:pt x="417" y="864"/>
                  </a:cubicBezTo>
                  <a:close/>
                  <a:moveTo>
                    <a:pt x="525" y="933"/>
                  </a:moveTo>
                  <a:cubicBezTo>
                    <a:pt x="525" y="935"/>
                    <a:pt x="525" y="935"/>
                    <a:pt x="525" y="935"/>
                  </a:cubicBezTo>
                  <a:cubicBezTo>
                    <a:pt x="498" y="936"/>
                    <a:pt x="498" y="936"/>
                    <a:pt x="498" y="936"/>
                  </a:cubicBezTo>
                  <a:cubicBezTo>
                    <a:pt x="498" y="934"/>
                    <a:pt x="498" y="934"/>
                    <a:pt x="498" y="934"/>
                  </a:cubicBezTo>
                  <a:cubicBezTo>
                    <a:pt x="500" y="934"/>
                    <a:pt x="500" y="934"/>
                    <a:pt x="500" y="934"/>
                  </a:cubicBezTo>
                  <a:cubicBezTo>
                    <a:pt x="503" y="934"/>
                    <a:pt x="504" y="933"/>
                    <a:pt x="506" y="931"/>
                  </a:cubicBezTo>
                  <a:cubicBezTo>
                    <a:pt x="506" y="930"/>
                    <a:pt x="507" y="928"/>
                    <a:pt x="506" y="924"/>
                  </a:cubicBezTo>
                  <a:cubicBezTo>
                    <a:pt x="505" y="884"/>
                    <a:pt x="505" y="884"/>
                    <a:pt x="505" y="884"/>
                  </a:cubicBezTo>
                  <a:cubicBezTo>
                    <a:pt x="505" y="880"/>
                    <a:pt x="505" y="878"/>
                    <a:pt x="504" y="877"/>
                  </a:cubicBezTo>
                  <a:cubicBezTo>
                    <a:pt x="504" y="877"/>
                    <a:pt x="503" y="876"/>
                    <a:pt x="502" y="875"/>
                  </a:cubicBezTo>
                  <a:cubicBezTo>
                    <a:pt x="501" y="875"/>
                    <a:pt x="499" y="874"/>
                    <a:pt x="498" y="875"/>
                  </a:cubicBezTo>
                  <a:cubicBezTo>
                    <a:pt x="496" y="875"/>
                    <a:pt x="496" y="875"/>
                    <a:pt x="496" y="875"/>
                  </a:cubicBezTo>
                  <a:cubicBezTo>
                    <a:pt x="496" y="873"/>
                    <a:pt x="496" y="873"/>
                    <a:pt x="496" y="873"/>
                  </a:cubicBezTo>
                  <a:cubicBezTo>
                    <a:pt x="523" y="872"/>
                    <a:pt x="523" y="872"/>
                    <a:pt x="523" y="872"/>
                  </a:cubicBezTo>
                  <a:cubicBezTo>
                    <a:pt x="523" y="874"/>
                    <a:pt x="523" y="874"/>
                    <a:pt x="523" y="874"/>
                  </a:cubicBezTo>
                  <a:cubicBezTo>
                    <a:pt x="520" y="874"/>
                    <a:pt x="520" y="874"/>
                    <a:pt x="520" y="874"/>
                  </a:cubicBezTo>
                  <a:cubicBezTo>
                    <a:pt x="518" y="874"/>
                    <a:pt x="516" y="875"/>
                    <a:pt x="515" y="876"/>
                  </a:cubicBezTo>
                  <a:cubicBezTo>
                    <a:pt x="514" y="877"/>
                    <a:pt x="514" y="880"/>
                    <a:pt x="514" y="883"/>
                  </a:cubicBezTo>
                  <a:cubicBezTo>
                    <a:pt x="515" y="924"/>
                    <a:pt x="515" y="924"/>
                    <a:pt x="515" y="924"/>
                  </a:cubicBezTo>
                  <a:cubicBezTo>
                    <a:pt x="515" y="927"/>
                    <a:pt x="516" y="929"/>
                    <a:pt x="516" y="930"/>
                  </a:cubicBezTo>
                  <a:cubicBezTo>
                    <a:pt x="516" y="931"/>
                    <a:pt x="517" y="932"/>
                    <a:pt x="518" y="932"/>
                  </a:cubicBezTo>
                  <a:cubicBezTo>
                    <a:pt x="520" y="933"/>
                    <a:pt x="521" y="933"/>
                    <a:pt x="522" y="933"/>
                  </a:cubicBezTo>
                  <a:cubicBezTo>
                    <a:pt x="525" y="933"/>
                    <a:pt x="525" y="933"/>
                    <a:pt x="525" y="933"/>
                  </a:cubicBezTo>
                  <a:close/>
                  <a:moveTo>
                    <a:pt x="601" y="861"/>
                  </a:moveTo>
                  <a:cubicBezTo>
                    <a:pt x="602" y="863"/>
                    <a:pt x="602" y="863"/>
                    <a:pt x="602" y="863"/>
                  </a:cubicBezTo>
                  <a:cubicBezTo>
                    <a:pt x="600" y="864"/>
                    <a:pt x="598" y="865"/>
                    <a:pt x="597" y="866"/>
                  </a:cubicBezTo>
                  <a:cubicBezTo>
                    <a:pt x="596" y="868"/>
                    <a:pt x="595" y="870"/>
                    <a:pt x="594" y="873"/>
                  </a:cubicBezTo>
                  <a:cubicBezTo>
                    <a:pt x="582" y="930"/>
                    <a:pt x="582" y="930"/>
                    <a:pt x="582" y="930"/>
                  </a:cubicBezTo>
                  <a:cubicBezTo>
                    <a:pt x="580" y="930"/>
                    <a:pt x="580" y="930"/>
                    <a:pt x="580" y="930"/>
                  </a:cubicBezTo>
                  <a:cubicBezTo>
                    <a:pt x="547" y="881"/>
                    <a:pt x="547" y="881"/>
                    <a:pt x="547" y="881"/>
                  </a:cubicBezTo>
                  <a:cubicBezTo>
                    <a:pt x="546" y="878"/>
                    <a:pt x="545" y="877"/>
                    <a:pt x="544" y="876"/>
                  </a:cubicBezTo>
                  <a:cubicBezTo>
                    <a:pt x="543" y="876"/>
                    <a:pt x="542" y="875"/>
                    <a:pt x="541" y="875"/>
                  </a:cubicBezTo>
                  <a:cubicBezTo>
                    <a:pt x="540" y="874"/>
                    <a:pt x="538" y="874"/>
                    <a:pt x="536" y="874"/>
                  </a:cubicBezTo>
                  <a:cubicBezTo>
                    <a:pt x="536" y="873"/>
                    <a:pt x="536" y="873"/>
                    <a:pt x="536" y="873"/>
                  </a:cubicBezTo>
                  <a:cubicBezTo>
                    <a:pt x="561" y="868"/>
                    <a:pt x="561" y="868"/>
                    <a:pt x="561" y="868"/>
                  </a:cubicBezTo>
                  <a:cubicBezTo>
                    <a:pt x="561" y="870"/>
                    <a:pt x="561" y="870"/>
                    <a:pt x="561" y="870"/>
                  </a:cubicBezTo>
                  <a:cubicBezTo>
                    <a:pt x="559" y="871"/>
                    <a:pt x="557" y="872"/>
                    <a:pt x="556" y="872"/>
                  </a:cubicBezTo>
                  <a:cubicBezTo>
                    <a:pt x="555" y="873"/>
                    <a:pt x="555" y="874"/>
                    <a:pt x="555" y="875"/>
                  </a:cubicBezTo>
                  <a:cubicBezTo>
                    <a:pt x="556" y="877"/>
                    <a:pt x="557" y="879"/>
                    <a:pt x="559" y="882"/>
                  </a:cubicBezTo>
                  <a:cubicBezTo>
                    <a:pt x="581" y="916"/>
                    <a:pt x="581" y="916"/>
                    <a:pt x="581" y="916"/>
                  </a:cubicBezTo>
                  <a:cubicBezTo>
                    <a:pt x="589" y="877"/>
                    <a:pt x="589" y="877"/>
                    <a:pt x="589" y="877"/>
                  </a:cubicBezTo>
                  <a:cubicBezTo>
                    <a:pt x="590" y="873"/>
                    <a:pt x="590" y="871"/>
                    <a:pt x="590" y="869"/>
                  </a:cubicBezTo>
                  <a:cubicBezTo>
                    <a:pt x="590" y="869"/>
                    <a:pt x="589" y="868"/>
                    <a:pt x="588" y="867"/>
                  </a:cubicBezTo>
                  <a:cubicBezTo>
                    <a:pt x="587" y="867"/>
                    <a:pt x="586" y="866"/>
                    <a:pt x="583" y="866"/>
                  </a:cubicBezTo>
                  <a:cubicBezTo>
                    <a:pt x="583" y="866"/>
                    <a:pt x="583" y="866"/>
                    <a:pt x="583" y="866"/>
                  </a:cubicBezTo>
                  <a:cubicBezTo>
                    <a:pt x="582" y="865"/>
                    <a:pt x="582" y="865"/>
                    <a:pt x="582" y="865"/>
                  </a:cubicBezTo>
                  <a:cubicBezTo>
                    <a:pt x="601" y="861"/>
                    <a:pt x="601" y="861"/>
                    <a:pt x="601" y="861"/>
                  </a:cubicBezTo>
                  <a:close/>
                  <a:moveTo>
                    <a:pt x="629" y="855"/>
                  </a:moveTo>
                  <a:cubicBezTo>
                    <a:pt x="638" y="878"/>
                    <a:pt x="638" y="878"/>
                    <a:pt x="638" y="878"/>
                  </a:cubicBezTo>
                  <a:cubicBezTo>
                    <a:pt x="651" y="873"/>
                    <a:pt x="651" y="873"/>
                    <a:pt x="651" y="873"/>
                  </a:cubicBezTo>
                  <a:cubicBezTo>
                    <a:pt x="654" y="872"/>
                    <a:pt x="656" y="870"/>
                    <a:pt x="657" y="869"/>
                  </a:cubicBezTo>
                  <a:cubicBezTo>
                    <a:pt x="658" y="867"/>
                    <a:pt x="658" y="864"/>
                    <a:pt x="656" y="861"/>
                  </a:cubicBezTo>
                  <a:cubicBezTo>
                    <a:pt x="658" y="860"/>
                    <a:pt x="658" y="860"/>
                    <a:pt x="658" y="860"/>
                  </a:cubicBezTo>
                  <a:cubicBezTo>
                    <a:pt x="666" y="881"/>
                    <a:pt x="666" y="881"/>
                    <a:pt x="666" y="881"/>
                  </a:cubicBezTo>
                  <a:cubicBezTo>
                    <a:pt x="665" y="881"/>
                    <a:pt x="665" y="881"/>
                    <a:pt x="665" y="881"/>
                  </a:cubicBezTo>
                  <a:cubicBezTo>
                    <a:pt x="663" y="878"/>
                    <a:pt x="662" y="877"/>
                    <a:pt x="661" y="876"/>
                  </a:cubicBezTo>
                  <a:cubicBezTo>
                    <a:pt x="660" y="875"/>
                    <a:pt x="659" y="875"/>
                    <a:pt x="658" y="875"/>
                  </a:cubicBezTo>
                  <a:cubicBezTo>
                    <a:pt x="656" y="875"/>
                    <a:pt x="654" y="875"/>
                    <a:pt x="652" y="876"/>
                  </a:cubicBezTo>
                  <a:cubicBezTo>
                    <a:pt x="639" y="881"/>
                    <a:pt x="639" y="881"/>
                    <a:pt x="639" y="881"/>
                  </a:cubicBezTo>
                  <a:cubicBezTo>
                    <a:pt x="647" y="901"/>
                    <a:pt x="647" y="901"/>
                    <a:pt x="647" y="901"/>
                  </a:cubicBezTo>
                  <a:cubicBezTo>
                    <a:pt x="648" y="903"/>
                    <a:pt x="649" y="905"/>
                    <a:pt x="649" y="905"/>
                  </a:cubicBezTo>
                  <a:cubicBezTo>
                    <a:pt x="650" y="906"/>
                    <a:pt x="650" y="906"/>
                    <a:pt x="651" y="906"/>
                  </a:cubicBezTo>
                  <a:cubicBezTo>
                    <a:pt x="652" y="906"/>
                    <a:pt x="653" y="906"/>
                    <a:pt x="654" y="905"/>
                  </a:cubicBezTo>
                  <a:cubicBezTo>
                    <a:pt x="664" y="901"/>
                    <a:pt x="664" y="901"/>
                    <a:pt x="664" y="901"/>
                  </a:cubicBezTo>
                  <a:cubicBezTo>
                    <a:pt x="668" y="900"/>
                    <a:pt x="670" y="899"/>
                    <a:pt x="671" y="898"/>
                  </a:cubicBezTo>
                  <a:cubicBezTo>
                    <a:pt x="672" y="897"/>
                    <a:pt x="674" y="895"/>
                    <a:pt x="674" y="893"/>
                  </a:cubicBezTo>
                  <a:cubicBezTo>
                    <a:pt x="675" y="891"/>
                    <a:pt x="676" y="887"/>
                    <a:pt x="677" y="883"/>
                  </a:cubicBezTo>
                  <a:cubicBezTo>
                    <a:pt x="678" y="882"/>
                    <a:pt x="678" y="882"/>
                    <a:pt x="678" y="882"/>
                  </a:cubicBezTo>
                  <a:cubicBezTo>
                    <a:pt x="679" y="899"/>
                    <a:pt x="679" y="899"/>
                    <a:pt x="679" y="899"/>
                  </a:cubicBezTo>
                  <a:cubicBezTo>
                    <a:pt x="634" y="917"/>
                    <a:pt x="634" y="917"/>
                    <a:pt x="634" y="917"/>
                  </a:cubicBezTo>
                  <a:cubicBezTo>
                    <a:pt x="634" y="915"/>
                    <a:pt x="634" y="915"/>
                    <a:pt x="634" y="915"/>
                  </a:cubicBezTo>
                  <a:cubicBezTo>
                    <a:pt x="636" y="915"/>
                    <a:pt x="636" y="915"/>
                    <a:pt x="636" y="915"/>
                  </a:cubicBezTo>
                  <a:cubicBezTo>
                    <a:pt x="637" y="914"/>
                    <a:pt x="638" y="913"/>
                    <a:pt x="639" y="912"/>
                  </a:cubicBezTo>
                  <a:cubicBezTo>
                    <a:pt x="640" y="911"/>
                    <a:pt x="640" y="910"/>
                    <a:pt x="640" y="909"/>
                  </a:cubicBezTo>
                  <a:cubicBezTo>
                    <a:pt x="640" y="908"/>
                    <a:pt x="640" y="906"/>
                    <a:pt x="638" y="903"/>
                  </a:cubicBezTo>
                  <a:cubicBezTo>
                    <a:pt x="623" y="866"/>
                    <a:pt x="623" y="866"/>
                    <a:pt x="623" y="866"/>
                  </a:cubicBezTo>
                  <a:cubicBezTo>
                    <a:pt x="622" y="862"/>
                    <a:pt x="620" y="860"/>
                    <a:pt x="619" y="859"/>
                  </a:cubicBezTo>
                  <a:cubicBezTo>
                    <a:pt x="618" y="858"/>
                    <a:pt x="616" y="859"/>
                    <a:pt x="613" y="859"/>
                  </a:cubicBezTo>
                  <a:cubicBezTo>
                    <a:pt x="611" y="860"/>
                    <a:pt x="611" y="860"/>
                    <a:pt x="611" y="860"/>
                  </a:cubicBezTo>
                  <a:cubicBezTo>
                    <a:pt x="611" y="859"/>
                    <a:pt x="611" y="859"/>
                    <a:pt x="611" y="859"/>
                  </a:cubicBezTo>
                  <a:cubicBezTo>
                    <a:pt x="656" y="841"/>
                    <a:pt x="656" y="841"/>
                    <a:pt x="656" y="841"/>
                  </a:cubicBezTo>
                  <a:cubicBezTo>
                    <a:pt x="661" y="853"/>
                    <a:pt x="661" y="853"/>
                    <a:pt x="661" y="853"/>
                  </a:cubicBezTo>
                  <a:cubicBezTo>
                    <a:pt x="660" y="854"/>
                    <a:pt x="660" y="854"/>
                    <a:pt x="660" y="854"/>
                  </a:cubicBezTo>
                  <a:cubicBezTo>
                    <a:pt x="658" y="851"/>
                    <a:pt x="656" y="849"/>
                    <a:pt x="655" y="848"/>
                  </a:cubicBezTo>
                  <a:cubicBezTo>
                    <a:pt x="654" y="847"/>
                    <a:pt x="653" y="847"/>
                    <a:pt x="651" y="847"/>
                  </a:cubicBezTo>
                  <a:cubicBezTo>
                    <a:pt x="650" y="847"/>
                    <a:pt x="647" y="848"/>
                    <a:pt x="645" y="849"/>
                  </a:cubicBezTo>
                  <a:cubicBezTo>
                    <a:pt x="629" y="855"/>
                    <a:pt x="629" y="855"/>
                    <a:pt x="629" y="855"/>
                  </a:cubicBezTo>
                  <a:close/>
                  <a:moveTo>
                    <a:pt x="757" y="853"/>
                  </a:moveTo>
                  <a:cubicBezTo>
                    <a:pt x="743" y="863"/>
                    <a:pt x="743" y="863"/>
                    <a:pt x="743" y="863"/>
                  </a:cubicBezTo>
                  <a:cubicBezTo>
                    <a:pt x="710" y="849"/>
                    <a:pt x="710" y="849"/>
                    <a:pt x="710" y="849"/>
                  </a:cubicBezTo>
                  <a:cubicBezTo>
                    <a:pt x="708" y="850"/>
                    <a:pt x="707" y="851"/>
                    <a:pt x="706" y="852"/>
                  </a:cubicBezTo>
                  <a:cubicBezTo>
                    <a:pt x="706" y="852"/>
                    <a:pt x="706" y="852"/>
                    <a:pt x="705" y="852"/>
                  </a:cubicBezTo>
                  <a:cubicBezTo>
                    <a:pt x="705" y="853"/>
                    <a:pt x="704" y="853"/>
                    <a:pt x="704" y="853"/>
                  </a:cubicBezTo>
                  <a:cubicBezTo>
                    <a:pt x="714" y="868"/>
                    <a:pt x="714" y="868"/>
                    <a:pt x="714" y="868"/>
                  </a:cubicBezTo>
                  <a:cubicBezTo>
                    <a:pt x="716" y="872"/>
                    <a:pt x="718" y="873"/>
                    <a:pt x="719" y="874"/>
                  </a:cubicBezTo>
                  <a:cubicBezTo>
                    <a:pt x="721" y="874"/>
                    <a:pt x="723" y="874"/>
                    <a:pt x="725" y="873"/>
                  </a:cubicBezTo>
                  <a:cubicBezTo>
                    <a:pt x="727" y="871"/>
                    <a:pt x="727" y="871"/>
                    <a:pt x="727" y="871"/>
                  </a:cubicBezTo>
                  <a:cubicBezTo>
                    <a:pt x="728" y="873"/>
                    <a:pt x="728" y="873"/>
                    <a:pt x="728" y="873"/>
                  </a:cubicBezTo>
                  <a:cubicBezTo>
                    <a:pt x="705" y="887"/>
                    <a:pt x="705" y="887"/>
                    <a:pt x="705" y="887"/>
                  </a:cubicBezTo>
                  <a:cubicBezTo>
                    <a:pt x="704" y="886"/>
                    <a:pt x="704" y="886"/>
                    <a:pt x="704" y="886"/>
                  </a:cubicBezTo>
                  <a:cubicBezTo>
                    <a:pt x="706" y="885"/>
                    <a:pt x="706" y="885"/>
                    <a:pt x="706" y="885"/>
                  </a:cubicBezTo>
                  <a:cubicBezTo>
                    <a:pt x="708" y="883"/>
                    <a:pt x="709" y="881"/>
                    <a:pt x="709" y="879"/>
                  </a:cubicBezTo>
                  <a:cubicBezTo>
                    <a:pt x="709" y="878"/>
                    <a:pt x="708" y="876"/>
                    <a:pt x="707" y="873"/>
                  </a:cubicBezTo>
                  <a:cubicBezTo>
                    <a:pt x="684" y="839"/>
                    <a:pt x="684" y="839"/>
                    <a:pt x="684" y="839"/>
                  </a:cubicBezTo>
                  <a:cubicBezTo>
                    <a:pt x="682" y="836"/>
                    <a:pt x="681" y="834"/>
                    <a:pt x="679" y="834"/>
                  </a:cubicBezTo>
                  <a:cubicBezTo>
                    <a:pt x="678" y="833"/>
                    <a:pt x="676" y="834"/>
                    <a:pt x="674" y="835"/>
                  </a:cubicBezTo>
                  <a:cubicBezTo>
                    <a:pt x="672" y="836"/>
                    <a:pt x="672" y="836"/>
                    <a:pt x="672" y="836"/>
                  </a:cubicBezTo>
                  <a:cubicBezTo>
                    <a:pt x="671" y="835"/>
                    <a:pt x="671" y="835"/>
                    <a:pt x="671" y="835"/>
                  </a:cubicBezTo>
                  <a:cubicBezTo>
                    <a:pt x="690" y="822"/>
                    <a:pt x="690" y="822"/>
                    <a:pt x="690" y="822"/>
                  </a:cubicBezTo>
                  <a:cubicBezTo>
                    <a:pt x="696" y="819"/>
                    <a:pt x="700" y="816"/>
                    <a:pt x="703" y="815"/>
                  </a:cubicBezTo>
                  <a:cubicBezTo>
                    <a:pt x="706" y="815"/>
                    <a:pt x="710" y="815"/>
                    <a:pt x="713" y="816"/>
                  </a:cubicBezTo>
                  <a:cubicBezTo>
                    <a:pt x="716" y="817"/>
                    <a:pt x="719" y="819"/>
                    <a:pt x="721" y="822"/>
                  </a:cubicBezTo>
                  <a:cubicBezTo>
                    <a:pt x="723" y="825"/>
                    <a:pt x="724" y="828"/>
                    <a:pt x="723" y="832"/>
                  </a:cubicBezTo>
                  <a:cubicBezTo>
                    <a:pt x="722" y="836"/>
                    <a:pt x="720" y="840"/>
                    <a:pt x="717" y="843"/>
                  </a:cubicBezTo>
                  <a:cubicBezTo>
                    <a:pt x="737" y="852"/>
                    <a:pt x="737" y="852"/>
                    <a:pt x="737" y="852"/>
                  </a:cubicBezTo>
                  <a:cubicBezTo>
                    <a:pt x="742" y="853"/>
                    <a:pt x="746" y="854"/>
                    <a:pt x="748" y="854"/>
                  </a:cubicBezTo>
                  <a:cubicBezTo>
                    <a:pt x="751" y="854"/>
                    <a:pt x="753" y="853"/>
                    <a:pt x="757" y="852"/>
                  </a:cubicBezTo>
                  <a:cubicBezTo>
                    <a:pt x="757" y="853"/>
                    <a:pt x="757" y="853"/>
                    <a:pt x="757" y="853"/>
                  </a:cubicBezTo>
                  <a:close/>
                  <a:moveTo>
                    <a:pt x="702" y="851"/>
                  </a:moveTo>
                  <a:cubicBezTo>
                    <a:pt x="703" y="850"/>
                    <a:pt x="703" y="850"/>
                    <a:pt x="704" y="850"/>
                  </a:cubicBezTo>
                  <a:cubicBezTo>
                    <a:pt x="704" y="850"/>
                    <a:pt x="704" y="849"/>
                    <a:pt x="705" y="849"/>
                  </a:cubicBezTo>
                  <a:cubicBezTo>
                    <a:pt x="710" y="846"/>
                    <a:pt x="713" y="842"/>
                    <a:pt x="714" y="839"/>
                  </a:cubicBezTo>
                  <a:cubicBezTo>
                    <a:pt x="715" y="835"/>
                    <a:pt x="714" y="831"/>
                    <a:pt x="712" y="828"/>
                  </a:cubicBezTo>
                  <a:cubicBezTo>
                    <a:pt x="710" y="824"/>
                    <a:pt x="707" y="822"/>
                    <a:pt x="704" y="822"/>
                  </a:cubicBezTo>
                  <a:cubicBezTo>
                    <a:pt x="701" y="821"/>
                    <a:pt x="697" y="822"/>
                    <a:pt x="694" y="824"/>
                  </a:cubicBezTo>
                  <a:cubicBezTo>
                    <a:pt x="692" y="825"/>
                    <a:pt x="690" y="827"/>
                    <a:pt x="688" y="829"/>
                  </a:cubicBezTo>
                  <a:cubicBezTo>
                    <a:pt x="702" y="851"/>
                    <a:pt x="702" y="851"/>
                    <a:pt x="702" y="851"/>
                  </a:cubicBezTo>
                  <a:close/>
                  <a:moveTo>
                    <a:pt x="762" y="766"/>
                  </a:moveTo>
                  <a:cubicBezTo>
                    <a:pt x="776" y="782"/>
                    <a:pt x="776" y="782"/>
                    <a:pt x="776" y="782"/>
                  </a:cubicBezTo>
                  <a:cubicBezTo>
                    <a:pt x="775" y="783"/>
                    <a:pt x="775" y="783"/>
                    <a:pt x="775" y="783"/>
                  </a:cubicBezTo>
                  <a:cubicBezTo>
                    <a:pt x="772" y="780"/>
                    <a:pt x="769" y="779"/>
                    <a:pt x="766" y="778"/>
                  </a:cubicBezTo>
                  <a:cubicBezTo>
                    <a:pt x="764" y="777"/>
                    <a:pt x="761" y="777"/>
                    <a:pt x="758" y="778"/>
                  </a:cubicBezTo>
                  <a:cubicBezTo>
                    <a:pt x="755" y="778"/>
                    <a:pt x="752" y="780"/>
                    <a:pt x="750" y="781"/>
                  </a:cubicBezTo>
                  <a:cubicBezTo>
                    <a:pt x="748" y="784"/>
                    <a:pt x="746" y="786"/>
                    <a:pt x="746" y="789"/>
                  </a:cubicBezTo>
                  <a:cubicBezTo>
                    <a:pt x="746" y="792"/>
                    <a:pt x="747" y="794"/>
                    <a:pt x="748" y="796"/>
                  </a:cubicBezTo>
                  <a:cubicBezTo>
                    <a:pt x="750" y="797"/>
                    <a:pt x="751" y="798"/>
                    <a:pt x="753" y="799"/>
                  </a:cubicBezTo>
                  <a:cubicBezTo>
                    <a:pt x="756" y="799"/>
                    <a:pt x="762" y="798"/>
                    <a:pt x="770" y="796"/>
                  </a:cubicBezTo>
                  <a:cubicBezTo>
                    <a:pt x="776" y="795"/>
                    <a:pt x="781" y="794"/>
                    <a:pt x="784" y="794"/>
                  </a:cubicBezTo>
                  <a:cubicBezTo>
                    <a:pt x="786" y="793"/>
                    <a:pt x="789" y="794"/>
                    <a:pt x="791" y="795"/>
                  </a:cubicBezTo>
                  <a:cubicBezTo>
                    <a:pt x="794" y="796"/>
                    <a:pt x="796" y="797"/>
                    <a:pt x="797" y="799"/>
                  </a:cubicBezTo>
                  <a:cubicBezTo>
                    <a:pt x="800" y="802"/>
                    <a:pt x="802" y="807"/>
                    <a:pt x="801" y="812"/>
                  </a:cubicBezTo>
                  <a:cubicBezTo>
                    <a:pt x="801" y="817"/>
                    <a:pt x="799" y="821"/>
                    <a:pt x="794" y="825"/>
                  </a:cubicBezTo>
                  <a:cubicBezTo>
                    <a:pt x="793" y="826"/>
                    <a:pt x="792" y="827"/>
                    <a:pt x="790" y="828"/>
                  </a:cubicBezTo>
                  <a:cubicBezTo>
                    <a:pt x="789" y="829"/>
                    <a:pt x="787" y="830"/>
                    <a:pt x="785" y="831"/>
                  </a:cubicBezTo>
                  <a:cubicBezTo>
                    <a:pt x="782" y="832"/>
                    <a:pt x="780" y="833"/>
                    <a:pt x="779" y="834"/>
                  </a:cubicBezTo>
                  <a:cubicBezTo>
                    <a:pt x="779" y="834"/>
                    <a:pt x="779" y="835"/>
                    <a:pt x="778" y="835"/>
                  </a:cubicBezTo>
                  <a:cubicBezTo>
                    <a:pt x="778" y="836"/>
                    <a:pt x="779" y="837"/>
                    <a:pt x="780" y="838"/>
                  </a:cubicBezTo>
                  <a:cubicBezTo>
                    <a:pt x="778" y="839"/>
                    <a:pt x="778" y="839"/>
                    <a:pt x="778" y="839"/>
                  </a:cubicBezTo>
                  <a:cubicBezTo>
                    <a:pt x="764" y="823"/>
                    <a:pt x="764" y="823"/>
                    <a:pt x="764" y="823"/>
                  </a:cubicBezTo>
                  <a:cubicBezTo>
                    <a:pt x="765" y="822"/>
                    <a:pt x="765" y="822"/>
                    <a:pt x="765" y="822"/>
                  </a:cubicBezTo>
                  <a:cubicBezTo>
                    <a:pt x="769" y="825"/>
                    <a:pt x="772" y="827"/>
                    <a:pt x="774" y="828"/>
                  </a:cubicBezTo>
                  <a:cubicBezTo>
                    <a:pt x="777" y="828"/>
                    <a:pt x="780" y="828"/>
                    <a:pt x="783" y="828"/>
                  </a:cubicBezTo>
                  <a:cubicBezTo>
                    <a:pt x="786" y="827"/>
                    <a:pt x="789" y="825"/>
                    <a:pt x="791" y="823"/>
                  </a:cubicBezTo>
                  <a:cubicBezTo>
                    <a:pt x="794" y="821"/>
                    <a:pt x="796" y="818"/>
                    <a:pt x="796" y="815"/>
                  </a:cubicBezTo>
                  <a:cubicBezTo>
                    <a:pt x="796" y="812"/>
                    <a:pt x="795" y="809"/>
                    <a:pt x="794" y="807"/>
                  </a:cubicBezTo>
                  <a:cubicBezTo>
                    <a:pt x="793" y="806"/>
                    <a:pt x="791" y="805"/>
                    <a:pt x="789" y="804"/>
                  </a:cubicBezTo>
                  <a:cubicBezTo>
                    <a:pt x="788" y="804"/>
                    <a:pt x="786" y="804"/>
                    <a:pt x="784" y="804"/>
                  </a:cubicBezTo>
                  <a:cubicBezTo>
                    <a:pt x="782" y="804"/>
                    <a:pt x="778" y="805"/>
                    <a:pt x="772" y="806"/>
                  </a:cubicBezTo>
                  <a:cubicBezTo>
                    <a:pt x="766" y="807"/>
                    <a:pt x="762" y="808"/>
                    <a:pt x="759" y="808"/>
                  </a:cubicBezTo>
                  <a:cubicBezTo>
                    <a:pt x="756" y="809"/>
                    <a:pt x="753" y="808"/>
                    <a:pt x="751" y="807"/>
                  </a:cubicBezTo>
                  <a:cubicBezTo>
                    <a:pt x="749" y="807"/>
                    <a:pt x="747" y="805"/>
                    <a:pt x="745" y="803"/>
                  </a:cubicBezTo>
                  <a:cubicBezTo>
                    <a:pt x="742" y="800"/>
                    <a:pt x="741" y="796"/>
                    <a:pt x="741" y="791"/>
                  </a:cubicBezTo>
                  <a:cubicBezTo>
                    <a:pt x="742" y="786"/>
                    <a:pt x="744" y="782"/>
                    <a:pt x="748" y="779"/>
                  </a:cubicBezTo>
                  <a:cubicBezTo>
                    <a:pt x="750" y="776"/>
                    <a:pt x="753" y="775"/>
                    <a:pt x="757" y="773"/>
                  </a:cubicBezTo>
                  <a:cubicBezTo>
                    <a:pt x="759" y="773"/>
                    <a:pt x="760" y="772"/>
                    <a:pt x="761" y="772"/>
                  </a:cubicBezTo>
                  <a:cubicBezTo>
                    <a:pt x="761" y="771"/>
                    <a:pt x="762" y="771"/>
                    <a:pt x="762" y="770"/>
                  </a:cubicBezTo>
                  <a:cubicBezTo>
                    <a:pt x="762" y="769"/>
                    <a:pt x="761" y="768"/>
                    <a:pt x="761" y="767"/>
                  </a:cubicBezTo>
                  <a:cubicBezTo>
                    <a:pt x="762" y="766"/>
                    <a:pt x="762" y="766"/>
                    <a:pt x="762" y="766"/>
                  </a:cubicBezTo>
                  <a:close/>
                  <a:moveTo>
                    <a:pt x="842" y="770"/>
                  </a:moveTo>
                  <a:cubicBezTo>
                    <a:pt x="844" y="771"/>
                    <a:pt x="844" y="771"/>
                    <a:pt x="844" y="771"/>
                  </a:cubicBezTo>
                  <a:cubicBezTo>
                    <a:pt x="826" y="792"/>
                    <a:pt x="826" y="792"/>
                    <a:pt x="826" y="792"/>
                  </a:cubicBezTo>
                  <a:cubicBezTo>
                    <a:pt x="825" y="791"/>
                    <a:pt x="825" y="791"/>
                    <a:pt x="825" y="791"/>
                  </a:cubicBezTo>
                  <a:cubicBezTo>
                    <a:pt x="826" y="789"/>
                    <a:pt x="826" y="789"/>
                    <a:pt x="826" y="789"/>
                  </a:cubicBezTo>
                  <a:cubicBezTo>
                    <a:pt x="828" y="787"/>
                    <a:pt x="828" y="785"/>
                    <a:pt x="828" y="783"/>
                  </a:cubicBezTo>
                  <a:cubicBezTo>
                    <a:pt x="828" y="782"/>
                    <a:pt x="826" y="780"/>
                    <a:pt x="823" y="778"/>
                  </a:cubicBezTo>
                  <a:cubicBezTo>
                    <a:pt x="793" y="751"/>
                    <a:pt x="793" y="751"/>
                    <a:pt x="793" y="751"/>
                  </a:cubicBezTo>
                  <a:cubicBezTo>
                    <a:pt x="790" y="749"/>
                    <a:pt x="789" y="748"/>
                    <a:pt x="788" y="747"/>
                  </a:cubicBezTo>
                  <a:cubicBezTo>
                    <a:pt x="787" y="747"/>
                    <a:pt x="786" y="747"/>
                    <a:pt x="785" y="747"/>
                  </a:cubicBezTo>
                  <a:cubicBezTo>
                    <a:pt x="783" y="748"/>
                    <a:pt x="782" y="749"/>
                    <a:pt x="781" y="750"/>
                  </a:cubicBezTo>
                  <a:cubicBezTo>
                    <a:pt x="780" y="752"/>
                    <a:pt x="780" y="752"/>
                    <a:pt x="780" y="752"/>
                  </a:cubicBezTo>
                  <a:cubicBezTo>
                    <a:pt x="778" y="750"/>
                    <a:pt x="778" y="750"/>
                    <a:pt x="778" y="750"/>
                  </a:cubicBezTo>
                  <a:cubicBezTo>
                    <a:pt x="796" y="730"/>
                    <a:pt x="796" y="730"/>
                    <a:pt x="796" y="730"/>
                  </a:cubicBezTo>
                  <a:cubicBezTo>
                    <a:pt x="797" y="731"/>
                    <a:pt x="797" y="731"/>
                    <a:pt x="797" y="731"/>
                  </a:cubicBezTo>
                  <a:cubicBezTo>
                    <a:pt x="796" y="733"/>
                    <a:pt x="796" y="733"/>
                    <a:pt x="796" y="733"/>
                  </a:cubicBezTo>
                  <a:cubicBezTo>
                    <a:pt x="794" y="735"/>
                    <a:pt x="794" y="737"/>
                    <a:pt x="794" y="739"/>
                  </a:cubicBezTo>
                  <a:cubicBezTo>
                    <a:pt x="794" y="740"/>
                    <a:pt x="796" y="742"/>
                    <a:pt x="799" y="744"/>
                  </a:cubicBezTo>
                  <a:cubicBezTo>
                    <a:pt x="829" y="771"/>
                    <a:pt x="829" y="771"/>
                    <a:pt x="829" y="771"/>
                  </a:cubicBezTo>
                  <a:cubicBezTo>
                    <a:pt x="832" y="773"/>
                    <a:pt x="833" y="774"/>
                    <a:pt x="834" y="775"/>
                  </a:cubicBezTo>
                  <a:cubicBezTo>
                    <a:pt x="835" y="775"/>
                    <a:pt x="836" y="775"/>
                    <a:pt x="837" y="774"/>
                  </a:cubicBezTo>
                  <a:cubicBezTo>
                    <a:pt x="839" y="774"/>
                    <a:pt x="840" y="773"/>
                    <a:pt x="841" y="772"/>
                  </a:cubicBezTo>
                  <a:cubicBezTo>
                    <a:pt x="842" y="770"/>
                    <a:pt x="842" y="770"/>
                    <a:pt x="842" y="770"/>
                  </a:cubicBezTo>
                  <a:close/>
                  <a:moveTo>
                    <a:pt x="833" y="676"/>
                  </a:moveTo>
                  <a:cubicBezTo>
                    <a:pt x="845" y="683"/>
                    <a:pt x="845" y="683"/>
                    <a:pt x="845" y="683"/>
                  </a:cubicBezTo>
                  <a:cubicBezTo>
                    <a:pt x="845" y="684"/>
                    <a:pt x="845" y="684"/>
                    <a:pt x="845" y="684"/>
                  </a:cubicBezTo>
                  <a:cubicBezTo>
                    <a:pt x="842" y="683"/>
                    <a:pt x="840" y="683"/>
                    <a:pt x="839" y="683"/>
                  </a:cubicBezTo>
                  <a:cubicBezTo>
                    <a:pt x="837" y="682"/>
                    <a:pt x="835" y="683"/>
                    <a:pt x="834" y="684"/>
                  </a:cubicBezTo>
                  <a:cubicBezTo>
                    <a:pt x="832" y="685"/>
                    <a:pt x="831" y="686"/>
                    <a:pt x="829" y="688"/>
                  </a:cubicBezTo>
                  <a:cubicBezTo>
                    <a:pt x="825" y="696"/>
                    <a:pt x="825" y="696"/>
                    <a:pt x="825" y="696"/>
                  </a:cubicBezTo>
                  <a:cubicBezTo>
                    <a:pt x="865" y="721"/>
                    <a:pt x="865" y="721"/>
                    <a:pt x="865" y="721"/>
                  </a:cubicBezTo>
                  <a:cubicBezTo>
                    <a:pt x="869" y="723"/>
                    <a:pt x="871" y="724"/>
                    <a:pt x="872" y="724"/>
                  </a:cubicBezTo>
                  <a:cubicBezTo>
                    <a:pt x="874" y="724"/>
                    <a:pt x="875" y="723"/>
                    <a:pt x="877" y="720"/>
                  </a:cubicBezTo>
                  <a:cubicBezTo>
                    <a:pt x="878" y="719"/>
                    <a:pt x="878" y="719"/>
                    <a:pt x="878" y="719"/>
                  </a:cubicBezTo>
                  <a:cubicBezTo>
                    <a:pt x="879" y="720"/>
                    <a:pt x="879" y="720"/>
                    <a:pt x="879" y="720"/>
                  </a:cubicBezTo>
                  <a:cubicBezTo>
                    <a:pt x="865" y="742"/>
                    <a:pt x="865" y="742"/>
                    <a:pt x="865" y="742"/>
                  </a:cubicBezTo>
                  <a:cubicBezTo>
                    <a:pt x="864" y="741"/>
                    <a:pt x="864" y="741"/>
                    <a:pt x="864" y="741"/>
                  </a:cubicBezTo>
                  <a:cubicBezTo>
                    <a:pt x="865" y="739"/>
                    <a:pt x="865" y="739"/>
                    <a:pt x="865" y="739"/>
                  </a:cubicBezTo>
                  <a:cubicBezTo>
                    <a:pt x="866" y="737"/>
                    <a:pt x="867" y="735"/>
                    <a:pt x="866" y="733"/>
                  </a:cubicBezTo>
                  <a:cubicBezTo>
                    <a:pt x="865" y="732"/>
                    <a:pt x="864" y="731"/>
                    <a:pt x="861" y="729"/>
                  </a:cubicBezTo>
                  <a:cubicBezTo>
                    <a:pt x="820" y="703"/>
                    <a:pt x="820" y="703"/>
                    <a:pt x="820" y="703"/>
                  </a:cubicBezTo>
                  <a:cubicBezTo>
                    <a:pt x="816" y="710"/>
                    <a:pt x="816" y="710"/>
                    <a:pt x="816" y="710"/>
                  </a:cubicBezTo>
                  <a:cubicBezTo>
                    <a:pt x="814" y="712"/>
                    <a:pt x="813" y="714"/>
                    <a:pt x="813" y="715"/>
                  </a:cubicBezTo>
                  <a:cubicBezTo>
                    <a:pt x="813" y="717"/>
                    <a:pt x="813" y="719"/>
                    <a:pt x="814" y="721"/>
                  </a:cubicBezTo>
                  <a:cubicBezTo>
                    <a:pt x="815" y="723"/>
                    <a:pt x="816" y="724"/>
                    <a:pt x="818" y="726"/>
                  </a:cubicBezTo>
                  <a:cubicBezTo>
                    <a:pt x="818" y="728"/>
                    <a:pt x="818" y="728"/>
                    <a:pt x="818" y="728"/>
                  </a:cubicBezTo>
                  <a:cubicBezTo>
                    <a:pt x="805" y="719"/>
                    <a:pt x="805" y="719"/>
                    <a:pt x="805" y="719"/>
                  </a:cubicBezTo>
                  <a:cubicBezTo>
                    <a:pt x="833" y="676"/>
                    <a:pt x="833" y="676"/>
                    <a:pt x="833" y="676"/>
                  </a:cubicBezTo>
                  <a:close/>
                  <a:moveTo>
                    <a:pt x="854" y="624"/>
                  </a:moveTo>
                  <a:cubicBezTo>
                    <a:pt x="862" y="604"/>
                    <a:pt x="862" y="604"/>
                    <a:pt x="862" y="604"/>
                  </a:cubicBezTo>
                  <a:cubicBezTo>
                    <a:pt x="864" y="604"/>
                    <a:pt x="864" y="604"/>
                    <a:pt x="864" y="604"/>
                  </a:cubicBezTo>
                  <a:cubicBezTo>
                    <a:pt x="863" y="606"/>
                    <a:pt x="863" y="606"/>
                    <a:pt x="863" y="606"/>
                  </a:cubicBezTo>
                  <a:cubicBezTo>
                    <a:pt x="863" y="606"/>
                    <a:pt x="863" y="608"/>
                    <a:pt x="863" y="609"/>
                  </a:cubicBezTo>
                  <a:cubicBezTo>
                    <a:pt x="863" y="611"/>
                    <a:pt x="864" y="613"/>
                    <a:pt x="864" y="614"/>
                  </a:cubicBezTo>
                  <a:cubicBezTo>
                    <a:pt x="865" y="616"/>
                    <a:pt x="867" y="618"/>
                    <a:pt x="869" y="621"/>
                  </a:cubicBezTo>
                  <a:cubicBezTo>
                    <a:pt x="886" y="644"/>
                    <a:pt x="886" y="644"/>
                    <a:pt x="886" y="644"/>
                  </a:cubicBezTo>
                  <a:cubicBezTo>
                    <a:pt x="900" y="649"/>
                    <a:pt x="900" y="649"/>
                    <a:pt x="900" y="649"/>
                  </a:cubicBezTo>
                  <a:cubicBezTo>
                    <a:pt x="904" y="651"/>
                    <a:pt x="906" y="651"/>
                    <a:pt x="907" y="651"/>
                  </a:cubicBezTo>
                  <a:cubicBezTo>
                    <a:pt x="909" y="650"/>
                    <a:pt x="910" y="649"/>
                    <a:pt x="911" y="646"/>
                  </a:cubicBezTo>
                  <a:cubicBezTo>
                    <a:pt x="912" y="644"/>
                    <a:pt x="912" y="644"/>
                    <a:pt x="912" y="644"/>
                  </a:cubicBezTo>
                  <a:cubicBezTo>
                    <a:pt x="914" y="645"/>
                    <a:pt x="914" y="645"/>
                    <a:pt x="914" y="645"/>
                  </a:cubicBezTo>
                  <a:cubicBezTo>
                    <a:pt x="904" y="670"/>
                    <a:pt x="904" y="670"/>
                    <a:pt x="904" y="670"/>
                  </a:cubicBezTo>
                  <a:cubicBezTo>
                    <a:pt x="902" y="669"/>
                    <a:pt x="902" y="669"/>
                    <a:pt x="902" y="669"/>
                  </a:cubicBezTo>
                  <a:cubicBezTo>
                    <a:pt x="903" y="667"/>
                    <a:pt x="903" y="667"/>
                    <a:pt x="903" y="667"/>
                  </a:cubicBezTo>
                  <a:cubicBezTo>
                    <a:pt x="904" y="665"/>
                    <a:pt x="904" y="663"/>
                    <a:pt x="903" y="661"/>
                  </a:cubicBezTo>
                  <a:cubicBezTo>
                    <a:pt x="902" y="660"/>
                    <a:pt x="900" y="659"/>
                    <a:pt x="897" y="658"/>
                  </a:cubicBezTo>
                  <a:cubicBezTo>
                    <a:pt x="883" y="652"/>
                    <a:pt x="883" y="652"/>
                    <a:pt x="883" y="652"/>
                  </a:cubicBezTo>
                  <a:cubicBezTo>
                    <a:pt x="852" y="659"/>
                    <a:pt x="852" y="659"/>
                    <a:pt x="852" y="659"/>
                  </a:cubicBezTo>
                  <a:cubicBezTo>
                    <a:pt x="849" y="660"/>
                    <a:pt x="847" y="660"/>
                    <a:pt x="846" y="661"/>
                  </a:cubicBezTo>
                  <a:cubicBezTo>
                    <a:pt x="845" y="661"/>
                    <a:pt x="843" y="662"/>
                    <a:pt x="841" y="664"/>
                  </a:cubicBezTo>
                  <a:cubicBezTo>
                    <a:pt x="841" y="664"/>
                    <a:pt x="840" y="665"/>
                    <a:pt x="840" y="666"/>
                  </a:cubicBezTo>
                  <a:cubicBezTo>
                    <a:pt x="838" y="666"/>
                    <a:pt x="838" y="666"/>
                    <a:pt x="838" y="666"/>
                  </a:cubicBezTo>
                  <a:cubicBezTo>
                    <a:pt x="848" y="641"/>
                    <a:pt x="848" y="641"/>
                    <a:pt x="848" y="641"/>
                  </a:cubicBezTo>
                  <a:cubicBezTo>
                    <a:pt x="850" y="641"/>
                    <a:pt x="850" y="641"/>
                    <a:pt x="850" y="641"/>
                  </a:cubicBezTo>
                  <a:cubicBezTo>
                    <a:pt x="849" y="643"/>
                    <a:pt x="849" y="643"/>
                    <a:pt x="849" y="643"/>
                  </a:cubicBezTo>
                  <a:cubicBezTo>
                    <a:pt x="849" y="644"/>
                    <a:pt x="848" y="645"/>
                    <a:pt x="849" y="647"/>
                  </a:cubicBezTo>
                  <a:cubicBezTo>
                    <a:pt x="849" y="648"/>
                    <a:pt x="850" y="649"/>
                    <a:pt x="851" y="649"/>
                  </a:cubicBezTo>
                  <a:cubicBezTo>
                    <a:pt x="852" y="650"/>
                    <a:pt x="854" y="650"/>
                    <a:pt x="857" y="649"/>
                  </a:cubicBezTo>
                  <a:cubicBezTo>
                    <a:pt x="881" y="644"/>
                    <a:pt x="881" y="644"/>
                    <a:pt x="881" y="644"/>
                  </a:cubicBezTo>
                  <a:cubicBezTo>
                    <a:pt x="867" y="626"/>
                    <a:pt x="867" y="626"/>
                    <a:pt x="867" y="626"/>
                  </a:cubicBezTo>
                  <a:cubicBezTo>
                    <a:pt x="865" y="623"/>
                    <a:pt x="864" y="621"/>
                    <a:pt x="862" y="621"/>
                  </a:cubicBezTo>
                  <a:cubicBezTo>
                    <a:pt x="861" y="620"/>
                    <a:pt x="861" y="620"/>
                    <a:pt x="860" y="620"/>
                  </a:cubicBezTo>
                  <a:cubicBezTo>
                    <a:pt x="859" y="621"/>
                    <a:pt x="858" y="621"/>
                    <a:pt x="858" y="622"/>
                  </a:cubicBezTo>
                  <a:cubicBezTo>
                    <a:pt x="857" y="622"/>
                    <a:pt x="856" y="623"/>
                    <a:pt x="856" y="625"/>
                  </a:cubicBezTo>
                  <a:cubicBezTo>
                    <a:pt x="854" y="624"/>
                    <a:pt x="854" y="624"/>
                    <a:pt x="854" y="624"/>
                  </a:cubicBezTo>
                  <a:close/>
                  <a:moveTo>
                    <a:pt x="783" y="308"/>
                  </a:moveTo>
                  <a:cubicBezTo>
                    <a:pt x="781" y="309"/>
                    <a:pt x="781" y="314"/>
                    <a:pt x="782" y="316"/>
                  </a:cubicBezTo>
                  <a:cubicBezTo>
                    <a:pt x="787" y="324"/>
                    <a:pt x="800" y="320"/>
                    <a:pt x="809" y="314"/>
                  </a:cubicBezTo>
                  <a:cubicBezTo>
                    <a:pt x="816" y="309"/>
                    <a:pt x="816" y="309"/>
                    <a:pt x="816" y="309"/>
                  </a:cubicBezTo>
                  <a:cubicBezTo>
                    <a:pt x="818" y="313"/>
                    <a:pt x="818" y="313"/>
                    <a:pt x="818" y="313"/>
                  </a:cubicBezTo>
                  <a:cubicBezTo>
                    <a:pt x="820" y="316"/>
                    <a:pt x="825" y="319"/>
                    <a:pt x="828" y="318"/>
                  </a:cubicBezTo>
                  <a:cubicBezTo>
                    <a:pt x="828" y="317"/>
                    <a:pt x="828" y="317"/>
                    <a:pt x="828" y="317"/>
                  </a:cubicBezTo>
                  <a:cubicBezTo>
                    <a:pt x="829" y="317"/>
                    <a:pt x="829" y="317"/>
                    <a:pt x="829" y="317"/>
                  </a:cubicBezTo>
                  <a:cubicBezTo>
                    <a:pt x="831" y="313"/>
                    <a:pt x="829" y="308"/>
                    <a:pt x="826" y="303"/>
                  </a:cubicBezTo>
                  <a:cubicBezTo>
                    <a:pt x="825" y="301"/>
                    <a:pt x="825" y="301"/>
                    <a:pt x="825" y="301"/>
                  </a:cubicBezTo>
                  <a:cubicBezTo>
                    <a:pt x="829" y="295"/>
                    <a:pt x="829" y="295"/>
                    <a:pt x="829" y="295"/>
                  </a:cubicBezTo>
                  <a:cubicBezTo>
                    <a:pt x="833" y="297"/>
                    <a:pt x="839" y="303"/>
                    <a:pt x="844" y="300"/>
                  </a:cubicBezTo>
                  <a:cubicBezTo>
                    <a:pt x="847" y="297"/>
                    <a:pt x="845" y="291"/>
                    <a:pt x="843" y="287"/>
                  </a:cubicBezTo>
                  <a:cubicBezTo>
                    <a:pt x="840" y="282"/>
                    <a:pt x="840" y="282"/>
                    <a:pt x="840" y="282"/>
                  </a:cubicBezTo>
                  <a:cubicBezTo>
                    <a:pt x="838" y="280"/>
                    <a:pt x="832" y="275"/>
                    <a:pt x="830" y="277"/>
                  </a:cubicBezTo>
                  <a:cubicBezTo>
                    <a:pt x="828" y="279"/>
                    <a:pt x="827" y="283"/>
                    <a:pt x="828" y="285"/>
                  </a:cubicBezTo>
                  <a:cubicBezTo>
                    <a:pt x="829" y="287"/>
                    <a:pt x="832" y="288"/>
                    <a:pt x="834" y="290"/>
                  </a:cubicBezTo>
                  <a:cubicBezTo>
                    <a:pt x="831" y="292"/>
                    <a:pt x="828" y="291"/>
                    <a:pt x="826" y="289"/>
                  </a:cubicBezTo>
                  <a:cubicBezTo>
                    <a:pt x="825" y="290"/>
                    <a:pt x="825" y="290"/>
                    <a:pt x="825" y="290"/>
                  </a:cubicBezTo>
                  <a:cubicBezTo>
                    <a:pt x="824" y="291"/>
                    <a:pt x="824" y="291"/>
                    <a:pt x="824" y="291"/>
                  </a:cubicBezTo>
                  <a:cubicBezTo>
                    <a:pt x="823" y="291"/>
                    <a:pt x="823" y="291"/>
                    <a:pt x="823" y="291"/>
                  </a:cubicBezTo>
                  <a:cubicBezTo>
                    <a:pt x="822" y="292"/>
                    <a:pt x="822" y="293"/>
                    <a:pt x="821" y="294"/>
                  </a:cubicBezTo>
                  <a:cubicBezTo>
                    <a:pt x="820" y="294"/>
                    <a:pt x="819" y="294"/>
                    <a:pt x="819" y="293"/>
                  </a:cubicBezTo>
                  <a:cubicBezTo>
                    <a:pt x="817" y="290"/>
                    <a:pt x="817" y="290"/>
                    <a:pt x="817" y="290"/>
                  </a:cubicBezTo>
                  <a:cubicBezTo>
                    <a:pt x="807" y="279"/>
                    <a:pt x="807" y="279"/>
                    <a:pt x="807" y="279"/>
                  </a:cubicBezTo>
                  <a:cubicBezTo>
                    <a:pt x="805" y="280"/>
                    <a:pt x="806" y="279"/>
                    <a:pt x="805" y="280"/>
                  </a:cubicBezTo>
                  <a:cubicBezTo>
                    <a:pt x="803" y="281"/>
                    <a:pt x="804" y="286"/>
                    <a:pt x="805" y="288"/>
                  </a:cubicBezTo>
                  <a:cubicBezTo>
                    <a:pt x="805" y="291"/>
                    <a:pt x="807" y="295"/>
                    <a:pt x="809" y="297"/>
                  </a:cubicBezTo>
                  <a:cubicBezTo>
                    <a:pt x="810" y="299"/>
                    <a:pt x="810" y="299"/>
                    <a:pt x="811" y="301"/>
                  </a:cubicBezTo>
                  <a:cubicBezTo>
                    <a:pt x="806" y="304"/>
                    <a:pt x="806" y="304"/>
                    <a:pt x="806" y="304"/>
                  </a:cubicBezTo>
                  <a:cubicBezTo>
                    <a:pt x="805" y="305"/>
                    <a:pt x="805" y="305"/>
                    <a:pt x="805" y="305"/>
                  </a:cubicBezTo>
                  <a:cubicBezTo>
                    <a:pt x="802" y="307"/>
                    <a:pt x="795" y="307"/>
                    <a:pt x="792" y="307"/>
                  </a:cubicBezTo>
                  <a:cubicBezTo>
                    <a:pt x="791" y="305"/>
                    <a:pt x="791" y="305"/>
                    <a:pt x="791" y="305"/>
                  </a:cubicBezTo>
                  <a:cubicBezTo>
                    <a:pt x="792" y="304"/>
                    <a:pt x="792" y="302"/>
                    <a:pt x="791" y="300"/>
                  </a:cubicBezTo>
                  <a:cubicBezTo>
                    <a:pt x="791" y="300"/>
                    <a:pt x="790" y="300"/>
                    <a:pt x="789" y="300"/>
                  </a:cubicBezTo>
                  <a:cubicBezTo>
                    <a:pt x="789" y="301"/>
                    <a:pt x="789" y="301"/>
                    <a:pt x="789" y="301"/>
                  </a:cubicBezTo>
                  <a:cubicBezTo>
                    <a:pt x="787" y="302"/>
                    <a:pt x="784" y="306"/>
                    <a:pt x="783" y="308"/>
                  </a:cubicBezTo>
                  <a:close/>
                  <a:moveTo>
                    <a:pt x="854" y="281"/>
                  </a:moveTo>
                  <a:cubicBezTo>
                    <a:pt x="850" y="275"/>
                    <a:pt x="850" y="275"/>
                    <a:pt x="850" y="275"/>
                  </a:cubicBezTo>
                  <a:cubicBezTo>
                    <a:pt x="852" y="274"/>
                    <a:pt x="850" y="274"/>
                    <a:pt x="853" y="276"/>
                  </a:cubicBezTo>
                  <a:cubicBezTo>
                    <a:pt x="854" y="275"/>
                    <a:pt x="854" y="275"/>
                    <a:pt x="854" y="275"/>
                  </a:cubicBezTo>
                  <a:cubicBezTo>
                    <a:pt x="854" y="275"/>
                    <a:pt x="854" y="275"/>
                    <a:pt x="854" y="275"/>
                  </a:cubicBezTo>
                  <a:cubicBezTo>
                    <a:pt x="855" y="274"/>
                    <a:pt x="855" y="274"/>
                    <a:pt x="855" y="274"/>
                  </a:cubicBezTo>
                  <a:cubicBezTo>
                    <a:pt x="859" y="274"/>
                    <a:pt x="859" y="274"/>
                    <a:pt x="859" y="274"/>
                  </a:cubicBezTo>
                  <a:cubicBezTo>
                    <a:pt x="860" y="273"/>
                    <a:pt x="860" y="273"/>
                    <a:pt x="860" y="273"/>
                  </a:cubicBezTo>
                  <a:cubicBezTo>
                    <a:pt x="862" y="272"/>
                    <a:pt x="862" y="272"/>
                    <a:pt x="862" y="272"/>
                  </a:cubicBezTo>
                  <a:cubicBezTo>
                    <a:pt x="863" y="272"/>
                    <a:pt x="863" y="272"/>
                    <a:pt x="863" y="272"/>
                  </a:cubicBezTo>
                  <a:cubicBezTo>
                    <a:pt x="864" y="270"/>
                    <a:pt x="864" y="270"/>
                    <a:pt x="864" y="270"/>
                  </a:cubicBezTo>
                  <a:cubicBezTo>
                    <a:pt x="865" y="269"/>
                    <a:pt x="865" y="269"/>
                    <a:pt x="865" y="269"/>
                  </a:cubicBezTo>
                  <a:cubicBezTo>
                    <a:pt x="865" y="268"/>
                    <a:pt x="874" y="262"/>
                    <a:pt x="875" y="262"/>
                  </a:cubicBezTo>
                  <a:cubicBezTo>
                    <a:pt x="876" y="261"/>
                    <a:pt x="876" y="261"/>
                    <a:pt x="876" y="261"/>
                  </a:cubicBezTo>
                  <a:cubicBezTo>
                    <a:pt x="877" y="262"/>
                    <a:pt x="878" y="263"/>
                    <a:pt x="879" y="264"/>
                  </a:cubicBezTo>
                  <a:cubicBezTo>
                    <a:pt x="880" y="265"/>
                    <a:pt x="881" y="264"/>
                    <a:pt x="881" y="265"/>
                  </a:cubicBezTo>
                  <a:cubicBezTo>
                    <a:pt x="884" y="269"/>
                    <a:pt x="884" y="269"/>
                    <a:pt x="884" y="269"/>
                  </a:cubicBezTo>
                  <a:cubicBezTo>
                    <a:pt x="885" y="271"/>
                    <a:pt x="884" y="271"/>
                    <a:pt x="883" y="272"/>
                  </a:cubicBezTo>
                  <a:cubicBezTo>
                    <a:pt x="880" y="269"/>
                    <a:pt x="877" y="269"/>
                    <a:pt x="873" y="270"/>
                  </a:cubicBezTo>
                  <a:cubicBezTo>
                    <a:pt x="872" y="270"/>
                    <a:pt x="872" y="270"/>
                    <a:pt x="872" y="270"/>
                  </a:cubicBezTo>
                  <a:cubicBezTo>
                    <a:pt x="871" y="271"/>
                    <a:pt x="871" y="271"/>
                    <a:pt x="871" y="271"/>
                  </a:cubicBezTo>
                  <a:cubicBezTo>
                    <a:pt x="869" y="273"/>
                    <a:pt x="868" y="278"/>
                    <a:pt x="866" y="280"/>
                  </a:cubicBezTo>
                  <a:cubicBezTo>
                    <a:pt x="866" y="280"/>
                    <a:pt x="858" y="277"/>
                    <a:pt x="856" y="278"/>
                  </a:cubicBezTo>
                  <a:cubicBezTo>
                    <a:pt x="856" y="278"/>
                    <a:pt x="856" y="278"/>
                    <a:pt x="856" y="278"/>
                  </a:cubicBezTo>
                  <a:cubicBezTo>
                    <a:pt x="854" y="279"/>
                    <a:pt x="855" y="280"/>
                    <a:pt x="856" y="282"/>
                  </a:cubicBezTo>
                  <a:cubicBezTo>
                    <a:pt x="860" y="282"/>
                    <a:pt x="861" y="283"/>
                    <a:pt x="864" y="284"/>
                  </a:cubicBezTo>
                  <a:cubicBezTo>
                    <a:pt x="867" y="286"/>
                    <a:pt x="870" y="284"/>
                    <a:pt x="872" y="288"/>
                  </a:cubicBezTo>
                  <a:cubicBezTo>
                    <a:pt x="873" y="288"/>
                    <a:pt x="876" y="289"/>
                    <a:pt x="878" y="289"/>
                  </a:cubicBezTo>
                  <a:cubicBezTo>
                    <a:pt x="880" y="289"/>
                    <a:pt x="882" y="289"/>
                    <a:pt x="884" y="288"/>
                  </a:cubicBezTo>
                  <a:cubicBezTo>
                    <a:pt x="885" y="288"/>
                    <a:pt x="885" y="288"/>
                    <a:pt x="885" y="288"/>
                  </a:cubicBezTo>
                  <a:cubicBezTo>
                    <a:pt x="886" y="287"/>
                    <a:pt x="886" y="287"/>
                    <a:pt x="886" y="287"/>
                  </a:cubicBezTo>
                  <a:cubicBezTo>
                    <a:pt x="887" y="287"/>
                    <a:pt x="887" y="287"/>
                    <a:pt x="887" y="287"/>
                  </a:cubicBezTo>
                  <a:cubicBezTo>
                    <a:pt x="888" y="285"/>
                    <a:pt x="888" y="285"/>
                    <a:pt x="887" y="282"/>
                  </a:cubicBezTo>
                  <a:cubicBezTo>
                    <a:pt x="890" y="280"/>
                    <a:pt x="890" y="280"/>
                    <a:pt x="890" y="280"/>
                  </a:cubicBezTo>
                  <a:cubicBezTo>
                    <a:pt x="895" y="280"/>
                    <a:pt x="896" y="283"/>
                    <a:pt x="902" y="283"/>
                  </a:cubicBezTo>
                  <a:cubicBezTo>
                    <a:pt x="903" y="282"/>
                    <a:pt x="903" y="282"/>
                    <a:pt x="903" y="282"/>
                  </a:cubicBezTo>
                  <a:cubicBezTo>
                    <a:pt x="903" y="282"/>
                    <a:pt x="903" y="282"/>
                    <a:pt x="903" y="282"/>
                  </a:cubicBezTo>
                  <a:cubicBezTo>
                    <a:pt x="903" y="280"/>
                    <a:pt x="903" y="278"/>
                    <a:pt x="902" y="276"/>
                  </a:cubicBezTo>
                  <a:cubicBezTo>
                    <a:pt x="903" y="275"/>
                    <a:pt x="903" y="273"/>
                    <a:pt x="904" y="273"/>
                  </a:cubicBezTo>
                  <a:cubicBezTo>
                    <a:pt x="905" y="272"/>
                    <a:pt x="905" y="272"/>
                    <a:pt x="905" y="272"/>
                  </a:cubicBezTo>
                  <a:cubicBezTo>
                    <a:pt x="910" y="269"/>
                    <a:pt x="909" y="267"/>
                    <a:pt x="909" y="263"/>
                  </a:cubicBezTo>
                  <a:cubicBezTo>
                    <a:pt x="907" y="261"/>
                    <a:pt x="903" y="259"/>
                    <a:pt x="901" y="260"/>
                  </a:cubicBezTo>
                  <a:cubicBezTo>
                    <a:pt x="899" y="261"/>
                    <a:pt x="899" y="262"/>
                    <a:pt x="896" y="264"/>
                  </a:cubicBezTo>
                  <a:cubicBezTo>
                    <a:pt x="895" y="265"/>
                    <a:pt x="895" y="265"/>
                    <a:pt x="895" y="265"/>
                  </a:cubicBezTo>
                  <a:cubicBezTo>
                    <a:pt x="892" y="267"/>
                    <a:pt x="887" y="258"/>
                    <a:pt x="882" y="258"/>
                  </a:cubicBezTo>
                  <a:cubicBezTo>
                    <a:pt x="882" y="257"/>
                    <a:pt x="882" y="256"/>
                    <a:pt x="883" y="255"/>
                  </a:cubicBezTo>
                  <a:cubicBezTo>
                    <a:pt x="886" y="253"/>
                    <a:pt x="886" y="253"/>
                    <a:pt x="886" y="253"/>
                  </a:cubicBezTo>
                  <a:cubicBezTo>
                    <a:pt x="887" y="252"/>
                    <a:pt x="887" y="252"/>
                    <a:pt x="887" y="252"/>
                  </a:cubicBezTo>
                  <a:cubicBezTo>
                    <a:pt x="889" y="249"/>
                    <a:pt x="891" y="246"/>
                    <a:pt x="888" y="242"/>
                  </a:cubicBezTo>
                  <a:cubicBezTo>
                    <a:pt x="889" y="241"/>
                    <a:pt x="889" y="241"/>
                    <a:pt x="889" y="241"/>
                  </a:cubicBezTo>
                  <a:cubicBezTo>
                    <a:pt x="887" y="240"/>
                    <a:pt x="885" y="239"/>
                    <a:pt x="883" y="240"/>
                  </a:cubicBezTo>
                  <a:cubicBezTo>
                    <a:pt x="881" y="242"/>
                    <a:pt x="880" y="243"/>
                    <a:pt x="878" y="244"/>
                  </a:cubicBezTo>
                  <a:cubicBezTo>
                    <a:pt x="877" y="246"/>
                    <a:pt x="875" y="246"/>
                    <a:pt x="873" y="247"/>
                  </a:cubicBezTo>
                  <a:cubicBezTo>
                    <a:pt x="872" y="248"/>
                    <a:pt x="872" y="248"/>
                    <a:pt x="872" y="248"/>
                  </a:cubicBezTo>
                  <a:cubicBezTo>
                    <a:pt x="870" y="249"/>
                    <a:pt x="870" y="249"/>
                    <a:pt x="868" y="250"/>
                  </a:cubicBezTo>
                  <a:cubicBezTo>
                    <a:pt x="867" y="251"/>
                    <a:pt x="867" y="252"/>
                    <a:pt x="865" y="253"/>
                  </a:cubicBezTo>
                  <a:cubicBezTo>
                    <a:pt x="862" y="255"/>
                    <a:pt x="862" y="255"/>
                    <a:pt x="862" y="255"/>
                  </a:cubicBezTo>
                  <a:cubicBezTo>
                    <a:pt x="856" y="260"/>
                    <a:pt x="856" y="260"/>
                    <a:pt x="856" y="260"/>
                  </a:cubicBezTo>
                  <a:cubicBezTo>
                    <a:pt x="853" y="262"/>
                    <a:pt x="850" y="262"/>
                    <a:pt x="847" y="264"/>
                  </a:cubicBezTo>
                  <a:cubicBezTo>
                    <a:pt x="846" y="265"/>
                    <a:pt x="846" y="266"/>
                    <a:pt x="845" y="266"/>
                  </a:cubicBezTo>
                  <a:cubicBezTo>
                    <a:pt x="845" y="266"/>
                    <a:pt x="844" y="267"/>
                    <a:pt x="843" y="267"/>
                  </a:cubicBezTo>
                  <a:cubicBezTo>
                    <a:pt x="841" y="265"/>
                    <a:pt x="841" y="266"/>
                    <a:pt x="839" y="263"/>
                  </a:cubicBezTo>
                  <a:cubicBezTo>
                    <a:pt x="840" y="263"/>
                    <a:pt x="840" y="263"/>
                    <a:pt x="840" y="263"/>
                  </a:cubicBezTo>
                  <a:cubicBezTo>
                    <a:pt x="842" y="265"/>
                    <a:pt x="842" y="263"/>
                    <a:pt x="844" y="264"/>
                  </a:cubicBezTo>
                  <a:cubicBezTo>
                    <a:pt x="848" y="262"/>
                    <a:pt x="848" y="262"/>
                    <a:pt x="848" y="262"/>
                  </a:cubicBezTo>
                  <a:cubicBezTo>
                    <a:pt x="862" y="253"/>
                    <a:pt x="862" y="253"/>
                    <a:pt x="862" y="253"/>
                  </a:cubicBezTo>
                  <a:cubicBezTo>
                    <a:pt x="864" y="252"/>
                    <a:pt x="865" y="250"/>
                    <a:pt x="866" y="249"/>
                  </a:cubicBezTo>
                  <a:cubicBezTo>
                    <a:pt x="867" y="248"/>
                    <a:pt x="867" y="248"/>
                    <a:pt x="867" y="248"/>
                  </a:cubicBezTo>
                  <a:cubicBezTo>
                    <a:pt x="871" y="246"/>
                    <a:pt x="871" y="246"/>
                    <a:pt x="871" y="246"/>
                  </a:cubicBezTo>
                  <a:cubicBezTo>
                    <a:pt x="871" y="245"/>
                    <a:pt x="871" y="245"/>
                    <a:pt x="871" y="245"/>
                  </a:cubicBezTo>
                  <a:cubicBezTo>
                    <a:pt x="874" y="241"/>
                    <a:pt x="874" y="239"/>
                    <a:pt x="875" y="236"/>
                  </a:cubicBezTo>
                  <a:cubicBezTo>
                    <a:pt x="875" y="235"/>
                    <a:pt x="875" y="235"/>
                    <a:pt x="875" y="235"/>
                  </a:cubicBezTo>
                  <a:cubicBezTo>
                    <a:pt x="873" y="232"/>
                    <a:pt x="869" y="233"/>
                    <a:pt x="866" y="233"/>
                  </a:cubicBezTo>
                  <a:cubicBezTo>
                    <a:pt x="866" y="234"/>
                    <a:pt x="866" y="234"/>
                    <a:pt x="866" y="234"/>
                  </a:cubicBezTo>
                  <a:cubicBezTo>
                    <a:pt x="861" y="237"/>
                    <a:pt x="861" y="237"/>
                    <a:pt x="861" y="237"/>
                  </a:cubicBezTo>
                  <a:cubicBezTo>
                    <a:pt x="852" y="242"/>
                    <a:pt x="852" y="242"/>
                    <a:pt x="852" y="242"/>
                  </a:cubicBezTo>
                  <a:cubicBezTo>
                    <a:pt x="852" y="243"/>
                    <a:pt x="852" y="243"/>
                    <a:pt x="852" y="243"/>
                  </a:cubicBezTo>
                  <a:cubicBezTo>
                    <a:pt x="851" y="243"/>
                    <a:pt x="851" y="243"/>
                    <a:pt x="851" y="243"/>
                  </a:cubicBezTo>
                  <a:cubicBezTo>
                    <a:pt x="850" y="245"/>
                    <a:pt x="849" y="246"/>
                    <a:pt x="847" y="247"/>
                  </a:cubicBezTo>
                  <a:cubicBezTo>
                    <a:pt x="843" y="250"/>
                    <a:pt x="843" y="250"/>
                    <a:pt x="843" y="250"/>
                  </a:cubicBezTo>
                  <a:cubicBezTo>
                    <a:pt x="842" y="251"/>
                    <a:pt x="839" y="254"/>
                    <a:pt x="838" y="255"/>
                  </a:cubicBezTo>
                  <a:cubicBezTo>
                    <a:pt x="837" y="257"/>
                    <a:pt x="838" y="258"/>
                    <a:pt x="837" y="260"/>
                  </a:cubicBezTo>
                  <a:cubicBezTo>
                    <a:pt x="834" y="257"/>
                    <a:pt x="827" y="253"/>
                    <a:pt x="827" y="253"/>
                  </a:cubicBezTo>
                  <a:cubicBezTo>
                    <a:pt x="826" y="252"/>
                    <a:pt x="826" y="252"/>
                    <a:pt x="826" y="252"/>
                  </a:cubicBezTo>
                  <a:cubicBezTo>
                    <a:pt x="826" y="250"/>
                    <a:pt x="826" y="250"/>
                    <a:pt x="826" y="250"/>
                  </a:cubicBezTo>
                  <a:cubicBezTo>
                    <a:pt x="826" y="249"/>
                    <a:pt x="826" y="249"/>
                    <a:pt x="826" y="249"/>
                  </a:cubicBezTo>
                  <a:cubicBezTo>
                    <a:pt x="824" y="246"/>
                    <a:pt x="812" y="246"/>
                    <a:pt x="809" y="248"/>
                  </a:cubicBezTo>
                  <a:cubicBezTo>
                    <a:pt x="806" y="250"/>
                    <a:pt x="806" y="250"/>
                    <a:pt x="806" y="250"/>
                  </a:cubicBezTo>
                  <a:cubicBezTo>
                    <a:pt x="806" y="250"/>
                    <a:pt x="806" y="250"/>
                    <a:pt x="806" y="250"/>
                  </a:cubicBezTo>
                  <a:cubicBezTo>
                    <a:pt x="804" y="256"/>
                    <a:pt x="804" y="256"/>
                    <a:pt x="804" y="256"/>
                  </a:cubicBezTo>
                  <a:cubicBezTo>
                    <a:pt x="804" y="257"/>
                    <a:pt x="804" y="258"/>
                    <a:pt x="805" y="259"/>
                  </a:cubicBezTo>
                  <a:cubicBezTo>
                    <a:pt x="806" y="261"/>
                    <a:pt x="806" y="261"/>
                    <a:pt x="806" y="261"/>
                  </a:cubicBezTo>
                  <a:cubicBezTo>
                    <a:pt x="807" y="262"/>
                    <a:pt x="807" y="262"/>
                    <a:pt x="807" y="262"/>
                  </a:cubicBezTo>
                  <a:cubicBezTo>
                    <a:pt x="809" y="263"/>
                    <a:pt x="811" y="264"/>
                    <a:pt x="813" y="264"/>
                  </a:cubicBezTo>
                  <a:cubicBezTo>
                    <a:pt x="814" y="263"/>
                    <a:pt x="814" y="263"/>
                    <a:pt x="814" y="263"/>
                  </a:cubicBezTo>
                  <a:cubicBezTo>
                    <a:pt x="815" y="263"/>
                    <a:pt x="815" y="263"/>
                    <a:pt x="815" y="263"/>
                  </a:cubicBezTo>
                  <a:cubicBezTo>
                    <a:pt x="816" y="262"/>
                    <a:pt x="816" y="262"/>
                    <a:pt x="816" y="262"/>
                  </a:cubicBezTo>
                  <a:cubicBezTo>
                    <a:pt x="817" y="261"/>
                    <a:pt x="817" y="260"/>
                    <a:pt x="818" y="259"/>
                  </a:cubicBezTo>
                  <a:cubicBezTo>
                    <a:pt x="820" y="258"/>
                    <a:pt x="820" y="258"/>
                    <a:pt x="820" y="258"/>
                  </a:cubicBezTo>
                  <a:cubicBezTo>
                    <a:pt x="821" y="257"/>
                    <a:pt x="821" y="257"/>
                    <a:pt x="821" y="257"/>
                  </a:cubicBezTo>
                  <a:cubicBezTo>
                    <a:pt x="822" y="257"/>
                    <a:pt x="826" y="257"/>
                    <a:pt x="827" y="259"/>
                  </a:cubicBezTo>
                  <a:cubicBezTo>
                    <a:pt x="828" y="261"/>
                    <a:pt x="828" y="261"/>
                    <a:pt x="828" y="261"/>
                  </a:cubicBezTo>
                  <a:cubicBezTo>
                    <a:pt x="842" y="280"/>
                    <a:pt x="842" y="280"/>
                    <a:pt x="842" y="280"/>
                  </a:cubicBezTo>
                  <a:cubicBezTo>
                    <a:pt x="850" y="293"/>
                    <a:pt x="850" y="293"/>
                    <a:pt x="850" y="293"/>
                  </a:cubicBezTo>
                  <a:cubicBezTo>
                    <a:pt x="856" y="302"/>
                    <a:pt x="856" y="302"/>
                    <a:pt x="856" y="302"/>
                  </a:cubicBezTo>
                  <a:cubicBezTo>
                    <a:pt x="856" y="302"/>
                    <a:pt x="856" y="303"/>
                    <a:pt x="856" y="304"/>
                  </a:cubicBezTo>
                  <a:cubicBezTo>
                    <a:pt x="851" y="306"/>
                    <a:pt x="851" y="306"/>
                    <a:pt x="851" y="306"/>
                  </a:cubicBezTo>
                  <a:cubicBezTo>
                    <a:pt x="853" y="308"/>
                    <a:pt x="854" y="308"/>
                    <a:pt x="856" y="310"/>
                  </a:cubicBezTo>
                  <a:cubicBezTo>
                    <a:pt x="857" y="311"/>
                    <a:pt x="857" y="313"/>
                    <a:pt x="858" y="315"/>
                  </a:cubicBezTo>
                  <a:cubicBezTo>
                    <a:pt x="860" y="318"/>
                    <a:pt x="863" y="320"/>
                    <a:pt x="866" y="318"/>
                  </a:cubicBezTo>
                  <a:cubicBezTo>
                    <a:pt x="869" y="316"/>
                    <a:pt x="867" y="311"/>
                    <a:pt x="867" y="308"/>
                  </a:cubicBezTo>
                  <a:cubicBezTo>
                    <a:pt x="867" y="306"/>
                    <a:pt x="866" y="301"/>
                    <a:pt x="865" y="298"/>
                  </a:cubicBezTo>
                  <a:cubicBezTo>
                    <a:pt x="862" y="294"/>
                    <a:pt x="862" y="294"/>
                    <a:pt x="862" y="294"/>
                  </a:cubicBezTo>
                  <a:cubicBezTo>
                    <a:pt x="854" y="281"/>
                    <a:pt x="854" y="281"/>
                    <a:pt x="854" y="281"/>
                  </a:cubicBezTo>
                  <a:close/>
                  <a:moveTo>
                    <a:pt x="608" y="140"/>
                  </a:moveTo>
                  <a:cubicBezTo>
                    <a:pt x="606" y="142"/>
                    <a:pt x="606" y="143"/>
                    <a:pt x="603" y="143"/>
                  </a:cubicBezTo>
                  <a:cubicBezTo>
                    <a:pt x="601" y="145"/>
                    <a:pt x="600" y="144"/>
                    <a:pt x="598" y="147"/>
                  </a:cubicBezTo>
                  <a:cubicBezTo>
                    <a:pt x="596" y="146"/>
                    <a:pt x="596" y="146"/>
                    <a:pt x="596" y="146"/>
                  </a:cubicBezTo>
                  <a:cubicBezTo>
                    <a:pt x="595" y="147"/>
                    <a:pt x="592" y="150"/>
                    <a:pt x="592" y="150"/>
                  </a:cubicBezTo>
                  <a:cubicBezTo>
                    <a:pt x="591" y="150"/>
                    <a:pt x="591" y="150"/>
                    <a:pt x="589" y="150"/>
                  </a:cubicBezTo>
                  <a:cubicBezTo>
                    <a:pt x="589" y="151"/>
                    <a:pt x="589" y="151"/>
                    <a:pt x="587" y="152"/>
                  </a:cubicBezTo>
                  <a:cubicBezTo>
                    <a:pt x="582" y="154"/>
                    <a:pt x="584" y="154"/>
                    <a:pt x="578" y="155"/>
                  </a:cubicBezTo>
                  <a:cubicBezTo>
                    <a:pt x="577" y="157"/>
                    <a:pt x="577" y="157"/>
                    <a:pt x="577" y="157"/>
                  </a:cubicBezTo>
                  <a:cubicBezTo>
                    <a:pt x="579" y="158"/>
                    <a:pt x="579" y="158"/>
                    <a:pt x="579" y="158"/>
                  </a:cubicBezTo>
                  <a:cubicBezTo>
                    <a:pt x="580" y="158"/>
                    <a:pt x="580" y="158"/>
                    <a:pt x="580" y="158"/>
                  </a:cubicBezTo>
                  <a:cubicBezTo>
                    <a:pt x="586" y="160"/>
                    <a:pt x="590" y="157"/>
                    <a:pt x="595" y="157"/>
                  </a:cubicBezTo>
                  <a:cubicBezTo>
                    <a:pt x="600" y="157"/>
                    <a:pt x="598" y="158"/>
                    <a:pt x="602" y="156"/>
                  </a:cubicBezTo>
                  <a:cubicBezTo>
                    <a:pt x="605" y="154"/>
                    <a:pt x="606" y="154"/>
                    <a:pt x="609" y="153"/>
                  </a:cubicBezTo>
                  <a:cubicBezTo>
                    <a:pt x="616" y="151"/>
                    <a:pt x="615" y="150"/>
                    <a:pt x="621" y="146"/>
                  </a:cubicBezTo>
                  <a:cubicBezTo>
                    <a:pt x="625" y="142"/>
                    <a:pt x="628" y="139"/>
                    <a:pt x="631" y="136"/>
                  </a:cubicBezTo>
                  <a:cubicBezTo>
                    <a:pt x="633" y="134"/>
                    <a:pt x="634" y="130"/>
                    <a:pt x="636" y="131"/>
                  </a:cubicBezTo>
                  <a:cubicBezTo>
                    <a:pt x="637" y="131"/>
                    <a:pt x="637" y="136"/>
                    <a:pt x="637" y="137"/>
                  </a:cubicBezTo>
                  <a:cubicBezTo>
                    <a:pt x="637" y="138"/>
                    <a:pt x="637" y="138"/>
                    <a:pt x="637" y="138"/>
                  </a:cubicBezTo>
                  <a:cubicBezTo>
                    <a:pt x="637" y="138"/>
                    <a:pt x="639" y="149"/>
                    <a:pt x="639" y="150"/>
                  </a:cubicBezTo>
                  <a:cubicBezTo>
                    <a:pt x="639" y="153"/>
                    <a:pt x="639" y="154"/>
                    <a:pt x="640" y="156"/>
                  </a:cubicBezTo>
                  <a:cubicBezTo>
                    <a:pt x="641" y="159"/>
                    <a:pt x="642" y="160"/>
                    <a:pt x="642" y="162"/>
                  </a:cubicBezTo>
                  <a:cubicBezTo>
                    <a:pt x="642" y="168"/>
                    <a:pt x="644" y="170"/>
                    <a:pt x="647" y="173"/>
                  </a:cubicBezTo>
                  <a:cubicBezTo>
                    <a:pt x="649" y="175"/>
                    <a:pt x="655" y="181"/>
                    <a:pt x="657" y="182"/>
                  </a:cubicBezTo>
                  <a:cubicBezTo>
                    <a:pt x="661" y="183"/>
                    <a:pt x="665" y="184"/>
                    <a:pt x="667" y="182"/>
                  </a:cubicBezTo>
                  <a:cubicBezTo>
                    <a:pt x="668" y="177"/>
                    <a:pt x="667" y="177"/>
                    <a:pt x="664" y="174"/>
                  </a:cubicBezTo>
                  <a:cubicBezTo>
                    <a:pt x="662" y="172"/>
                    <a:pt x="663" y="170"/>
                    <a:pt x="661" y="167"/>
                  </a:cubicBezTo>
                  <a:cubicBezTo>
                    <a:pt x="656" y="161"/>
                    <a:pt x="655" y="159"/>
                    <a:pt x="653" y="153"/>
                  </a:cubicBezTo>
                  <a:cubicBezTo>
                    <a:pt x="651" y="148"/>
                    <a:pt x="650" y="142"/>
                    <a:pt x="647" y="138"/>
                  </a:cubicBezTo>
                  <a:cubicBezTo>
                    <a:pt x="646" y="135"/>
                    <a:pt x="646" y="133"/>
                    <a:pt x="646" y="129"/>
                  </a:cubicBezTo>
                  <a:cubicBezTo>
                    <a:pt x="646" y="128"/>
                    <a:pt x="646" y="126"/>
                    <a:pt x="645" y="125"/>
                  </a:cubicBezTo>
                  <a:cubicBezTo>
                    <a:pt x="644" y="122"/>
                    <a:pt x="643" y="124"/>
                    <a:pt x="644" y="121"/>
                  </a:cubicBezTo>
                  <a:cubicBezTo>
                    <a:pt x="652" y="123"/>
                    <a:pt x="652" y="123"/>
                    <a:pt x="652" y="123"/>
                  </a:cubicBezTo>
                  <a:cubicBezTo>
                    <a:pt x="654" y="124"/>
                    <a:pt x="654" y="124"/>
                    <a:pt x="654" y="124"/>
                  </a:cubicBezTo>
                  <a:cubicBezTo>
                    <a:pt x="660" y="126"/>
                    <a:pt x="665" y="126"/>
                    <a:pt x="668" y="123"/>
                  </a:cubicBezTo>
                  <a:cubicBezTo>
                    <a:pt x="669" y="122"/>
                    <a:pt x="669" y="122"/>
                    <a:pt x="669" y="122"/>
                  </a:cubicBezTo>
                  <a:cubicBezTo>
                    <a:pt x="670" y="117"/>
                    <a:pt x="670" y="114"/>
                    <a:pt x="665" y="112"/>
                  </a:cubicBezTo>
                  <a:cubicBezTo>
                    <a:pt x="662" y="111"/>
                    <a:pt x="662" y="111"/>
                    <a:pt x="662" y="111"/>
                  </a:cubicBezTo>
                  <a:cubicBezTo>
                    <a:pt x="659" y="110"/>
                    <a:pt x="659" y="111"/>
                    <a:pt x="656" y="110"/>
                  </a:cubicBezTo>
                  <a:cubicBezTo>
                    <a:pt x="650" y="108"/>
                    <a:pt x="650" y="108"/>
                    <a:pt x="650" y="108"/>
                  </a:cubicBezTo>
                  <a:cubicBezTo>
                    <a:pt x="654" y="100"/>
                    <a:pt x="654" y="100"/>
                    <a:pt x="654" y="100"/>
                  </a:cubicBezTo>
                  <a:cubicBezTo>
                    <a:pt x="656" y="91"/>
                    <a:pt x="656" y="91"/>
                    <a:pt x="656" y="91"/>
                  </a:cubicBezTo>
                  <a:cubicBezTo>
                    <a:pt x="659" y="84"/>
                    <a:pt x="659" y="84"/>
                    <a:pt x="659" y="84"/>
                  </a:cubicBezTo>
                  <a:cubicBezTo>
                    <a:pt x="660" y="83"/>
                    <a:pt x="658" y="80"/>
                    <a:pt x="657" y="79"/>
                  </a:cubicBezTo>
                  <a:cubicBezTo>
                    <a:pt x="653" y="79"/>
                    <a:pt x="653" y="79"/>
                    <a:pt x="653" y="79"/>
                  </a:cubicBezTo>
                  <a:cubicBezTo>
                    <a:pt x="652" y="80"/>
                    <a:pt x="651" y="81"/>
                    <a:pt x="651" y="84"/>
                  </a:cubicBezTo>
                  <a:cubicBezTo>
                    <a:pt x="650" y="84"/>
                    <a:pt x="650" y="84"/>
                    <a:pt x="650" y="84"/>
                  </a:cubicBezTo>
                  <a:cubicBezTo>
                    <a:pt x="649" y="88"/>
                    <a:pt x="647" y="88"/>
                    <a:pt x="647" y="91"/>
                  </a:cubicBezTo>
                  <a:cubicBezTo>
                    <a:pt x="646" y="94"/>
                    <a:pt x="646" y="94"/>
                    <a:pt x="646" y="94"/>
                  </a:cubicBezTo>
                  <a:cubicBezTo>
                    <a:pt x="641" y="105"/>
                    <a:pt x="641" y="105"/>
                    <a:pt x="641" y="105"/>
                  </a:cubicBezTo>
                  <a:cubicBezTo>
                    <a:pt x="640" y="104"/>
                    <a:pt x="640" y="105"/>
                    <a:pt x="638" y="104"/>
                  </a:cubicBezTo>
                  <a:cubicBezTo>
                    <a:pt x="638" y="104"/>
                    <a:pt x="638" y="104"/>
                    <a:pt x="638" y="104"/>
                  </a:cubicBezTo>
                  <a:cubicBezTo>
                    <a:pt x="634" y="103"/>
                    <a:pt x="632" y="104"/>
                    <a:pt x="631" y="104"/>
                  </a:cubicBezTo>
                  <a:cubicBezTo>
                    <a:pt x="631" y="104"/>
                    <a:pt x="631" y="104"/>
                    <a:pt x="631" y="104"/>
                  </a:cubicBezTo>
                  <a:cubicBezTo>
                    <a:pt x="628" y="103"/>
                    <a:pt x="628" y="102"/>
                    <a:pt x="626" y="101"/>
                  </a:cubicBezTo>
                  <a:cubicBezTo>
                    <a:pt x="625" y="101"/>
                    <a:pt x="620" y="104"/>
                    <a:pt x="618" y="105"/>
                  </a:cubicBezTo>
                  <a:cubicBezTo>
                    <a:pt x="618" y="106"/>
                    <a:pt x="618" y="106"/>
                    <a:pt x="618" y="106"/>
                  </a:cubicBezTo>
                  <a:cubicBezTo>
                    <a:pt x="617" y="109"/>
                    <a:pt x="620" y="113"/>
                    <a:pt x="622" y="115"/>
                  </a:cubicBezTo>
                  <a:cubicBezTo>
                    <a:pt x="623" y="115"/>
                    <a:pt x="623" y="115"/>
                    <a:pt x="623" y="115"/>
                  </a:cubicBezTo>
                  <a:cubicBezTo>
                    <a:pt x="624" y="116"/>
                    <a:pt x="624" y="116"/>
                    <a:pt x="624" y="116"/>
                  </a:cubicBezTo>
                  <a:cubicBezTo>
                    <a:pt x="628" y="117"/>
                    <a:pt x="629" y="116"/>
                    <a:pt x="632" y="117"/>
                  </a:cubicBezTo>
                  <a:cubicBezTo>
                    <a:pt x="631" y="118"/>
                    <a:pt x="632" y="116"/>
                    <a:pt x="631" y="118"/>
                  </a:cubicBezTo>
                  <a:cubicBezTo>
                    <a:pt x="631" y="120"/>
                    <a:pt x="627" y="123"/>
                    <a:pt x="626" y="125"/>
                  </a:cubicBezTo>
                  <a:cubicBezTo>
                    <a:pt x="624" y="127"/>
                    <a:pt x="623" y="129"/>
                    <a:pt x="621" y="131"/>
                  </a:cubicBezTo>
                  <a:cubicBezTo>
                    <a:pt x="618" y="134"/>
                    <a:pt x="616" y="134"/>
                    <a:pt x="614" y="135"/>
                  </a:cubicBezTo>
                  <a:cubicBezTo>
                    <a:pt x="611" y="138"/>
                    <a:pt x="613" y="139"/>
                    <a:pt x="608" y="140"/>
                  </a:cubicBezTo>
                  <a:close/>
                  <a:moveTo>
                    <a:pt x="356" y="137"/>
                  </a:moveTo>
                  <a:cubicBezTo>
                    <a:pt x="355" y="135"/>
                    <a:pt x="355" y="135"/>
                    <a:pt x="355" y="135"/>
                  </a:cubicBezTo>
                  <a:cubicBezTo>
                    <a:pt x="354" y="132"/>
                    <a:pt x="350" y="135"/>
                    <a:pt x="348" y="132"/>
                  </a:cubicBezTo>
                  <a:cubicBezTo>
                    <a:pt x="353" y="130"/>
                    <a:pt x="353" y="130"/>
                    <a:pt x="353" y="130"/>
                  </a:cubicBezTo>
                  <a:cubicBezTo>
                    <a:pt x="354" y="131"/>
                    <a:pt x="354" y="131"/>
                    <a:pt x="354" y="131"/>
                  </a:cubicBezTo>
                  <a:cubicBezTo>
                    <a:pt x="355" y="130"/>
                    <a:pt x="355" y="130"/>
                    <a:pt x="355" y="130"/>
                  </a:cubicBezTo>
                  <a:cubicBezTo>
                    <a:pt x="356" y="130"/>
                    <a:pt x="356" y="129"/>
                    <a:pt x="356" y="129"/>
                  </a:cubicBezTo>
                  <a:cubicBezTo>
                    <a:pt x="357" y="129"/>
                    <a:pt x="358" y="129"/>
                    <a:pt x="359" y="130"/>
                  </a:cubicBezTo>
                  <a:cubicBezTo>
                    <a:pt x="359" y="131"/>
                    <a:pt x="359" y="131"/>
                    <a:pt x="359" y="131"/>
                  </a:cubicBezTo>
                  <a:cubicBezTo>
                    <a:pt x="359" y="134"/>
                    <a:pt x="359" y="136"/>
                    <a:pt x="357" y="137"/>
                  </a:cubicBezTo>
                  <a:cubicBezTo>
                    <a:pt x="358" y="138"/>
                    <a:pt x="358" y="140"/>
                    <a:pt x="357" y="140"/>
                  </a:cubicBezTo>
                  <a:cubicBezTo>
                    <a:pt x="356" y="141"/>
                    <a:pt x="356" y="140"/>
                    <a:pt x="356" y="140"/>
                  </a:cubicBezTo>
                  <a:cubicBezTo>
                    <a:pt x="355" y="139"/>
                    <a:pt x="357" y="138"/>
                    <a:pt x="356" y="137"/>
                  </a:cubicBezTo>
                  <a:close/>
                  <a:moveTo>
                    <a:pt x="340" y="139"/>
                  </a:moveTo>
                  <a:cubicBezTo>
                    <a:pt x="340" y="138"/>
                    <a:pt x="341" y="138"/>
                    <a:pt x="342" y="137"/>
                  </a:cubicBezTo>
                  <a:cubicBezTo>
                    <a:pt x="343" y="137"/>
                    <a:pt x="344" y="138"/>
                    <a:pt x="344" y="139"/>
                  </a:cubicBezTo>
                  <a:cubicBezTo>
                    <a:pt x="345" y="141"/>
                    <a:pt x="347" y="143"/>
                    <a:pt x="349" y="143"/>
                  </a:cubicBezTo>
                  <a:cubicBezTo>
                    <a:pt x="350" y="146"/>
                    <a:pt x="347" y="145"/>
                    <a:pt x="348" y="148"/>
                  </a:cubicBezTo>
                  <a:cubicBezTo>
                    <a:pt x="348" y="148"/>
                    <a:pt x="348" y="148"/>
                    <a:pt x="348" y="148"/>
                  </a:cubicBezTo>
                  <a:cubicBezTo>
                    <a:pt x="349" y="149"/>
                    <a:pt x="349" y="149"/>
                    <a:pt x="349" y="149"/>
                  </a:cubicBezTo>
                  <a:cubicBezTo>
                    <a:pt x="353" y="152"/>
                    <a:pt x="353" y="152"/>
                    <a:pt x="353" y="152"/>
                  </a:cubicBezTo>
                  <a:cubicBezTo>
                    <a:pt x="354" y="152"/>
                    <a:pt x="352" y="153"/>
                    <a:pt x="354" y="152"/>
                  </a:cubicBezTo>
                  <a:cubicBezTo>
                    <a:pt x="356" y="152"/>
                    <a:pt x="356" y="152"/>
                    <a:pt x="356" y="152"/>
                  </a:cubicBezTo>
                  <a:cubicBezTo>
                    <a:pt x="358" y="150"/>
                    <a:pt x="358" y="150"/>
                    <a:pt x="360" y="148"/>
                  </a:cubicBezTo>
                  <a:cubicBezTo>
                    <a:pt x="362" y="148"/>
                    <a:pt x="362" y="148"/>
                    <a:pt x="362" y="148"/>
                  </a:cubicBezTo>
                  <a:cubicBezTo>
                    <a:pt x="363" y="150"/>
                    <a:pt x="363" y="150"/>
                    <a:pt x="363" y="150"/>
                  </a:cubicBezTo>
                  <a:cubicBezTo>
                    <a:pt x="361" y="152"/>
                    <a:pt x="358" y="155"/>
                    <a:pt x="356" y="156"/>
                  </a:cubicBezTo>
                  <a:cubicBezTo>
                    <a:pt x="356" y="156"/>
                    <a:pt x="356" y="156"/>
                    <a:pt x="356" y="156"/>
                  </a:cubicBezTo>
                  <a:cubicBezTo>
                    <a:pt x="354" y="157"/>
                    <a:pt x="353" y="157"/>
                    <a:pt x="353" y="158"/>
                  </a:cubicBezTo>
                  <a:cubicBezTo>
                    <a:pt x="353" y="160"/>
                    <a:pt x="352" y="158"/>
                    <a:pt x="353" y="160"/>
                  </a:cubicBezTo>
                  <a:cubicBezTo>
                    <a:pt x="353" y="161"/>
                    <a:pt x="353" y="161"/>
                    <a:pt x="353" y="161"/>
                  </a:cubicBezTo>
                  <a:cubicBezTo>
                    <a:pt x="354" y="162"/>
                    <a:pt x="358" y="162"/>
                    <a:pt x="360" y="162"/>
                  </a:cubicBezTo>
                  <a:cubicBezTo>
                    <a:pt x="366" y="159"/>
                    <a:pt x="366" y="159"/>
                    <a:pt x="366" y="159"/>
                  </a:cubicBezTo>
                  <a:cubicBezTo>
                    <a:pt x="367" y="160"/>
                    <a:pt x="367" y="160"/>
                    <a:pt x="367" y="161"/>
                  </a:cubicBezTo>
                  <a:cubicBezTo>
                    <a:pt x="371" y="169"/>
                    <a:pt x="371" y="169"/>
                    <a:pt x="371" y="169"/>
                  </a:cubicBezTo>
                  <a:cubicBezTo>
                    <a:pt x="372" y="168"/>
                    <a:pt x="372" y="169"/>
                    <a:pt x="373" y="168"/>
                  </a:cubicBezTo>
                  <a:cubicBezTo>
                    <a:pt x="374" y="168"/>
                    <a:pt x="375" y="161"/>
                    <a:pt x="376" y="160"/>
                  </a:cubicBezTo>
                  <a:cubicBezTo>
                    <a:pt x="375" y="159"/>
                    <a:pt x="375" y="159"/>
                    <a:pt x="375" y="159"/>
                  </a:cubicBezTo>
                  <a:cubicBezTo>
                    <a:pt x="375" y="158"/>
                    <a:pt x="375" y="158"/>
                    <a:pt x="375" y="158"/>
                  </a:cubicBezTo>
                  <a:cubicBezTo>
                    <a:pt x="375" y="154"/>
                    <a:pt x="375" y="154"/>
                    <a:pt x="375" y="154"/>
                  </a:cubicBezTo>
                  <a:cubicBezTo>
                    <a:pt x="376" y="154"/>
                    <a:pt x="376" y="154"/>
                    <a:pt x="376" y="154"/>
                  </a:cubicBezTo>
                  <a:cubicBezTo>
                    <a:pt x="378" y="153"/>
                    <a:pt x="378" y="153"/>
                    <a:pt x="378" y="153"/>
                  </a:cubicBezTo>
                  <a:cubicBezTo>
                    <a:pt x="379" y="153"/>
                    <a:pt x="379" y="151"/>
                    <a:pt x="379" y="150"/>
                  </a:cubicBezTo>
                  <a:cubicBezTo>
                    <a:pt x="378" y="148"/>
                    <a:pt x="378" y="148"/>
                    <a:pt x="378" y="148"/>
                  </a:cubicBezTo>
                  <a:cubicBezTo>
                    <a:pt x="377" y="148"/>
                    <a:pt x="373" y="147"/>
                    <a:pt x="371" y="148"/>
                  </a:cubicBezTo>
                  <a:cubicBezTo>
                    <a:pt x="369" y="145"/>
                    <a:pt x="369" y="145"/>
                    <a:pt x="369" y="145"/>
                  </a:cubicBezTo>
                  <a:cubicBezTo>
                    <a:pt x="370" y="143"/>
                    <a:pt x="370" y="143"/>
                    <a:pt x="371" y="141"/>
                  </a:cubicBezTo>
                  <a:cubicBezTo>
                    <a:pt x="373" y="140"/>
                    <a:pt x="373" y="140"/>
                    <a:pt x="373" y="140"/>
                  </a:cubicBezTo>
                  <a:cubicBezTo>
                    <a:pt x="374" y="139"/>
                    <a:pt x="374" y="139"/>
                    <a:pt x="374" y="139"/>
                  </a:cubicBezTo>
                  <a:cubicBezTo>
                    <a:pt x="372" y="137"/>
                    <a:pt x="367" y="137"/>
                    <a:pt x="366" y="135"/>
                  </a:cubicBezTo>
                  <a:cubicBezTo>
                    <a:pt x="365" y="134"/>
                    <a:pt x="368" y="132"/>
                    <a:pt x="368" y="129"/>
                  </a:cubicBezTo>
                  <a:cubicBezTo>
                    <a:pt x="368" y="128"/>
                    <a:pt x="368" y="125"/>
                    <a:pt x="368" y="124"/>
                  </a:cubicBezTo>
                  <a:cubicBezTo>
                    <a:pt x="372" y="122"/>
                    <a:pt x="382" y="112"/>
                    <a:pt x="385" y="121"/>
                  </a:cubicBezTo>
                  <a:cubicBezTo>
                    <a:pt x="387" y="127"/>
                    <a:pt x="387" y="127"/>
                    <a:pt x="387" y="127"/>
                  </a:cubicBezTo>
                  <a:cubicBezTo>
                    <a:pt x="391" y="135"/>
                    <a:pt x="391" y="135"/>
                    <a:pt x="391" y="135"/>
                  </a:cubicBezTo>
                  <a:cubicBezTo>
                    <a:pt x="391" y="136"/>
                    <a:pt x="391" y="136"/>
                    <a:pt x="391" y="136"/>
                  </a:cubicBezTo>
                  <a:cubicBezTo>
                    <a:pt x="391" y="137"/>
                    <a:pt x="391" y="139"/>
                    <a:pt x="391" y="140"/>
                  </a:cubicBezTo>
                  <a:cubicBezTo>
                    <a:pt x="393" y="144"/>
                    <a:pt x="394" y="142"/>
                    <a:pt x="395" y="147"/>
                  </a:cubicBezTo>
                  <a:cubicBezTo>
                    <a:pt x="396" y="150"/>
                    <a:pt x="396" y="152"/>
                    <a:pt x="396" y="155"/>
                  </a:cubicBezTo>
                  <a:cubicBezTo>
                    <a:pt x="395" y="156"/>
                    <a:pt x="395" y="156"/>
                    <a:pt x="395" y="156"/>
                  </a:cubicBezTo>
                  <a:cubicBezTo>
                    <a:pt x="394" y="157"/>
                    <a:pt x="394" y="157"/>
                    <a:pt x="394" y="157"/>
                  </a:cubicBezTo>
                  <a:cubicBezTo>
                    <a:pt x="391" y="158"/>
                    <a:pt x="391" y="158"/>
                    <a:pt x="391" y="158"/>
                  </a:cubicBezTo>
                  <a:cubicBezTo>
                    <a:pt x="390" y="158"/>
                    <a:pt x="390" y="159"/>
                    <a:pt x="390" y="159"/>
                  </a:cubicBezTo>
                  <a:cubicBezTo>
                    <a:pt x="392" y="163"/>
                    <a:pt x="395" y="164"/>
                    <a:pt x="396" y="165"/>
                  </a:cubicBezTo>
                  <a:cubicBezTo>
                    <a:pt x="396" y="165"/>
                    <a:pt x="396" y="165"/>
                    <a:pt x="396" y="165"/>
                  </a:cubicBezTo>
                  <a:cubicBezTo>
                    <a:pt x="396" y="166"/>
                    <a:pt x="396" y="166"/>
                    <a:pt x="396" y="166"/>
                  </a:cubicBezTo>
                  <a:cubicBezTo>
                    <a:pt x="398" y="167"/>
                    <a:pt x="401" y="169"/>
                    <a:pt x="403" y="168"/>
                  </a:cubicBezTo>
                  <a:cubicBezTo>
                    <a:pt x="405" y="167"/>
                    <a:pt x="405" y="167"/>
                    <a:pt x="405" y="167"/>
                  </a:cubicBezTo>
                  <a:cubicBezTo>
                    <a:pt x="406" y="167"/>
                    <a:pt x="406" y="167"/>
                    <a:pt x="406" y="167"/>
                  </a:cubicBezTo>
                  <a:cubicBezTo>
                    <a:pt x="410" y="162"/>
                    <a:pt x="409" y="160"/>
                    <a:pt x="409" y="153"/>
                  </a:cubicBezTo>
                  <a:cubicBezTo>
                    <a:pt x="409" y="149"/>
                    <a:pt x="410" y="144"/>
                    <a:pt x="407" y="138"/>
                  </a:cubicBezTo>
                  <a:cubicBezTo>
                    <a:pt x="406" y="136"/>
                    <a:pt x="406" y="136"/>
                    <a:pt x="406" y="136"/>
                  </a:cubicBezTo>
                  <a:cubicBezTo>
                    <a:pt x="404" y="133"/>
                    <a:pt x="404" y="129"/>
                    <a:pt x="402" y="126"/>
                  </a:cubicBezTo>
                  <a:cubicBezTo>
                    <a:pt x="401" y="121"/>
                    <a:pt x="400" y="120"/>
                    <a:pt x="398" y="115"/>
                  </a:cubicBezTo>
                  <a:cubicBezTo>
                    <a:pt x="395" y="109"/>
                    <a:pt x="395" y="109"/>
                    <a:pt x="395" y="109"/>
                  </a:cubicBezTo>
                  <a:cubicBezTo>
                    <a:pt x="392" y="103"/>
                    <a:pt x="385" y="104"/>
                    <a:pt x="379" y="107"/>
                  </a:cubicBezTo>
                  <a:cubicBezTo>
                    <a:pt x="368" y="113"/>
                    <a:pt x="368" y="113"/>
                    <a:pt x="368" y="113"/>
                  </a:cubicBezTo>
                  <a:cubicBezTo>
                    <a:pt x="363" y="115"/>
                    <a:pt x="359" y="119"/>
                    <a:pt x="352" y="122"/>
                  </a:cubicBezTo>
                  <a:cubicBezTo>
                    <a:pt x="344" y="126"/>
                    <a:pt x="344" y="126"/>
                    <a:pt x="344" y="126"/>
                  </a:cubicBezTo>
                  <a:cubicBezTo>
                    <a:pt x="344" y="124"/>
                    <a:pt x="346" y="119"/>
                    <a:pt x="347" y="118"/>
                  </a:cubicBezTo>
                  <a:cubicBezTo>
                    <a:pt x="346" y="117"/>
                    <a:pt x="346" y="117"/>
                    <a:pt x="346" y="117"/>
                  </a:cubicBezTo>
                  <a:cubicBezTo>
                    <a:pt x="347" y="113"/>
                    <a:pt x="347" y="113"/>
                    <a:pt x="347" y="113"/>
                  </a:cubicBezTo>
                  <a:cubicBezTo>
                    <a:pt x="348" y="112"/>
                    <a:pt x="348" y="112"/>
                    <a:pt x="348" y="112"/>
                  </a:cubicBezTo>
                  <a:cubicBezTo>
                    <a:pt x="353" y="110"/>
                    <a:pt x="353" y="110"/>
                    <a:pt x="353" y="110"/>
                  </a:cubicBezTo>
                  <a:cubicBezTo>
                    <a:pt x="354" y="110"/>
                    <a:pt x="354" y="110"/>
                    <a:pt x="354" y="110"/>
                  </a:cubicBezTo>
                  <a:cubicBezTo>
                    <a:pt x="358" y="105"/>
                    <a:pt x="358" y="105"/>
                    <a:pt x="358" y="105"/>
                  </a:cubicBezTo>
                  <a:cubicBezTo>
                    <a:pt x="359" y="105"/>
                    <a:pt x="359" y="105"/>
                    <a:pt x="359" y="105"/>
                  </a:cubicBezTo>
                  <a:cubicBezTo>
                    <a:pt x="361" y="104"/>
                    <a:pt x="361" y="104"/>
                    <a:pt x="361" y="104"/>
                  </a:cubicBezTo>
                  <a:cubicBezTo>
                    <a:pt x="362" y="103"/>
                    <a:pt x="364" y="99"/>
                    <a:pt x="363" y="98"/>
                  </a:cubicBezTo>
                  <a:cubicBezTo>
                    <a:pt x="362" y="95"/>
                    <a:pt x="360" y="94"/>
                    <a:pt x="357" y="94"/>
                  </a:cubicBezTo>
                  <a:cubicBezTo>
                    <a:pt x="356" y="94"/>
                    <a:pt x="356" y="94"/>
                    <a:pt x="356" y="94"/>
                  </a:cubicBezTo>
                  <a:cubicBezTo>
                    <a:pt x="353" y="96"/>
                    <a:pt x="353" y="96"/>
                    <a:pt x="353" y="96"/>
                  </a:cubicBezTo>
                  <a:cubicBezTo>
                    <a:pt x="351" y="97"/>
                    <a:pt x="352" y="93"/>
                    <a:pt x="350" y="94"/>
                  </a:cubicBezTo>
                  <a:cubicBezTo>
                    <a:pt x="349" y="94"/>
                    <a:pt x="349" y="94"/>
                    <a:pt x="348" y="95"/>
                  </a:cubicBezTo>
                  <a:cubicBezTo>
                    <a:pt x="348" y="99"/>
                    <a:pt x="348" y="99"/>
                    <a:pt x="348" y="99"/>
                  </a:cubicBezTo>
                  <a:cubicBezTo>
                    <a:pt x="347" y="99"/>
                    <a:pt x="347" y="100"/>
                    <a:pt x="346" y="98"/>
                  </a:cubicBezTo>
                  <a:cubicBezTo>
                    <a:pt x="346" y="98"/>
                    <a:pt x="346" y="98"/>
                    <a:pt x="346" y="98"/>
                  </a:cubicBezTo>
                  <a:cubicBezTo>
                    <a:pt x="345" y="95"/>
                    <a:pt x="346" y="95"/>
                    <a:pt x="345" y="92"/>
                  </a:cubicBezTo>
                  <a:cubicBezTo>
                    <a:pt x="340" y="82"/>
                    <a:pt x="340" y="82"/>
                    <a:pt x="340" y="82"/>
                  </a:cubicBezTo>
                  <a:cubicBezTo>
                    <a:pt x="340" y="82"/>
                    <a:pt x="340" y="82"/>
                    <a:pt x="340" y="82"/>
                  </a:cubicBezTo>
                  <a:cubicBezTo>
                    <a:pt x="337" y="79"/>
                    <a:pt x="335" y="79"/>
                    <a:pt x="332" y="79"/>
                  </a:cubicBezTo>
                  <a:cubicBezTo>
                    <a:pt x="329" y="81"/>
                    <a:pt x="330" y="81"/>
                    <a:pt x="328" y="82"/>
                  </a:cubicBezTo>
                  <a:cubicBezTo>
                    <a:pt x="329" y="85"/>
                    <a:pt x="329" y="86"/>
                    <a:pt x="330" y="88"/>
                  </a:cubicBezTo>
                  <a:cubicBezTo>
                    <a:pt x="332" y="93"/>
                    <a:pt x="332" y="93"/>
                    <a:pt x="332" y="93"/>
                  </a:cubicBezTo>
                  <a:cubicBezTo>
                    <a:pt x="333" y="95"/>
                    <a:pt x="333" y="98"/>
                    <a:pt x="333" y="100"/>
                  </a:cubicBezTo>
                  <a:cubicBezTo>
                    <a:pt x="333" y="101"/>
                    <a:pt x="333" y="101"/>
                    <a:pt x="333" y="101"/>
                  </a:cubicBezTo>
                  <a:cubicBezTo>
                    <a:pt x="334" y="103"/>
                    <a:pt x="334" y="103"/>
                    <a:pt x="334" y="103"/>
                  </a:cubicBezTo>
                  <a:cubicBezTo>
                    <a:pt x="335" y="104"/>
                    <a:pt x="335" y="104"/>
                    <a:pt x="335" y="104"/>
                  </a:cubicBezTo>
                  <a:cubicBezTo>
                    <a:pt x="335" y="105"/>
                    <a:pt x="335" y="107"/>
                    <a:pt x="334" y="107"/>
                  </a:cubicBezTo>
                  <a:cubicBezTo>
                    <a:pt x="328" y="110"/>
                    <a:pt x="328" y="110"/>
                    <a:pt x="328" y="110"/>
                  </a:cubicBezTo>
                  <a:cubicBezTo>
                    <a:pt x="328" y="110"/>
                    <a:pt x="328" y="110"/>
                    <a:pt x="328" y="110"/>
                  </a:cubicBezTo>
                  <a:cubicBezTo>
                    <a:pt x="327" y="111"/>
                    <a:pt x="326" y="112"/>
                    <a:pt x="326" y="113"/>
                  </a:cubicBezTo>
                  <a:cubicBezTo>
                    <a:pt x="327" y="115"/>
                    <a:pt x="327" y="115"/>
                    <a:pt x="327" y="115"/>
                  </a:cubicBezTo>
                  <a:cubicBezTo>
                    <a:pt x="328" y="117"/>
                    <a:pt x="335" y="117"/>
                    <a:pt x="336" y="118"/>
                  </a:cubicBezTo>
                  <a:cubicBezTo>
                    <a:pt x="337" y="122"/>
                    <a:pt x="335" y="139"/>
                    <a:pt x="333" y="140"/>
                  </a:cubicBezTo>
                  <a:cubicBezTo>
                    <a:pt x="332" y="140"/>
                    <a:pt x="332" y="140"/>
                    <a:pt x="331" y="139"/>
                  </a:cubicBezTo>
                  <a:cubicBezTo>
                    <a:pt x="331" y="139"/>
                    <a:pt x="331" y="139"/>
                    <a:pt x="331" y="139"/>
                  </a:cubicBezTo>
                  <a:cubicBezTo>
                    <a:pt x="331" y="137"/>
                    <a:pt x="330" y="137"/>
                    <a:pt x="329" y="138"/>
                  </a:cubicBezTo>
                  <a:cubicBezTo>
                    <a:pt x="328" y="138"/>
                    <a:pt x="328" y="138"/>
                    <a:pt x="328" y="138"/>
                  </a:cubicBezTo>
                  <a:cubicBezTo>
                    <a:pt x="326" y="139"/>
                    <a:pt x="326" y="148"/>
                    <a:pt x="328" y="152"/>
                  </a:cubicBezTo>
                  <a:cubicBezTo>
                    <a:pt x="330" y="156"/>
                    <a:pt x="329" y="160"/>
                    <a:pt x="330" y="164"/>
                  </a:cubicBezTo>
                  <a:cubicBezTo>
                    <a:pt x="334" y="174"/>
                    <a:pt x="334" y="174"/>
                    <a:pt x="334" y="174"/>
                  </a:cubicBezTo>
                  <a:cubicBezTo>
                    <a:pt x="336" y="177"/>
                    <a:pt x="336" y="177"/>
                    <a:pt x="336" y="177"/>
                  </a:cubicBezTo>
                  <a:cubicBezTo>
                    <a:pt x="340" y="188"/>
                    <a:pt x="340" y="188"/>
                    <a:pt x="340" y="188"/>
                  </a:cubicBezTo>
                  <a:cubicBezTo>
                    <a:pt x="342" y="192"/>
                    <a:pt x="346" y="193"/>
                    <a:pt x="347" y="195"/>
                  </a:cubicBezTo>
                  <a:cubicBezTo>
                    <a:pt x="349" y="194"/>
                    <a:pt x="349" y="194"/>
                    <a:pt x="349" y="194"/>
                  </a:cubicBezTo>
                  <a:cubicBezTo>
                    <a:pt x="354" y="192"/>
                    <a:pt x="353" y="186"/>
                    <a:pt x="351" y="181"/>
                  </a:cubicBezTo>
                  <a:cubicBezTo>
                    <a:pt x="343" y="164"/>
                    <a:pt x="343" y="164"/>
                    <a:pt x="343" y="164"/>
                  </a:cubicBezTo>
                  <a:cubicBezTo>
                    <a:pt x="338" y="153"/>
                    <a:pt x="338" y="153"/>
                    <a:pt x="338" y="153"/>
                  </a:cubicBezTo>
                  <a:cubicBezTo>
                    <a:pt x="334" y="143"/>
                    <a:pt x="334" y="143"/>
                    <a:pt x="334" y="143"/>
                  </a:cubicBezTo>
                  <a:cubicBezTo>
                    <a:pt x="335" y="142"/>
                    <a:pt x="335" y="142"/>
                    <a:pt x="335" y="142"/>
                  </a:cubicBezTo>
                  <a:cubicBezTo>
                    <a:pt x="337" y="141"/>
                    <a:pt x="337" y="140"/>
                    <a:pt x="340" y="139"/>
                  </a:cubicBezTo>
                  <a:close/>
                  <a:moveTo>
                    <a:pt x="154" y="281"/>
                  </a:moveTo>
                  <a:cubicBezTo>
                    <a:pt x="155" y="281"/>
                    <a:pt x="155" y="281"/>
                    <a:pt x="155" y="281"/>
                  </a:cubicBezTo>
                  <a:cubicBezTo>
                    <a:pt x="165" y="282"/>
                    <a:pt x="165" y="282"/>
                    <a:pt x="165" y="282"/>
                  </a:cubicBezTo>
                  <a:cubicBezTo>
                    <a:pt x="166" y="282"/>
                    <a:pt x="165" y="283"/>
                    <a:pt x="167" y="281"/>
                  </a:cubicBezTo>
                  <a:cubicBezTo>
                    <a:pt x="167" y="280"/>
                    <a:pt x="167" y="280"/>
                    <a:pt x="167" y="280"/>
                  </a:cubicBezTo>
                  <a:cubicBezTo>
                    <a:pt x="167" y="278"/>
                    <a:pt x="168" y="273"/>
                    <a:pt x="165" y="271"/>
                  </a:cubicBezTo>
                  <a:cubicBezTo>
                    <a:pt x="162" y="269"/>
                    <a:pt x="159" y="272"/>
                    <a:pt x="157" y="272"/>
                  </a:cubicBezTo>
                  <a:cubicBezTo>
                    <a:pt x="156" y="274"/>
                    <a:pt x="155" y="274"/>
                    <a:pt x="154" y="276"/>
                  </a:cubicBezTo>
                  <a:cubicBezTo>
                    <a:pt x="154" y="276"/>
                    <a:pt x="154" y="276"/>
                    <a:pt x="154" y="276"/>
                  </a:cubicBezTo>
                  <a:cubicBezTo>
                    <a:pt x="153" y="277"/>
                    <a:pt x="153" y="277"/>
                    <a:pt x="153" y="277"/>
                  </a:cubicBezTo>
                  <a:cubicBezTo>
                    <a:pt x="153" y="279"/>
                    <a:pt x="153" y="279"/>
                    <a:pt x="153" y="279"/>
                  </a:cubicBezTo>
                  <a:cubicBezTo>
                    <a:pt x="154" y="281"/>
                    <a:pt x="154" y="281"/>
                    <a:pt x="154" y="281"/>
                  </a:cubicBezTo>
                  <a:close/>
                  <a:moveTo>
                    <a:pt x="145" y="231"/>
                  </a:moveTo>
                  <a:cubicBezTo>
                    <a:pt x="146" y="229"/>
                    <a:pt x="146" y="229"/>
                    <a:pt x="146" y="229"/>
                  </a:cubicBezTo>
                  <a:cubicBezTo>
                    <a:pt x="151" y="233"/>
                    <a:pt x="151" y="233"/>
                    <a:pt x="151" y="233"/>
                  </a:cubicBezTo>
                  <a:cubicBezTo>
                    <a:pt x="154" y="235"/>
                    <a:pt x="155" y="237"/>
                    <a:pt x="157" y="239"/>
                  </a:cubicBezTo>
                  <a:cubicBezTo>
                    <a:pt x="160" y="243"/>
                    <a:pt x="159" y="241"/>
                    <a:pt x="158" y="245"/>
                  </a:cubicBezTo>
                  <a:cubicBezTo>
                    <a:pt x="156" y="244"/>
                    <a:pt x="156" y="244"/>
                    <a:pt x="156" y="244"/>
                  </a:cubicBezTo>
                  <a:cubicBezTo>
                    <a:pt x="154" y="242"/>
                    <a:pt x="154" y="241"/>
                    <a:pt x="152" y="240"/>
                  </a:cubicBezTo>
                  <a:cubicBezTo>
                    <a:pt x="152" y="240"/>
                    <a:pt x="150" y="239"/>
                    <a:pt x="149" y="239"/>
                  </a:cubicBezTo>
                  <a:cubicBezTo>
                    <a:pt x="146" y="240"/>
                    <a:pt x="146" y="240"/>
                    <a:pt x="146" y="240"/>
                  </a:cubicBezTo>
                  <a:cubicBezTo>
                    <a:pt x="145" y="241"/>
                    <a:pt x="145" y="241"/>
                    <a:pt x="145" y="241"/>
                  </a:cubicBezTo>
                  <a:cubicBezTo>
                    <a:pt x="145" y="242"/>
                    <a:pt x="145" y="243"/>
                    <a:pt x="145" y="245"/>
                  </a:cubicBezTo>
                  <a:cubicBezTo>
                    <a:pt x="151" y="249"/>
                    <a:pt x="151" y="249"/>
                    <a:pt x="151" y="249"/>
                  </a:cubicBezTo>
                  <a:cubicBezTo>
                    <a:pt x="151" y="249"/>
                    <a:pt x="152" y="252"/>
                    <a:pt x="153" y="254"/>
                  </a:cubicBezTo>
                  <a:cubicBezTo>
                    <a:pt x="154" y="254"/>
                    <a:pt x="154" y="254"/>
                    <a:pt x="154" y="254"/>
                  </a:cubicBezTo>
                  <a:cubicBezTo>
                    <a:pt x="155" y="255"/>
                    <a:pt x="155" y="255"/>
                    <a:pt x="155" y="255"/>
                  </a:cubicBezTo>
                  <a:cubicBezTo>
                    <a:pt x="157" y="256"/>
                    <a:pt x="157" y="257"/>
                    <a:pt x="158" y="258"/>
                  </a:cubicBezTo>
                  <a:cubicBezTo>
                    <a:pt x="160" y="258"/>
                    <a:pt x="159" y="258"/>
                    <a:pt x="161" y="257"/>
                  </a:cubicBezTo>
                  <a:cubicBezTo>
                    <a:pt x="162" y="256"/>
                    <a:pt x="162" y="256"/>
                    <a:pt x="162" y="256"/>
                  </a:cubicBezTo>
                  <a:cubicBezTo>
                    <a:pt x="165" y="250"/>
                    <a:pt x="165" y="250"/>
                    <a:pt x="165" y="250"/>
                  </a:cubicBezTo>
                  <a:cubicBezTo>
                    <a:pt x="169" y="253"/>
                    <a:pt x="169" y="257"/>
                    <a:pt x="170" y="260"/>
                  </a:cubicBezTo>
                  <a:cubicBezTo>
                    <a:pt x="174" y="264"/>
                    <a:pt x="174" y="264"/>
                    <a:pt x="174" y="264"/>
                  </a:cubicBezTo>
                  <a:cubicBezTo>
                    <a:pt x="174" y="264"/>
                    <a:pt x="175" y="264"/>
                    <a:pt x="175" y="264"/>
                  </a:cubicBezTo>
                  <a:cubicBezTo>
                    <a:pt x="176" y="262"/>
                    <a:pt x="176" y="262"/>
                    <a:pt x="176" y="262"/>
                  </a:cubicBezTo>
                  <a:cubicBezTo>
                    <a:pt x="178" y="260"/>
                    <a:pt x="177" y="256"/>
                    <a:pt x="178" y="252"/>
                  </a:cubicBezTo>
                  <a:cubicBezTo>
                    <a:pt x="181" y="253"/>
                    <a:pt x="187" y="254"/>
                    <a:pt x="189" y="252"/>
                  </a:cubicBezTo>
                  <a:cubicBezTo>
                    <a:pt x="196" y="244"/>
                    <a:pt x="196" y="244"/>
                    <a:pt x="196" y="244"/>
                  </a:cubicBezTo>
                  <a:cubicBezTo>
                    <a:pt x="197" y="241"/>
                    <a:pt x="197" y="241"/>
                    <a:pt x="197" y="241"/>
                  </a:cubicBezTo>
                  <a:cubicBezTo>
                    <a:pt x="200" y="237"/>
                    <a:pt x="199" y="232"/>
                    <a:pt x="197" y="228"/>
                  </a:cubicBezTo>
                  <a:cubicBezTo>
                    <a:pt x="193" y="228"/>
                    <a:pt x="194" y="228"/>
                    <a:pt x="190" y="229"/>
                  </a:cubicBezTo>
                  <a:cubicBezTo>
                    <a:pt x="189" y="229"/>
                    <a:pt x="189" y="229"/>
                    <a:pt x="189" y="229"/>
                  </a:cubicBezTo>
                  <a:cubicBezTo>
                    <a:pt x="188" y="228"/>
                    <a:pt x="186" y="227"/>
                    <a:pt x="185" y="228"/>
                  </a:cubicBezTo>
                  <a:cubicBezTo>
                    <a:pt x="184" y="230"/>
                    <a:pt x="188" y="233"/>
                    <a:pt x="188" y="237"/>
                  </a:cubicBezTo>
                  <a:cubicBezTo>
                    <a:pt x="187" y="238"/>
                    <a:pt x="187" y="238"/>
                    <a:pt x="187" y="238"/>
                  </a:cubicBezTo>
                  <a:cubicBezTo>
                    <a:pt x="185" y="241"/>
                    <a:pt x="185" y="241"/>
                    <a:pt x="185" y="241"/>
                  </a:cubicBezTo>
                  <a:cubicBezTo>
                    <a:pt x="183" y="244"/>
                    <a:pt x="183" y="244"/>
                    <a:pt x="183" y="244"/>
                  </a:cubicBezTo>
                  <a:cubicBezTo>
                    <a:pt x="180" y="242"/>
                    <a:pt x="178" y="244"/>
                    <a:pt x="173" y="240"/>
                  </a:cubicBezTo>
                  <a:cubicBezTo>
                    <a:pt x="172" y="240"/>
                    <a:pt x="172" y="240"/>
                    <a:pt x="172" y="240"/>
                  </a:cubicBezTo>
                  <a:cubicBezTo>
                    <a:pt x="170" y="239"/>
                    <a:pt x="172" y="230"/>
                    <a:pt x="174" y="228"/>
                  </a:cubicBezTo>
                  <a:cubicBezTo>
                    <a:pt x="172" y="227"/>
                    <a:pt x="173" y="227"/>
                    <a:pt x="171" y="226"/>
                  </a:cubicBezTo>
                  <a:cubicBezTo>
                    <a:pt x="169" y="224"/>
                    <a:pt x="163" y="226"/>
                    <a:pt x="160" y="225"/>
                  </a:cubicBezTo>
                  <a:cubicBezTo>
                    <a:pt x="159" y="226"/>
                    <a:pt x="159" y="226"/>
                    <a:pt x="159" y="226"/>
                  </a:cubicBezTo>
                  <a:cubicBezTo>
                    <a:pt x="163" y="231"/>
                    <a:pt x="163" y="231"/>
                    <a:pt x="163" y="231"/>
                  </a:cubicBezTo>
                  <a:cubicBezTo>
                    <a:pt x="163" y="231"/>
                    <a:pt x="163" y="231"/>
                    <a:pt x="163" y="231"/>
                  </a:cubicBezTo>
                  <a:cubicBezTo>
                    <a:pt x="161" y="230"/>
                    <a:pt x="161" y="230"/>
                    <a:pt x="161" y="230"/>
                  </a:cubicBezTo>
                  <a:cubicBezTo>
                    <a:pt x="155" y="224"/>
                    <a:pt x="155" y="224"/>
                    <a:pt x="155" y="224"/>
                  </a:cubicBezTo>
                  <a:cubicBezTo>
                    <a:pt x="154" y="224"/>
                    <a:pt x="154" y="224"/>
                    <a:pt x="154" y="224"/>
                  </a:cubicBezTo>
                  <a:cubicBezTo>
                    <a:pt x="153" y="224"/>
                    <a:pt x="152" y="224"/>
                    <a:pt x="151" y="223"/>
                  </a:cubicBezTo>
                  <a:cubicBezTo>
                    <a:pt x="150" y="222"/>
                    <a:pt x="151" y="219"/>
                    <a:pt x="152" y="218"/>
                  </a:cubicBezTo>
                  <a:cubicBezTo>
                    <a:pt x="153" y="218"/>
                    <a:pt x="152" y="214"/>
                    <a:pt x="151" y="213"/>
                  </a:cubicBezTo>
                  <a:cubicBezTo>
                    <a:pt x="150" y="212"/>
                    <a:pt x="149" y="212"/>
                    <a:pt x="147" y="211"/>
                  </a:cubicBezTo>
                  <a:cubicBezTo>
                    <a:pt x="143" y="216"/>
                    <a:pt x="143" y="216"/>
                    <a:pt x="143" y="216"/>
                  </a:cubicBezTo>
                  <a:cubicBezTo>
                    <a:pt x="138" y="222"/>
                    <a:pt x="138" y="222"/>
                    <a:pt x="138" y="222"/>
                  </a:cubicBezTo>
                  <a:cubicBezTo>
                    <a:pt x="138" y="223"/>
                    <a:pt x="139" y="224"/>
                    <a:pt x="139" y="225"/>
                  </a:cubicBezTo>
                  <a:cubicBezTo>
                    <a:pt x="138" y="226"/>
                    <a:pt x="138" y="226"/>
                    <a:pt x="138" y="226"/>
                  </a:cubicBezTo>
                  <a:cubicBezTo>
                    <a:pt x="136" y="230"/>
                    <a:pt x="136" y="230"/>
                    <a:pt x="136" y="230"/>
                  </a:cubicBezTo>
                  <a:cubicBezTo>
                    <a:pt x="136" y="230"/>
                    <a:pt x="136" y="230"/>
                    <a:pt x="136" y="230"/>
                  </a:cubicBezTo>
                  <a:cubicBezTo>
                    <a:pt x="133" y="235"/>
                    <a:pt x="133" y="235"/>
                    <a:pt x="133" y="235"/>
                  </a:cubicBezTo>
                  <a:cubicBezTo>
                    <a:pt x="131" y="236"/>
                    <a:pt x="132" y="236"/>
                    <a:pt x="131" y="238"/>
                  </a:cubicBezTo>
                  <a:cubicBezTo>
                    <a:pt x="137" y="242"/>
                    <a:pt x="141" y="237"/>
                    <a:pt x="145" y="231"/>
                  </a:cubicBezTo>
                  <a:close/>
                  <a:moveTo>
                    <a:pt x="137" y="272"/>
                  </a:moveTo>
                  <a:cubicBezTo>
                    <a:pt x="137" y="271"/>
                    <a:pt x="137" y="270"/>
                    <a:pt x="138" y="268"/>
                  </a:cubicBezTo>
                  <a:cubicBezTo>
                    <a:pt x="141" y="270"/>
                    <a:pt x="141" y="270"/>
                    <a:pt x="141" y="270"/>
                  </a:cubicBezTo>
                  <a:cubicBezTo>
                    <a:pt x="143" y="272"/>
                    <a:pt x="140" y="278"/>
                    <a:pt x="139" y="280"/>
                  </a:cubicBezTo>
                  <a:cubicBezTo>
                    <a:pt x="139" y="280"/>
                    <a:pt x="139" y="280"/>
                    <a:pt x="139" y="281"/>
                  </a:cubicBezTo>
                  <a:cubicBezTo>
                    <a:pt x="136" y="280"/>
                    <a:pt x="136" y="280"/>
                    <a:pt x="136" y="280"/>
                  </a:cubicBezTo>
                  <a:cubicBezTo>
                    <a:pt x="133" y="276"/>
                    <a:pt x="133" y="276"/>
                    <a:pt x="133" y="276"/>
                  </a:cubicBezTo>
                  <a:cubicBezTo>
                    <a:pt x="135" y="276"/>
                    <a:pt x="134" y="277"/>
                    <a:pt x="135" y="275"/>
                  </a:cubicBezTo>
                  <a:cubicBezTo>
                    <a:pt x="136" y="273"/>
                    <a:pt x="136" y="273"/>
                    <a:pt x="136" y="273"/>
                  </a:cubicBezTo>
                  <a:cubicBezTo>
                    <a:pt x="137" y="272"/>
                    <a:pt x="137" y="272"/>
                    <a:pt x="137" y="272"/>
                  </a:cubicBezTo>
                  <a:close/>
                  <a:moveTo>
                    <a:pt x="164" y="288"/>
                  </a:moveTo>
                  <a:cubicBezTo>
                    <a:pt x="161" y="284"/>
                    <a:pt x="161" y="284"/>
                    <a:pt x="161" y="284"/>
                  </a:cubicBezTo>
                  <a:cubicBezTo>
                    <a:pt x="158" y="284"/>
                    <a:pt x="158" y="284"/>
                    <a:pt x="158" y="284"/>
                  </a:cubicBezTo>
                  <a:cubicBezTo>
                    <a:pt x="156" y="287"/>
                    <a:pt x="158" y="290"/>
                    <a:pt x="156" y="293"/>
                  </a:cubicBezTo>
                  <a:cubicBezTo>
                    <a:pt x="145" y="286"/>
                    <a:pt x="145" y="286"/>
                    <a:pt x="145" y="286"/>
                  </a:cubicBezTo>
                  <a:cubicBezTo>
                    <a:pt x="147" y="283"/>
                    <a:pt x="148" y="284"/>
                    <a:pt x="150" y="281"/>
                  </a:cubicBezTo>
                  <a:cubicBezTo>
                    <a:pt x="150" y="281"/>
                    <a:pt x="151" y="275"/>
                    <a:pt x="152" y="274"/>
                  </a:cubicBezTo>
                  <a:cubicBezTo>
                    <a:pt x="152" y="272"/>
                    <a:pt x="152" y="270"/>
                    <a:pt x="151" y="268"/>
                  </a:cubicBezTo>
                  <a:cubicBezTo>
                    <a:pt x="150" y="267"/>
                    <a:pt x="150" y="267"/>
                    <a:pt x="150" y="267"/>
                  </a:cubicBezTo>
                  <a:cubicBezTo>
                    <a:pt x="149" y="265"/>
                    <a:pt x="149" y="263"/>
                    <a:pt x="148" y="261"/>
                  </a:cubicBezTo>
                  <a:cubicBezTo>
                    <a:pt x="146" y="259"/>
                    <a:pt x="145" y="258"/>
                    <a:pt x="143" y="256"/>
                  </a:cubicBezTo>
                  <a:cubicBezTo>
                    <a:pt x="142" y="255"/>
                    <a:pt x="142" y="255"/>
                    <a:pt x="142" y="255"/>
                  </a:cubicBezTo>
                  <a:cubicBezTo>
                    <a:pt x="139" y="253"/>
                    <a:pt x="139" y="253"/>
                    <a:pt x="139" y="253"/>
                  </a:cubicBezTo>
                  <a:cubicBezTo>
                    <a:pt x="132" y="249"/>
                    <a:pt x="132" y="249"/>
                    <a:pt x="132" y="249"/>
                  </a:cubicBezTo>
                  <a:cubicBezTo>
                    <a:pt x="127" y="245"/>
                    <a:pt x="127" y="245"/>
                    <a:pt x="127" y="245"/>
                  </a:cubicBezTo>
                  <a:cubicBezTo>
                    <a:pt x="126" y="245"/>
                    <a:pt x="126" y="245"/>
                    <a:pt x="126" y="245"/>
                  </a:cubicBezTo>
                  <a:cubicBezTo>
                    <a:pt x="123" y="244"/>
                    <a:pt x="123" y="244"/>
                    <a:pt x="120" y="246"/>
                  </a:cubicBezTo>
                  <a:cubicBezTo>
                    <a:pt x="119" y="246"/>
                    <a:pt x="119" y="246"/>
                    <a:pt x="119" y="246"/>
                  </a:cubicBezTo>
                  <a:cubicBezTo>
                    <a:pt x="116" y="251"/>
                    <a:pt x="116" y="251"/>
                    <a:pt x="116" y="251"/>
                  </a:cubicBezTo>
                  <a:cubicBezTo>
                    <a:pt x="116" y="252"/>
                    <a:pt x="116" y="252"/>
                    <a:pt x="116" y="252"/>
                  </a:cubicBezTo>
                  <a:cubicBezTo>
                    <a:pt x="115" y="254"/>
                    <a:pt x="115" y="257"/>
                    <a:pt x="113" y="259"/>
                  </a:cubicBezTo>
                  <a:cubicBezTo>
                    <a:pt x="109" y="266"/>
                    <a:pt x="109" y="266"/>
                    <a:pt x="109" y="266"/>
                  </a:cubicBezTo>
                  <a:cubicBezTo>
                    <a:pt x="106" y="271"/>
                    <a:pt x="106" y="271"/>
                    <a:pt x="106" y="271"/>
                  </a:cubicBezTo>
                  <a:cubicBezTo>
                    <a:pt x="106" y="271"/>
                    <a:pt x="106" y="271"/>
                    <a:pt x="106" y="271"/>
                  </a:cubicBezTo>
                  <a:cubicBezTo>
                    <a:pt x="106" y="273"/>
                    <a:pt x="106" y="273"/>
                    <a:pt x="106" y="273"/>
                  </a:cubicBezTo>
                  <a:cubicBezTo>
                    <a:pt x="108" y="275"/>
                    <a:pt x="108" y="275"/>
                    <a:pt x="108" y="275"/>
                  </a:cubicBezTo>
                  <a:cubicBezTo>
                    <a:pt x="110" y="276"/>
                    <a:pt x="111" y="275"/>
                    <a:pt x="113" y="276"/>
                  </a:cubicBezTo>
                  <a:cubicBezTo>
                    <a:pt x="116" y="272"/>
                    <a:pt x="116" y="272"/>
                    <a:pt x="116" y="272"/>
                  </a:cubicBezTo>
                  <a:cubicBezTo>
                    <a:pt x="116" y="272"/>
                    <a:pt x="116" y="272"/>
                    <a:pt x="116" y="272"/>
                  </a:cubicBezTo>
                  <a:cubicBezTo>
                    <a:pt x="117" y="271"/>
                    <a:pt x="117" y="271"/>
                    <a:pt x="117" y="271"/>
                  </a:cubicBezTo>
                  <a:cubicBezTo>
                    <a:pt x="118" y="270"/>
                    <a:pt x="122" y="268"/>
                    <a:pt x="123" y="267"/>
                  </a:cubicBezTo>
                  <a:cubicBezTo>
                    <a:pt x="127" y="260"/>
                    <a:pt x="127" y="260"/>
                    <a:pt x="127" y="260"/>
                  </a:cubicBezTo>
                  <a:cubicBezTo>
                    <a:pt x="130" y="263"/>
                    <a:pt x="130" y="263"/>
                    <a:pt x="130" y="263"/>
                  </a:cubicBezTo>
                  <a:cubicBezTo>
                    <a:pt x="130" y="264"/>
                    <a:pt x="130" y="264"/>
                    <a:pt x="130" y="264"/>
                  </a:cubicBezTo>
                  <a:cubicBezTo>
                    <a:pt x="129" y="265"/>
                    <a:pt x="129" y="265"/>
                    <a:pt x="129" y="265"/>
                  </a:cubicBezTo>
                  <a:cubicBezTo>
                    <a:pt x="126" y="272"/>
                    <a:pt x="126" y="272"/>
                    <a:pt x="126" y="272"/>
                  </a:cubicBezTo>
                  <a:cubicBezTo>
                    <a:pt x="125" y="273"/>
                    <a:pt x="124" y="273"/>
                    <a:pt x="123" y="273"/>
                  </a:cubicBezTo>
                  <a:cubicBezTo>
                    <a:pt x="122" y="273"/>
                    <a:pt x="122" y="273"/>
                    <a:pt x="122" y="273"/>
                  </a:cubicBezTo>
                  <a:cubicBezTo>
                    <a:pt x="121" y="272"/>
                    <a:pt x="121" y="272"/>
                    <a:pt x="121" y="272"/>
                  </a:cubicBezTo>
                  <a:cubicBezTo>
                    <a:pt x="119" y="272"/>
                    <a:pt x="119" y="272"/>
                    <a:pt x="117" y="274"/>
                  </a:cubicBezTo>
                  <a:cubicBezTo>
                    <a:pt x="116" y="276"/>
                    <a:pt x="116" y="276"/>
                    <a:pt x="116" y="276"/>
                  </a:cubicBezTo>
                  <a:cubicBezTo>
                    <a:pt x="119" y="277"/>
                    <a:pt x="119" y="277"/>
                    <a:pt x="119" y="277"/>
                  </a:cubicBezTo>
                  <a:cubicBezTo>
                    <a:pt x="120" y="277"/>
                    <a:pt x="120" y="277"/>
                    <a:pt x="120" y="277"/>
                  </a:cubicBezTo>
                  <a:cubicBezTo>
                    <a:pt x="129" y="283"/>
                    <a:pt x="129" y="283"/>
                    <a:pt x="129" y="283"/>
                  </a:cubicBezTo>
                  <a:cubicBezTo>
                    <a:pt x="142" y="294"/>
                    <a:pt x="142" y="294"/>
                    <a:pt x="142" y="294"/>
                  </a:cubicBezTo>
                  <a:cubicBezTo>
                    <a:pt x="147" y="297"/>
                    <a:pt x="147" y="297"/>
                    <a:pt x="147" y="297"/>
                  </a:cubicBezTo>
                  <a:cubicBezTo>
                    <a:pt x="150" y="298"/>
                    <a:pt x="150" y="298"/>
                    <a:pt x="150" y="298"/>
                  </a:cubicBezTo>
                  <a:cubicBezTo>
                    <a:pt x="155" y="305"/>
                    <a:pt x="155" y="305"/>
                    <a:pt x="155" y="305"/>
                  </a:cubicBezTo>
                  <a:cubicBezTo>
                    <a:pt x="156" y="305"/>
                    <a:pt x="156" y="305"/>
                    <a:pt x="156" y="305"/>
                  </a:cubicBezTo>
                  <a:cubicBezTo>
                    <a:pt x="158" y="307"/>
                    <a:pt x="158" y="307"/>
                    <a:pt x="158" y="307"/>
                  </a:cubicBezTo>
                  <a:cubicBezTo>
                    <a:pt x="159" y="307"/>
                    <a:pt x="159" y="307"/>
                    <a:pt x="159" y="307"/>
                  </a:cubicBezTo>
                  <a:cubicBezTo>
                    <a:pt x="161" y="308"/>
                    <a:pt x="166" y="308"/>
                    <a:pt x="168" y="305"/>
                  </a:cubicBezTo>
                  <a:cubicBezTo>
                    <a:pt x="169" y="303"/>
                    <a:pt x="167" y="299"/>
                    <a:pt x="166" y="296"/>
                  </a:cubicBezTo>
                  <a:cubicBezTo>
                    <a:pt x="165" y="293"/>
                    <a:pt x="165" y="290"/>
                    <a:pt x="164" y="288"/>
                  </a:cubicBezTo>
                  <a:close/>
                  <a:moveTo>
                    <a:pt x="212" y="289"/>
                  </a:moveTo>
                  <a:cubicBezTo>
                    <a:pt x="212" y="288"/>
                    <a:pt x="212" y="288"/>
                    <a:pt x="212" y="288"/>
                  </a:cubicBezTo>
                  <a:cubicBezTo>
                    <a:pt x="208" y="287"/>
                    <a:pt x="208" y="287"/>
                    <a:pt x="208" y="287"/>
                  </a:cubicBezTo>
                  <a:cubicBezTo>
                    <a:pt x="208" y="288"/>
                    <a:pt x="208" y="288"/>
                    <a:pt x="208" y="288"/>
                  </a:cubicBezTo>
                  <a:cubicBezTo>
                    <a:pt x="204" y="292"/>
                    <a:pt x="204" y="292"/>
                    <a:pt x="204" y="292"/>
                  </a:cubicBezTo>
                  <a:cubicBezTo>
                    <a:pt x="203" y="293"/>
                    <a:pt x="203" y="293"/>
                    <a:pt x="203" y="293"/>
                  </a:cubicBezTo>
                  <a:cubicBezTo>
                    <a:pt x="203" y="294"/>
                    <a:pt x="203" y="294"/>
                    <a:pt x="203" y="294"/>
                  </a:cubicBezTo>
                  <a:cubicBezTo>
                    <a:pt x="203" y="296"/>
                    <a:pt x="203" y="296"/>
                    <a:pt x="202" y="298"/>
                  </a:cubicBezTo>
                  <a:cubicBezTo>
                    <a:pt x="200" y="298"/>
                    <a:pt x="200" y="298"/>
                    <a:pt x="198" y="297"/>
                  </a:cubicBezTo>
                  <a:cubicBezTo>
                    <a:pt x="194" y="294"/>
                    <a:pt x="194" y="294"/>
                    <a:pt x="194" y="294"/>
                  </a:cubicBezTo>
                  <a:cubicBezTo>
                    <a:pt x="195" y="293"/>
                    <a:pt x="195" y="293"/>
                    <a:pt x="197" y="294"/>
                  </a:cubicBezTo>
                  <a:cubicBezTo>
                    <a:pt x="197" y="294"/>
                    <a:pt x="197" y="294"/>
                    <a:pt x="197" y="294"/>
                  </a:cubicBezTo>
                  <a:cubicBezTo>
                    <a:pt x="198" y="295"/>
                    <a:pt x="198" y="295"/>
                    <a:pt x="198" y="295"/>
                  </a:cubicBezTo>
                  <a:cubicBezTo>
                    <a:pt x="200" y="295"/>
                    <a:pt x="200" y="295"/>
                    <a:pt x="200" y="295"/>
                  </a:cubicBezTo>
                  <a:cubicBezTo>
                    <a:pt x="202" y="292"/>
                    <a:pt x="202" y="292"/>
                    <a:pt x="202" y="292"/>
                  </a:cubicBezTo>
                  <a:cubicBezTo>
                    <a:pt x="201" y="290"/>
                    <a:pt x="201" y="290"/>
                    <a:pt x="201" y="290"/>
                  </a:cubicBezTo>
                  <a:cubicBezTo>
                    <a:pt x="202" y="290"/>
                    <a:pt x="202" y="290"/>
                    <a:pt x="202" y="290"/>
                  </a:cubicBezTo>
                  <a:cubicBezTo>
                    <a:pt x="202" y="289"/>
                    <a:pt x="202" y="289"/>
                    <a:pt x="202" y="289"/>
                  </a:cubicBezTo>
                  <a:cubicBezTo>
                    <a:pt x="203" y="288"/>
                    <a:pt x="203" y="288"/>
                    <a:pt x="203" y="288"/>
                  </a:cubicBezTo>
                  <a:cubicBezTo>
                    <a:pt x="202" y="281"/>
                    <a:pt x="202" y="281"/>
                    <a:pt x="202" y="281"/>
                  </a:cubicBezTo>
                  <a:cubicBezTo>
                    <a:pt x="200" y="279"/>
                    <a:pt x="200" y="279"/>
                    <a:pt x="200" y="279"/>
                  </a:cubicBezTo>
                  <a:cubicBezTo>
                    <a:pt x="198" y="278"/>
                    <a:pt x="198" y="279"/>
                    <a:pt x="196" y="278"/>
                  </a:cubicBezTo>
                  <a:cubicBezTo>
                    <a:pt x="195" y="281"/>
                    <a:pt x="195" y="281"/>
                    <a:pt x="195" y="281"/>
                  </a:cubicBezTo>
                  <a:cubicBezTo>
                    <a:pt x="195" y="282"/>
                    <a:pt x="194" y="286"/>
                    <a:pt x="193" y="287"/>
                  </a:cubicBezTo>
                  <a:cubicBezTo>
                    <a:pt x="192" y="288"/>
                    <a:pt x="192" y="288"/>
                    <a:pt x="192" y="288"/>
                  </a:cubicBezTo>
                  <a:cubicBezTo>
                    <a:pt x="192" y="289"/>
                    <a:pt x="192" y="289"/>
                    <a:pt x="192" y="289"/>
                  </a:cubicBezTo>
                  <a:cubicBezTo>
                    <a:pt x="191" y="291"/>
                    <a:pt x="191" y="291"/>
                    <a:pt x="191" y="291"/>
                  </a:cubicBezTo>
                  <a:cubicBezTo>
                    <a:pt x="191" y="292"/>
                    <a:pt x="191" y="292"/>
                    <a:pt x="191" y="292"/>
                  </a:cubicBezTo>
                  <a:cubicBezTo>
                    <a:pt x="190" y="293"/>
                    <a:pt x="190" y="293"/>
                    <a:pt x="189" y="293"/>
                  </a:cubicBezTo>
                  <a:cubicBezTo>
                    <a:pt x="181" y="288"/>
                    <a:pt x="181" y="288"/>
                    <a:pt x="181" y="288"/>
                  </a:cubicBezTo>
                  <a:cubicBezTo>
                    <a:pt x="179" y="287"/>
                    <a:pt x="179" y="287"/>
                    <a:pt x="179" y="287"/>
                  </a:cubicBezTo>
                  <a:cubicBezTo>
                    <a:pt x="181" y="284"/>
                    <a:pt x="181" y="284"/>
                    <a:pt x="181" y="284"/>
                  </a:cubicBezTo>
                  <a:cubicBezTo>
                    <a:pt x="182" y="283"/>
                    <a:pt x="184" y="282"/>
                    <a:pt x="185" y="282"/>
                  </a:cubicBezTo>
                  <a:cubicBezTo>
                    <a:pt x="190" y="274"/>
                    <a:pt x="190" y="274"/>
                    <a:pt x="190" y="274"/>
                  </a:cubicBezTo>
                  <a:cubicBezTo>
                    <a:pt x="192" y="273"/>
                    <a:pt x="192" y="272"/>
                    <a:pt x="194" y="273"/>
                  </a:cubicBezTo>
                  <a:cubicBezTo>
                    <a:pt x="206" y="279"/>
                    <a:pt x="206" y="279"/>
                    <a:pt x="206" y="279"/>
                  </a:cubicBezTo>
                  <a:cubicBezTo>
                    <a:pt x="207" y="279"/>
                    <a:pt x="208" y="282"/>
                    <a:pt x="210" y="283"/>
                  </a:cubicBezTo>
                  <a:cubicBezTo>
                    <a:pt x="213" y="285"/>
                    <a:pt x="213" y="285"/>
                    <a:pt x="213" y="285"/>
                  </a:cubicBezTo>
                  <a:cubicBezTo>
                    <a:pt x="214" y="285"/>
                    <a:pt x="214" y="285"/>
                    <a:pt x="214" y="285"/>
                  </a:cubicBezTo>
                  <a:cubicBezTo>
                    <a:pt x="217" y="285"/>
                    <a:pt x="217" y="285"/>
                    <a:pt x="217" y="285"/>
                  </a:cubicBezTo>
                  <a:cubicBezTo>
                    <a:pt x="218" y="284"/>
                    <a:pt x="218" y="284"/>
                    <a:pt x="218" y="284"/>
                  </a:cubicBezTo>
                  <a:cubicBezTo>
                    <a:pt x="220" y="280"/>
                    <a:pt x="218" y="273"/>
                    <a:pt x="214" y="270"/>
                  </a:cubicBezTo>
                  <a:cubicBezTo>
                    <a:pt x="209" y="267"/>
                    <a:pt x="209" y="267"/>
                    <a:pt x="209" y="267"/>
                  </a:cubicBezTo>
                  <a:cubicBezTo>
                    <a:pt x="207" y="266"/>
                    <a:pt x="208" y="265"/>
                    <a:pt x="205" y="263"/>
                  </a:cubicBezTo>
                  <a:cubicBezTo>
                    <a:pt x="201" y="261"/>
                    <a:pt x="201" y="261"/>
                    <a:pt x="201" y="261"/>
                  </a:cubicBezTo>
                  <a:cubicBezTo>
                    <a:pt x="201" y="260"/>
                    <a:pt x="201" y="260"/>
                    <a:pt x="201" y="260"/>
                  </a:cubicBezTo>
                  <a:cubicBezTo>
                    <a:pt x="198" y="260"/>
                    <a:pt x="198" y="260"/>
                    <a:pt x="198" y="260"/>
                  </a:cubicBezTo>
                  <a:cubicBezTo>
                    <a:pt x="197" y="259"/>
                    <a:pt x="197" y="259"/>
                    <a:pt x="197" y="259"/>
                  </a:cubicBezTo>
                  <a:cubicBezTo>
                    <a:pt x="194" y="258"/>
                    <a:pt x="194" y="258"/>
                    <a:pt x="194" y="258"/>
                  </a:cubicBezTo>
                  <a:cubicBezTo>
                    <a:pt x="192" y="259"/>
                    <a:pt x="192" y="259"/>
                    <a:pt x="192" y="259"/>
                  </a:cubicBezTo>
                  <a:cubicBezTo>
                    <a:pt x="191" y="260"/>
                    <a:pt x="191" y="260"/>
                    <a:pt x="191" y="260"/>
                  </a:cubicBezTo>
                  <a:cubicBezTo>
                    <a:pt x="190" y="262"/>
                    <a:pt x="187" y="263"/>
                    <a:pt x="186" y="266"/>
                  </a:cubicBezTo>
                  <a:cubicBezTo>
                    <a:pt x="180" y="275"/>
                    <a:pt x="180" y="275"/>
                    <a:pt x="180" y="275"/>
                  </a:cubicBezTo>
                  <a:cubicBezTo>
                    <a:pt x="177" y="279"/>
                    <a:pt x="177" y="279"/>
                    <a:pt x="177" y="279"/>
                  </a:cubicBezTo>
                  <a:cubicBezTo>
                    <a:pt x="177" y="280"/>
                    <a:pt x="177" y="280"/>
                    <a:pt x="177" y="280"/>
                  </a:cubicBezTo>
                  <a:cubicBezTo>
                    <a:pt x="176" y="284"/>
                    <a:pt x="176" y="284"/>
                    <a:pt x="176" y="284"/>
                  </a:cubicBezTo>
                  <a:cubicBezTo>
                    <a:pt x="176" y="284"/>
                    <a:pt x="176" y="284"/>
                    <a:pt x="176" y="284"/>
                  </a:cubicBezTo>
                  <a:cubicBezTo>
                    <a:pt x="175" y="286"/>
                    <a:pt x="174" y="286"/>
                    <a:pt x="174" y="287"/>
                  </a:cubicBezTo>
                  <a:cubicBezTo>
                    <a:pt x="173" y="289"/>
                    <a:pt x="173" y="289"/>
                    <a:pt x="173" y="289"/>
                  </a:cubicBezTo>
                  <a:cubicBezTo>
                    <a:pt x="174" y="290"/>
                    <a:pt x="174" y="290"/>
                    <a:pt x="174" y="290"/>
                  </a:cubicBezTo>
                  <a:cubicBezTo>
                    <a:pt x="175" y="291"/>
                    <a:pt x="175" y="291"/>
                    <a:pt x="175" y="291"/>
                  </a:cubicBezTo>
                  <a:cubicBezTo>
                    <a:pt x="176" y="291"/>
                    <a:pt x="176" y="291"/>
                    <a:pt x="176" y="291"/>
                  </a:cubicBezTo>
                  <a:cubicBezTo>
                    <a:pt x="178" y="295"/>
                    <a:pt x="178" y="295"/>
                    <a:pt x="178" y="295"/>
                  </a:cubicBezTo>
                  <a:cubicBezTo>
                    <a:pt x="179" y="296"/>
                    <a:pt x="179" y="296"/>
                    <a:pt x="179" y="296"/>
                  </a:cubicBezTo>
                  <a:cubicBezTo>
                    <a:pt x="189" y="305"/>
                    <a:pt x="189" y="305"/>
                    <a:pt x="189" y="305"/>
                  </a:cubicBezTo>
                  <a:cubicBezTo>
                    <a:pt x="194" y="308"/>
                    <a:pt x="194" y="308"/>
                    <a:pt x="194" y="308"/>
                  </a:cubicBezTo>
                  <a:cubicBezTo>
                    <a:pt x="197" y="310"/>
                    <a:pt x="197" y="308"/>
                    <a:pt x="200" y="310"/>
                  </a:cubicBezTo>
                  <a:cubicBezTo>
                    <a:pt x="202" y="310"/>
                    <a:pt x="203" y="310"/>
                    <a:pt x="204" y="309"/>
                  </a:cubicBezTo>
                  <a:cubicBezTo>
                    <a:pt x="207" y="305"/>
                    <a:pt x="207" y="305"/>
                    <a:pt x="207" y="305"/>
                  </a:cubicBezTo>
                  <a:cubicBezTo>
                    <a:pt x="207" y="304"/>
                    <a:pt x="206" y="303"/>
                    <a:pt x="207" y="302"/>
                  </a:cubicBezTo>
                  <a:cubicBezTo>
                    <a:pt x="209" y="299"/>
                    <a:pt x="209" y="299"/>
                    <a:pt x="209" y="299"/>
                  </a:cubicBezTo>
                  <a:cubicBezTo>
                    <a:pt x="211" y="295"/>
                    <a:pt x="210" y="292"/>
                    <a:pt x="211" y="291"/>
                  </a:cubicBezTo>
                  <a:cubicBezTo>
                    <a:pt x="211" y="291"/>
                    <a:pt x="211" y="291"/>
                    <a:pt x="211" y="291"/>
                  </a:cubicBezTo>
                  <a:cubicBezTo>
                    <a:pt x="212" y="290"/>
                    <a:pt x="212" y="290"/>
                    <a:pt x="212" y="289"/>
                  </a:cubicBezTo>
                  <a:close/>
                  <a:moveTo>
                    <a:pt x="240" y="290"/>
                  </a:moveTo>
                  <a:cubicBezTo>
                    <a:pt x="240" y="288"/>
                    <a:pt x="242" y="280"/>
                    <a:pt x="240" y="279"/>
                  </a:cubicBezTo>
                  <a:cubicBezTo>
                    <a:pt x="238" y="278"/>
                    <a:pt x="231" y="283"/>
                    <a:pt x="230" y="285"/>
                  </a:cubicBezTo>
                  <a:cubicBezTo>
                    <a:pt x="228" y="290"/>
                    <a:pt x="228" y="290"/>
                    <a:pt x="228" y="290"/>
                  </a:cubicBezTo>
                  <a:cubicBezTo>
                    <a:pt x="227" y="292"/>
                    <a:pt x="225" y="292"/>
                    <a:pt x="224" y="296"/>
                  </a:cubicBezTo>
                  <a:cubicBezTo>
                    <a:pt x="223" y="298"/>
                    <a:pt x="222" y="300"/>
                    <a:pt x="220" y="302"/>
                  </a:cubicBezTo>
                  <a:cubicBezTo>
                    <a:pt x="211" y="315"/>
                    <a:pt x="211" y="315"/>
                    <a:pt x="211" y="315"/>
                  </a:cubicBezTo>
                  <a:cubicBezTo>
                    <a:pt x="208" y="320"/>
                    <a:pt x="208" y="320"/>
                    <a:pt x="208" y="320"/>
                  </a:cubicBezTo>
                  <a:cubicBezTo>
                    <a:pt x="207" y="320"/>
                    <a:pt x="207" y="320"/>
                    <a:pt x="207" y="320"/>
                  </a:cubicBezTo>
                  <a:cubicBezTo>
                    <a:pt x="206" y="325"/>
                    <a:pt x="206" y="325"/>
                    <a:pt x="206" y="325"/>
                  </a:cubicBezTo>
                  <a:cubicBezTo>
                    <a:pt x="207" y="326"/>
                    <a:pt x="207" y="326"/>
                    <a:pt x="207" y="326"/>
                  </a:cubicBezTo>
                  <a:cubicBezTo>
                    <a:pt x="208" y="326"/>
                    <a:pt x="208" y="326"/>
                    <a:pt x="208" y="326"/>
                  </a:cubicBezTo>
                  <a:cubicBezTo>
                    <a:pt x="210" y="328"/>
                    <a:pt x="219" y="325"/>
                    <a:pt x="220" y="324"/>
                  </a:cubicBezTo>
                  <a:cubicBezTo>
                    <a:pt x="220" y="323"/>
                    <a:pt x="220" y="323"/>
                    <a:pt x="220" y="323"/>
                  </a:cubicBezTo>
                  <a:cubicBezTo>
                    <a:pt x="221" y="322"/>
                    <a:pt x="219" y="322"/>
                    <a:pt x="220" y="320"/>
                  </a:cubicBezTo>
                  <a:cubicBezTo>
                    <a:pt x="221" y="319"/>
                    <a:pt x="221" y="319"/>
                    <a:pt x="221" y="319"/>
                  </a:cubicBezTo>
                  <a:cubicBezTo>
                    <a:pt x="223" y="317"/>
                    <a:pt x="226" y="311"/>
                    <a:pt x="227" y="310"/>
                  </a:cubicBezTo>
                  <a:cubicBezTo>
                    <a:pt x="232" y="303"/>
                    <a:pt x="232" y="303"/>
                    <a:pt x="232" y="303"/>
                  </a:cubicBezTo>
                  <a:cubicBezTo>
                    <a:pt x="233" y="303"/>
                    <a:pt x="233" y="303"/>
                    <a:pt x="233" y="303"/>
                  </a:cubicBezTo>
                  <a:cubicBezTo>
                    <a:pt x="233" y="300"/>
                    <a:pt x="233" y="300"/>
                    <a:pt x="233" y="300"/>
                  </a:cubicBezTo>
                  <a:cubicBezTo>
                    <a:pt x="234" y="299"/>
                    <a:pt x="234" y="299"/>
                    <a:pt x="234" y="299"/>
                  </a:cubicBezTo>
                  <a:cubicBezTo>
                    <a:pt x="239" y="291"/>
                    <a:pt x="239" y="291"/>
                    <a:pt x="239" y="291"/>
                  </a:cubicBezTo>
                  <a:cubicBezTo>
                    <a:pt x="240" y="290"/>
                    <a:pt x="240" y="290"/>
                    <a:pt x="240" y="290"/>
                  </a:cubicBezTo>
                  <a:close/>
                  <a:moveTo>
                    <a:pt x="502" y="12"/>
                  </a:moveTo>
                  <a:cubicBezTo>
                    <a:pt x="772" y="12"/>
                    <a:pt x="990" y="230"/>
                    <a:pt x="990" y="500"/>
                  </a:cubicBezTo>
                  <a:cubicBezTo>
                    <a:pt x="990" y="770"/>
                    <a:pt x="772" y="989"/>
                    <a:pt x="502" y="989"/>
                  </a:cubicBezTo>
                  <a:cubicBezTo>
                    <a:pt x="232" y="989"/>
                    <a:pt x="13" y="770"/>
                    <a:pt x="13" y="500"/>
                  </a:cubicBezTo>
                  <a:cubicBezTo>
                    <a:pt x="13" y="230"/>
                    <a:pt x="232" y="12"/>
                    <a:pt x="502" y="12"/>
                  </a:cubicBezTo>
                  <a:close/>
                  <a:moveTo>
                    <a:pt x="502" y="22"/>
                  </a:moveTo>
                  <a:cubicBezTo>
                    <a:pt x="766" y="22"/>
                    <a:pt x="980" y="236"/>
                    <a:pt x="980" y="500"/>
                  </a:cubicBezTo>
                  <a:cubicBezTo>
                    <a:pt x="980" y="764"/>
                    <a:pt x="766" y="978"/>
                    <a:pt x="502" y="978"/>
                  </a:cubicBezTo>
                  <a:cubicBezTo>
                    <a:pt x="238" y="978"/>
                    <a:pt x="24" y="764"/>
                    <a:pt x="24" y="500"/>
                  </a:cubicBezTo>
                  <a:cubicBezTo>
                    <a:pt x="24" y="236"/>
                    <a:pt x="238" y="22"/>
                    <a:pt x="502" y="22"/>
                  </a:cubicBezTo>
                  <a:close/>
                  <a:moveTo>
                    <a:pt x="502" y="182"/>
                  </a:moveTo>
                  <a:cubicBezTo>
                    <a:pt x="677" y="182"/>
                    <a:pt x="820" y="325"/>
                    <a:pt x="820" y="500"/>
                  </a:cubicBezTo>
                  <a:cubicBezTo>
                    <a:pt x="820" y="676"/>
                    <a:pt x="677" y="818"/>
                    <a:pt x="502" y="818"/>
                  </a:cubicBezTo>
                  <a:cubicBezTo>
                    <a:pt x="326" y="818"/>
                    <a:pt x="184" y="676"/>
                    <a:pt x="184" y="500"/>
                  </a:cubicBezTo>
                  <a:cubicBezTo>
                    <a:pt x="184" y="325"/>
                    <a:pt x="326" y="182"/>
                    <a:pt x="502" y="182"/>
                  </a:cubicBezTo>
                  <a:close/>
                </a:path>
              </a:pathLst>
            </a:custGeom>
            <a:solidFill>
              <a:srgbClr val="035C6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 name="组合 3">
            <a:extLst>
              <a:ext uri="{FF2B5EF4-FFF2-40B4-BE49-F238E27FC236}">
                <a16:creationId xmlns="" xmlns:a16="http://schemas.microsoft.com/office/drawing/2014/main" id="{FDDCC7F7-7AA2-42BA-A32A-2F31AF9156B8}"/>
              </a:ext>
            </a:extLst>
          </p:cNvPr>
          <p:cNvGrpSpPr/>
          <p:nvPr/>
        </p:nvGrpSpPr>
        <p:grpSpPr>
          <a:xfrm rot="10800000">
            <a:off x="320000" y="856059"/>
            <a:ext cx="224869" cy="238023"/>
            <a:chOff x="2899687" y="872728"/>
            <a:chExt cx="224869" cy="238023"/>
          </a:xfrm>
        </p:grpSpPr>
        <p:sp>
          <p:nvSpPr>
            <p:cNvPr id="2" name="椭圆 1">
              <a:extLst>
                <a:ext uri="{FF2B5EF4-FFF2-40B4-BE49-F238E27FC236}">
                  <a16:creationId xmlns="" xmlns:a16="http://schemas.microsoft.com/office/drawing/2014/main" id="{FA0A6F70-CA24-4D12-8D0C-C9F04AC8D375}"/>
                </a:ext>
              </a:extLst>
            </p:cNvPr>
            <p:cNvSpPr/>
            <p:nvPr/>
          </p:nvSpPr>
          <p:spPr>
            <a:xfrm>
              <a:off x="2959324" y="945519"/>
              <a:ext cx="165232" cy="1652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a:extLst>
                <a:ext uri="{FF2B5EF4-FFF2-40B4-BE49-F238E27FC236}">
                  <a16:creationId xmlns="" xmlns:a16="http://schemas.microsoft.com/office/drawing/2014/main" id="{8B0C7C60-A8F7-4AEE-860C-529BFC887449}"/>
                </a:ext>
              </a:extLst>
            </p:cNvPr>
            <p:cNvSpPr/>
            <p:nvPr/>
          </p:nvSpPr>
          <p:spPr>
            <a:xfrm>
              <a:off x="2899687" y="872728"/>
              <a:ext cx="84796" cy="84796"/>
            </a:xfrm>
            <a:prstGeom prst="ellipse">
              <a:avLst/>
            </a:prstGeom>
            <a:solidFill>
              <a:schemeClr val="bg1"/>
            </a:solidFill>
            <a:ln>
              <a:solidFill>
                <a:srgbClr val="035C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4" name="任意多边形: 形状 73">
            <a:extLst>
              <a:ext uri="{FF2B5EF4-FFF2-40B4-BE49-F238E27FC236}">
                <a16:creationId xmlns="" xmlns:a16="http://schemas.microsoft.com/office/drawing/2014/main" id="{005DE182-07F1-4E76-AB08-1480180FCF9C}"/>
              </a:ext>
            </a:extLst>
          </p:cNvPr>
          <p:cNvSpPr/>
          <p:nvPr/>
        </p:nvSpPr>
        <p:spPr>
          <a:xfrm>
            <a:off x="461538" y="0"/>
            <a:ext cx="1084794" cy="228600"/>
          </a:xfrm>
          <a:custGeom>
            <a:avLst/>
            <a:gdLst>
              <a:gd name="connsiteX0" fmla="*/ 0 w 1084794"/>
              <a:gd name="connsiteY0" fmla="*/ 0 h 228600"/>
              <a:gd name="connsiteX1" fmla="*/ 1084794 w 1084794"/>
              <a:gd name="connsiteY1" fmla="*/ 0 h 228600"/>
              <a:gd name="connsiteX2" fmla="*/ 1079866 w 1084794"/>
              <a:gd name="connsiteY2" fmla="*/ 5974 h 228600"/>
              <a:gd name="connsiteX3" fmla="*/ 542397 w 1084794"/>
              <a:gd name="connsiteY3" fmla="*/ 228600 h 228600"/>
              <a:gd name="connsiteX4" fmla="*/ 4929 w 1084794"/>
              <a:gd name="connsiteY4" fmla="*/ 5974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794" h="228600">
                <a:moveTo>
                  <a:pt x="0" y="0"/>
                </a:moveTo>
                <a:lnTo>
                  <a:pt x="1084794" y="0"/>
                </a:lnTo>
                <a:lnTo>
                  <a:pt x="1079866" y="5974"/>
                </a:lnTo>
                <a:cubicBezTo>
                  <a:pt x="942316" y="143524"/>
                  <a:pt x="752292" y="228600"/>
                  <a:pt x="542397" y="228600"/>
                </a:cubicBezTo>
                <a:cubicBezTo>
                  <a:pt x="332503" y="228600"/>
                  <a:pt x="142479" y="143524"/>
                  <a:pt x="4929" y="5974"/>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2" name="任意多边形: 形状 81">
            <a:extLst>
              <a:ext uri="{FF2B5EF4-FFF2-40B4-BE49-F238E27FC236}">
                <a16:creationId xmlns="" xmlns:a16="http://schemas.microsoft.com/office/drawing/2014/main" id="{08E03E9D-D54E-4C13-B3C5-E82945CDA1D9}"/>
              </a:ext>
            </a:extLst>
          </p:cNvPr>
          <p:cNvSpPr/>
          <p:nvPr/>
        </p:nvSpPr>
        <p:spPr>
          <a:xfrm>
            <a:off x="6921500" y="1339850"/>
            <a:ext cx="5270500" cy="5518150"/>
          </a:xfrm>
          <a:custGeom>
            <a:avLst/>
            <a:gdLst>
              <a:gd name="connsiteX0" fmla="*/ 4625975 w 5270500"/>
              <a:gd name="connsiteY0" fmla="*/ 0 h 5518150"/>
              <a:gd name="connsiteX1" fmla="*/ 5098954 w 5270500"/>
              <a:gd name="connsiteY1" fmla="*/ 23884 h 5518150"/>
              <a:gd name="connsiteX2" fmla="*/ 5270500 w 5270500"/>
              <a:gd name="connsiteY2" fmla="*/ 45682 h 5518150"/>
              <a:gd name="connsiteX3" fmla="*/ 5270500 w 5270500"/>
              <a:gd name="connsiteY3" fmla="*/ 5518150 h 5518150"/>
              <a:gd name="connsiteX4" fmla="*/ 86819 w 5270500"/>
              <a:gd name="connsiteY4" fmla="*/ 5518150 h 5518150"/>
              <a:gd name="connsiteX5" fmla="*/ 53302 w 5270500"/>
              <a:gd name="connsiteY5" fmla="*/ 5330465 h 5518150"/>
              <a:gd name="connsiteX6" fmla="*/ 0 w 5270500"/>
              <a:gd name="connsiteY6" fmla="*/ 4625975 h 5518150"/>
              <a:gd name="connsiteX7" fmla="*/ 4625975 w 5270500"/>
              <a:gd name="connsiteY7" fmla="*/ 0 h 551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70500" h="5518150">
                <a:moveTo>
                  <a:pt x="4625975" y="0"/>
                </a:moveTo>
                <a:cubicBezTo>
                  <a:pt x="4785654" y="0"/>
                  <a:pt x="4943442" y="8091"/>
                  <a:pt x="5098954" y="23884"/>
                </a:cubicBezTo>
                <a:lnTo>
                  <a:pt x="5270500" y="45682"/>
                </a:lnTo>
                <a:lnTo>
                  <a:pt x="5270500" y="5518150"/>
                </a:lnTo>
                <a:lnTo>
                  <a:pt x="86819" y="5518150"/>
                </a:lnTo>
                <a:lnTo>
                  <a:pt x="53302" y="5330465"/>
                </a:lnTo>
                <a:cubicBezTo>
                  <a:pt x="18204" y="5100759"/>
                  <a:pt x="0" y="4865493"/>
                  <a:pt x="0" y="4625975"/>
                </a:cubicBezTo>
                <a:cubicBezTo>
                  <a:pt x="0" y="2071120"/>
                  <a:pt x="2071120" y="0"/>
                  <a:pt x="4625975" y="0"/>
                </a:cubicBezTo>
                <a:close/>
              </a:path>
            </a:pathLst>
          </a:custGeom>
          <a:blipFill>
            <a:blip r:embed="rId3" cstate="print">
              <a:grayscl/>
            </a:blip>
            <a:srcRect/>
            <a:stretch>
              <a:fillRect t="-21634" b="-2163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extLst>
      <p:ext uri="{BB962C8B-B14F-4D97-AF65-F5344CB8AC3E}">
        <p14:creationId xmlns:p14="http://schemas.microsoft.com/office/powerpoint/2010/main" xmlns="" val="30785626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a:extLst>
              <a:ext uri="{FF2B5EF4-FFF2-40B4-BE49-F238E27FC236}">
                <a16:creationId xmlns="" xmlns:a16="http://schemas.microsoft.com/office/drawing/2014/main" id="{38D4151C-7239-43DC-B923-0E69F52544A7}"/>
              </a:ext>
            </a:extLst>
          </p:cNvPr>
          <p:cNvGrpSpPr/>
          <p:nvPr/>
        </p:nvGrpSpPr>
        <p:grpSpPr>
          <a:xfrm>
            <a:off x="618914" y="309469"/>
            <a:ext cx="4369799" cy="215444"/>
            <a:chOff x="253154" y="301849"/>
            <a:chExt cx="4369799" cy="215444"/>
          </a:xfrm>
        </p:grpSpPr>
        <p:sp>
          <p:nvSpPr>
            <p:cNvPr id="57" name="TextBox 29">
              <a:extLst>
                <a:ext uri="{FF2B5EF4-FFF2-40B4-BE49-F238E27FC236}">
                  <a16:creationId xmlns="" xmlns:a16="http://schemas.microsoft.com/office/drawing/2014/main" id="{64727F5C-E27F-4AF6-ABCD-8AC1A969868C}"/>
                </a:ext>
              </a:extLst>
            </p:cNvPr>
            <p:cNvSpPr txBox="1"/>
            <p:nvPr/>
          </p:nvSpPr>
          <p:spPr>
            <a:xfrm>
              <a:off x="253154" y="301849"/>
              <a:ext cx="718145"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论文摘要</a:t>
              </a:r>
            </a:p>
          </p:txBody>
        </p:sp>
        <p:sp>
          <p:nvSpPr>
            <p:cNvPr id="59" name="TextBox 32">
              <a:extLst>
                <a:ext uri="{FF2B5EF4-FFF2-40B4-BE49-F238E27FC236}">
                  <a16:creationId xmlns="" xmlns:a16="http://schemas.microsoft.com/office/drawing/2014/main" id="{A2C45C6C-C9ED-4893-850C-57532E8AB07C}"/>
                </a:ext>
              </a:extLst>
            </p:cNvPr>
            <p:cNvSpPr txBox="1"/>
            <p:nvPr/>
          </p:nvSpPr>
          <p:spPr>
            <a:xfrm>
              <a:off x="1173281" y="301849"/>
              <a:ext cx="718145" cy="215444"/>
            </a:xfrm>
            <a:prstGeom prst="rect">
              <a:avLst/>
            </a:prstGeom>
            <a:noFill/>
          </p:spPr>
          <p:txBody>
            <a:bodyPr wrap="none" lIns="0" tIns="0" rIns="0" bIns="0" rtlCol="0">
              <a:spAutoFit/>
            </a:bodyPr>
            <a:lstStyle/>
            <a:p>
              <a:pPr algn="ctr"/>
              <a:r>
                <a:rPr lang="zh-CN" altLang="en-US" sz="1400" b="1" dirty="0">
                  <a:solidFill>
                    <a:schemeClr val="accent1"/>
                  </a:solidFill>
                  <a:latin typeface="+mj-ea"/>
                  <a:ea typeface="+mj-ea"/>
                </a:rPr>
                <a:t>选题背景</a:t>
              </a:r>
            </a:p>
          </p:txBody>
        </p:sp>
        <p:sp>
          <p:nvSpPr>
            <p:cNvPr id="61" name="TextBox 33">
              <a:extLst>
                <a:ext uri="{FF2B5EF4-FFF2-40B4-BE49-F238E27FC236}">
                  <a16:creationId xmlns="" xmlns:a16="http://schemas.microsoft.com/office/drawing/2014/main" id="{DF1659D6-128C-4970-AB08-A2A94633FB48}"/>
                </a:ext>
              </a:extLst>
            </p:cNvPr>
            <p:cNvSpPr txBox="1"/>
            <p:nvPr/>
          </p:nvSpPr>
          <p:spPr>
            <a:xfrm>
              <a:off x="2984681" y="301849"/>
              <a:ext cx="718145"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关键技术</a:t>
              </a:r>
            </a:p>
          </p:txBody>
        </p:sp>
        <p:sp>
          <p:nvSpPr>
            <p:cNvPr id="63" name="TextBox 34">
              <a:extLst>
                <a:ext uri="{FF2B5EF4-FFF2-40B4-BE49-F238E27FC236}">
                  <a16:creationId xmlns="" xmlns:a16="http://schemas.microsoft.com/office/drawing/2014/main" id="{022D230D-D917-4B62-B696-339EB822E3C7}"/>
                </a:ext>
              </a:extLst>
            </p:cNvPr>
            <p:cNvSpPr txBox="1"/>
            <p:nvPr/>
          </p:nvSpPr>
          <p:spPr>
            <a:xfrm>
              <a:off x="3885572" y="301849"/>
              <a:ext cx="737381"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论文总结</a:t>
              </a:r>
            </a:p>
          </p:txBody>
        </p:sp>
        <p:sp>
          <p:nvSpPr>
            <p:cNvPr id="65" name="TextBox 36">
              <a:extLst>
                <a:ext uri="{FF2B5EF4-FFF2-40B4-BE49-F238E27FC236}">
                  <a16:creationId xmlns="" xmlns:a16="http://schemas.microsoft.com/office/drawing/2014/main" id="{11B303C6-ED13-497F-8DD0-CD0BC60A3DC1}"/>
                </a:ext>
              </a:extLst>
            </p:cNvPr>
            <p:cNvSpPr txBox="1"/>
            <p:nvPr/>
          </p:nvSpPr>
          <p:spPr>
            <a:xfrm>
              <a:off x="2074172" y="301849"/>
              <a:ext cx="718145" cy="215444"/>
            </a:xfrm>
            <a:prstGeom prst="rect">
              <a:avLst/>
            </a:prstGeom>
            <a:noFill/>
          </p:spPr>
          <p:txBody>
            <a:bodyPr wrap="none" lIns="0" tIns="0" rIns="0" bIns="0" rtlCol="0">
              <a:spAutoFit/>
            </a:bodyPr>
            <a:lstStyle/>
            <a:p>
              <a:pPr algn="ctr"/>
              <a:r>
                <a:rPr lang="zh-CN" altLang="en-US" sz="1400" dirty="0">
                  <a:solidFill>
                    <a:schemeClr val="tx1">
                      <a:alpha val="63000"/>
                    </a:schemeClr>
                  </a:solidFill>
                  <a:latin typeface="+mn-ea"/>
                </a:rPr>
                <a:t>研究方法</a:t>
              </a:r>
            </a:p>
          </p:txBody>
        </p:sp>
      </p:grpSp>
      <p:grpSp>
        <p:nvGrpSpPr>
          <p:cNvPr id="66" name="Group 4">
            <a:extLst>
              <a:ext uri="{FF2B5EF4-FFF2-40B4-BE49-F238E27FC236}">
                <a16:creationId xmlns="" xmlns:a16="http://schemas.microsoft.com/office/drawing/2014/main" id="{B8BBD165-279C-4FC9-ADC6-9E9D6D2D50B4}"/>
              </a:ext>
            </a:extLst>
          </p:cNvPr>
          <p:cNvGrpSpPr>
            <a:grpSpLocks noChangeAspect="1"/>
          </p:cNvGrpSpPr>
          <p:nvPr/>
        </p:nvGrpSpPr>
        <p:grpSpPr bwMode="auto">
          <a:xfrm>
            <a:off x="10749148" y="148469"/>
            <a:ext cx="1167606" cy="401979"/>
            <a:chOff x="1446" y="1587"/>
            <a:chExt cx="4752" cy="1636"/>
          </a:xfrm>
        </p:grpSpPr>
        <p:sp>
          <p:nvSpPr>
            <p:cNvPr id="67" name="AutoShape 3">
              <a:extLst>
                <a:ext uri="{FF2B5EF4-FFF2-40B4-BE49-F238E27FC236}">
                  <a16:creationId xmlns="" xmlns:a16="http://schemas.microsoft.com/office/drawing/2014/main" id="{6E115C10-4624-4CC6-905F-7053B88DF2BE}"/>
                </a:ext>
              </a:extLst>
            </p:cNvPr>
            <p:cNvSpPr>
              <a:spLocks noChangeAspect="1" noChangeArrowheads="1" noTextEdit="1"/>
            </p:cNvSpPr>
            <p:nvPr/>
          </p:nvSpPr>
          <p:spPr bwMode="auto">
            <a:xfrm>
              <a:off x="1446" y="1587"/>
              <a:ext cx="4752" cy="16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5">
              <a:extLst>
                <a:ext uri="{FF2B5EF4-FFF2-40B4-BE49-F238E27FC236}">
                  <a16:creationId xmlns="" xmlns:a16="http://schemas.microsoft.com/office/drawing/2014/main" id="{3A9FE0E1-DC9F-4C9F-B303-2204EE24051A}"/>
                </a:ext>
              </a:extLst>
            </p:cNvPr>
            <p:cNvSpPr>
              <a:spLocks noEditPoints="1"/>
            </p:cNvSpPr>
            <p:nvPr/>
          </p:nvSpPr>
          <p:spPr bwMode="auto">
            <a:xfrm>
              <a:off x="3502" y="1864"/>
              <a:ext cx="2678" cy="815"/>
            </a:xfrm>
            <a:custGeom>
              <a:avLst/>
              <a:gdLst>
                <a:gd name="T0" fmla="*/ 1502 w 1638"/>
                <a:gd name="T1" fmla="*/ 336 h 498"/>
                <a:gd name="T2" fmla="*/ 1469 w 1638"/>
                <a:gd name="T3" fmla="*/ 319 h 498"/>
                <a:gd name="T4" fmla="*/ 1475 w 1638"/>
                <a:gd name="T5" fmla="*/ 399 h 498"/>
                <a:gd name="T6" fmla="*/ 215 w 1638"/>
                <a:gd name="T7" fmla="*/ 452 h 498"/>
                <a:gd name="T8" fmla="*/ 78 w 1638"/>
                <a:gd name="T9" fmla="*/ 498 h 498"/>
                <a:gd name="T10" fmla="*/ 221 w 1638"/>
                <a:gd name="T11" fmla="*/ 491 h 498"/>
                <a:gd name="T12" fmla="*/ 115 w 1638"/>
                <a:gd name="T13" fmla="*/ 360 h 498"/>
                <a:gd name="T14" fmla="*/ 172 w 1638"/>
                <a:gd name="T15" fmla="*/ 358 h 498"/>
                <a:gd name="T16" fmla="*/ 107 w 1638"/>
                <a:gd name="T17" fmla="*/ 309 h 498"/>
                <a:gd name="T18" fmla="*/ 188 w 1638"/>
                <a:gd name="T19" fmla="*/ 410 h 498"/>
                <a:gd name="T20" fmla="*/ 217 w 1638"/>
                <a:gd name="T21" fmla="*/ 281 h 498"/>
                <a:gd name="T22" fmla="*/ 87 w 1638"/>
                <a:gd name="T23" fmla="*/ 290 h 498"/>
                <a:gd name="T24" fmla="*/ 119 w 1638"/>
                <a:gd name="T25" fmla="*/ 414 h 498"/>
                <a:gd name="T26" fmla="*/ 41 w 1638"/>
                <a:gd name="T27" fmla="*/ 154 h 498"/>
                <a:gd name="T28" fmla="*/ 65 w 1638"/>
                <a:gd name="T29" fmla="*/ 199 h 498"/>
                <a:gd name="T30" fmla="*/ 128 w 1638"/>
                <a:gd name="T31" fmla="*/ 54 h 498"/>
                <a:gd name="T32" fmla="*/ 0 w 1638"/>
                <a:gd name="T33" fmla="*/ 60 h 498"/>
                <a:gd name="T34" fmla="*/ 42 w 1638"/>
                <a:gd name="T35" fmla="*/ 108 h 498"/>
                <a:gd name="T36" fmla="*/ 13 w 1638"/>
                <a:gd name="T37" fmla="*/ 223 h 498"/>
                <a:gd name="T38" fmla="*/ 213 w 1638"/>
                <a:gd name="T39" fmla="*/ 82 h 498"/>
                <a:gd name="T40" fmla="*/ 165 w 1638"/>
                <a:gd name="T41" fmla="*/ 136 h 498"/>
                <a:gd name="T42" fmla="*/ 169 w 1638"/>
                <a:gd name="T43" fmla="*/ 242 h 498"/>
                <a:gd name="T44" fmla="*/ 275 w 1638"/>
                <a:gd name="T45" fmla="*/ 225 h 498"/>
                <a:gd name="T46" fmla="*/ 246 w 1638"/>
                <a:gd name="T47" fmla="*/ 137 h 498"/>
                <a:gd name="T48" fmla="*/ 221 w 1638"/>
                <a:gd name="T49" fmla="*/ 44 h 498"/>
                <a:gd name="T50" fmla="*/ 94 w 1638"/>
                <a:gd name="T51" fmla="*/ 247 h 498"/>
                <a:gd name="T52" fmla="*/ 564 w 1638"/>
                <a:gd name="T53" fmla="*/ 299 h 498"/>
                <a:gd name="T54" fmla="*/ 562 w 1638"/>
                <a:gd name="T55" fmla="*/ 314 h 498"/>
                <a:gd name="T56" fmla="*/ 529 w 1638"/>
                <a:gd name="T57" fmla="*/ 347 h 498"/>
                <a:gd name="T58" fmla="*/ 518 w 1638"/>
                <a:gd name="T59" fmla="*/ 377 h 498"/>
                <a:gd name="T60" fmla="*/ 605 w 1638"/>
                <a:gd name="T61" fmla="*/ 388 h 498"/>
                <a:gd name="T62" fmla="*/ 616 w 1638"/>
                <a:gd name="T63" fmla="*/ 293 h 498"/>
                <a:gd name="T64" fmla="*/ 665 w 1638"/>
                <a:gd name="T65" fmla="*/ 425 h 498"/>
                <a:gd name="T66" fmla="*/ 735 w 1638"/>
                <a:gd name="T67" fmla="*/ 382 h 498"/>
                <a:gd name="T68" fmla="*/ 562 w 1638"/>
                <a:gd name="T69" fmla="*/ 217 h 498"/>
                <a:gd name="T70" fmla="*/ 629 w 1638"/>
                <a:gd name="T71" fmla="*/ 156 h 498"/>
                <a:gd name="T72" fmla="*/ 570 w 1638"/>
                <a:gd name="T73" fmla="*/ 65 h 498"/>
                <a:gd name="T74" fmla="*/ 509 w 1638"/>
                <a:gd name="T75" fmla="*/ 165 h 498"/>
                <a:gd name="T76" fmla="*/ 436 w 1638"/>
                <a:gd name="T77" fmla="*/ 353 h 498"/>
                <a:gd name="T78" fmla="*/ 484 w 1638"/>
                <a:gd name="T79" fmla="*/ 286 h 498"/>
                <a:gd name="T80" fmla="*/ 879 w 1638"/>
                <a:gd name="T81" fmla="*/ 477 h 498"/>
                <a:gd name="T82" fmla="*/ 1066 w 1638"/>
                <a:gd name="T83" fmla="*/ 339 h 498"/>
                <a:gd name="T84" fmla="*/ 1105 w 1638"/>
                <a:gd name="T85" fmla="*/ 327 h 498"/>
                <a:gd name="T86" fmla="*/ 1103 w 1638"/>
                <a:gd name="T87" fmla="*/ 218 h 498"/>
                <a:gd name="T88" fmla="*/ 1048 w 1638"/>
                <a:gd name="T89" fmla="*/ 174 h 498"/>
                <a:gd name="T90" fmla="*/ 992 w 1638"/>
                <a:gd name="T91" fmla="*/ 276 h 498"/>
                <a:gd name="T92" fmla="*/ 1480 w 1638"/>
                <a:gd name="T93" fmla="*/ 198 h 498"/>
                <a:gd name="T94" fmla="*/ 1484 w 1638"/>
                <a:gd name="T95" fmla="*/ 104 h 498"/>
                <a:gd name="T96" fmla="*/ 1495 w 1638"/>
                <a:gd name="T97" fmla="*/ 193 h 498"/>
                <a:gd name="T98" fmla="*/ 1569 w 1638"/>
                <a:gd name="T99" fmla="*/ 105 h 498"/>
                <a:gd name="T100" fmla="*/ 1532 w 1638"/>
                <a:gd name="T101" fmla="*/ 40 h 498"/>
                <a:gd name="T102" fmla="*/ 1434 w 1638"/>
                <a:gd name="T103" fmla="*/ 78 h 498"/>
                <a:gd name="T104" fmla="*/ 1415 w 1638"/>
                <a:gd name="T105" fmla="*/ 211 h 498"/>
                <a:gd name="T106" fmla="*/ 1376 w 1638"/>
                <a:gd name="T107" fmla="*/ 70 h 498"/>
                <a:gd name="T108" fmla="*/ 1358 w 1638"/>
                <a:gd name="T109" fmla="*/ 232 h 498"/>
                <a:gd name="T110" fmla="*/ 1346 w 1638"/>
                <a:gd name="T111" fmla="*/ 314 h 498"/>
                <a:gd name="T112" fmla="*/ 1473 w 1638"/>
                <a:gd name="T113" fmla="*/ 239 h 498"/>
                <a:gd name="T114" fmla="*/ 1555 w 1638"/>
                <a:gd name="T115" fmla="*/ 206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8" h="498">
                  <a:moveTo>
                    <a:pt x="1439" y="479"/>
                  </a:moveTo>
                  <a:cubicBezTo>
                    <a:pt x="1441" y="486"/>
                    <a:pt x="1453" y="497"/>
                    <a:pt x="1462" y="497"/>
                  </a:cubicBezTo>
                  <a:cubicBezTo>
                    <a:pt x="1498" y="497"/>
                    <a:pt x="1514" y="450"/>
                    <a:pt x="1512" y="410"/>
                  </a:cubicBezTo>
                  <a:cubicBezTo>
                    <a:pt x="1509" y="380"/>
                    <a:pt x="1509" y="380"/>
                    <a:pt x="1509" y="380"/>
                  </a:cubicBezTo>
                  <a:cubicBezTo>
                    <a:pt x="1525" y="380"/>
                    <a:pt x="1525" y="380"/>
                    <a:pt x="1525" y="380"/>
                  </a:cubicBezTo>
                  <a:cubicBezTo>
                    <a:pt x="1539" y="380"/>
                    <a:pt x="1560" y="371"/>
                    <a:pt x="1560" y="360"/>
                  </a:cubicBezTo>
                  <a:cubicBezTo>
                    <a:pt x="1560" y="358"/>
                    <a:pt x="1560" y="358"/>
                    <a:pt x="1560" y="358"/>
                  </a:cubicBezTo>
                  <a:cubicBezTo>
                    <a:pt x="1560" y="354"/>
                    <a:pt x="1560" y="354"/>
                    <a:pt x="1560" y="354"/>
                  </a:cubicBezTo>
                  <a:cubicBezTo>
                    <a:pt x="1553" y="341"/>
                    <a:pt x="1531" y="336"/>
                    <a:pt x="1512" y="336"/>
                  </a:cubicBezTo>
                  <a:cubicBezTo>
                    <a:pt x="1502" y="336"/>
                    <a:pt x="1502" y="336"/>
                    <a:pt x="1502" y="336"/>
                  </a:cubicBezTo>
                  <a:cubicBezTo>
                    <a:pt x="1491" y="310"/>
                    <a:pt x="1491" y="310"/>
                    <a:pt x="1491" y="310"/>
                  </a:cubicBezTo>
                  <a:cubicBezTo>
                    <a:pt x="1506" y="302"/>
                    <a:pt x="1536" y="295"/>
                    <a:pt x="1536" y="275"/>
                  </a:cubicBezTo>
                  <a:cubicBezTo>
                    <a:pt x="1536" y="260"/>
                    <a:pt x="1513" y="252"/>
                    <a:pt x="1497" y="252"/>
                  </a:cubicBezTo>
                  <a:cubicBezTo>
                    <a:pt x="1475" y="252"/>
                    <a:pt x="1475" y="252"/>
                    <a:pt x="1475" y="252"/>
                  </a:cubicBezTo>
                  <a:cubicBezTo>
                    <a:pt x="1464" y="252"/>
                    <a:pt x="1439" y="260"/>
                    <a:pt x="1439" y="271"/>
                  </a:cubicBezTo>
                  <a:cubicBezTo>
                    <a:pt x="1439" y="281"/>
                    <a:pt x="1451" y="293"/>
                    <a:pt x="1458" y="293"/>
                  </a:cubicBezTo>
                  <a:cubicBezTo>
                    <a:pt x="1469" y="293"/>
                    <a:pt x="1479" y="286"/>
                    <a:pt x="1488" y="286"/>
                  </a:cubicBezTo>
                  <a:cubicBezTo>
                    <a:pt x="1487" y="298"/>
                    <a:pt x="1478" y="303"/>
                    <a:pt x="1469" y="308"/>
                  </a:cubicBezTo>
                  <a:cubicBezTo>
                    <a:pt x="1469" y="312"/>
                    <a:pt x="1469" y="312"/>
                    <a:pt x="1469" y="312"/>
                  </a:cubicBezTo>
                  <a:cubicBezTo>
                    <a:pt x="1469" y="319"/>
                    <a:pt x="1469" y="319"/>
                    <a:pt x="1469" y="319"/>
                  </a:cubicBezTo>
                  <a:cubicBezTo>
                    <a:pt x="1469" y="323"/>
                    <a:pt x="1469" y="323"/>
                    <a:pt x="1469" y="323"/>
                  </a:cubicBezTo>
                  <a:cubicBezTo>
                    <a:pt x="1471" y="326"/>
                    <a:pt x="1473" y="328"/>
                    <a:pt x="1473" y="334"/>
                  </a:cubicBezTo>
                  <a:cubicBezTo>
                    <a:pt x="1473" y="337"/>
                    <a:pt x="1470" y="338"/>
                    <a:pt x="1467" y="338"/>
                  </a:cubicBezTo>
                  <a:cubicBezTo>
                    <a:pt x="1454" y="338"/>
                    <a:pt x="1454" y="338"/>
                    <a:pt x="1454" y="338"/>
                  </a:cubicBezTo>
                  <a:cubicBezTo>
                    <a:pt x="1400" y="346"/>
                    <a:pt x="1400" y="346"/>
                    <a:pt x="1400" y="346"/>
                  </a:cubicBezTo>
                  <a:cubicBezTo>
                    <a:pt x="1398" y="353"/>
                    <a:pt x="1397" y="348"/>
                    <a:pt x="1397" y="354"/>
                  </a:cubicBezTo>
                  <a:cubicBezTo>
                    <a:pt x="1397" y="361"/>
                    <a:pt x="1415" y="370"/>
                    <a:pt x="1422" y="372"/>
                  </a:cubicBezTo>
                  <a:cubicBezTo>
                    <a:pt x="1432" y="375"/>
                    <a:pt x="1448" y="377"/>
                    <a:pt x="1460" y="377"/>
                  </a:cubicBezTo>
                  <a:cubicBezTo>
                    <a:pt x="1466" y="377"/>
                    <a:pt x="1467" y="378"/>
                    <a:pt x="1473" y="379"/>
                  </a:cubicBezTo>
                  <a:cubicBezTo>
                    <a:pt x="1475" y="399"/>
                    <a:pt x="1475" y="399"/>
                    <a:pt x="1475" y="399"/>
                  </a:cubicBezTo>
                  <a:cubicBezTo>
                    <a:pt x="1475" y="405"/>
                    <a:pt x="1475" y="405"/>
                    <a:pt x="1475" y="405"/>
                  </a:cubicBezTo>
                  <a:cubicBezTo>
                    <a:pt x="1475" y="418"/>
                    <a:pt x="1462" y="441"/>
                    <a:pt x="1456" y="449"/>
                  </a:cubicBezTo>
                  <a:cubicBezTo>
                    <a:pt x="1447" y="447"/>
                    <a:pt x="1447" y="447"/>
                    <a:pt x="1447" y="447"/>
                  </a:cubicBezTo>
                  <a:cubicBezTo>
                    <a:pt x="1444" y="444"/>
                    <a:pt x="1440" y="438"/>
                    <a:pt x="1434" y="438"/>
                  </a:cubicBezTo>
                  <a:cubicBezTo>
                    <a:pt x="1431" y="438"/>
                    <a:pt x="1430" y="441"/>
                    <a:pt x="1430" y="444"/>
                  </a:cubicBezTo>
                  <a:cubicBezTo>
                    <a:pt x="1430" y="445"/>
                    <a:pt x="1430" y="445"/>
                    <a:pt x="1430" y="445"/>
                  </a:cubicBezTo>
                  <a:cubicBezTo>
                    <a:pt x="1430" y="455"/>
                    <a:pt x="1437" y="470"/>
                    <a:pt x="1439" y="479"/>
                  </a:cubicBezTo>
                  <a:close/>
                  <a:moveTo>
                    <a:pt x="221" y="491"/>
                  </a:moveTo>
                  <a:cubicBezTo>
                    <a:pt x="229" y="486"/>
                    <a:pt x="254" y="477"/>
                    <a:pt x="254" y="466"/>
                  </a:cubicBezTo>
                  <a:cubicBezTo>
                    <a:pt x="254" y="460"/>
                    <a:pt x="224" y="450"/>
                    <a:pt x="215" y="452"/>
                  </a:cubicBezTo>
                  <a:cubicBezTo>
                    <a:pt x="199" y="454"/>
                    <a:pt x="199" y="454"/>
                    <a:pt x="199" y="454"/>
                  </a:cubicBezTo>
                  <a:cubicBezTo>
                    <a:pt x="187" y="455"/>
                    <a:pt x="186" y="450"/>
                    <a:pt x="172" y="453"/>
                  </a:cubicBezTo>
                  <a:cubicBezTo>
                    <a:pt x="164" y="454"/>
                    <a:pt x="153" y="456"/>
                    <a:pt x="145" y="455"/>
                  </a:cubicBezTo>
                  <a:cubicBezTo>
                    <a:pt x="87" y="453"/>
                    <a:pt x="87" y="453"/>
                    <a:pt x="87" y="453"/>
                  </a:cubicBezTo>
                  <a:cubicBezTo>
                    <a:pt x="67" y="453"/>
                    <a:pt x="67" y="453"/>
                    <a:pt x="67" y="453"/>
                  </a:cubicBezTo>
                  <a:cubicBezTo>
                    <a:pt x="63" y="453"/>
                    <a:pt x="63" y="453"/>
                    <a:pt x="63" y="453"/>
                  </a:cubicBezTo>
                  <a:cubicBezTo>
                    <a:pt x="48" y="459"/>
                    <a:pt x="48" y="459"/>
                    <a:pt x="48" y="459"/>
                  </a:cubicBezTo>
                  <a:cubicBezTo>
                    <a:pt x="46" y="465"/>
                    <a:pt x="46" y="465"/>
                    <a:pt x="46" y="465"/>
                  </a:cubicBezTo>
                  <a:cubicBezTo>
                    <a:pt x="46" y="468"/>
                    <a:pt x="46" y="468"/>
                    <a:pt x="46" y="468"/>
                  </a:cubicBezTo>
                  <a:cubicBezTo>
                    <a:pt x="46" y="479"/>
                    <a:pt x="72" y="498"/>
                    <a:pt x="78" y="498"/>
                  </a:cubicBezTo>
                  <a:cubicBezTo>
                    <a:pt x="80" y="498"/>
                    <a:pt x="80" y="498"/>
                    <a:pt x="80" y="498"/>
                  </a:cubicBezTo>
                  <a:cubicBezTo>
                    <a:pt x="86" y="498"/>
                    <a:pt x="84" y="492"/>
                    <a:pt x="91" y="492"/>
                  </a:cubicBezTo>
                  <a:cubicBezTo>
                    <a:pt x="94" y="492"/>
                    <a:pt x="94" y="492"/>
                    <a:pt x="94" y="492"/>
                  </a:cubicBezTo>
                  <a:cubicBezTo>
                    <a:pt x="105" y="492"/>
                    <a:pt x="130" y="490"/>
                    <a:pt x="135" y="491"/>
                  </a:cubicBezTo>
                  <a:cubicBezTo>
                    <a:pt x="165" y="494"/>
                    <a:pt x="165" y="494"/>
                    <a:pt x="165" y="494"/>
                  </a:cubicBezTo>
                  <a:cubicBezTo>
                    <a:pt x="169" y="494"/>
                    <a:pt x="169" y="494"/>
                    <a:pt x="169" y="494"/>
                  </a:cubicBezTo>
                  <a:cubicBezTo>
                    <a:pt x="176" y="490"/>
                    <a:pt x="176" y="490"/>
                    <a:pt x="176" y="490"/>
                  </a:cubicBezTo>
                  <a:cubicBezTo>
                    <a:pt x="180" y="491"/>
                    <a:pt x="180" y="491"/>
                    <a:pt x="180" y="491"/>
                  </a:cubicBezTo>
                  <a:cubicBezTo>
                    <a:pt x="217" y="491"/>
                    <a:pt x="217" y="491"/>
                    <a:pt x="217" y="491"/>
                  </a:cubicBezTo>
                  <a:cubicBezTo>
                    <a:pt x="221" y="491"/>
                    <a:pt x="221" y="491"/>
                    <a:pt x="221" y="491"/>
                  </a:cubicBezTo>
                  <a:close/>
                  <a:moveTo>
                    <a:pt x="169" y="403"/>
                  </a:moveTo>
                  <a:cubicBezTo>
                    <a:pt x="171" y="400"/>
                    <a:pt x="171" y="400"/>
                    <a:pt x="171" y="400"/>
                  </a:cubicBezTo>
                  <a:cubicBezTo>
                    <a:pt x="165" y="388"/>
                    <a:pt x="165" y="388"/>
                    <a:pt x="165" y="388"/>
                  </a:cubicBezTo>
                  <a:cubicBezTo>
                    <a:pt x="161" y="388"/>
                    <a:pt x="161" y="388"/>
                    <a:pt x="161" y="388"/>
                  </a:cubicBezTo>
                  <a:cubicBezTo>
                    <a:pt x="145" y="386"/>
                    <a:pt x="145" y="386"/>
                    <a:pt x="145" y="386"/>
                  </a:cubicBezTo>
                  <a:cubicBezTo>
                    <a:pt x="137" y="387"/>
                    <a:pt x="137" y="387"/>
                    <a:pt x="137" y="387"/>
                  </a:cubicBezTo>
                  <a:cubicBezTo>
                    <a:pt x="133" y="387"/>
                    <a:pt x="133" y="387"/>
                    <a:pt x="133" y="387"/>
                  </a:cubicBezTo>
                  <a:cubicBezTo>
                    <a:pt x="128" y="389"/>
                    <a:pt x="127" y="392"/>
                    <a:pt x="119" y="392"/>
                  </a:cubicBezTo>
                  <a:cubicBezTo>
                    <a:pt x="117" y="386"/>
                    <a:pt x="115" y="386"/>
                    <a:pt x="115" y="379"/>
                  </a:cubicBezTo>
                  <a:cubicBezTo>
                    <a:pt x="115" y="360"/>
                    <a:pt x="115" y="360"/>
                    <a:pt x="115" y="360"/>
                  </a:cubicBezTo>
                  <a:cubicBezTo>
                    <a:pt x="120" y="361"/>
                    <a:pt x="122" y="360"/>
                    <a:pt x="122" y="366"/>
                  </a:cubicBezTo>
                  <a:cubicBezTo>
                    <a:pt x="122" y="370"/>
                    <a:pt x="122" y="370"/>
                    <a:pt x="122" y="370"/>
                  </a:cubicBezTo>
                  <a:cubicBezTo>
                    <a:pt x="122" y="373"/>
                    <a:pt x="122" y="373"/>
                    <a:pt x="122" y="373"/>
                  </a:cubicBezTo>
                  <a:cubicBezTo>
                    <a:pt x="124" y="379"/>
                    <a:pt x="124" y="379"/>
                    <a:pt x="124" y="379"/>
                  </a:cubicBezTo>
                  <a:cubicBezTo>
                    <a:pt x="139" y="379"/>
                    <a:pt x="139" y="379"/>
                    <a:pt x="139" y="379"/>
                  </a:cubicBezTo>
                  <a:cubicBezTo>
                    <a:pt x="141" y="373"/>
                    <a:pt x="141" y="373"/>
                    <a:pt x="141" y="373"/>
                  </a:cubicBezTo>
                  <a:cubicBezTo>
                    <a:pt x="145" y="373"/>
                    <a:pt x="145" y="373"/>
                    <a:pt x="145" y="373"/>
                  </a:cubicBezTo>
                  <a:cubicBezTo>
                    <a:pt x="148" y="373"/>
                    <a:pt x="148" y="373"/>
                    <a:pt x="148" y="373"/>
                  </a:cubicBezTo>
                  <a:cubicBezTo>
                    <a:pt x="152" y="373"/>
                    <a:pt x="152" y="373"/>
                    <a:pt x="152" y="373"/>
                  </a:cubicBezTo>
                  <a:cubicBezTo>
                    <a:pt x="172" y="358"/>
                    <a:pt x="172" y="358"/>
                    <a:pt x="172" y="358"/>
                  </a:cubicBezTo>
                  <a:cubicBezTo>
                    <a:pt x="172" y="347"/>
                    <a:pt x="172" y="347"/>
                    <a:pt x="172" y="347"/>
                  </a:cubicBezTo>
                  <a:cubicBezTo>
                    <a:pt x="172" y="341"/>
                    <a:pt x="170" y="341"/>
                    <a:pt x="169" y="334"/>
                  </a:cubicBezTo>
                  <a:cubicBezTo>
                    <a:pt x="158" y="334"/>
                    <a:pt x="158" y="334"/>
                    <a:pt x="158" y="334"/>
                  </a:cubicBezTo>
                  <a:cubicBezTo>
                    <a:pt x="152" y="337"/>
                    <a:pt x="141" y="342"/>
                    <a:pt x="133" y="342"/>
                  </a:cubicBezTo>
                  <a:cubicBezTo>
                    <a:pt x="130" y="342"/>
                    <a:pt x="130" y="342"/>
                    <a:pt x="130" y="342"/>
                  </a:cubicBezTo>
                  <a:cubicBezTo>
                    <a:pt x="126" y="342"/>
                    <a:pt x="126" y="342"/>
                    <a:pt x="126" y="342"/>
                  </a:cubicBezTo>
                  <a:cubicBezTo>
                    <a:pt x="119" y="346"/>
                    <a:pt x="119" y="346"/>
                    <a:pt x="119" y="346"/>
                  </a:cubicBezTo>
                  <a:cubicBezTo>
                    <a:pt x="115" y="346"/>
                    <a:pt x="115" y="346"/>
                    <a:pt x="115" y="346"/>
                  </a:cubicBezTo>
                  <a:cubicBezTo>
                    <a:pt x="110" y="346"/>
                    <a:pt x="110" y="344"/>
                    <a:pt x="109" y="340"/>
                  </a:cubicBezTo>
                  <a:cubicBezTo>
                    <a:pt x="107" y="309"/>
                    <a:pt x="107" y="309"/>
                    <a:pt x="107" y="309"/>
                  </a:cubicBezTo>
                  <a:cubicBezTo>
                    <a:pt x="107" y="301"/>
                    <a:pt x="107" y="301"/>
                    <a:pt x="107" y="301"/>
                  </a:cubicBezTo>
                  <a:cubicBezTo>
                    <a:pt x="120" y="301"/>
                    <a:pt x="120" y="301"/>
                    <a:pt x="120" y="301"/>
                  </a:cubicBezTo>
                  <a:cubicBezTo>
                    <a:pt x="126" y="301"/>
                    <a:pt x="131" y="304"/>
                    <a:pt x="135" y="307"/>
                  </a:cubicBezTo>
                  <a:cubicBezTo>
                    <a:pt x="169" y="307"/>
                    <a:pt x="169" y="307"/>
                    <a:pt x="169" y="307"/>
                  </a:cubicBezTo>
                  <a:cubicBezTo>
                    <a:pt x="174" y="309"/>
                    <a:pt x="177" y="309"/>
                    <a:pt x="178" y="316"/>
                  </a:cubicBezTo>
                  <a:cubicBezTo>
                    <a:pt x="186" y="364"/>
                    <a:pt x="186" y="364"/>
                    <a:pt x="186" y="364"/>
                  </a:cubicBezTo>
                  <a:cubicBezTo>
                    <a:pt x="186" y="367"/>
                    <a:pt x="182" y="378"/>
                    <a:pt x="182" y="387"/>
                  </a:cubicBezTo>
                  <a:cubicBezTo>
                    <a:pt x="182" y="398"/>
                    <a:pt x="182" y="398"/>
                    <a:pt x="182" y="398"/>
                  </a:cubicBezTo>
                  <a:cubicBezTo>
                    <a:pt x="182" y="401"/>
                    <a:pt x="182" y="401"/>
                    <a:pt x="184" y="403"/>
                  </a:cubicBezTo>
                  <a:cubicBezTo>
                    <a:pt x="188" y="410"/>
                    <a:pt x="188" y="410"/>
                    <a:pt x="188" y="410"/>
                  </a:cubicBezTo>
                  <a:cubicBezTo>
                    <a:pt x="195" y="411"/>
                    <a:pt x="195" y="411"/>
                    <a:pt x="195" y="411"/>
                  </a:cubicBezTo>
                  <a:cubicBezTo>
                    <a:pt x="212" y="411"/>
                    <a:pt x="228" y="388"/>
                    <a:pt x="228" y="370"/>
                  </a:cubicBezTo>
                  <a:cubicBezTo>
                    <a:pt x="228" y="351"/>
                    <a:pt x="228" y="351"/>
                    <a:pt x="228" y="351"/>
                  </a:cubicBezTo>
                  <a:cubicBezTo>
                    <a:pt x="228" y="341"/>
                    <a:pt x="232" y="341"/>
                    <a:pt x="232" y="331"/>
                  </a:cubicBezTo>
                  <a:cubicBezTo>
                    <a:pt x="232" y="314"/>
                    <a:pt x="232" y="314"/>
                    <a:pt x="232" y="314"/>
                  </a:cubicBezTo>
                  <a:cubicBezTo>
                    <a:pt x="232" y="310"/>
                    <a:pt x="232" y="310"/>
                    <a:pt x="232" y="310"/>
                  </a:cubicBezTo>
                  <a:cubicBezTo>
                    <a:pt x="228" y="303"/>
                    <a:pt x="228" y="303"/>
                    <a:pt x="228" y="303"/>
                  </a:cubicBezTo>
                  <a:cubicBezTo>
                    <a:pt x="228" y="299"/>
                    <a:pt x="228" y="299"/>
                    <a:pt x="228" y="299"/>
                  </a:cubicBezTo>
                  <a:cubicBezTo>
                    <a:pt x="226" y="284"/>
                    <a:pt x="226" y="284"/>
                    <a:pt x="226" y="284"/>
                  </a:cubicBezTo>
                  <a:cubicBezTo>
                    <a:pt x="217" y="281"/>
                    <a:pt x="217" y="281"/>
                    <a:pt x="217" y="281"/>
                  </a:cubicBezTo>
                  <a:cubicBezTo>
                    <a:pt x="213" y="281"/>
                    <a:pt x="213" y="281"/>
                    <a:pt x="213" y="281"/>
                  </a:cubicBezTo>
                  <a:cubicBezTo>
                    <a:pt x="204" y="281"/>
                    <a:pt x="196" y="276"/>
                    <a:pt x="184" y="277"/>
                  </a:cubicBezTo>
                  <a:cubicBezTo>
                    <a:pt x="146" y="279"/>
                    <a:pt x="146" y="279"/>
                    <a:pt x="146" y="279"/>
                  </a:cubicBezTo>
                  <a:cubicBezTo>
                    <a:pt x="126" y="279"/>
                    <a:pt x="126" y="279"/>
                    <a:pt x="126" y="279"/>
                  </a:cubicBezTo>
                  <a:cubicBezTo>
                    <a:pt x="122" y="279"/>
                    <a:pt x="122" y="279"/>
                    <a:pt x="122" y="279"/>
                  </a:cubicBezTo>
                  <a:cubicBezTo>
                    <a:pt x="111" y="284"/>
                    <a:pt x="111" y="284"/>
                    <a:pt x="111" y="284"/>
                  </a:cubicBezTo>
                  <a:cubicBezTo>
                    <a:pt x="107" y="284"/>
                    <a:pt x="107" y="284"/>
                    <a:pt x="107" y="284"/>
                  </a:cubicBezTo>
                  <a:cubicBezTo>
                    <a:pt x="102" y="284"/>
                    <a:pt x="101" y="283"/>
                    <a:pt x="96" y="282"/>
                  </a:cubicBezTo>
                  <a:cubicBezTo>
                    <a:pt x="87" y="286"/>
                    <a:pt x="87" y="286"/>
                    <a:pt x="87" y="286"/>
                  </a:cubicBezTo>
                  <a:cubicBezTo>
                    <a:pt x="87" y="290"/>
                    <a:pt x="87" y="290"/>
                    <a:pt x="87" y="290"/>
                  </a:cubicBezTo>
                  <a:cubicBezTo>
                    <a:pt x="87" y="295"/>
                    <a:pt x="87" y="295"/>
                    <a:pt x="87" y="295"/>
                  </a:cubicBezTo>
                  <a:cubicBezTo>
                    <a:pt x="87" y="299"/>
                    <a:pt x="87" y="299"/>
                    <a:pt x="87" y="299"/>
                  </a:cubicBezTo>
                  <a:cubicBezTo>
                    <a:pt x="79" y="312"/>
                    <a:pt x="79" y="312"/>
                    <a:pt x="79" y="312"/>
                  </a:cubicBezTo>
                  <a:cubicBezTo>
                    <a:pt x="80" y="316"/>
                    <a:pt x="80" y="316"/>
                    <a:pt x="80" y="316"/>
                  </a:cubicBezTo>
                  <a:cubicBezTo>
                    <a:pt x="73" y="366"/>
                    <a:pt x="73" y="366"/>
                    <a:pt x="73" y="366"/>
                  </a:cubicBezTo>
                  <a:cubicBezTo>
                    <a:pt x="74" y="387"/>
                    <a:pt x="74" y="387"/>
                    <a:pt x="74" y="387"/>
                  </a:cubicBezTo>
                  <a:cubicBezTo>
                    <a:pt x="74" y="399"/>
                    <a:pt x="79" y="399"/>
                    <a:pt x="80" y="411"/>
                  </a:cubicBezTo>
                  <a:cubicBezTo>
                    <a:pt x="84" y="414"/>
                    <a:pt x="86" y="419"/>
                    <a:pt x="93" y="420"/>
                  </a:cubicBezTo>
                  <a:cubicBezTo>
                    <a:pt x="107" y="422"/>
                    <a:pt x="107" y="422"/>
                    <a:pt x="107" y="422"/>
                  </a:cubicBezTo>
                  <a:cubicBezTo>
                    <a:pt x="112" y="419"/>
                    <a:pt x="114" y="414"/>
                    <a:pt x="119" y="414"/>
                  </a:cubicBezTo>
                  <a:cubicBezTo>
                    <a:pt x="130" y="414"/>
                    <a:pt x="130" y="414"/>
                    <a:pt x="130" y="414"/>
                  </a:cubicBezTo>
                  <a:cubicBezTo>
                    <a:pt x="148" y="414"/>
                    <a:pt x="153" y="405"/>
                    <a:pt x="158" y="405"/>
                  </a:cubicBezTo>
                  <a:cubicBezTo>
                    <a:pt x="159" y="405"/>
                    <a:pt x="159" y="405"/>
                    <a:pt x="159" y="405"/>
                  </a:cubicBezTo>
                  <a:cubicBezTo>
                    <a:pt x="164" y="405"/>
                    <a:pt x="165" y="404"/>
                    <a:pt x="169" y="403"/>
                  </a:cubicBezTo>
                  <a:close/>
                  <a:moveTo>
                    <a:pt x="65" y="141"/>
                  </a:moveTo>
                  <a:cubicBezTo>
                    <a:pt x="70" y="138"/>
                    <a:pt x="71" y="138"/>
                    <a:pt x="80" y="138"/>
                  </a:cubicBezTo>
                  <a:cubicBezTo>
                    <a:pt x="80" y="151"/>
                    <a:pt x="80" y="151"/>
                    <a:pt x="80" y="151"/>
                  </a:cubicBezTo>
                  <a:cubicBezTo>
                    <a:pt x="80" y="160"/>
                    <a:pt x="57" y="164"/>
                    <a:pt x="48" y="164"/>
                  </a:cubicBezTo>
                  <a:cubicBezTo>
                    <a:pt x="44" y="164"/>
                    <a:pt x="45" y="164"/>
                    <a:pt x="42" y="165"/>
                  </a:cubicBezTo>
                  <a:cubicBezTo>
                    <a:pt x="41" y="154"/>
                    <a:pt x="41" y="154"/>
                    <a:pt x="41" y="154"/>
                  </a:cubicBezTo>
                  <a:cubicBezTo>
                    <a:pt x="46" y="139"/>
                    <a:pt x="46" y="139"/>
                    <a:pt x="46" y="139"/>
                  </a:cubicBezTo>
                  <a:cubicBezTo>
                    <a:pt x="51" y="142"/>
                    <a:pt x="45" y="141"/>
                    <a:pt x="52" y="141"/>
                  </a:cubicBezTo>
                  <a:cubicBezTo>
                    <a:pt x="61" y="141"/>
                    <a:pt x="61" y="141"/>
                    <a:pt x="61" y="141"/>
                  </a:cubicBezTo>
                  <a:cubicBezTo>
                    <a:pt x="65" y="141"/>
                    <a:pt x="65" y="141"/>
                    <a:pt x="65" y="141"/>
                  </a:cubicBezTo>
                  <a:close/>
                  <a:moveTo>
                    <a:pt x="74" y="255"/>
                  </a:moveTo>
                  <a:cubicBezTo>
                    <a:pt x="78" y="238"/>
                    <a:pt x="78" y="238"/>
                    <a:pt x="78" y="238"/>
                  </a:cubicBezTo>
                  <a:cubicBezTo>
                    <a:pt x="71" y="229"/>
                    <a:pt x="71" y="229"/>
                    <a:pt x="71" y="229"/>
                  </a:cubicBezTo>
                  <a:cubicBezTo>
                    <a:pt x="58" y="230"/>
                    <a:pt x="54" y="241"/>
                    <a:pt x="41" y="242"/>
                  </a:cubicBezTo>
                  <a:cubicBezTo>
                    <a:pt x="41" y="195"/>
                    <a:pt x="41" y="195"/>
                    <a:pt x="41" y="195"/>
                  </a:cubicBezTo>
                  <a:cubicBezTo>
                    <a:pt x="54" y="195"/>
                    <a:pt x="54" y="199"/>
                    <a:pt x="65" y="199"/>
                  </a:cubicBezTo>
                  <a:cubicBezTo>
                    <a:pt x="65" y="199"/>
                    <a:pt x="85" y="192"/>
                    <a:pt x="90" y="190"/>
                  </a:cubicBezTo>
                  <a:cubicBezTo>
                    <a:pt x="99" y="187"/>
                    <a:pt x="102" y="183"/>
                    <a:pt x="107" y="177"/>
                  </a:cubicBezTo>
                  <a:cubicBezTo>
                    <a:pt x="107" y="171"/>
                    <a:pt x="107" y="171"/>
                    <a:pt x="107" y="171"/>
                  </a:cubicBezTo>
                  <a:cubicBezTo>
                    <a:pt x="112" y="162"/>
                    <a:pt x="118" y="160"/>
                    <a:pt x="120" y="152"/>
                  </a:cubicBezTo>
                  <a:cubicBezTo>
                    <a:pt x="123" y="141"/>
                    <a:pt x="123" y="137"/>
                    <a:pt x="128" y="128"/>
                  </a:cubicBezTo>
                  <a:cubicBezTo>
                    <a:pt x="128" y="125"/>
                    <a:pt x="128" y="125"/>
                    <a:pt x="128" y="125"/>
                  </a:cubicBezTo>
                  <a:cubicBezTo>
                    <a:pt x="128" y="112"/>
                    <a:pt x="128" y="112"/>
                    <a:pt x="128" y="112"/>
                  </a:cubicBezTo>
                  <a:cubicBezTo>
                    <a:pt x="126" y="80"/>
                    <a:pt x="126" y="80"/>
                    <a:pt x="126" y="80"/>
                  </a:cubicBezTo>
                  <a:cubicBezTo>
                    <a:pt x="128" y="58"/>
                    <a:pt x="128" y="58"/>
                    <a:pt x="128" y="58"/>
                  </a:cubicBezTo>
                  <a:cubicBezTo>
                    <a:pt x="128" y="54"/>
                    <a:pt x="128" y="54"/>
                    <a:pt x="128" y="54"/>
                  </a:cubicBezTo>
                  <a:cubicBezTo>
                    <a:pt x="122" y="43"/>
                    <a:pt x="123" y="41"/>
                    <a:pt x="111" y="35"/>
                  </a:cubicBezTo>
                  <a:cubicBezTo>
                    <a:pt x="107" y="35"/>
                    <a:pt x="107" y="35"/>
                    <a:pt x="107" y="35"/>
                  </a:cubicBezTo>
                  <a:cubicBezTo>
                    <a:pt x="89" y="35"/>
                    <a:pt x="89" y="35"/>
                    <a:pt x="89" y="35"/>
                  </a:cubicBezTo>
                  <a:cubicBezTo>
                    <a:pt x="85" y="35"/>
                    <a:pt x="85" y="35"/>
                    <a:pt x="85" y="35"/>
                  </a:cubicBezTo>
                  <a:cubicBezTo>
                    <a:pt x="79" y="39"/>
                    <a:pt x="67" y="45"/>
                    <a:pt x="57" y="45"/>
                  </a:cubicBezTo>
                  <a:cubicBezTo>
                    <a:pt x="28" y="45"/>
                    <a:pt x="28" y="45"/>
                    <a:pt x="28" y="45"/>
                  </a:cubicBezTo>
                  <a:cubicBezTo>
                    <a:pt x="9" y="46"/>
                    <a:pt x="9" y="46"/>
                    <a:pt x="9" y="46"/>
                  </a:cubicBezTo>
                  <a:cubicBezTo>
                    <a:pt x="5" y="47"/>
                    <a:pt x="5" y="47"/>
                    <a:pt x="5" y="47"/>
                  </a:cubicBezTo>
                  <a:cubicBezTo>
                    <a:pt x="0" y="49"/>
                    <a:pt x="0" y="49"/>
                    <a:pt x="0" y="49"/>
                  </a:cubicBezTo>
                  <a:cubicBezTo>
                    <a:pt x="0" y="60"/>
                    <a:pt x="0" y="60"/>
                    <a:pt x="0" y="60"/>
                  </a:cubicBezTo>
                  <a:cubicBezTo>
                    <a:pt x="0" y="67"/>
                    <a:pt x="4" y="69"/>
                    <a:pt x="5" y="76"/>
                  </a:cubicBezTo>
                  <a:cubicBezTo>
                    <a:pt x="22" y="79"/>
                    <a:pt x="22" y="79"/>
                    <a:pt x="22" y="79"/>
                  </a:cubicBezTo>
                  <a:cubicBezTo>
                    <a:pt x="26" y="78"/>
                    <a:pt x="26" y="78"/>
                    <a:pt x="26" y="78"/>
                  </a:cubicBezTo>
                  <a:cubicBezTo>
                    <a:pt x="29" y="78"/>
                    <a:pt x="29" y="78"/>
                    <a:pt x="29" y="78"/>
                  </a:cubicBezTo>
                  <a:cubicBezTo>
                    <a:pt x="35" y="81"/>
                    <a:pt x="48" y="90"/>
                    <a:pt x="55" y="89"/>
                  </a:cubicBezTo>
                  <a:cubicBezTo>
                    <a:pt x="81" y="87"/>
                    <a:pt x="81" y="87"/>
                    <a:pt x="81" y="87"/>
                  </a:cubicBezTo>
                  <a:cubicBezTo>
                    <a:pt x="81" y="102"/>
                    <a:pt x="81" y="102"/>
                    <a:pt x="81" y="102"/>
                  </a:cubicBezTo>
                  <a:cubicBezTo>
                    <a:pt x="76" y="104"/>
                    <a:pt x="76" y="104"/>
                    <a:pt x="76" y="104"/>
                  </a:cubicBezTo>
                  <a:cubicBezTo>
                    <a:pt x="72" y="104"/>
                    <a:pt x="72" y="104"/>
                    <a:pt x="72" y="104"/>
                  </a:cubicBezTo>
                  <a:cubicBezTo>
                    <a:pt x="42" y="108"/>
                    <a:pt x="42" y="108"/>
                    <a:pt x="42" y="108"/>
                  </a:cubicBezTo>
                  <a:cubicBezTo>
                    <a:pt x="38" y="108"/>
                    <a:pt x="35" y="104"/>
                    <a:pt x="35" y="100"/>
                  </a:cubicBezTo>
                  <a:cubicBezTo>
                    <a:pt x="35" y="99"/>
                    <a:pt x="35" y="99"/>
                    <a:pt x="35" y="99"/>
                  </a:cubicBezTo>
                  <a:cubicBezTo>
                    <a:pt x="35" y="95"/>
                    <a:pt x="35" y="95"/>
                    <a:pt x="35" y="95"/>
                  </a:cubicBezTo>
                  <a:cubicBezTo>
                    <a:pt x="31" y="87"/>
                    <a:pt x="29" y="86"/>
                    <a:pt x="18" y="86"/>
                  </a:cubicBezTo>
                  <a:cubicBezTo>
                    <a:pt x="13" y="86"/>
                    <a:pt x="13" y="86"/>
                    <a:pt x="13" y="86"/>
                  </a:cubicBezTo>
                  <a:cubicBezTo>
                    <a:pt x="16" y="97"/>
                    <a:pt x="16" y="97"/>
                    <a:pt x="16" y="97"/>
                  </a:cubicBezTo>
                  <a:cubicBezTo>
                    <a:pt x="16" y="100"/>
                    <a:pt x="16" y="100"/>
                    <a:pt x="16" y="100"/>
                  </a:cubicBezTo>
                  <a:cubicBezTo>
                    <a:pt x="16" y="141"/>
                    <a:pt x="16" y="141"/>
                    <a:pt x="16" y="141"/>
                  </a:cubicBezTo>
                  <a:cubicBezTo>
                    <a:pt x="12" y="203"/>
                    <a:pt x="12" y="203"/>
                    <a:pt x="12" y="203"/>
                  </a:cubicBezTo>
                  <a:cubicBezTo>
                    <a:pt x="13" y="223"/>
                    <a:pt x="13" y="223"/>
                    <a:pt x="13" y="223"/>
                  </a:cubicBezTo>
                  <a:cubicBezTo>
                    <a:pt x="14" y="236"/>
                    <a:pt x="14" y="236"/>
                    <a:pt x="14" y="236"/>
                  </a:cubicBezTo>
                  <a:cubicBezTo>
                    <a:pt x="4" y="262"/>
                    <a:pt x="4" y="262"/>
                    <a:pt x="4" y="262"/>
                  </a:cubicBezTo>
                  <a:cubicBezTo>
                    <a:pt x="3" y="266"/>
                    <a:pt x="3" y="266"/>
                    <a:pt x="3" y="266"/>
                  </a:cubicBezTo>
                  <a:cubicBezTo>
                    <a:pt x="3" y="275"/>
                    <a:pt x="3" y="275"/>
                    <a:pt x="3" y="275"/>
                  </a:cubicBezTo>
                  <a:cubicBezTo>
                    <a:pt x="3" y="279"/>
                    <a:pt x="3" y="279"/>
                    <a:pt x="3" y="279"/>
                  </a:cubicBezTo>
                  <a:cubicBezTo>
                    <a:pt x="8" y="287"/>
                    <a:pt x="17" y="303"/>
                    <a:pt x="28" y="303"/>
                  </a:cubicBezTo>
                  <a:cubicBezTo>
                    <a:pt x="38" y="303"/>
                    <a:pt x="48" y="288"/>
                    <a:pt x="53" y="280"/>
                  </a:cubicBezTo>
                  <a:cubicBezTo>
                    <a:pt x="60" y="269"/>
                    <a:pt x="68" y="263"/>
                    <a:pt x="74" y="255"/>
                  </a:cubicBezTo>
                  <a:close/>
                  <a:moveTo>
                    <a:pt x="208" y="82"/>
                  </a:moveTo>
                  <a:cubicBezTo>
                    <a:pt x="213" y="82"/>
                    <a:pt x="213" y="82"/>
                    <a:pt x="213" y="82"/>
                  </a:cubicBezTo>
                  <a:cubicBezTo>
                    <a:pt x="213" y="104"/>
                    <a:pt x="213" y="104"/>
                    <a:pt x="213" y="104"/>
                  </a:cubicBezTo>
                  <a:cubicBezTo>
                    <a:pt x="213" y="116"/>
                    <a:pt x="210" y="125"/>
                    <a:pt x="208" y="134"/>
                  </a:cubicBezTo>
                  <a:cubicBezTo>
                    <a:pt x="203" y="153"/>
                    <a:pt x="205" y="144"/>
                    <a:pt x="191" y="151"/>
                  </a:cubicBezTo>
                  <a:cubicBezTo>
                    <a:pt x="191" y="141"/>
                    <a:pt x="191" y="141"/>
                    <a:pt x="191" y="141"/>
                  </a:cubicBezTo>
                  <a:cubicBezTo>
                    <a:pt x="191" y="132"/>
                    <a:pt x="195" y="131"/>
                    <a:pt x="195" y="123"/>
                  </a:cubicBezTo>
                  <a:cubicBezTo>
                    <a:pt x="195" y="120"/>
                    <a:pt x="192" y="113"/>
                    <a:pt x="191" y="110"/>
                  </a:cubicBezTo>
                  <a:cubicBezTo>
                    <a:pt x="182" y="104"/>
                    <a:pt x="182" y="104"/>
                    <a:pt x="182" y="104"/>
                  </a:cubicBezTo>
                  <a:cubicBezTo>
                    <a:pt x="178" y="104"/>
                    <a:pt x="178" y="104"/>
                    <a:pt x="178" y="104"/>
                  </a:cubicBezTo>
                  <a:cubicBezTo>
                    <a:pt x="173" y="104"/>
                    <a:pt x="171" y="108"/>
                    <a:pt x="165" y="110"/>
                  </a:cubicBezTo>
                  <a:cubicBezTo>
                    <a:pt x="165" y="136"/>
                    <a:pt x="165" y="136"/>
                    <a:pt x="165" y="136"/>
                  </a:cubicBezTo>
                  <a:cubicBezTo>
                    <a:pt x="165" y="139"/>
                    <a:pt x="157" y="147"/>
                    <a:pt x="154" y="152"/>
                  </a:cubicBezTo>
                  <a:cubicBezTo>
                    <a:pt x="154" y="156"/>
                    <a:pt x="154" y="156"/>
                    <a:pt x="154" y="156"/>
                  </a:cubicBezTo>
                  <a:cubicBezTo>
                    <a:pt x="154" y="164"/>
                    <a:pt x="154" y="164"/>
                    <a:pt x="154" y="164"/>
                  </a:cubicBezTo>
                  <a:cubicBezTo>
                    <a:pt x="154" y="169"/>
                    <a:pt x="153" y="170"/>
                    <a:pt x="152" y="175"/>
                  </a:cubicBezTo>
                  <a:cubicBezTo>
                    <a:pt x="156" y="183"/>
                    <a:pt x="153" y="180"/>
                    <a:pt x="161" y="184"/>
                  </a:cubicBezTo>
                  <a:cubicBezTo>
                    <a:pt x="167" y="184"/>
                    <a:pt x="167" y="184"/>
                    <a:pt x="167" y="184"/>
                  </a:cubicBezTo>
                  <a:cubicBezTo>
                    <a:pt x="191" y="180"/>
                    <a:pt x="191" y="180"/>
                    <a:pt x="191" y="180"/>
                  </a:cubicBezTo>
                  <a:cubicBezTo>
                    <a:pt x="189" y="201"/>
                    <a:pt x="177" y="207"/>
                    <a:pt x="169" y="217"/>
                  </a:cubicBezTo>
                  <a:cubicBezTo>
                    <a:pt x="167" y="236"/>
                    <a:pt x="167" y="236"/>
                    <a:pt x="167" y="236"/>
                  </a:cubicBezTo>
                  <a:cubicBezTo>
                    <a:pt x="167" y="236"/>
                    <a:pt x="168" y="240"/>
                    <a:pt x="169" y="242"/>
                  </a:cubicBezTo>
                  <a:cubicBezTo>
                    <a:pt x="176" y="242"/>
                    <a:pt x="176" y="242"/>
                    <a:pt x="176" y="242"/>
                  </a:cubicBezTo>
                  <a:cubicBezTo>
                    <a:pt x="185" y="242"/>
                    <a:pt x="198" y="229"/>
                    <a:pt x="210" y="227"/>
                  </a:cubicBezTo>
                  <a:cubicBezTo>
                    <a:pt x="212" y="236"/>
                    <a:pt x="222" y="257"/>
                    <a:pt x="232" y="258"/>
                  </a:cubicBezTo>
                  <a:cubicBezTo>
                    <a:pt x="273" y="263"/>
                    <a:pt x="273" y="263"/>
                    <a:pt x="273" y="263"/>
                  </a:cubicBezTo>
                  <a:cubicBezTo>
                    <a:pt x="282" y="262"/>
                    <a:pt x="282" y="262"/>
                    <a:pt x="282" y="262"/>
                  </a:cubicBezTo>
                  <a:cubicBezTo>
                    <a:pt x="299" y="262"/>
                    <a:pt x="314" y="246"/>
                    <a:pt x="321" y="236"/>
                  </a:cubicBezTo>
                  <a:cubicBezTo>
                    <a:pt x="315" y="222"/>
                    <a:pt x="317" y="224"/>
                    <a:pt x="304" y="216"/>
                  </a:cubicBezTo>
                  <a:cubicBezTo>
                    <a:pt x="304" y="212"/>
                    <a:pt x="304" y="212"/>
                    <a:pt x="304" y="212"/>
                  </a:cubicBezTo>
                  <a:cubicBezTo>
                    <a:pt x="304" y="207"/>
                    <a:pt x="301" y="199"/>
                    <a:pt x="297" y="199"/>
                  </a:cubicBezTo>
                  <a:cubicBezTo>
                    <a:pt x="290" y="199"/>
                    <a:pt x="289" y="217"/>
                    <a:pt x="275" y="225"/>
                  </a:cubicBezTo>
                  <a:cubicBezTo>
                    <a:pt x="271" y="225"/>
                    <a:pt x="271" y="225"/>
                    <a:pt x="271" y="225"/>
                  </a:cubicBezTo>
                  <a:cubicBezTo>
                    <a:pt x="258" y="226"/>
                    <a:pt x="258" y="226"/>
                    <a:pt x="258" y="226"/>
                  </a:cubicBezTo>
                  <a:cubicBezTo>
                    <a:pt x="247" y="224"/>
                    <a:pt x="247" y="224"/>
                    <a:pt x="247" y="224"/>
                  </a:cubicBezTo>
                  <a:cubicBezTo>
                    <a:pt x="243" y="210"/>
                    <a:pt x="236" y="208"/>
                    <a:pt x="236" y="186"/>
                  </a:cubicBezTo>
                  <a:cubicBezTo>
                    <a:pt x="236" y="184"/>
                    <a:pt x="236" y="184"/>
                    <a:pt x="236" y="184"/>
                  </a:cubicBezTo>
                  <a:cubicBezTo>
                    <a:pt x="236" y="174"/>
                    <a:pt x="265" y="164"/>
                    <a:pt x="275" y="164"/>
                  </a:cubicBezTo>
                  <a:cubicBezTo>
                    <a:pt x="275" y="156"/>
                    <a:pt x="276" y="159"/>
                    <a:pt x="276" y="152"/>
                  </a:cubicBezTo>
                  <a:cubicBezTo>
                    <a:pt x="276" y="142"/>
                    <a:pt x="259" y="128"/>
                    <a:pt x="256" y="117"/>
                  </a:cubicBezTo>
                  <a:cubicBezTo>
                    <a:pt x="250" y="117"/>
                    <a:pt x="250" y="117"/>
                    <a:pt x="250" y="117"/>
                  </a:cubicBezTo>
                  <a:cubicBezTo>
                    <a:pt x="246" y="137"/>
                    <a:pt x="246" y="137"/>
                    <a:pt x="246" y="137"/>
                  </a:cubicBezTo>
                  <a:cubicBezTo>
                    <a:pt x="243" y="138"/>
                    <a:pt x="243" y="138"/>
                    <a:pt x="243" y="138"/>
                  </a:cubicBezTo>
                  <a:cubicBezTo>
                    <a:pt x="243" y="130"/>
                    <a:pt x="243" y="130"/>
                    <a:pt x="243" y="130"/>
                  </a:cubicBezTo>
                  <a:cubicBezTo>
                    <a:pt x="247" y="99"/>
                    <a:pt x="247" y="99"/>
                    <a:pt x="247" y="99"/>
                  </a:cubicBezTo>
                  <a:cubicBezTo>
                    <a:pt x="247" y="95"/>
                    <a:pt x="247" y="95"/>
                    <a:pt x="247" y="95"/>
                  </a:cubicBezTo>
                  <a:cubicBezTo>
                    <a:pt x="245" y="91"/>
                    <a:pt x="243" y="89"/>
                    <a:pt x="243" y="84"/>
                  </a:cubicBezTo>
                  <a:cubicBezTo>
                    <a:pt x="243" y="80"/>
                    <a:pt x="255" y="78"/>
                    <a:pt x="260" y="78"/>
                  </a:cubicBezTo>
                  <a:cubicBezTo>
                    <a:pt x="263" y="78"/>
                    <a:pt x="275" y="70"/>
                    <a:pt x="275" y="65"/>
                  </a:cubicBezTo>
                  <a:cubicBezTo>
                    <a:pt x="275" y="57"/>
                    <a:pt x="272" y="55"/>
                    <a:pt x="271" y="48"/>
                  </a:cubicBezTo>
                  <a:cubicBezTo>
                    <a:pt x="247" y="46"/>
                    <a:pt x="247" y="46"/>
                    <a:pt x="247" y="46"/>
                  </a:cubicBezTo>
                  <a:cubicBezTo>
                    <a:pt x="221" y="44"/>
                    <a:pt x="221" y="44"/>
                    <a:pt x="221" y="44"/>
                  </a:cubicBezTo>
                  <a:cubicBezTo>
                    <a:pt x="218" y="44"/>
                    <a:pt x="214" y="50"/>
                    <a:pt x="213" y="52"/>
                  </a:cubicBezTo>
                  <a:cubicBezTo>
                    <a:pt x="210" y="52"/>
                    <a:pt x="210" y="52"/>
                    <a:pt x="210" y="52"/>
                  </a:cubicBezTo>
                  <a:cubicBezTo>
                    <a:pt x="193" y="54"/>
                    <a:pt x="193" y="54"/>
                    <a:pt x="193" y="54"/>
                  </a:cubicBezTo>
                  <a:cubicBezTo>
                    <a:pt x="191" y="54"/>
                    <a:pt x="191" y="54"/>
                    <a:pt x="191" y="54"/>
                  </a:cubicBezTo>
                  <a:cubicBezTo>
                    <a:pt x="171" y="52"/>
                    <a:pt x="171" y="52"/>
                    <a:pt x="171" y="52"/>
                  </a:cubicBezTo>
                  <a:cubicBezTo>
                    <a:pt x="164" y="51"/>
                    <a:pt x="165" y="53"/>
                    <a:pt x="158" y="54"/>
                  </a:cubicBezTo>
                  <a:cubicBezTo>
                    <a:pt x="158" y="81"/>
                    <a:pt x="180" y="82"/>
                    <a:pt x="208" y="82"/>
                  </a:cubicBezTo>
                  <a:close/>
                  <a:moveTo>
                    <a:pt x="76" y="212"/>
                  </a:moveTo>
                  <a:cubicBezTo>
                    <a:pt x="76" y="216"/>
                    <a:pt x="76" y="216"/>
                    <a:pt x="76" y="216"/>
                  </a:cubicBezTo>
                  <a:cubicBezTo>
                    <a:pt x="94" y="247"/>
                    <a:pt x="94" y="247"/>
                    <a:pt x="94" y="247"/>
                  </a:cubicBezTo>
                  <a:cubicBezTo>
                    <a:pt x="96" y="249"/>
                    <a:pt x="92" y="249"/>
                    <a:pt x="100" y="249"/>
                  </a:cubicBezTo>
                  <a:cubicBezTo>
                    <a:pt x="104" y="249"/>
                    <a:pt x="104" y="249"/>
                    <a:pt x="104" y="249"/>
                  </a:cubicBezTo>
                  <a:cubicBezTo>
                    <a:pt x="111" y="245"/>
                    <a:pt x="126" y="237"/>
                    <a:pt x="126" y="227"/>
                  </a:cubicBezTo>
                  <a:cubicBezTo>
                    <a:pt x="126" y="214"/>
                    <a:pt x="112" y="210"/>
                    <a:pt x="107" y="204"/>
                  </a:cubicBezTo>
                  <a:cubicBezTo>
                    <a:pt x="99" y="204"/>
                    <a:pt x="98" y="201"/>
                    <a:pt x="89" y="201"/>
                  </a:cubicBezTo>
                  <a:cubicBezTo>
                    <a:pt x="87" y="201"/>
                    <a:pt x="87" y="201"/>
                    <a:pt x="87" y="201"/>
                  </a:cubicBezTo>
                  <a:cubicBezTo>
                    <a:pt x="83" y="201"/>
                    <a:pt x="83" y="201"/>
                    <a:pt x="83" y="201"/>
                  </a:cubicBezTo>
                  <a:cubicBezTo>
                    <a:pt x="76" y="205"/>
                    <a:pt x="76" y="205"/>
                    <a:pt x="76" y="205"/>
                  </a:cubicBezTo>
                  <a:cubicBezTo>
                    <a:pt x="76" y="212"/>
                    <a:pt x="76" y="212"/>
                    <a:pt x="76" y="212"/>
                  </a:cubicBezTo>
                  <a:close/>
                  <a:moveTo>
                    <a:pt x="564" y="299"/>
                  </a:moveTo>
                  <a:cubicBezTo>
                    <a:pt x="564" y="293"/>
                    <a:pt x="564" y="293"/>
                    <a:pt x="564" y="293"/>
                  </a:cubicBezTo>
                  <a:cubicBezTo>
                    <a:pt x="564" y="282"/>
                    <a:pt x="547" y="285"/>
                    <a:pt x="546" y="271"/>
                  </a:cubicBezTo>
                  <a:cubicBezTo>
                    <a:pt x="566" y="271"/>
                    <a:pt x="566" y="271"/>
                    <a:pt x="566" y="271"/>
                  </a:cubicBezTo>
                  <a:cubicBezTo>
                    <a:pt x="566" y="275"/>
                    <a:pt x="566" y="275"/>
                    <a:pt x="566" y="275"/>
                  </a:cubicBezTo>
                  <a:cubicBezTo>
                    <a:pt x="572" y="275"/>
                    <a:pt x="572" y="275"/>
                    <a:pt x="572" y="275"/>
                  </a:cubicBezTo>
                  <a:cubicBezTo>
                    <a:pt x="575" y="275"/>
                    <a:pt x="575" y="274"/>
                    <a:pt x="577" y="273"/>
                  </a:cubicBezTo>
                  <a:cubicBezTo>
                    <a:pt x="580" y="277"/>
                    <a:pt x="583" y="278"/>
                    <a:pt x="583" y="282"/>
                  </a:cubicBezTo>
                  <a:cubicBezTo>
                    <a:pt x="583" y="286"/>
                    <a:pt x="583" y="286"/>
                    <a:pt x="583" y="286"/>
                  </a:cubicBezTo>
                  <a:cubicBezTo>
                    <a:pt x="579" y="293"/>
                    <a:pt x="577" y="300"/>
                    <a:pt x="568" y="303"/>
                  </a:cubicBezTo>
                  <a:cubicBezTo>
                    <a:pt x="568" y="307"/>
                    <a:pt x="566" y="314"/>
                    <a:pt x="562" y="314"/>
                  </a:cubicBezTo>
                  <a:cubicBezTo>
                    <a:pt x="560" y="314"/>
                    <a:pt x="559" y="311"/>
                    <a:pt x="559" y="308"/>
                  </a:cubicBezTo>
                  <a:cubicBezTo>
                    <a:pt x="559" y="304"/>
                    <a:pt x="564" y="305"/>
                    <a:pt x="564" y="299"/>
                  </a:cubicBezTo>
                  <a:close/>
                  <a:moveTo>
                    <a:pt x="505" y="282"/>
                  </a:moveTo>
                  <a:cubicBezTo>
                    <a:pt x="508" y="280"/>
                    <a:pt x="511" y="278"/>
                    <a:pt x="516" y="278"/>
                  </a:cubicBezTo>
                  <a:cubicBezTo>
                    <a:pt x="520" y="278"/>
                    <a:pt x="521" y="284"/>
                    <a:pt x="522" y="288"/>
                  </a:cubicBezTo>
                  <a:cubicBezTo>
                    <a:pt x="522" y="298"/>
                    <a:pt x="525" y="307"/>
                    <a:pt x="533" y="310"/>
                  </a:cubicBezTo>
                  <a:cubicBezTo>
                    <a:pt x="530" y="321"/>
                    <a:pt x="520" y="315"/>
                    <a:pt x="520" y="325"/>
                  </a:cubicBezTo>
                  <a:cubicBezTo>
                    <a:pt x="520" y="327"/>
                    <a:pt x="520" y="327"/>
                    <a:pt x="520" y="327"/>
                  </a:cubicBezTo>
                  <a:cubicBezTo>
                    <a:pt x="520" y="330"/>
                    <a:pt x="520" y="330"/>
                    <a:pt x="520" y="330"/>
                  </a:cubicBezTo>
                  <a:cubicBezTo>
                    <a:pt x="529" y="347"/>
                    <a:pt x="529" y="347"/>
                    <a:pt x="529" y="347"/>
                  </a:cubicBezTo>
                  <a:cubicBezTo>
                    <a:pt x="534" y="350"/>
                    <a:pt x="527" y="349"/>
                    <a:pt x="535" y="349"/>
                  </a:cubicBezTo>
                  <a:cubicBezTo>
                    <a:pt x="540" y="349"/>
                    <a:pt x="540" y="349"/>
                    <a:pt x="540" y="349"/>
                  </a:cubicBezTo>
                  <a:cubicBezTo>
                    <a:pt x="550" y="349"/>
                    <a:pt x="550" y="345"/>
                    <a:pt x="561" y="345"/>
                  </a:cubicBezTo>
                  <a:cubicBezTo>
                    <a:pt x="566" y="345"/>
                    <a:pt x="566" y="345"/>
                    <a:pt x="566" y="345"/>
                  </a:cubicBezTo>
                  <a:cubicBezTo>
                    <a:pt x="568" y="356"/>
                    <a:pt x="568" y="356"/>
                    <a:pt x="568" y="356"/>
                  </a:cubicBezTo>
                  <a:cubicBezTo>
                    <a:pt x="560" y="358"/>
                    <a:pt x="543" y="364"/>
                    <a:pt x="536" y="364"/>
                  </a:cubicBezTo>
                  <a:cubicBezTo>
                    <a:pt x="535" y="364"/>
                    <a:pt x="535" y="364"/>
                    <a:pt x="535" y="364"/>
                  </a:cubicBezTo>
                  <a:cubicBezTo>
                    <a:pt x="528" y="364"/>
                    <a:pt x="524" y="365"/>
                    <a:pt x="520" y="368"/>
                  </a:cubicBezTo>
                  <a:cubicBezTo>
                    <a:pt x="517" y="373"/>
                    <a:pt x="518" y="366"/>
                    <a:pt x="518" y="373"/>
                  </a:cubicBezTo>
                  <a:cubicBezTo>
                    <a:pt x="518" y="377"/>
                    <a:pt x="518" y="377"/>
                    <a:pt x="518" y="377"/>
                  </a:cubicBezTo>
                  <a:cubicBezTo>
                    <a:pt x="518" y="383"/>
                    <a:pt x="532" y="390"/>
                    <a:pt x="538" y="390"/>
                  </a:cubicBezTo>
                  <a:cubicBezTo>
                    <a:pt x="564" y="390"/>
                    <a:pt x="564" y="390"/>
                    <a:pt x="564" y="390"/>
                  </a:cubicBezTo>
                  <a:cubicBezTo>
                    <a:pt x="565" y="394"/>
                    <a:pt x="566" y="394"/>
                    <a:pt x="566" y="399"/>
                  </a:cubicBezTo>
                  <a:cubicBezTo>
                    <a:pt x="566" y="431"/>
                    <a:pt x="566" y="431"/>
                    <a:pt x="566" y="431"/>
                  </a:cubicBezTo>
                  <a:cubicBezTo>
                    <a:pt x="571" y="432"/>
                    <a:pt x="569" y="433"/>
                    <a:pt x="574" y="433"/>
                  </a:cubicBezTo>
                  <a:cubicBezTo>
                    <a:pt x="576" y="433"/>
                    <a:pt x="594" y="410"/>
                    <a:pt x="596" y="407"/>
                  </a:cubicBezTo>
                  <a:cubicBezTo>
                    <a:pt x="596" y="403"/>
                    <a:pt x="596" y="403"/>
                    <a:pt x="596" y="403"/>
                  </a:cubicBezTo>
                  <a:cubicBezTo>
                    <a:pt x="596" y="399"/>
                    <a:pt x="596" y="399"/>
                    <a:pt x="596" y="399"/>
                  </a:cubicBezTo>
                  <a:cubicBezTo>
                    <a:pt x="602" y="388"/>
                    <a:pt x="602" y="388"/>
                    <a:pt x="602" y="388"/>
                  </a:cubicBezTo>
                  <a:cubicBezTo>
                    <a:pt x="605" y="388"/>
                    <a:pt x="605" y="388"/>
                    <a:pt x="605" y="388"/>
                  </a:cubicBezTo>
                  <a:cubicBezTo>
                    <a:pt x="613" y="388"/>
                    <a:pt x="613" y="388"/>
                    <a:pt x="613" y="388"/>
                  </a:cubicBezTo>
                  <a:cubicBezTo>
                    <a:pt x="618" y="388"/>
                    <a:pt x="622" y="382"/>
                    <a:pt x="624" y="379"/>
                  </a:cubicBezTo>
                  <a:cubicBezTo>
                    <a:pt x="624" y="371"/>
                    <a:pt x="624" y="371"/>
                    <a:pt x="624" y="371"/>
                  </a:cubicBezTo>
                  <a:cubicBezTo>
                    <a:pt x="618" y="368"/>
                    <a:pt x="606" y="361"/>
                    <a:pt x="600" y="360"/>
                  </a:cubicBezTo>
                  <a:cubicBezTo>
                    <a:pt x="596" y="345"/>
                    <a:pt x="596" y="345"/>
                    <a:pt x="596" y="345"/>
                  </a:cubicBezTo>
                  <a:cubicBezTo>
                    <a:pt x="602" y="342"/>
                    <a:pt x="601" y="341"/>
                    <a:pt x="607" y="338"/>
                  </a:cubicBezTo>
                  <a:cubicBezTo>
                    <a:pt x="618" y="338"/>
                    <a:pt x="618" y="338"/>
                    <a:pt x="618" y="338"/>
                  </a:cubicBezTo>
                  <a:cubicBezTo>
                    <a:pt x="620" y="334"/>
                    <a:pt x="620" y="334"/>
                    <a:pt x="620" y="334"/>
                  </a:cubicBezTo>
                  <a:cubicBezTo>
                    <a:pt x="617" y="322"/>
                    <a:pt x="600" y="318"/>
                    <a:pt x="600" y="308"/>
                  </a:cubicBezTo>
                  <a:cubicBezTo>
                    <a:pt x="600" y="305"/>
                    <a:pt x="612" y="299"/>
                    <a:pt x="616" y="293"/>
                  </a:cubicBezTo>
                  <a:cubicBezTo>
                    <a:pt x="620" y="287"/>
                    <a:pt x="622" y="279"/>
                    <a:pt x="626" y="273"/>
                  </a:cubicBezTo>
                  <a:cubicBezTo>
                    <a:pt x="642" y="272"/>
                    <a:pt x="690" y="255"/>
                    <a:pt x="687" y="290"/>
                  </a:cubicBezTo>
                  <a:cubicBezTo>
                    <a:pt x="685" y="314"/>
                    <a:pt x="685" y="314"/>
                    <a:pt x="685" y="314"/>
                  </a:cubicBezTo>
                  <a:cubicBezTo>
                    <a:pt x="685" y="347"/>
                    <a:pt x="685" y="347"/>
                    <a:pt x="685" y="347"/>
                  </a:cubicBezTo>
                  <a:cubicBezTo>
                    <a:pt x="685" y="351"/>
                    <a:pt x="685" y="351"/>
                    <a:pt x="685" y="351"/>
                  </a:cubicBezTo>
                  <a:cubicBezTo>
                    <a:pt x="684" y="353"/>
                    <a:pt x="680" y="361"/>
                    <a:pt x="680" y="364"/>
                  </a:cubicBezTo>
                  <a:cubicBezTo>
                    <a:pt x="680" y="379"/>
                    <a:pt x="685" y="375"/>
                    <a:pt x="681" y="395"/>
                  </a:cubicBezTo>
                  <a:cubicBezTo>
                    <a:pt x="679" y="404"/>
                    <a:pt x="676" y="413"/>
                    <a:pt x="674" y="423"/>
                  </a:cubicBezTo>
                  <a:cubicBezTo>
                    <a:pt x="668" y="425"/>
                    <a:pt x="668" y="425"/>
                    <a:pt x="668" y="425"/>
                  </a:cubicBezTo>
                  <a:cubicBezTo>
                    <a:pt x="665" y="425"/>
                    <a:pt x="665" y="425"/>
                    <a:pt x="665" y="425"/>
                  </a:cubicBezTo>
                  <a:cubicBezTo>
                    <a:pt x="652" y="425"/>
                    <a:pt x="652" y="425"/>
                    <a:pt x="652" y="425"/>
                  </a:cubicBezTo>
                  <a:cubicBezTo>
                    <a:pt x="649" y="425"/>
                    <a:pt x="646" y="426"/>
                    <a:pt x="646" y="429"/>
                  </a:cubicBezTo>
                  <a:cubicBezTo>
                    <a:pt x="646" y="442"/>
                    <a:pt x="657" y="450"/>
                    <a:pt x="657" y="455"/>
                  </a:cubicBezTo>
                  <a:cubicBezTo>
                    <a:pt x="657" y="457"/>
                    <a:pt x="657" y="457"/>
                    <a:pt x="657" y="457"/>
                  </a:cubicBezTo>
                  <a:cubicBezTo>
                    <a:pt x="657" y="461"/>
                    <a:pt x="657" y="461"/>
                    <a:pt x="657" y="461"/>
                  </a:cubicBezTo>
                  <a:cubicBezTo>
                    <a:pt x="660" y="466"/>
                    <a:pt x="669" y="477"/>
                    <a:pt x="676" y="477"/>
                  </a:cubicBezTo>
                  <a:cubicBezTo>
                    <a:pt x="685" y="477"/>
                    <a:pt x="685" y="477"/>
                    <a:pt x="685" y="477"/>
                  </a:cubicBezTo>
                  <a:cubicBezTo>
                    <a:pt x="689" y="477"/>
                    <a:pt x="689" y="477"/>
                    <a:pt x="689" y="477"/>
                  </a:cubicBezTo>
                  <a:cubicBezTo>
                    <a:pt x="709" y="467"/>
                    <a:pt x="710" y="459"/>
                    <a:pt x="719" y="437"/>
                  </a:cubicBezTo>
                  <a:cubicBezTo>
                    <a:pt x="725" y="420"/>
                    <a:pt x="735" y="406"/>
                    <a:pt x="735" y="382"/>
                  </a:cubicBezTo>
                  <a:cubicBezTo>
                    <a:pt x="735" y="375"/>
                    <a:pt x="735" y="375"/>
                    <a:pt x="735" y="375"/>
                  </a:cubicBezTo>
                  <a:cubicBezTo>
                    <a:pt x="735" y="360"/>
                    <a:pt x="737" y="347"/>
                    <a:pt x="739" y="332"/>
                  </a:cubicBezTo>
                  <a:cubicBezTo>
                    <a:pt x="741" y="315"/>
                    <a:pt x="739" y="309"/>
                    <a:pt x="739" y="290"/>
                  </a:cubicBezTo>
                  <a:cubicBezTo>
                    <a:pt x="739" y="264"/>
                    <a:pt x="739" y="264"/>
                    <a:pt x="739" y="264"/>
                  </a:cubicBezTo>
                  <a:cubicBezTo>
                    <a:pt x="739" y="240"/>
                    <a:pt x="713" y="233"/>
                    <a:pt x="689" y="234"/>
                  </a:cubicBezTo>
                  <a:cubicBezTo>
                    <a:pt x="642" y="236"/>
                    <a:pt x="642" y="236"/>
                    <a:pt x="642" y="236"/>
                  </a:cubicBezTo>
                  <a:cubicBezTo>
                    <a:pt x="620" y="237"/>
                    <a:pt x="602" y="243"/>
                    <a:pt x="574" y="243"/>
                  </a:cubicBezTo>
                  <a:cubicBezTo>
                    <a:pt x="540" y="245"/>
                    <a:pt x="540" y="245"/>
                    <a:pt x="540" y="245"/>
                  </a:cubicBezTo>
                  <a:cubicBezTo>
                    <a:pt x="542" y="237"/>
                    <a:pt x="556" y="225"/>
                    <a:pt x="562" y="221"/>
                  </a:cubicBezTo>
                  <a:cubicBezTo>
                    <a:pt x="562" y="217"/>
                    <a:pt x="562" y="217"/>
                    <a:pt x="562" y="217"/>
                  </a:cubicBezTo>
                  <a:cubicBezTo>
                    <a:pt x="572" y="204"/>
                    <a:pt x="572" y="204"/>
                    <a:pt x="572" y="204"/>
                  </a:cubicBezTo>
                  <a:cubicBezTo>
                    <a:pt x="575" y="204"/>
                    <a:pt x="575" y="204"/>
                    <a:pt x="575" y="204"/>
                  </a:cubicBezTo>
                  <a:cubicBezTo>
                    <a:pt x="596" y="204"/>
                    <a:pt x="596" y="204"/>
                    <a:pt x="596" y="204"/>
                  </a:cubicBezTo>
                  <a:cubicBezTo>
                    <a:pt x="600" y="204"/>
                    <a:pt x="600" y="204"/>
                    <a:pt x="600" y="204"/>
                  </a:cubicBezTo>
                  <a:cubicBezTo>
                    <a:pt x="620" y="195"/>
                    <a:pt x="620" y="195"/>
                    <a:pt x="620" y="195"/>
                  </a:cubicBezTo>
                  <a:cubicBezTo>
                    <a:pt x="624" y="195"/>
                    <a:pt x="624" y="195"/>
                    <a:pt x="624" y="195"/>
                  </a:cubicBezTo>
                  <a:cubicBezTo>
                    <a:pt x="633" y="195"/>
                    <a:pt x="633" y="195"/>
                    <a:pt x="633" y="195"/>
                  </a:cubicBezTo>
                  <a:cubicBezTo>
                    <a:pt x="638" y="195"/>
                    <a:pt x="648" y="184"/>
                    <a:pt x="648" y="180"/>
                  </a:cubicBezTo>
                  <a:cubicBezTo>
                    <a:pt x="648" y="166"/>
                    <a:pt x="642" y="161"/>
                    <a:pt x="633" y="156"/>
                  </a:cubicBezTo>
                  <a:cubicBezTo>
                    <a:pt x="629" y="156"/>
                    <a:pt x="629" y="156"/>
                    <a:pt x="629" y="156"/>
                  </a:cubicBezTo>
                  <a:cubicBezTo>
                    <a:pt x="618" y="156"/>
                    <a:pt x="618" y="156"/>
                    <a:pt x="618" y="156"/>
                  </a:cubicBezTo>
                  <a:cubicBezTo>
                    <a:pt x="609" y="156"/>
                    <a:pt x="616" y="145"/>
                    <a:pt x="609" y="145"/>
                  </a:cubicBezTo>
                  <a:cubicBezTo>
                    <a:pt x="605" y="145"/>
                    <a:pt x="606" y="145"/>
                    <a:pt x="601" y="147"/>
                  </a:cubicBezTo>
                  <a:cubicBezTo>
                    <a:pt x="595" y="159"/>
                    <a:pt x="595" y="159"/>
                    <a:pt x="595" y="159"/>
                  </a:cubicBezTo>
                  <a:cubicBezTo>
                    <a:pt x="592" y="158"/>
                    <a:pt x="590" y="159"/>
                    <a:pt x="590" y="154"/>
                  </a:cubicBezTo>
                  <a:cubicBezTo>
                    <a:pt x="590" y="152"/>
                    <a:pt x="590" y="152"/>
                    <a:pt x="590" y="152"/>
                  </a:cubicBezTo>
                  <a:cubicBezTo>
                    <a:pt x="590" y="142"/>
                    <a:pt x="594" y="142"/>
                    <a:pt x="594" y="132"/>
                  </a:cubicBezTo>
                  <a:cubicBezTo>
                    <a:pt x="594" y="91"/>
                    <a:pt x="594" y="91"/>
                    <a:pt x="594" y="91"/>
                  </a:cubicBezTo>
                  <a:cubicBezTo>
                    <a:pt x="594" y="87"/>
                    <a:pt x="594" y="87"/>
                    <a:pt x="594" y="87"/>
                  </a:cubicBezTo>
                  <a:cubicBezTo>
                    <a:pt x="587" y="75"/>
                    <a:pt x="581" y="72"/>
                    <a:pt x="570" y="65"/>
                  </a:cubicBezTo>
                  <a:cubicBezTo>
                    <a:pt x="559" y="67"/>
                    <a:pt x="561" y="70"/>
                    <a:pt x="553" y="72"/>
                  </a:cubicBezTo>
                  <a:cubicBezTo>
                    <a:pt x="552" y="81"/>
                    <a:pt x="549" y="84"/>
                    <a:pt x="549" y="95"/>
                  </a:cubicBezTo>
                  <a:cubicBezTo>
                    <a:pt x="549" y="115"/>
                    <a:pt x="549" y="115"/>
                    <a:pt x="549" y="115"/>
                  </a:cubicBezTo>
                  <a:cubicBezTo>
                    <a:pt x="549" y="123"/>
                    <a:pt x="545" y="134"/>
                    <a:pt x="542" y="139"/>
                  </a:cubicBezTo>
                  <a:cubicBezTo>
                    <a:pt x="542" y="143"/>
                    <a:pt x="542" y="143"/>
                    <a:pt x="542" y="143"/>
                  </a:cubicBezTo>
                  <a:cubicBezTo>
                    <a:pt x="542" y="152"/>
                    <a:pt x="542" y="152"/>
                    <a:pt x="542" y="152"/>
                  </a:cubicBezTo>
                  <a:cubicBezTo>
                    <a:pt x="542" y="156"/>
                    <a:pt x="542" y="156"/>
                    <a:pt x="542" y="156"/>
                  </a:cubicBezTo>
                  <a:cubicBezTo>
                    <a:pt x="540" y="160"/>
                    <a:pt x="539" y="165"/>
                    <a:pt x="533" y="165"/>
                  </a:cubicBezTo>
                  <a:cubicBezTo>
                    <a:pt x="512" y="165"/>
                    <a:pt x="512" y="165"/>
                    <a:pt x="512" y="165"/>
                  </a:cubicBezTo>
                  <a:cubicBezTo>
                    <a:pt x="509" y="165"/>
                    <a:pt x="509" y="165"/>
                    <a:pt x="509" y="165"/>
                  </a:cubicBezTo>
                  <a:cubicBezTo>
                    <a:pt x="505" y="167"/>
                    <a:pt x="499" y="168"/>
                    <a:pt x="499" y="174"/>
                  </a:cubicBezTo>
                  <a:cubicBezTo>
                    <a:pt x="499" y="180"/>
                    <a:pt x="499" y="180"/>
                    <a:pt x="499" y="180"/>
                  </a:cubicBezTo>
                  <a:cubicBezTo>
                    <a:pt x="499" y="189"/>
                    <a:pt x="523" y="200"/>
                    <a:pt x="523" y="206"/>
                  </a:cubicBezTo>
                  <a:cubicBezTo>
                    <a:pt x="523" y="222"/>
                    <a:pt x="491" y="275"/>
                    <a:pt x="481" y="275"/>
                  </a:cubicBezTo>
                  <a:cubicBezTo>
                    <a:pt x="478" y="275"/>
                    <a:pt x="477" y="272"/>
                    <a:pt x="477" y="269"/>
                  </a:cubicBezTo>
                  <a:cubicBezTo>
                    <a:pt x="477" y="267"/>
                    <a:pt x="477" y="267"/>
                    <a:pt x="477" y="267"/>
                  </a:cubicBezTo>
                  <a:cubicBezTo>
                    <a:pt x="477" y="263"/>
                    <a:pt x="476" y="262"/>
                    <a:pt x="471" y="262"/>
                  </a:cubicBezTo>
                  <a:cubicBezTo>
                    <a:pt x="468" y="262"/>
                    <a:pt x="468" y="262"/>
                    <a:pt x="468" y="262"/>
                  </a:cubicBezTo>
                  <a:cubicBezTo>
                    <a:pt x="457" y="262"/>
                    <a:pt x="445" y="292"/>
                    <a:pt x="445" y="306"/>
                  </a:cubicBezTo>
                  <a:cubicBezTo>
                    <a:pt x="445" y="323"/>
                    <a:pt x="437" y="338"/>
                    <a:pt x="436" y="353"/>
                  </a:cubicBezTo>
                  <a:cubicBezTo>
                    <a:pt x="434" y="394"/>
                    <a:pt x="434" y="394"/>
                    <a:pt x="434" y="394"/>
                  </a:cubicBezTo>
                  <a:cubicBezTo>
                    <a:pt x="434" y="407"/>
                    <a:pt x="434" y="407"/>
                    <a:pt x="434" y="407"/>
                  </a:cubicBezTo>
                  <a:cubicBezTo>
                    <a:pt x="432" y="451"/>
                    <a:pt x="432" y="451"/>
                    <a:pt x="432" y="451"/>
                  </a:cubicBezTo>
                  <a:cubicBezTo>
                    <a:pt x="432" y="464"/>
                    <a:pt x="443" y="475"/>
                    <a:pt x="445" y="485"/>
                  </a:cubicBezTo>
                  <a:cubicBezTo>
                    <a:pt x="453" y="485"/>
                    <a:pt x="453" y="485"/>
                    <a:pt x="453" y="485"/>
                  </a:cubicBezTo>
                  <a:cubicBezTo>
                    <a:pt x="474" y="485"/>
                    <a:pt x="479" y="462"/>
                    <a:pt x="479" y="440"/>
                  </a:cubicBezTo>
                  <a:cubicBezTo>
                    <a:pt x="479" y="371"/>
                    <a:pt x="479" y="371"/>
                    <a:pt x="479" y="371"/>
                  </a:cubicBezTo>
                  <a:cubicBezTo>
                    <a:pt x="478" y="329"/>
                    <a:pt x="478" y="329"/>
                    <a:pt x="478" y="329"/>
                  </a:cubicBezTo>
                  <a:cubicBezTo>
                    <a:pt x="479" y="286"/>
                    <a:pt x="479" y="286"/>
                    <a:pt x="479" y="286"/>
                  </a:cubicBezTo>
                  <a:cubicBezTo>
                    <a:pt x="484" y="286"/>
                    <a:pt x="484" y="286"/>
                    <a:pt x="484" y="286"/>
                  </a:cubicBezTo>
                  <a:cubicBezTo>
                    <a:pt x="495" y="286"/>
                    <a:pt x="494" y="282"/>
                    <a:pt x="505" y="282"/>
                  </a:cubicBezTo>
                  <a:close/>
                  <a:moveTo>
                    <a:pt x="968" y="380"/>
                  </a:moveTo>
                  <a:cubicBezTo>
                    <a:pt x="961" y="390"/>
                    <a:pt x="963" y="393"/>
                    <a:pt x="953" y="399"/>
                  </a:cubicBezTo>
                  <a:cubicBezTo>
                    <a:pt x="947" y="408"/>
                    <a:pt x="944" y="405"/>
                    <a:pt x="938" y="417"/>
                  </a:cubicBezTo>
                  <a:cubicBezTo>
                    <a:pt x="931" y="417"/>
                    <a:pt x="931" y="417"/>
                    <a:pt x="931" y="417"/>
                  </a:cubicBezTo>
                  <a:cubicBezTo>
                    <a:pt x="930" y="419"/>
                    <a:pt x="924" y="434"/>
                    <a:pt x="923" y="435"/>
                  </a:cubicBezTo>
                  <a:cubicBezTo>
                    <a:pt x="921" y="436"/>
                    <a:pt x="917" y="436"/>
                    <a:pt x="913" y="439"/>
                  </a:cubicBezTo>
                  <a:cubicBezTo>
                    <a:pt x="912" y="441"/>
                    <a:pt x="911" y="443"/>
                    <a:pt x="908" y="446"/>
                  </a:cubicBezTo>
                  <a:cubicBezTo>
                    <a:pt x="892" y="462"/>
                    <a:pt x="900" y="458"/>
                    <a:pt x="879" y="469"/>
                  </a:cubicBezTo>
                  <a:cubicBezTo>
                    <a:pt x="879" y="477"/>
                    <a:pt x="879" y="477"/>
                    <a:pt x="879" y="477"/>
                  </a:cubicBezTo>
                  <a:cubicBezTo>
                    <a:pt x="884" y="478"/>
                    <a:pt x="884" y="478"/>
                    <a:pt x="884" y="478"/>
                  </a:cubicBezTo>
                  <a:cubicBezTo>
                    <a:pt x="888" y="478"/>
                    <a:pt x="888" y="478"/>
                    <a:pt x="888" y="478"/>
                  </a:cubicBezTo>
                  <a:cubicBezTo>
                    <a:pt x="914" y="478"/>
                    <a:pt x="923" y="463"/>
                    <a:pt x="941" y="457"/>
                  </a:cubicBezTo>
                  <a:cubicBezTo>
                    <a:pt x="958" y="452"/>
                    <a:pt x="953" y="455"/>
                    <a:pt x="965" y="444"/>
                  </a:cubicBezTo>
                  <a:cubicBezTo>
                    <a:pt x="972" y="436"/>
                    <a:pt x="978" y="434"/>
                    <a:pt x="986" y="428"/>
                  </a:cubicBezTo>
                  <a:cubicBezTo>
                    <a:pt x="1008" y="411"/>
                    <a:pt x="1005" y="410"/>
                    <a:pt x="1019" y="387"/>
                  </a:cubicBezTo>
                  <a:cubicBezTo>
                    <a:pt x="1029" y="370"/>
                    <a:pt x="1037" y="356"/>
                    <a:pt x="1046" y="339"/>
                  </a:cubicBezTo>
                  <a:cubicBezTo>
                    <a:pt x="1049" y="332"/>
                    <a:pt x="1048" y="317"/>
                    <a:pt x="1057" y="317"/>
                  </a:cubicBezTo>
                  <a:cubicBezTo>
                    <a:pt x="1060" y="317"/>
                    <a:pt x="1064" y="332"/>
                    <a:pt x="1066" y="335"/>
                  </a:cubicBezTo>
                  <a:cubicBezTo>
                    <a:pt x="1066" y="339"/>
                    <a:pt x="1066" y="339"/>
                    <a:pt x="1066" y="339"/>
                  </a:cubicBezTo>
                  <a:cubicBezTo>
                    <a:pt x="1068" y="341"/>
                    <a:pt x="1087" y="376"/>
                    <a:pt x="1089" y="381"/>
                  </a:cubicBezTo>
                  <a:cubicBezTo>
                    <a:pt x="1095" y="392"/>
                    <a:pt x="1095" y="393"/>
                    <a:pt x="1102" y="402"/>
                  </a:cubicBezTo>
                  <a:cubicBezTo>
                    <a:pt x="1107" y="408"/>
                    <a:pt x="1112" y="413"/>
                    <a:pt x="1114" y="421"/>
                  </a:cubicBezTo>
                  <a:cubicBezTo>
                    <a:pt x="1121" y="440"/>
                    <a:pt x="1129" y="445"/>
                    <a:pt x="1146" y="454"/>
                  </a:cubicBezTo>
                  <a:cubicBezTo>
                    <a:pt x="1153" y="458"/>
                    <a:pt x="1184" y="473"/>
                    <a:pt x="1193" y="473"/>
                  </a:cubicBezTo>
                  <a:cubicBezTo>
                    <a:pt x="1207" y="473"/>
                    <a:pt x="1222" y="471"/>
                    <a:pt x="1228" y="462"/>
                  </a:cubicBezTo>
                  <a:cubicBezTo>
                    <a:pt x="1224" y="444"/>
                    <a:pt x="1222" y="445"/>
                    <a:pt x="1208" y="437"/>
                  </a:cubicBezTo>
                  <a:cubicBezTo>
                    <a:pt x="1198" y="431"/>
                    <a:pt x="1198" y="424"/>
                    <a:pt x="1186" y="416"/>
                  </a:cubicBezTo>
                  <a:cubicBezTo>
                    <a:pt x="1165" y="401"/>
                    <a:pt x="1159" y="395"/>
                    <a:pt x="1143" y="374"/>
                  </a:cubicBezTo>
                  <a:cubicBezTo>
                    <a:pt x="1131" y="358"/>
                    <a:pt x="1119" y="341"/>
                    <a:pt x="1105" y="327"/>
                  </a:cubicBezTo>
                  <a:cubicBezTo>
                    <a:pt x="1096" y="318"/>
                    <a:pt x="1095" y="310"/>
                    <a:pt x="1090" y="299"/>
                  </a:cubicBezTo>
                  <a:cubicBezTo>
                    <a:pt x="1088" y="294"/>
                    <a:pt x="1085" y="288"/>
                    <a:pt x="1082" y="284"/>
                  </a:cubicBezTo>
                  <a:cubicBezTo>
                    <a:pt x="1077" y="276"/>
                    <a:pt x="1075" y="282"/>
                    <a:pt x="1074" y="272"/>
                  </a:cubicBezTo>
                  <a:cubicBezTo>
                    <a:pt x="1103" y="270"/>
                    <a:pt x="1103" y="270"/>
                    <a:pt x="1103" y="270"/>
                  </a:cubicBezTo>
                  <a:cubicBezTo>
                    <a:pt x="1113" y="270"/>
                    <a:pt x="1113" y="270"/>
                    <a:pt x="1113" y="270"/>
                  </a:cubicBezTo>
                  <a:cubicBezTo>
                    <a:pt x="1135" y="270"/>
                    <a:pt x="1155" y="265"/>
                    <a:pt x="1163" y="250"/>
                  </a:cubicBezTo>
                  <a:cubicBezTo>
                    <a:pt x="1163" y="246"/>
                    <a:pt x="1163" y="246"/>
                    <a:pt x="1163" y="246"/>
                  </a:cubicBezTo>
                  <a:cubicBezTo>
                    <a:pt x="1163" y="228"/>
                    <a:pt x="1157" y="215"/>
                    <a:pt x="1139" y="215"/>
                  </a:cubicBezTo>
                  <a:cubicBezTo>
                    <a:pt x="1124" y="215"/>
                    <a:pt x="1124" y="215"/>
                    <a:pt x="1124" y="215"/>
                  </a:cubicBezTo>
                  <a:cubicBezTo>
                    <a:pt x="1114" y="215"/>
                    <a:pt x="1114" y="218"/>
                    <a:pt x="1103" y="218"/>
                  </a:cubicBezTo>
                  <a:cubicBezTo>
                    <a:pt x="1081" y="218"/>
                    <a:pt x="1081" y="218"/>
                    <a:pt x="1081" y="218"/>
                  </a:cubicBezTo>
                  <a:cubicBezTo>
                    <a:pt x="1083" y="185"/>
                    <a:pt x="1083" y="185"/>
                    <a:pt x="1083" y="185"/>
                  </a:cubicBezTo>
                  <a:cubicBezTo>
                    <a:pt x="1083" y="150"/>
                    <a:pt x="1083" y="150"/>
                    <a:pt x="1083" y="150"/>
                  </a:cubicBezTo>
                  <a:cubicBezTo>
                    <a:pt x="1085" y="124"/>
                    <a:pt x="1085" y="124"/>
                    <a:pt x="1085" y="124"/>
                  </a:cubicBezTo>
                  <a:cubicBezTo>
                    <a:pt x="1085" y="116"/>
                    <a:pt x="1076" y="110"/>
                    <a:pt x="1070" y="109"/>
                  </a:cubicBezTo>
                  <a:cubicBezTo>
                    <a:pt x="1057" y="111"/>
                    <a:pt x="1057" y="111"/>
                    <a:pt x="1057" y="111"/>
                  </a:cubicBezTo>
                  <a:cubicBezTo>
                    <a:pt x="1055" y="118"/>
                    <a:pt x="1053" y="122"/>
                    <a:pt x="1053" y="131"/>
                  </a:cubicBezTo>
                  <a:cubicBezTo>
                    <a:pt x="1053" y="133"/>
                    <a:pt x="1053" y="133"/>
                    <a:pt x="1053" y="133"/>
                  </a:cubicBezTo>
                  <a:cubicBezTo>
                    <a:pt x="1053" y="147"/>
                    <a:pt x="1048" y="151"/>
                    <a:pt x="1048" y="163"/>
                  </a:cubicBezTo>
                  <a:cubicBezTo>
                    <a:pt x="1048" y="174"/>
                    <a:pt x="1048" y="174"/>
                    <a:pt x="1048" y="174"/>
                  </a:cubicBezTo>
                  <a:cubicBezTo>
                    <a:pt x="1045" y="217"/>
                    <a:pt x="1045" y="217"/>
                    <a:pt x="1045" y="217"/>
                  </a:cubicBezTo>
                  <a:cubicBezTo>
                    <a:pt x="1040" y="217"/>
                    <a:pt x="1039" y="218"/>
                    <a:pt x="1033" y="218"/>
                  </a:cubicBezTo>
                  <a:cubicBezTo>
                    <a:pt x="1031" y="218"/>
                    <a:pt x="1031" y="218"/>
                    <a:pt x="1031" y="218"/>
                  </a:cubicBezTo>
                  <a:cubicBezTo>
                    <a:pt x="1018" y="218"/>
                    <a:pt x="1013" y="226"/>
                    <a:pt x="1009" y="226"/>
                  </a:cubicBezTo>
                  <a:cubicBezTo>
                    <a:pt x="1007" y="226"/>
                    <a:pt x="1007" y="226"/>
                    <a:pt x="1007" y="226"/>
                  </a:cubicBezTo>
                  <a:cubicBezTo>
                    <a:pt x="997" y="226"/>
                    <a:pt x="996" y="222"/>
                    <a:pt x="988" y="222"/>
                  </a:cubicBezTo>
                  <a:cubicBezTo>
                    <a:pt x="983" y="222"/>
                    <a:pt x="967" y="238"/>
                    <a:pt x="964" y="244"/>
                  </a:cubicBezTo>
                  <a:cubicBezTo>
                    <a:pt x="964" y="248"/>
                    <a:pt x="964" y="248"/>
                    <a:pt x="964" y="248"/>
                  </a:cubicBezTo>
                  <a:cubicBezTo>
                    <a:pt x="964" y="261"/>
                    <a:pt x="979" y="271"/>
                    <a:pt x="988" y="276"/>
                  </a:cubicBezTo>
                  <a:cubicBezTo>
                    <a:pt x="992" y="276"/>
                    <a:pt x="992" y="276"/>
                    <a:pt x="992" y="276"/>
                  </a:cubicBezTo>
                  <a:cubicBezTo>
                    <a:pt x="996" y="276"/>
                    <a:pt x="996" y="276"/>
                    <a:pt x="996" y="276"/>
                  </a:cubicBezTo>
                  <a:cubicBezTo>
                    <a:pt x="1010" y="276"/>
                    <a:pt x="1014" y="270"/>
                    <a:pt x="1027" y="270"/>
                  </a:cubicBezTo>
                  <a:cubicBezTo>
                    <a:pt x="1025" y="275"/>
                    <a:pt x="1025" y="269"/>
                    <a:pt x="1025" y="276"/>
                  </a:cubicBezTo>
                  <a:cubicBezTo>
                    <a:pt x="1025" y="284"/>
                    <a:pt x="1017" y="299"/>
                    <a:pt x="1014" y="306"/>
                  </a:cubicBezTo>
                  <a:cubicBezTo>
                    <a:pt x="1009" y="316"/>
                    <a:pt x="1007" y="324"/>
                    <a:pt x="1003" y="335"/>
                  </a:cubicBezTo>
                  <a:cubicBezTo>
                    <a:pt x="998" y="349"/>
                    <a:pt x="987" y="349"/>
                    <a:pt x="983" y="357"/>
                  </a:cubicBezTo>
                  <a:cubicBezTo>
                    <a:pt x="976" y="369"/>
                    <a:pt x="982" y="371"/>
                    <a:pt x="968" y="380"/>
                  </a:cubicBezTo>
                  <a:close/>
                  <a:moveTo>
                    <a:pt x="1499" y="206"/>
                  </a:moveTo>
                  <a:cubicBezTo>
                    <a:pt x="1475" y="206"/>
                    <a:pt x="1475" y="206"/>
                    <a:pt x="1475" y="206"/>
                  </a:cubicBezTo>
                  <a:cubicBezTo>
                    <a:pt x="1476" y="197"/>
                    <a:pt x="1472" y="203"/>
                    <a:pt x="1480" y="198"/>
                  </a:cubicBezTo>
                  <a:cubicBezTo>
                    <a:pt x="1480" y="195"/>
                    <a:pt x="1480" y="195"/>
                    <a:pt x="1480" y="195"/>
                  </a:cubicBezTo>
                  <a:cubicBezTo>
                    <a:pt x="1480" y="193"/>
                    <a:pt x="1480" y="193"/>
                    <a:pt x="1480" y="193"/>
                  </a:cubicBezTo>
                  <a:cubicBezTo>
                    <a:pt x="1480" y="189"/>
                    <a:pt x="1480" y="189"/>
                    <a:pt x="1480" y="189"/>
                  </a:cubicBezTo>
                  <a:cubicBezTo>
                    <a:pt x="1488" y="176"/>
                    <a:pt x="1488" y="176"/>
                    <a:pt x="1488" y="176"/>
                  </a:cubicBezTo>
                  <a:cubicBezTo>
                    <a:pt x="1488" y="172"/>
                    <a:pt x="1488" y="172"/>
                    <a:pt x="1488" y="172"/>
                  </a:cubicBezTo>
                  <a:cubicBezTo>
                    <a:pt x="1488" y="163"/>
                    <a:pt x="1488" y="163"/>
                    <a:pt x="1488" y="163"/>
                  </a:cubicBezTo>
                  <a:cubicBezTo>
                    <a:pt x="1488" y="159"/>
                    <a:pt x="1488" y="159"/>
                    <a:pt x="1488" y="159"/>
                  </a:cubicBezTo>
                  <a:cubicBezTo>
                    <a:pt x="1484" y="152"/>
                    <a:pt x="1484" y="152"/>
                    <a:pt x="1484" y="152"/>
                  </a:cubicBezTo>
                  <a:cubicBezTo>
                    <a:pt x="1484" y="146"/>
                    <a:pt x="1484" y="146"/>
                    <a:pt x="1484" y="146"/>
                  </a:cubicBezTo>
                  <a:cubicBezTo>
                    <a:pt x="1481" y="144"/>
                    <a:pt x="1481" y="104"/>
                    <a:pt x="1484" y="104"/>
                  </a:cubicBezTo>
                  <a:cubicBezTo>
                    <a:pt x="1484" y="96"/>
                    <a:pt x="1484" y="96"/>
                    <a:pt x="1484" y="96"/>
                  </a:cubicBezTo>
                  <a:cubicBezTo>
                    <a:pt x="1487" y="95"/>
                    <a:pt x="1493" y="95"/>
                    <a:pt x="1496" y="94"/>
                  </a:cubicBezTo>
                  <a:cubicBezTo>
                    <a:pt x="1502" y="92"/>
                    <a:pt x="1501" y="89"/>
                    <a:pt x="1506" y="89"/>
                  </a:cubicBezTo>
                  <a:cubicBezTo>
                    <a:pt x="1523" y="89"/>
                    <a:pt x="1523" y="89"/>
                    <a:pt x="1523" y="89"/>
                  </a:cubicBezTo>
                  <a:cubicBezTo>
                    <a:pt x="1529" y="89"/>
                    <a:pt x="1530" y="92"/>
                    <a:pt x="1530" y="98"/>
                  </a:cubicBezTo>
                  <a:cubicBezTo>
                    <a:pt x="1514" y="102"/>
                    <a:pt x="1510" y="111"/>
                    <a:pt x="1502" y="124"/>
                  </a:cubicBezTo>
                  <a:cubicBezTo>
                    <a:pt x="1502" y="128"/>
                    <a:pt x="1502" y="128"/>
                    <a:pt x="1502" y="128"/>
                  </a:cubicBezTo>
                  <a:cubicBezTo>
                    <a:pt x="1502" y="133"/>
                    <a:pt x="1502" y="133"/>
                    <a:pt x="1502" y="133"/>
                  </a:cubicBezTo>
                  <a:cubicBezTo>
                    <a:pt x="1507" y="142"/>
                    <a:pt x="1519" y="156"/>
                    <a:pt x="1519" y="165"/>
                  </a:cubicBezTo>
                  <a:cubicBezTo>
                    <a:pt x="1519" y="167"/>
                    <a:pt x="1495" y="184"/>
                    <a:pt x="1495" y="193"/>
                  </a:cubicBezTo>
                  <a:cubicBezTo>
                    <a:pt x="1495" y="195"/>
                    <a:pt x="1495" y="195"/>
                    <a:pt x="1495" y="195"/>
                  </a:cubicBezTo>
                  <a:cubicBezTo>
                    <a:pt x="1495" y="201"/>
                    <a:pt x="1500" y="200"/>
                    <a:pt x="1506" y="200"/>
                  </a:cubicBezTo>
                  <a:cubicBezTo>
                    <a:pt x="1514" y="188"/>
                    <a:pt x="1519" y="188"/>
                    <a:pt x="1530" y="180"/>
                  </a:cubicBezTo>
                  <a:cubicBezTo>
                    <a:pt x="1540" y="173"/>
                    <a:pt x="1542" y="163"/>
                    <a:pt x="1556" y="163"/>
                  </a:cubicBezTo>
                  <a:cubicBezTo>
                    <a:pt x="1559" y="159"/>
                    <a:pt x="1566" y="154"/>
                    <a:pt x="1572" y="147"/>
                  </a:cubicBezTo>
                  <a:cubicBezTo>
                    <a:pt x="1577" y="140"/>
                    <a:pt x="1579" y="135"/>
                    <a:pt x="1582" y="128"/>
                  </a:cubicBezTo>
                  <a:cubicBezTo>
                    <a:pt x="1582" y="124"/>
                    <a:pt x="1582" y="124"/>
                    <a:pt x="1582" y="124"/>
                  </a:cubicBezTo>
                  <a:cubicBezTo>
                    <a:pt x="1582" y="118"/>
                    <a:pt x="1582" y="118"/>
                    <a:pt x="1582" y="118"/>
                  </a:cubicBezTo>
                  <a:cubicBezTo>
                    <a:pt x="1582" y="115"/>
                    <a:pt x="1582" y="115"/>
                    <a:pt x="1582" y="115"/>
                  </a:cubicBezTo>
                  <a:cubicBezTo>
                    <a:pt x="1579" y="108"/>
                    <a:pt x="1579" y="106"/>
                    <a:pt x="1569" y="105"/>
                  </a:cubicBezTo>
                  <a:cubicBezTo>
                    <a:pt x="1567" y="91"/>
                    <a:pt x="1567" y="91"/>
                    <a:pt x="1567" y="91"/>
                  </a:cubicBezTo>
                  <a:cubicBezTo>
                    <a:pt x="1578" y="75"/>
                    <a:pt x="1590" y="81"/>
                    <a:pt x="1601" y="61"/>
                  </a:cubicBezTo>
                  <a:cubicBezTo>
                    <a:pt x="1601" y="57"/>
                    <a:pt x="1601" y="57"/>
                    <a:pt x="1601" y="57"/>
                  </a:cubicBezTo>
                  <a:cubicBezTo>
                    <a:pt x="1601" y="53"/>
                    <a:pt x="1601" y="53"/>
                    <a:pt x="1601" y="53"/>
                  </a:cubicBezTo>
                  <a:cubicBezTo>
                    <a:pt x="1595" y="50"/>
                    <a:pt x="1589" y="46"/>
                    <a:pt x="1581" y="46"/>
                  </a:cubicBezTo>
                  <a:cubicBezTo>
                    <a:pt x="1578" y="42"/>
                    <a:pt x="1573" y="39"/>
                    <a:pt x="1573" y="35"/>
                  </a:cubicBezTo>
                  <a:cubicBezTo>
                    <a:pt x="1573" y="29"/>
                    <a:pt x="1573" y="29"/>
                    <a:pt x="1573" y="29"/>
                  </a:cubicBezTo>
                  <a:cubicBezTo>
                    <a:pt x="1573" y="9"/>
                    <a:pt x="1566" y="7"/>
                    <a:pt x="1553" y="0"/>
                  </a:cubicBezTo>
                  <a:cubicBezTo>
                    <a:pt x="1545" y="1"/>
                    <a:pt x="1528" y="8"/>
                    <a:pt x="1528" y="16"/>
                  </a:cubicBezTo>
                  <a:cubicBezTo>
                    <a:pt x="1528" y="26"/>
                    <a:pt x="1532" y="29"/>
                    <a:pt x="1532" y="40"/>
                  </a:cubicBezTo>
                  <a:cubicBezTo>
                    <a:pt x="1532" y="46"/>
                    <a:pt x="1532" y="46"/>
                    <a:pt x="1532" y="46"/>
                  </a:cubicBezTo>
                  <a:cubicBezTo>
                    <a:pt x="1532" y="58"/>
                    <a:pt x="1495" y="59"/>
                    <a:pt x="1486" y="72"/>
                  </a:cubicBezTo>
                  <a:cubicBezTo>
                    <a:pt x="1482" y="70"/>
                    <a:pt x="1476" y="69"/>
                    <a:pt x="1476" y="63"/>
                  </a:cubicBezTo>
                  <a:cubicBezTo>
                    <a:pt x="1476" y="48"/>
                    <a:pt x="1476" y="48"/>
                    <a:pt x="1476" y="48"/>
                  </a:cubicBezTo>
                  <a:cubicBezTo>
                    <a:pt x="1476" y="44"/>
                    <a:pt x="1476" y="44"/>
                    <a:pt x="1476" y="44"/>
                  </a:cubicBezTo>
                  <a:cubicBezTo>
                    <a:pt x="1471" y="33"/>
                    <a:pt x="1465" y="22"/>
                    <a:pt x="1449" y="22"/>
                  </a:cubicBezTo>
                  <a:cubicBezTo>
                    <a:pt x="1445" y="18"/>
                    <a:pt x="1445" y="18"/>
                    <a:pt x="1445" y="18"/>
                  </a:cubicBezTo>
                  <a:cubicBezTo>
                    <a:pt x="1440" y="21"/>
                    <a:pt x="1432" y="25"/>
                    <a:pt x="1432" y="33"/>
                  </a:cubicBezTo>
                  <a:cubicBezTo>
                    <a:pt x="1432" y="42"/>
                    <a:pt x="1433" y="48"/>
                    <a:pt x="1435" y="56"/>
                  </a:cubicBezTo>
                  <a:cubicBezTo>
                    <a:pt x="1437" y="65"/>
                    <a:pt x="1434" y="69"/>
                    <a:pt x="1434" y="78"/>
                  </a:cubicBezTo>
                  <a:cubicBezTo>
                    <a:pt x="1434" y="83"/>
                    <a:pt x="1434" y="83"/>
                    <a:pt x="1434" y="83"/>
                  </a:cubicBezTo>
                  <a:cubicBezTo>
                    <a:pt x="1434" y="92"/>
                    <a:pt x="1431" y="92"/>
                    <a:pt x="1432" y="100"/>
                  </a:cubicBezTo>
                  <a:cubicBezTo>
                    <a:pt x="1433" y="105"/>
                    <a:pt x="1436" y="106"/>
                    <a:pt x="1436" y="115"/>
                  </a:cubicBezTo>
                  <a:cubicBezTo>
                    <a:pt x="1436" y="128"/>
                    <a:pt x="1436" y="128"/>
                    <a:pt x="1436" y="128"/>
                  </a:cubicBezTo>
                  <a:cubicBezTo>
                    <a:pt x="1437" y="156"/>
                    <a:pt x="1437" y="156"/>
                    <a:pt x="1437" y="156"/>
                  </a:cubicBezTo>
                  <a:cubicBezTo>
                    <a:pt x="1439" y="170"/>
                    <a:pt x="1432" y="179"/>
                    <a:pt x="1432" y="193"/>
                  </a:cubicBezTo>
                  <a:cubicBezTo>
                    <a:pt x="1432" y="198"/>
                    <a:pt x="1436" y="199"/>
                    <a:pt x="1436" y="204"/>
                  </a:cubicBezTo>
                  <a:cubicBezTo>
                    <a:pt x="1436" y="204"/>
                    <a:pt x="1434" y="207"/>
                    <a:pt x="1434" y="210"/>
                  </a:cubicBezTo>
                  <a:cubicBezTo>
                    <a:pt x="1425" y="212"/>
                    <a:pt x="1426" y="215"/>
                    <a:pt x="1415" y="215"/>
                  </a:cubicBezTo>
                  <a:cubicBezTo>
                    <a:pt x="1415" y="211"/>
                    <a:pt x="1415" y="211"/>
                    <a:pt x="1415" y="211"/>
                  </a:cubicBezTo>
                  <a:cubicBezTo>
                    <a:pt x="1425" y="209"/>
                    <a:pt x="1419" y="207"/>
                    <a:pt x="1426" y="202"/>
                  </a:cubicBezTo>
                  <a:cubicBezTo>
                    <a:pt x="1429" y="185"/>
                    <a:pt x="1429" y="185"/>
                    <a:pt x="1429" y="185"/>
                  </a:cubicBezTo>
                  <a:cubicBezTo>
                    <a:pt x="1429" y="122"/>
                    <a:pt x="1429" y="122"/>
                    <a:pt x="1429" y="122"/>
                  </a:cubicBezTo>
                  <a:cubicBezTo>
                    <a:pt x="1430" y="114"/>
                    <a:pt x="1427" y="109"/>
                    <a:pt x="1424" y="104"/>
                  </a:cubicBezTo>
                  <a:cubicBezTo>
                    <a:pt x="1424" y="100"/>
                    <a:pt x="1424" y="100"/>
                    <a:pt x="1424" y="100"/>
                  </a:cubicBezTo>
                  <a:cubicBezTo>
                    <a:pt x="1424" y="83"/>
                    <a:pt x="1424" y="83"/>
                    <a:pt x="1424" y="83"/>
                  </a:cubicBezTo>
                  <a:cubicBezTo>
                    <a:pt x="1424" y="79"/>
                    <a:pt x="1424" y="79"/>
                    <a:pt x="1424" y="79"/>
                  </a:cubicBezTo>
                  <a:cubicBezTo>
                    <a:pt x="1416" y="64"/>
                    <a:pt x="1408" y="60"/>
                    <a:pt x="1402" y="48"/>
                  </a:cubicBezTo>
                  <a:cubicBezTo>
                    <a:pt x="1398" y="48"/>
                    <a:pt x="1398" y="48"/>
                    <a:pt x="1398" y="48"/>
                  </a:cubicBezTo>
                  <a:cubicBezTo>
                    <a:pt x="1387" y="48"/>
                    <a:pt x="1380" y="62"/>
                    <a:pt x="1376" y="70"/>
                  </a:cubicBezTo>
                  <a:cubicBezTo>
                    <a:pt x="1376" y="74"/>
                    <a:pt x="1376" y="74"/>
                    <a:pt x="1376" y="74"/>
                  </a:cubicBezTo>
                  <a:cubicBezTo>
                    <a:pt x="1376" y="96"/>
                    <a:pt x="1376" y="96"/>
                    <a:pt x="1376" y="96"/>
                  </a:cubicBezTo>
                  <a:cubicBezTo>
                    <a:pt x="1377" y="133"/>
                    <a:pt x="1377" y="133"/>
                    <a:pt x="1377" y="133"/>
                  </a:cubicBezTo>
                  <a:cubicBezTo>
                    <a:pt x="1376" y="135"/>
                    <a:pt x="1376" y="135"/>
                    <a:pt x="1376" y="135"/>
                  </a:cubicBezTo>
                  <a:cubicBezTo>
                    <a:pt x="1376" y="139"/>
                    <a:pt x="1376" y="139"/>
                    <a:pt x="1376" y="139"/>
                  </a:cubicBezTo>
                  <a:cubicBezTo>
                    <a:pt x="1379" y="144"/>
                    <a:pt x="1382" y="149"/>
                    <a:pt x="1382" y="157"/>
                  </a:cubicBezTo>
                  <a:cubicBezTo>
                    <a:pt x="1382" y="178"/>
                    <a:pt x="1382" y="178"/>
                    <a:pt x="1382" y="178"/>
                  </a:cubicBezTo>
                  <a:cubicBezTo>
                    <a:pt x="1382" y="182"/>
                    <a:pt x="1386" y="198"/>
                    <a:pt x="1387" y="202"/>
                  </a:cubicBezTo>
                  <a:cubicBezTo>
                    <a:pt x="1391" y="211"/>
                    <a:pt x="1397" y="208"/>
                    <a:pt x="1402" y="215"/>
                  </a:cubicBezTo>
                  <a:cubicBezTo>
                    <a:pt x="1385" y="216"/>
                    <a:pt x="1358" y="232"/>
                    <a:pt x="1358" y="232"/>
                  </a:cubicBezTo>
                  <a:cubicBezTo>
                    <a:pt x="1354" y="232"/>
                    <a:pt x="1354" y="232"/>
                    <a:pt x="1354" y="232"/>
                  </a:cubicBezTo>
                  <a:cubicBezTo>
                    <a:pt x="1346" y="228"/>
                    <a:pt x="1346" y="228"/>
                    <a:pt x="1346" y="228"/>
                  </a:cubicBezTo>
                  <a:cubicBezTo>
                    <a:pt x="1343" y="228"/>
                    <a:pt x="1343" y="228"/>
                    <a:pt x="1343" y="228"/>
                  </a:cubicBezTo>
                  <a:cubicBezTo>
                    <a:pt x="1331" y="228"/>
                    <a:pt x="1307" y="264"/>
                    <a:pt x="1307" y="278"/>
                  </a:cubicBezTo>
                  <a:cubicBezTo>
                    <a:pt x="1307" y="289"/>
                    <a:pt x="1307" y="289"/>
                    <a:pt x="1307" y="289"/>
                  </a:cubicBezTo>
                  <a:cubicBezTo>
                    <a:pt x="1307" y="293"/>
                    <a:pt x="1307" y="293"/>
                    <a:pt x="1307" y="293"/>
                  </a:cubicBezTo>
                  <a:cubicBezTo>
                    <a:pt x="1321" y="311"/>
                    <a:pt x="1321" y="311"/>
                    <a:pt x="1321" y="311"/>
                  </a:cubicBezTo>
                  <a:cubicBezTo>
                    <a:pt x="1326" y="312"/>
                    <a:pt x="1327" y="314"/>
                    <a:pt x="1333" y="314"/>
                  </a:cubicBezTo>
                  <a:cubicBezTo>
                    <a:pt x="1343" y="314"/>
                    <a:pt x="1343" y="314"/>
                    <a:pt x="1343" y="314"/>
                  </a:cubicBezTo>
                  <a:cubicBezTo>
                    <a:pt x="1346" y="314"/>
                    <a:pt x="1346" y="314"/>
                    <a:pt x="1346" y="314"/>
                  </a:cubicBezTo>
                  <a:cubicBezTo>
                    <a:pt x="1355" y="309"/>
                    <a:pt x="1361" y="305"/>
                    <a:pt x="1365" y="297"/>
                  </a:cubicBezTo>
                  <a:cubicBezTo>
                    <a:pt x="1365" y="293"/>
                    <a:pt x="1365" y="293"/>
                    <a:pt x="1365" y="293"/>
                  </a:cubicBezTo>
                  <a:cubicBezTo>
                    <a:pt x="1365" y="288"/>
                    <a:pt x="1365" y="288"/>
                    <a:pt x="1365" y="288"/>
                  </a:cubicBezTo>
                  <a:cubicBezTo>
                    <a:pt x="1365" y="284"/>
                    <a:pt x="1365" y="284"/>
                    <a:pt x="1365" y="284"/>
                  </a:cubicBezTo>
                  <a:cubicBezTo>
                    <a:pt x="1363" y="281"/>
                    <a:pt x="1359" y="275"/>
                    <a:pt x="1359" y="273"/>
                  </a:cubicBezTo>
                  <a:cubicBezTo>
                    <a:pt x="1359" y="263"/>
                    <a:pt x="1359" y="263"/>
                    <a:pt x="1359" y="263"/>
                  </a:cubicBezTo>
                  <a:cubicBezTo>
                    <a:pt x="1359" y="260"/>
                    <a:pt x="1359" y="260"/>
                    <a:pt x="1359" y="260"/>
                  </a:cubicBezTo>
                  <a:cubicBezTo>
                    <a:pt x="1362" y="255"/>
                    <a:pt x="1370" y="245"/>
                    <a:pt x="1376" y="245"/>
                  </a:cubicBezTo>
                  <a:cubicBezTo>
                    <a:pt x="1387" y="245"/>
                    <a:pt x="1387" y="245"/>
                    <a:pt x="1387" y="245"/>
                  </a:cubicBezTo>
                  <a:cubicBezTo>
                    <a:pt x="1473" y="239"/>
                    <a:pt x="1473" y="239"/>
                    <a:pt x="1473" y="239"/>
                  </a:cubicBezTo>
                  <a:cubicBezTo>
                    <a:pt x="1528" y="239"/>
                    <a:pt x="1528" y="239"/>
                    <a:pt x="1528" y="239"/>
                  </a:cubicBezTo>
                  <a:cubicBezTo>
                    <a:pt x="1567" y="241"/>
                    <a:pt x="1567" y="241"/>
                    <a:pt x="1567" y="241"/>
                  </a:cubicBezTo>
                  <a:cubicBezTo>
                    <a:pt x="1570" y="241"/>
                    <a:pt x="1573" y="242"/>
                    <a:pt x="1573" y="245"/>
                  </a:cubicBezTo>
                  <a:cubicBezTo>
                    <a:pt x="1571" y="263"/>
                    <a:pt x="1571" y="263"/>
                    <a:pt x="1571" y="263"/>
                  </a:cubicBezTo>
                  <a:cubicBezTo>
                    <a:pt x="1582" y="263"/>
                    <a:pt x="1585" y="260"/>
                    <a:pt x="1592" y="256"/>
                  </a:cubicBezTo>
                  <a:cubicBezTo>
                    <a:pt x="1599" y="258"/>
                    <a:pt x="1606" y="260"/>
                    <a:pt x="1614" y="260"/>
                  </a:cubicBezTo>
                  <a:cubicBezTo>
                    <a:pt x="1626" y="260"/>
                    <a:pt x="1638" y="254"/>
                    <a:pt x="1638" y="241"/>
                  </a:cubicBezTo>
                  <a:cubicBezTo>
                    <a:pt x="1638" y="228"/>
                    <a:pt x="1618" y="226"/>
                    <a:pt x="1609" y="220"/>
                  </a:cubicBezTo>
                  <a:cubicBezTo>
                    <a:pt x="1601" y="215"/>
                    <a:pt x="1585" y="206"/>
                    <a:pt x="1573" y="206"/>
                  </a:cubicBezTo>
                  <a:cubicBezTo>
                    <a:pt x="1555" y="206"/>
                    <a:pt x="1555" y="206"/>
                    <a:pt x="1555" y="206"/>
                  </a:cubicBezTo>
                  <a:cubicBezTo>
                    <a:pt x="1499" y="206"/>
                    <a:pt x="1499" y="206"/>
                    <a:pt x="1499" y="206"/>
                  </a:cubicBezTo>
                  <a:close/>
                </a:path>
              </a:pathLst>
            </a:custGeom>
            <a:solidFill>
              <a:srgbClr val="2D2A2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6">
              <a:extLst>
                <a:ext uri="{FF2B5EF4-FFF2-40B4-BE49-F238E27FC236}">
                  <a16:creationId xmlns="" xmlns:a16="http://schemas.microsoft.com/office/drawing/2014/main" id="{1BAC4D37-6CD3-45FB-A6C2-9C6146D27987}"/>
                </a:ext>
              </a:extLst>
            </p:cNvPr>
            <p:cNvSpPr>
              <a:spLocks noEditPoints="1"/>
            </p:cNvSpPr>
            <p:nvPr/>
          </p:nvSpPr>
          <p:spPr bwMode="auto">
            <a:xfrm>
              <a:off x="3476" y="2807"/>
              <a:ext cx="2724" cy="190"/>
            </a:xfrm>
            <a:custGeom>
              <a:avLst/>
              <a:gdLst>
                <a:gd name="T0" fmla="*/ 45 w 1666"/>
                <a:gd name="T1" fmla="*/ 76 h 116"/>
                <a:gd name="T2" fmla="*/ 13 w 1666"/>
                <a:gd name="T3" fmla="*/ 96 h 116"/>
                <a:gd name="T4" fmla="*/ 18 w 1666"/>
                <a:gd name="T5" fmla="*/ 6 h 116"/>
                <a:gd name="T6" fmla="*/ 90 w 1666"/>
                <a:gd name="T7" fmla="*/ 94 h 116"/>
                <a:gd name="T8" fmla="*/ 121 w 1666"/>
                <a:gd name="T9" fmla="*/ 6 h 116"/>
                <a:gd name="T10" fmla="*/ 121 w 1666"/>
                <a:gd name="T11" fmla="*/ 110 h 116"/>
                <a:gd name="T12" fmla="*/ 213 w 1666"/>
                <a:gd name="T13" fmla="*/ 3 h 116"/>
                <a:gd name="T14" fmla="*/ 161 w 1666"/>
                <a:gd name="T15" fmla="*/ 26 h 116"/>
                <a:gd name="T16" fmla="*/ 142 w 1666"/>
                <a:gd name="T17" fmla="*/ 110 h 116"/>
                <a:gd name="T18" fmla="*/ 339 w 1666"/>
                <a:gd name="T19" fmla="*/ 76 h 116"/>
                <a:gd name="T20" fmla="*/ 264 w 1666"/>
                <a:gd name="T21" fmla="*/ 110 h 116"/>
                <a:gd name="T22" fmla="*/ 381 w 1666"/>
                <a:gd name="T23" fmla="*/ 113 h 116"/>
                <a:gd name="T24" fmla="*/ 318 w 1666"/>
                <a:gd name="T25" fmla="*/ 26 h 116"/>
                <a:gd name="T26" fmla="*/ 474 w 1666"/>
                <a:gd name="T27" fmla="*/ 6 h 116"/>
                <a:gd name="T28" fmla="*/ 493 w 1666"/>
                <a:gd name="T29" fmla="*/ 115 h 116"/>
                <a:gd name="T30" fmla="*/ 395 w 1666"/>
                <a:gd name="T31" fmla="*/ 113 h 116"/>
                <a:gd name="T32" fmla="*/ 389 w 1666"/>
                <a:gd name="T33" fmla="*/ 6 h 116"/>
                <a:gd name="T34" fmla="*/ 697 w 1666"/>
                <a:gd name="T35" fmla="*/ 23 h 116"/>
                <a:gd name="T36" fmla="*/ 612 w 1666"/>
                <a:gd name="T37" fmla="*/ 22 h 116"/>
                <a:gd name="T38" fmla="*/ 629 w 1666"/>
                <a:gd name="T39" fmla="*/ 10 h 116"/>
                <a:gd name="T40" fmla="*/ 687 w 1666"/>
                <a:gd name="T41" fmla="*/ 92 h 116"/>
                <a:gd name="T42" fmla="*/ 818 w 1666"/>
                <a:gd name="T43" fmla="*/ 86 h 116"/>
                <a:gd name="T44" fmla="*/ 837 w 1666"/>
                <a:gd name="T45" fmla="*/ 6 h 116"/>
                <a:gd name="T46" fmla="*/ 762 w 1666"/>
                <a:gd name="T47" fmla="*/ 110 h 116"/>
                <a:gd name="T48" fmla="*/ 743 w 1666"/>
                <a:gd name="T49" fmla="*/ 17 h 116"/>
                <a:gd name="T50" fmla="*/ 856 w 1666"/>
                <a:gd name="T51" fmla="*/ 110 h 116"/>
                <a:gd name="T52" fmla="*/ 856 w 1666"/>
                <a:gd name="T53" fmla="*/ 6 h 116"/>
                <a:gd name="T54" fmla="*/ 888 w 1666"/>
                <a:gd name="T55" fmla="*/ 105 h 116"/>
                <a:gd name="T56" fmla="*/ 979 w 1666"/>
                <a:gd name="T57" fmla="*/ 116 h 116"/>
                <a:gd name="T58" fmla="*/ 962 w 1666"/>
                <a:gd name="T59" fmla="*/ 6 h 116"/>
                <a:gd name="T60" fmla="*/ 1001 w 1666"/>
                <a:gd name="T61" fmla="*/ 6 h 116"/>
                <a:gd name="T62" fmla="*/ 1121 w 1666"/>
                <a:gd name="T63" fmla="*/ 36 h 116"/>
                <a:gd name="T64" fmla="*/ 1079 w 1666"/>
                <a:gd name="T65" fmla="*/ 95 h 116"/>
                <a:gd name="T66" fmla="*/ 1142 w 1666"/>
                <a:gd name="T67" fmla="*/ 85 h 116"/>
                <a:gd name="T68" fmla="*/ 1063 w 1666"/>
                <a:gd name="T69" fmla="*/ 22 h 116"/>
                <a:gd name="T70" fmla="*/ 1127 w 1666"/>
                <a:gd name="T71" fmla="*/ 15 h 116"/>
                <a:gd name="T72" fmla="*/ 1191 w 1666"/>
                <a:gd name="T73" fmla="*/ 62 h 116"/>
                <a:gd name="T74" fmla="*/ 1157 w 1666"/>
                <a:gd name="T75" fmla="*/ 110 h 116"/>
                <a:gd name="T76" fmla="*/ 1157 w 1666"/>
                <a:gd name="T77" fmla="*/ 3 h 116"/>
                <a:gd name="T78" fmla="*/ 1252 w 1666"/>
                <a:gd name="T79" fmla="*/ 106 h 116"/>
                <a:gd name="T80" fmla="*/ 1218 w 1666"/>
                <a:gd name="T81" fmla="*/ 16 h 116"/>
                <a:gd name="T82" fmla="*/ 1331 w 1666"/>
                <a:gd name="T83" fmla="*/ 11 h 116"/>
                <a:gd name="T84" fmla="*/ 1357 w 1666"/>
                <a:gd name="T85" fmla="*/ 85 h 116"/>
                <a:gd name="T86" fmla="*/ 1285 w 1666"/>
                <a:gd name="T87" fmla="*/ 116 h 116"/>
                <a:gd name="T88" fmla="*/ 1341 w 1666"/>
                <a:gd name="T89" fmla="*/ 83 h 116"/>
                <a:gd name="T90" fmla="*/ 1335 w 1666"/>
                <a:gd name="T91" fmla="*/ 5 h 116"/>
                <a:gd name="T92" fmla="*/ 1379 w 1666"/>
                <a:gd name="T93" fmla="*/ 110 h 116"/>
                <a:gd name="T94" fmla="*/ 1379 w 1666"/>
                <a:gd name="T95" fmla="*/ 6 h 116"/>
                <a:gd name="T96" fmla="*/ 1411 w 1666"/>
                <a:gd name="T97" fmla="*/ 105 h 116"/>
                <a:gd name="T98" fmla="*/ 1524 w 1666"/>
                <a:gd name="T99" fmla="*/ 12 h 116"/>
                <a:gd name="T100" fmla="*/ 1466 w 1666"/>
                <a:gd name="T101" fmla="*/ 113 h 116"/>
                <a:gd name="T102" fmla="*/ 1450 w 1666"/>
                <a:gd name="T103" fmla="*/ 17 h 116"/>
                <a:gd name="T104" fmla="*/ 1664 w 1666"/>
                <a:gd name="T105" fmla="*/ 6 h 116"/>
                <a:gd name="T106" fmla="*/ 1631 w 1666"/>
                <a:gd name="T107" fmla="*/ 110 h 116"/>
                <a:gd name="T108" fmla="*/ 1570 w 1666"/>
                <a:gd name="T109" fmla="*/ 22 h 116"/>
                <a:gd name="T110" fmla="*/ 1588 w 1666"/>
                <a:gd name="T111" fmla="*/ 8 h 116"/>
                <a:gd name="T112" fmla="*/ 1628 w 1666"/>
                <a:gd name="T113" fmla="*/ 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6" h="116">
                  <a:moveTo>
                    <a:pt x="14" y="6"/>
                  </a:moveTo>
                  <a:cubicBezTo>
                    <a:pt x="14" y="3"/>
                    <a:pt x="14" y="3"/>
                    <a:pt x="14" y="3"/>
                  </a:cubicBezTo>
                  <a:cubicBezTo>
                    <a:pt x="61" y="3"/>
                    <a:pt x="61" y="3"/>
                    <a:pt x="61" y="3"/>
                  </a:cubicBezTo>
                  <a:cubicBezTo>
                    <a:pt x="61" y="6"/>
                    <a:pt x="61" y="6"/>
                    <a:pt x="61" y="6"/>
                  </a:cubicBezTo>
                  <a:cubicBezTo>
                    <a:pt x="57" y="6"/>
                    <a:pt x="57" y="6"/>
                    <a:pt x="57" y="6"/>
                  </a:cubicBezTo>
                  <a:cubicBezTo>
                    <a:pt x="52" y="6"/>
                    <a:pt x="49" y="7"/>
                    <a:pt x="47" y="10"/>
                  </a:cubicBezTo>
                  <a:cubicBezTo>
                    <a:pt x="46" y="12"/>
                    <a:pt x="45" y="16"/>
                    <a:pt x="45" y="22"/>
                  </a:cubicBezTo>
                  <a:cubicBezTo>
                    <a:pt x="45" y="76"/>
                    <a:pt x="45" y="76"/>
                    <a:pt x="45" y="76"/>
                  </a:cubicBezTo>
                  <a:cubicBezTo>
                    <a:pt x="45" y="85"/>
                    <a:pt x="44" y="91"/>
                    <a:pt x="42" y="96"/>
                  </a:cubicBezTo>
                  <a:cubicBezTo>
                    <a:pt x="40" y="102"/>
                    <a:pt x="37" y="106"/>
                    <a:pt x="33" y="110"/>
                  </a:cubicBezTo>
                  <a:cubicBezTo>
                    <a:pt x="28" y="114"/>
                    <a:pt x="23" y="116"/>
                    <a:pt x="17" y="116"/>
                  </a:cubicBezTo>
                  <a:cubicBezTo>
                    <a:pt x="12" y="116"/>
                    <a:pt x="8" y="114"/>
                    <a:pt x="5" y="112"/>
                  </a:cubicBezTo>
                  <a:cubicBezTo>
                    <a:pt x="2" y="109"/>
                    <a:pt x="0" y="106"/>
                    <a:pt x="0" y="103"/>
                  </a:cubicBezTo>
                  <a:cubicBezTo>
                    <a:pt x="0" y="101"/>
                    <a:pt x="1" y="99"/>
                    <a:pt x="2" y="97"/>
                  </a:cubicBezTo>
                  <a:cubicBezTo>
                    <a:pt x="4" y="95"/>
                    <a:pt x="6" y="95"/>
                    <a:pt x="9" y="95"/>
                  </a:cubicBezTo>
                  <a:cubicBezTo>
                    <a:pt x="10" y="95"/>
                    <a:pt x="12" y="95"/>
                    <a:pt x="13" y="96"/>
                  </a:cubicBezTo>
                  <a:cubicBezTo>
                    <a:pt x="15" y="97"/>
                    <a:pt x="16" y="101"/>
                    <a:pt x="19" y="105"/>
                  </a:cubicBezTo>
                  <a:cubicBezTo>
                    <a:pt x="20" y="108"/>
                    <a:pt x="21" y="110"/>
                    <a:pt x="23" y="110"/>
                  </a:cubicBezTo>
                  <a:cubicBezTo>
                    <a:pt x="25" y="110"/>
                    <a:pt x="26" y="109"/>
                    <a:pt x="27" y="107"/>
                  </a:cubicBezTo>
                  <a:cubicBezTo>
                    <a:pt x="29" y="105"/>
                    <a:pt x="29" y="102"/>
                    <a:pt x="29" y="98"/>
                  </a:cubicBezTo>
                  <a:cubicBezTo>
                    <a:pt x="29" y="22"/>
                    <a:pt x="29" y="22"/>
                    <a:pt x="29" y="22"/>
                  </a:cubicBezTo>
                  <a:cubicBezTo>
                    <a:pt x="29" y="17"/>
                    <a:pt x="29" y="13"/>
                    <a:pt x="28" y="11"/>
                  </a:cubicBezTo>
                  <a:cubicBezTo>
                    <a:pt x="28" y="10"/>
                    <a:pt x="27" y="9"/>
                    <a:pt x="25" y="8"/>
                  </a:cubicBezTo>
                  <a:cubicBezTo>
                    <a:pt x="23" y="7"/>
                    <a:pt x="20" y="6"/>
                    <a:pt x="18" y="6"/>
                  </a:cubicBezTo>
                  <a:cubicBezTo>
                    <a:pt x="14" y="6"/>
                    <a:pt x="14" y="6"/>
                    <a:pt x="14" y="6"/>
                  </a:cubicBezTo>
                  <a:close/>
                  <a:moveTo>
                    <a:pt x="121" y="110"/>
                  </a:moveTo>
                  <a:cubicBezTo>
                    <a:pt x="121" y="113"/>
                    <a:pt x="121" y="113"/>
                    <a:pt x="121" y="113"/>
                  </a:cubicBezTo>
                  <a:cubicBezTo>
                    <a:pt x="74" y="113"/>
                    <a:pt x="74" y="113"/>
                    <a:pt x="74" y="113"/>
                  </a:cubicBezTo>
                  <a:cubicBezTo>
                    <a:pt x="74" y="110"/>
                    <a:pt x="74" y="110"/>
                    <a:pt x="74" y="110"/>
                  </a:cubicBezTo>
                  <a:cubicBezTo>
                    <a:pt x="78" y="110"/>
                    <a:pt x="78" y="110"/>
                    <a:pt x="78" y="110"/>
                  </a:cubicBezTo>
                  <a:cubicBezTo>
                    <a:pt x="83" y="110"/>
                    <a:pt x="86" y="109"/>
                    <a:pt x="88" y="106"/>
                  </a:cubicBezTo>
                  <a:cubicBezTo>
                    <a:pt x="89" y="104"/>
                    <a:pt x="90" y="100"/>
                    <a:pt x="90" y="94"/>
                  </a:cubicBezTo>
                  <a:cubicBezTo>
                    <a:pt x="90" y="22"/>
                    <a:pt x="90" y="22"/>
                    <a:pt x="90" y="22"/>
                  </a:cubicBezTo>
                  <a:cubicBezTo>
                    <a:pt x="90" y="17"/>
                    <a:pt x="90" y="13"/>
                    <a:pt x="89" y="11"/>
                  </a:cubicBezTo>
                  <a:cubicBezTo>
                    <a:pt x="88" y="10"/>
                    <a:pt x="87" y="9"/>
                    <a:pt x="86" y="8"/>
                  </a:cubicBezTo>
                  <a:cubicBezTo>
                    <a:pt x="83" y="7"/>
                    <a:pt x="81" y="6"/>
                    <a:pt x="78" y="6"/>
                  </a:cubicBezTo>
                  <a:cubicBezTo>
                    <a:pt x="74" y="6"/>
                    <a:pt x="74" y="6"/>
                    <a:pt x="74" y="6"/>
                  </a:cubicBezTo>
                  <a:cubicBezTo>
                    <a:pt x="74" y="3"/>
                    <a:pt x="74" y="3"/>
                    <a:pt x="74" y="3"/>
                  </a:cubicBezTo>
                  <a:cubicBezTo>
                    <a:pt x="121" y="3"/>
                    <a:pt x="121" y="3"/>
                    <a:pt x="121" y="3"/>
                  </a:cubicBezTo>
                  <a:cubicBezTo>
                    <a:pt x="121" y="6"/>
                    <a:pt x="121" y="6"/>
                    <a:pt x="121" y="6"/>
                  </a:cubicBezTo>
                  <a:cubicBezTo>
                    <a:pt x="117" y="6"/>
                    <a:pt x="117" y="6"/>
                    <a:pt x="117" y="6"/>
                  </a:cubicBezTo>
                  <a:cubicBezTo>
                    <a:pt x="113" y="6"/>
                    <a:pt x="110" y="7"/>
                    <a:pt x="108" y="10"/>
                  </a:cubicBezTo>
                  <a:cubicBezTo>
                    <a:pt x="106" y="12"/>
                    <a:pt x="106" y="16"/>
                    <a:pt x="106" y="22"/>
                  </a:cubicBezTo>
                  <a:cubicBezTo>
                    <a:pt x="106" y="94"/>
                    <a:pt x="106" y="94"/>
                    <a:pt x="106" y="94"/>
                  </a:cubicBezTo>
                  <a:cubicBezTo>
                    <a:pt x="106" y="99"/>
                    <a:pt x="106" y="103"/>
                    <a:pt x="107" y="105"/>
                  </a:cubicBezTo>
                  <a:cubicBezTo>
                    <a:pt x="107" y="106"/>
                    <a:pt x="108" y="107"/>
                    <a:pt x="110" y="108"/>
                  </a:cubicBezTo>
                  <a:cubicBezTo>
                    <a:pt x="112" y="109"/>
                    <a:pt x="115" y="110"/>
                    <a:pt x="117" y="110"/>
                  </a:cubicBezTo>
                  <a:cubicBezTo>
                    <a:pt x="121" y="110"/>
                    <a:pt x="121" y="110"/>
                    <a:pt x="121" y="110"/>
                  </a:cubicBezTo>
                  <a:close/>
                  <a:moveTo>
                    <a:pt x="132" y="3"/>
                  </a:moveTo>
                  <a:cubicBezTo>
                    <a:pt x="162" y="3"/>
                    <a:pt x="162" y="3"/>
                    <a:pt x="162" y="3"/>
                  </a:cubicBezTo>
                  <a:cubicBezTo>
                    <a:pt x="229" y="86"/>
                    <a:pt x="229" y="86"/>
                    <a:pt x="229" y="86"/>
                  </a:cubicBezTo>
                  <a:cubicBezTo>
                    <a:pt x="229" y="22"/>
                    <a:pt x="229" y="22"/>
                    <a:pt x="229" y="22"/>
                  </a:cubicBezTo>
                  <a:cubicBezTo>
                    <a:pt x="229" y="15"/>
                    <a:pt x="228" y="11"/>
                    <a:pt x="227" y="9"/>
                  </a:cubicBezTo>
                  <a:cubicBezTo>
                    <a:pt x="225" y="7"/>
                    <a:pt x="222" y="6"/>
                    <a:pt x="217" y="6"/>
                  </a:cubicBezTo>
                  <a:cubicBezTo>
                    <a:pt x="213" y="6"/>
                    <a:pt x="213" y="6"/>
                    <a:pt x="213" y="6"/>
                  </a:cubicBezTo>
                  <a:cubicBezTo>
                    <a:pt x="213" y="3"/>
                    <a:pt x="213" y="3"/>
                    <a:pt x="213" y="3"/>
                  </a:cubicBezTo>
                  <a:cubicBezTo>
                    <a:pt x="252" y="3"/>
                    <a:pt x="252" y="3"/>
                    <a:pt x="252" y="3"/>
                  </a:cubicBezTo>
                  <a:cubicBezTo>
                    <a:pt x="252" y="6"/>
                    <a:pt x="252" y="6"/>
                    <a:pt x="252" y="6"/>
                  </a:cubicBezTo>
                  <a:cubicBezTo>
                    <a:pt x="248" y="6"/>
                    <a:pt x="248" y="6"/>
                    <a:pt x="248" y="6"/>
                  </a:cubicBezTo>
                  <a:cubicBezTo>
                    <a:pt x="243" y="6"/>
                    <a:pt x="240" y="7"/>
                    <a:pt x="238" y="10"/>
                  </a:cubicBezTo>
                  <a:cubicBezTo>
                    <a:pt x="237" y="12"/>
                    <a:pt x="236" y="16"/>
                    <a:pt x="236" y="22"/>
                  </a:cubicBezTo>
                  <a:cubicBezTo>
                    <a:pt x="236" y="115"/>
                    <a:pt x="236" y="115"/>
                    <a:pt x="236" y="115"/>
                  </a:cubicBezTo>
                  <a:cubicBezTo>
                    <a:pt x="233" y="115"/>
                    <a:pt x="233" y="115"/>
                    <a:pt x="233" y="115"/>
                  </a:cubicBezTo>
                  <a:cubicBezTo>
                    <a:pt x="161" y="26"/>
                    <a:pt x="161" y="26"/>
                    <a:pt x="161" y="26"/>
                  </a:cubicBezTo>
                  <a:cubicBezTo>
                    <a:pt x="161" y="94"/>
                    <a:pt x="161" y="94"/>
                    <a:pt x="161" y="94"/>
                  </a:cubicBezTo>
                  <a:cubicBezTo>
                    <a:pt x="161" y="101"/>
                    <a:pt x="161" y="105"/>
                    <a:pt x="163" y="107"/>
                  </a:cubicBezTo>
                  <a:cubicBezTo>
                    <a:pt x="165" y="109"/>
                    <a:pt x="168" y="110"/>
                    <a:pt x="172" y="110"/>
                  </a:cubicBezTo>
                  <a:cubicBezTo>
                    <a:pt x="176" y="110"/>
                    <a:pt x="176" y="110"/>
                    <a:pt x="176" y="110"/>
                  </a:cubicBezTo>
                  <a:cubicBezTo>
                    <a:pt x="176" y="113"/>
                    <a:pt x="176" y="113"/>
                    <a:pt x="176" y="113"/>
                  </a:cubicBezTo>
                  <a:cubicBezTo>
                    <a:pt x="138" y="113"/>
                    <a:pt x="138" y="113"/>
                    <a:pt x="138" y="113"/>
                  </a:cubicBezTo>
                  <a:cubicBezTo>
                    <a:pt x="138" y="110"/>
                    <a:pt x="138" y="110"/>
                    <a:pt x="138" y="110"/>
                  </a:cubicBezTo>
                  <a:cubicBezTo>
                    <a:pt x="142" y="110"/>
                    <a:pt x="142" y="110"/>
                    <a:pt x="142" y="110"/>
                  </a:cubicBezTo>
                  <a:cubicBezTo>
                    <a:pt x="146" y="110"/>
                    <a:pt x="150" y="109"/>
                    <a:pt x="152" y="106"/>
                  </a:cubicBezTo>
                  <a:cubicBezTo>
                    <a:pt x="153" y="104"/>
                    <a:pt x="153" y="100"/>
                    <a:pt x="153" y="94"/>
                  </a:cubicBezTo>
                  <a:cubicBezTo>
                    <a:pt x="153" y="17"/>
                    <a:pt x="153" y="17"/>
                    <a:pt x="153" y="17"/>
                  </a:cubicBezTo>
                  <a:cubicBezTo>
                    <a:pt x="150" y="14"/>
                    <a:pt x="148" y="11"/>
                    <a:pt x="146" y="10"/>
                  </a:cubicBezTo>
                  <a:cubicBezTo>
                    <a:pt x="144" y="9"/>
                    <a:pt x="142" y="8"/>
                    <a:pt x="139" y="7"/>
                  </a:cubicBezTo>
                  <a:cubicBezTo>
                    <a:pt x="137" y="6"/>
                    <a:pt x="135" y="6"/>
                    <a:pt x="132" y="6"/>
                  </a:cubicBezTo>
                  <a:cubicBezTo>
                    <a:pt x="132" y="3"/>
                    <a:pt x="132" y="3"/>
                    <a:pt x="132" y="3"/>
                  </a:cubicBezTo>
                  <a:close/>
                  <a:moveTo>
                    <a:pt x="339" y="76"/>
                  </a:moveTo>
                  <a:cubicBezTo>
                    <a:pt x="296" y="76"/>
                    <a:pt x="296" y="76"/>
                    <a:pt x="296" y="76"/>
                  </a:cubicBezTo>
                  <a:cubicBezTo>
                    <a:pt x="289" y="94"/>
                    <a:pt x="289" y="94"/>
                    <a:pt x="289" y="94"/>
                  </a:cubicBezTo>
                  <a:cubicBezTo>
                    <a:pt x="287" y="98"/>
                    <a:pt x="286" y="101"/>
                    <a:pt x="286" y="103"/>
                  </a:cubicBezTo>
                  <a:cubicBezTo>
                    <a:pt x="286" y="105"/>
                    <a:pt x="287" y="106"/>
                    <a:pt x="288" y="108"/>
                  </a:cubicBezTo>
                  <a:cubicBezTo>
                    <a:pt x="290" y="109"/>
                    <a:pt x="293" y="110"/>
                    <a:pt x="298" y="110"/>
                  </a:cubicBezTo>
                  <a:cubicBezTo>
                    <a:pt x="298" y="113"/>
                    <a:pt x="298" y="113"/>
                    <a:pt x="298" y="113"/>
                  </a:cubicBezTo>
                  <a:cubicBezTo>
                    <a:pt x="264" y="113"/>
                    <a:pt x="264" y="113"/>
                    <a:pt x="264" y="113"/>
                  </a:cubicBezTo>
                  <a:cubicBezTo>
                    <a:pt x="264" y="110"/>
                    <a:pt x="264" y="110"/>
                    <a:pt x="264" y="110"/>
                  </a:cubicBezTo>
                  <a:cubicBezTo>
                    <a:pt x="268" y="109"/>
                    <a:pt x="271" y="108"/>
                    <a:pt x="273" y="107"/>
                  </a:cubicBezTo>
                  <a:cubicBezTo>
                    <a:pt x="275" y="104"/>
                    <a:pt x="279" y="99"/>
                    <a:pt x="282" y="91"/>
                  </a:cubicBezTo>
                  <a:cubicBezTo>
                    <a:pt x="321" y="0"/>
                    <a:pt x="321" y="0"/>
                    <a:pt x="321" y="0"/>
                  </a:cubicBezTo>
                  <a:cubicBezTo>
                    <a:pt x="324" y="0"/>
                    <a:pt x="324" y="0"/>
                    <a:pt x="324" y="0"/>
                  </a:cubicBezTo>
                  <a:cubicBezTo>
                    <a:pt x="362" y="92"/>
                    <a:pt x="362" y="92"/>
                    <a:pt x="362" y="92"/>
                  </a:cubicBezTo>
                  <a:cubicBezTo>
                    <a:pt x="365" y="99"/>
                    <a:pt x="368" y="104"/>
                    <a:pt x="370" y="106"/>
                  </a:cubicBezTo>
                  <a:cubicBezTo>
                    <a:pt x="373" y="109"/>
                    <a:pt x="376" y="110"/>
                    <a:pt x="381" y="110"/>
                  </a:cubicBezTo>
                  <a:cubicBezTo>
                    <a:pt x="381" y="113"/>
                    <a:pt x="381" y="113"/>
                    <a:pt x="381" y="113"/>
                  </a:cubicBezTo>
                  <a:cubicBezTo>
                    <a:pt x="337" y="113"/>
                    <a:pt x="337" y="113"/>
                    <a:pt x="337" y="113"/>
                  </a:cubicBezTo>
                  <a:cubicBezTo>
                    <a:pt x="337" y="110"/>
                    <a:pt x="337" y="110"/>
                    <a:pt x="337" y="110"/>
                  </a:cubicBezTo>
                  <a:cubicBezTo>
                    <a:pt x="342" y="110"/>
                    <a:pt x="345" y="109"/>
                    <a:pt x="346" y="108"/>
                  </a:cubicBezTo>
                  <a:cubicBezTo>
                    <a:pt x="348" y="107"/>
                    <a:pt x="349" y="105"/>
                    <a:pt x="349" y="103"/>
                  </a:cubicBezTo>
                  <a:cubicBezTo>
                    <a:pt x="349" y="101"/>
                    <a:pt x="347" y="97"/>
                    <a:pt x="345" y="92"/>
                  </a:cubicBezTo>
                  <a:cubicBezTo>
                    <a:pt x="339" y="76"/>
                    <a:pt x="339" y="76"/>
                    <a:pt x="339" y="76"/>
                  </a:cubicBezTo>
                  <a:close/>
                  <a:moveTo>
                    <a:pt x="336" y="70"/>
                  </a:moveTo>
                  <a:cubicBezTo>
                    <a:pt x="318" y="26"/>
                    <a:pt x="318" y="26"/>
                    <a:pt x="318" y="26"/>
                  </a:cubicBezTo>
                  <a:cubicBezTo>
                    <a:pt x="298" y="70"/>
                    <a:pt x="298" y="70"/>
                    <a:pt x="298" y="70"/>
                  </a:cubicBezTo>
                  <a:cubicBezTo>
                    <a:pt x="336" y="70"/>
                    <a:pt x="336" y="70"/>
                    <a:pt x="336" y="70"/>
                  </a:cubicBezTo>
                  <a:close/>
                  <a:moveTo>
                    <a:pt x="389" y="3"/>
                  </a:moveTo>
                  <a:cubicBezTo>
                    <a:pt x="419" y="3"/>
                    <a:pt x="419" y="3"/>
                    <a:pt x="419" y="3"/>
                  </a:cubicBezTo>
                  <a:cubicBezTo>
                    <a:pt x="486" y="86"/>
                    <a:pt x="486" y="86"/>
                    <a:pt x="486" y="86"/>
                  </a:cubicBezTo>
                  <a:cubicBezTo>
                    <a:pt x="486" y="22"/>
                    <a:pt x="486" y="22"/>
                    <a:pt x="486" y="22"/>
                  </a:cubicBezTo>
                  <a:cubicBezTo>
                    <a:pt x="486" y="15"/>
                    <a:pt x="485" y="11"/>
                    <a:pt x="484" y="9"/>
                  </a:cubicBezTo>
                  <a:cubicBezTo>
                    <a:pt x="482" y="7"/>
                    <a:pt x="479" y="6"/>
                    <a:pt x="474" y="6"/>
                  </a:cubicBezTo>
                  <a:cubicBezTo>
                    <a:pt x="471" y="6"/>
                    <a:pt x="471" y="6"/>
                    <a:pt x="471" y="6"/>
                  </a:cubicBezTo>
                  <a:cubicBezTo>
                    <a:pt x="471" y="3"/>
                    <a:pt x="471" y="3"/>
                    <a:pt x="471" y="3"/>
                  </a:cubicBezTo>
                  <a:cubicBezTo>
                    <a:pt x="509" y="3"/>
                    <a:pt x="509" y="3"/>
                    <a:pt x="509" y="3"/>
                  </a:cubicBezTo>
                  <a:cubicBezTo>
                    <a:pt x="509" y="6"/>
                    <a:pt x="509" y="6"/>
                    <a:pt x="509" y="6"/>
                  </a:cubicBezTo>
                  <a:cubicBezTo>
                    <a:pt x="505" y="6"/>
                    <a:pt x="505" y="6"/>
                    <a:pt x="505" y="6"/>
                  </a:cubicBezTo>
                  <a:cubicBezTo>
                    <a:pt x="500" y="6"/>
                    <a:pt x="497" y="7"/>
                    <a:pt x="495" y="10"/>
                  </a:cubicBezTo>
                  <a:cubicBezTo>
                    <a:pt x="494" y="12"/>
                    <a:pt x="493" y="16"/>
                    <a:pt x="493" y="22"/>
                  </a:cubicBezTo>
                  <a:cubicBezTo>
                    <a:pt x="493" y="115"/>
                    <a:pt x="493" y="115"/>
                    <a:pt x="493" y="115"/>
                  </a:cubicBezTo>
                  <a:cubicBezTo>
                    <a:pt x="490" y="115"/>
                    <a:pt x="490" y="115"/>
                    <a:pt x="490" y="115"/>
                  </a:cubicBezTo>
                  <a:cubicBezTo>
                    <a:pt x="418" y="26"/>
                    <a:pt x="418" y="26"/>
                    <a:pt x="418" y="26"/>
                  </a:cubicBezTo>
                  <a:cubicBezTo>
                    <a:pt x="418" y="94"/>
                    <a:pt x="418" y="94"/>
                    <a:pt x="418" y="94"/>
                  </a:cubicBezTo>
                  <a:cubicBezTo>
                    <a:pt x="418" y="101"/>
                    <a:pt x="418" y="105"/>
                    <a:pt x="420" y="107"/>
                  </a:cubicBezTo>
                  <a:cubicBezTo>
                    <a:pt x="422" y="109"/>
                    <a:pt x="425" y="110"/>
                    <a:pt x="429" y="110"/>
                  </a:cubicBezTo>
                  <a:cubicBezTo>
                    <a:pt x="433" y="110"/>
                    <a:pt x="433" y="110"/>
                    <a:pt x="433" y="110"/>
                  </a:cubicBezTo>
                  <a:cubicBezTo>
                    <a:pt x="433" y="113"/>
                    <a:pt x="433" y="113"/>
                    <a:pt x="433" y="113"/>
                  </a:cubicBezTo>
                  <a:cubicBezTo>
                    <a:pt x="395" y="113"/>
                    <a:pt x="395" y="113"/>
                    <a:pt x="395" y="113"/>
                  </a:cubicBezTo>
                  <a:cubicBezTo>
                    <a:pt x="395" y="110"/>
                    <a:pt x="395" y="110"/>
                    <a:pt x="395" y="110"/>
                  </a:cubicBezTo>
                  <a:cubicBezTo>
                    <a:pt x="399" y="110"/>
                    <a:pt x="399" y="110"/>
                    <a:pt x="399" y="110"/>
                  </a:cubicBezTo>
                  <a:cubicBezTo>
                    <a:pt x="404" y="110"/>
                    <a:pt x="407" y="109"/>
                    <a:pt x="409" y="106"/>
                  </a:cubicBezTo>
                  <a:cubicBezTo>
                    <a:pt x="410" y="104"/>
                    <a:pt x="411" y="100"/>
                    <a:pt x="411" y="94"/>
                  </a:cubicBezTo>
                  <a:cubicBezTo>
                    <a:pt x="411" y="17"/>
                    <a:pt x="411" y="17"/>
                    <a:pt x="411" y="17"/>
                  </a:cubicBezTo>
                  <a:cubicBezTo>
                    <a:pt x="407" y="14"/>
                    <a:pt x="405" y="11"/>
                    <a:pt x="403" y="10"/>
                  </a:cubicBezTo>
                  <a:cubicBezTo>
                    <a:pt x="402" y="9"/>
                    <a:pt x="399" y="8"/>
                    <a:pt x="396" y="7"/>
                  </a:cubicBezTo>
                  <a:cubicBezTo>
                    <a:pt x="394" y="6"/>
                    <a:pt x="392" y="6"/>
                    <a:pt x="389" y="6"/>
                  </a:cubicBezTo>
                  <a:cubicBezTo>
                    <a:pt x="389" y="3"/>
                    <a:pt x="389" y="3"/>
                    <a:pt x="389" y="3"/>
                  </a:cubicBezTo>
                  <a:close/>
                  <a:moveTo>
                    <a:pt x="674" y="6"/>
                  </a:moveTo>
                  <a:cubicBezTo>
                    <a:pt x="674" y="3"/>
                    <a:pt x="674" y="3"/>
                    <a:pt x="674" y="3"/>
                  </a:cubicBezTo>
                  <a:cubicBezTo>
                    <a:pt x="713" y="3"/>
                    <a:pt x="713" y="3"/>
                    <a:pt x="713" y="3"/>
                  </a:cubicBezTo>
                  <a:cubicBezTo>
                    <a:pt x="713" y="6"/>
                    <a:pt x="713" y="6"/>
                    <a:pt x="713" y="6"/>
                  </a:cubicBezTo>
                  <a:cubicBezTo>
                    <a:pt x="709" y="6"/>
                    <a:pt x="709" y="6"/>
                    <a:pt x="709" y="6"/>
                  </a:cubicBezTo>
                  <a:cubicBezTo>
                    <a:pt x="705" y="6"/>
                    <a:pt x="701" y="8"/>
                    <a:pt x="699" y="11"/>
                  </a:cubicBezTo>
                  <a:cubicBezTo>
                    <a:pt x="698" y="13"/>
                    <a:pt x="697" y="17"/>
                    <a:pt x="697" y="23"/>
                  </a:cubicBezTo>
                  <a:cubicBezTo>
                    <a:pt x="697" y="68"/>
                    <a:pt x="697" y="68"/>
                    <a:pt x="697" y="68"/>
                  </a:cubicBezTo>
                  <a:cubicBezTo>
                    <a:pt x="697" y="79"/>
                    <a:pt x="696" y="87"/>
                    <a:pt x="694" y="93"/>
                  </a:cubicBezTo>
                  <a:cubicBezTo>
                    <a:pt x="692" y="100"/>
                    <a:pt x="687" y="105"/>
                    <a:pt x="681" y="109"/>
                  </a:cubicBezTo>
                  <a:cubicBezTo>
                    <a:pt x="675" y="114"/>
                    <a:pt x="666" y="116"/>
                    <a:pt x="655" y="116"/>
                  </a:cubicBezTo>
                  <a:cubicBezTo>
                    <a:pt x="643" y="116"/>
                    <a:pt x="634" y="114"/>
                    <a:pt x="627" y="109"/>
                  </a:cubicBezTo>
                  <a:cubicBezTo>
                    <a:pt x="621" y="105"/>
                    <a:pt x="617" y="100"/>
                    <a:pt x="614" y="93"/>
                  </a:cubicBezTo>
                  <a:cubicBezTo>
                    <a:pt x="612" y="88"/>
                    <a:pt x="612" y="79"/>
                    <a:pt x="612" y="65"/>
                  </a:cubicBezTo>
                  <a:cubicBezTo>
                    <a:pt x="612" y="22"/>
                    <a:pt x="612" y="22"/>
                    <a:pt x="612" y="22"/>
                  </a:cubicBezTo>
                  <a:cubicBezTo>
                    <a:pt x="612" y="16"/>
                    <a:pt x="611" y="11"/>
                    <a:pt x="609" y="9"/>
                  </a:cubicBezTo>
                  <a:cubicBezTo>
                    <a:pt x="607" y="7"/>
                    <a:pt x="604" y="6"/>
                    <a:pt x="600" y="6"/>
                  </a:cubicBezTo>
                  <a:cubicBezTo>
                    <a:pt x="596" y="6"/>
                    <a:pt x="596" y="6"/>
                    <a:pt x="596" y="6"/>
                  </a:cubicBezTo>
                  <a:cubicBezTo>
                    <a:pt x="596" y="3"/>
                    <a:pt x="596" y="3"/>
                    <a:pt x="596" y="3"/>
                  </a:cubicBezTo>
                  <a:cubicBezTo>
                    <a:pt x="643" y="3"/>
                    <a:pt x="643" y="3"/>
                    <a:pt x="643" y="3"/>
                  </a:cubicBezTo>
                  <a:cubicBezTo>
                    <a:pt x="643" y="6"/>
                    <a:pt x="643" y="6"/>
                    <a:pt x="643" y="6"/>
                  </a:cubicBezTo>
                  <a:cubicBezTo>
                    <a:pt x="639" y="6"/>
                    <a:pt x="639" y="6"/>
                    <a:pt x="639" y="6"/>
                  </a:cubicBezTo>
                  <a:cubicBezTo>
                    <a:pt x="634" y="6"/>
                    <a:pt x="631" y="7"/>
                    <a:pt x="629" y="10"/>
                  </a:cubicBezTo>
                  <a:cubicBezTo>
                    <a:pt x="628" y="12"/>
                    <a:pt x="627" y="16"/>
                    <a:pt x="627" y="22"/>
                  </a:cubicBezTo>
                  <a:cubicBezTo>
                    <a:pt x="627" y="70"/>
                    <a:pt x="627" y="70"/>
                    <a:pt x="627" y="70"/>
                  </a:cubicBezTo>
                  <a:cubicBezTo>
                    <a:pt x="627" y="75"/>
                    <a:pt x="628" y="80"/>
                    <a:pt x="628" y="85"/>
                  </a:cubicBezTo>
                  <a:cubicBezTo>
                    <a:pt x="629" y="91"/>
                    <a:pt x="631" y="95"/>
                    <a:pt x="633" y="98"/>
                  </a:cubicBezTo>
                  <a:cubicBezTo>
                    <a:pt x="635" y="101"/>
                    <a:pt x="638" y="104"/>
                    <a:pt x="642" y="106"/>
                  </a:cubicBezTo>
                  <a:cubicBezTo>
                    <a:pt x="645" y="108"/>
                    <a:pt x="650" y="109"/>
                    <a:pt x="656" y="109"/>
                  </a:cubicBezTo>
                  <a:cubicBezTo>
                    <a:pt x="663" y="109"/>
                    <a:pt x="669" y="107"/>
                    <a:pt x="675" y="104"/>
                  </a:cubicBezTo>
                  <a:cubicBezTo>
                    <a:pt x="681" y="101"/>
                    <a:pt x="685" y="97"/>
                    <a:pt x="687" y="92"/>
                  </a:cubicBezTo>
                  <a:cubicBezTo>
                    <a:pt x="689" y="87"/>
                    <a:pt x="690" y="79"/>
                    <a:pt x="690" y="67"/>
                  </a:cubicBezTo>
                  <a:cubicBezTo>
                    <a:pt x="690" y="22"/>
                    <a:pt x="690" y="22"/>
                    <a:pt x="690" y="22"/>
                  </a:cubicBezTo>
                  <a:cubicBezTo>
                    <a:pt x="690" y="15"/>
                    <a:pt x="689" y="11"/>
                    <a:pt x="688" y="9"/>
                  </a:cubicBezTo>
                  <a:cubicBezTo>
                    <a:pt x="686" y="7"/>
                    <a:pt x="682" y="6"/>
                    <a:pt x="678" y="6"/>
                  </a:cubicBezTo>
                  <a:cubicBezTo>
                    <a:pt x="674" y="6"/>
                    <a:pt x="674" y="6"/>
                    <a:pt x="674" y="6"/>
                  </a:cubicBezTo>
                  <a:close/>
                  <a:moveTo>
                    <a:pt x="721" y="3"/>
                  </a:moveTo>
                  <a:cubicBezTo>
                    <a:pt x="751" y="3"/>
                    <a:pt x="751" y="3"/>
                    <a:pt x="751" y="3"/>
                  </a:cubicBezTo>
                  <a:cubicBezTo>
                    <a:pt x="818" y="86"/>
                    <a:pt x="818" y="86"/>
                    <a:pt x="818" y="86"/>
                  </a:cubicBezTo>
                  <a:cubicBezTo>
                    <a:pt x="818" y="22"/>
                    <a:pt x="818" y="22"/>
                    <a:pt x="818" y="22"/>
                  </a:cubicBezTo>
                  <a:cubicBezTo>
                    <a:pt x="818" y="15"/>
                    <a:pt x="818" y="11"/>
                    <a:pt x="816" y="9"/>
                  </a:cubicBezTo>
                  <a:cubicBezTo>
                    <a:pt x="814" y="7"/>
                    <a:pt x="811" y="6"/>
                    <a:pt x="807" y="6"/>
                  </a:cubicBezTo>
                  <a:cubicBezTo>
                    <a:pt x="803" y="6"/>
                    <a:pt x="803" y="6"/>
                    <a:pt x="803" y="6"/>
                  </a:cubicBezTo>
                  <a:cubicBezTo>
                    <a:pt x="803" y="3"/>
                    <a:pt x="803" y="3"/>
                    <a:pt x="803" y="3"/>
                  </a:cubicBezTo>
                  <a:cubicBezTo>
                    <a:pt x="841" y="3"/>
                    <a:pt x="841" y="3"/>
                    <a:pt x="841" y="3"/>
                  </a:cubicBezTo>
                  <a:cubicBezTo>
                    <a:pt x="841" y="6"/>
                    <a:pt x="841" y="6"/>
                    <a:pt x="841" y="6"/>
                  </a:cubicBezTo>
                  <a:cubicBezTo>
                    <a:pt x="837" y="6"/>
                    <a:pt x="837" y="6"/>
                    <a:pt x="837" y="6"/>
                  </a:cubicBezTo>
                  <a:cubicBezTo>
                    <a:pt x="833" y="6"/>
                    <a:pt x="829" y="7"/>
                    <a:pt x="827" y="10"/>
                  </a:cubicBezTo>
                  <a:cubicBezTo>
                    <a:pt x="826" y="12"/>
                    <a:pt x="826" y="16"/>
                    <a:pt x="826" y="22"/>
                  </a:cubicBezTo>
                  <a:cubicBezTo>
                    <a:pt x="826" y="115"/>
                    <a:pt x="826" y="115"/>
                    <a:pt x="826" y="115"/>
                  </a:cubicBezTo>
                  <a:cubicBezTo>
                    <a:pt x="823" y="115"/>
                    <a:pt x="823" y="115"/>
                    <a:pt x="823" y="115"/>
                  </a:cubicBezTo>
                  <a:cubicBezTo>
                    <a:pt x="750" y="26"/>
                    <a:pt x="750" y="26"/>
                    <a:pt x="750" y="26"/>
                  </a:cubicBezTo>
                  <a:cubicBezTo>
                    <a:pt x="750" y="94"/>
                    <a:pt x="750" y="94"/>
                    <a:pt x="750" y="94"/>
                  </a:cubicBezTo>
                  <a:cubicBezTo>
                    <a:pt x="750" y="101"/>
                    <a:pt x="751" y="105"/>
                    <a:pt x="752" y="107"/>
                  </a:cubicBezTo>
                  <a:cubicBezTo>
                    <a:pt x="754" y="109"/>
                    <a:pt x="757" y="110"/>
                    <a:pt x="762" y="110"/>
                  </a:cubicBezTo>
                  <a:cubicBezTo>
                    <a:pt x="765" y="110"/>
                    <a:pt x="765" y="110"/>
                    <a:pt x="765" y="110"/>
                  </a:cubicBezTo>
                  <a:cubicBezTo>
                    <a:pt x="765" y="113"/>
                    <a:pt x="765" y="113"/>
                    <a:pt x="765" y="113"/>
                  </a:cubicBezTo>
                  <a:cubicBezTo>
                    <a:pt x="727" y="113"/>
                    <a:pt x="727" y="113"/>
                    <a:pt x="727" y="113"/>
                  </a:cubicBezTo>
                  <a:cubicBezTo>
                    <a:pt x="727" y="110"/>
                    <a:pt x="727" y="110"/>
                    <a:pt x="727" y="110"/>
                  </a:cubicBezTo>
                  <a:cubicBezTo>
                    <a:pt x="731" y="110"/>
                    <a:pt x="731" y="110"/>
                    <a:pt x="731" y="110"/>
                  </a:cubicBezTo>
                  <a:cubicBezTo>
                    <a:pt x="736" y="110"/>
                    <a:pt x="739" y="109"/>
                    <a:pt x="741" y="106"/>
                  </a:cubicBezTo>
                  <a:cubicBezTo>
                    <a:pt x="742" y="104"/>
                    <a:pt x="743" y="100"/>
                    <a:pt x="743" y="94"/>
                  </a:cubicBezTo>
                  <a:cubicBezTo>
                    <a:pt x="743" y="17"/>
                    <a:pt x="743" y="17"/>
                    <a:pt x="743" y="17"/>
                  </a:cubicBezTo>
                  <a:cubicBezTo>
                    <a:pt x="740" y="14"/>
                    <a:pt x="737" y="11"/>
                    <a:pt x="735" y="10"/>
                  </a:cubicBezTo>
                  <a:cubicBezTo>
                    <a:pt x="734" y="9"/>
                    <a:pt x="731" y="8"/>
                    <a:pt x="728" y="7"/>
                  </a:cubicBezTo>
                  <a:cubicBezTo>
                    <a:pt x="727" y="6"/>
                    <a:pt x="724" y="6"/>
                    <a:pt x="721" y="6"/>
                  </a:cubicBezTo>
                  <a:cubicBezTo>
                    <a:pt x="721" y="3"/>
                    <a:pt x="721" y="3"/>
                    <a:pt x="721" y="3"/>
                  </a:cubicBezTo>
                  <a:close/>
                  <a:moveTo>
                    <a:pt x="903" y="110"/>
                  </a:moveTo>
                  <a:cubicBezTo>
                    <a:pt x="903" y="113"/>
                    <a:pt x="903" y="113"/>
                    <a:pt x="903" y="113"/>
                  </a:cubicBezTo>
                  <a:cubicBezTo>
                    <a:pt x="856" y="113"/>
                    <a:pt x="856" y="113"/>
                    <a:pt x="856" y="113"/>
                  </a:cubicBezTo>
                  <a:cubicBezTo>
                    <a:pt x="856" y="110"/>
                    <a:pt x="856" y="110"/>
                    <a:pt x="856" y="110"/>
                  </a:cubicBezTo>
                  <a:cubicBezTo>
                    <a:pt x="860" y="110"/>
                    <a:pt x="860" y="110"/>
                    <a:pt x="860" y="110"/>
                  </a:cubicBezTo>
                  <a:cubicBezTo>
                    <a:pt x="864" y="110"/>
                    <a:pt x="868" y="109"/>
                    <a:pt x="870" y="106"/>
                  </a:cubicBezTo>
                  <a:cubicBezTo>
                    <a:pt x="871" y="104"/>
                    <a:pt x="872" y="100"/>
                    <a:pt x="872" y="94"/>
                  </a:cubicBezTo>
                  <a:cubicBezTo>
                    <a:pt x="872" y="22"/>
                    <a:pt x="872" y="22"/>
                    <a:pt x="872" y="22"/>
                  </a:cubicBezTo>
                  <a:cubicBezTo>
                    <a:pt x="872" y="17"/>
                    <a:pt x="871" y="13"/>
                    <a:pt x="871" y="11"/>
                  </a:cubicBezTo>
                  <a:cubicBezTo>
                    <a:pt x="870" y="10"/>
                    <a:pt x="869" y="9"/>
                    <a:pt x="867" y="8"/>
                  </a:cubicBezTo>
                  <a:cubicBezTo>
                    <a:pt x="865" y="7"/>
                    <a:pt x="862" y="6"/>
                    <a:pt x="860" y="6"/>
                  </a:cubicBezTo>
                  <a:cubicBezTo>
                    <a:pt x="856" y="6"/>
                    <a:pt x="856" y="6"/>
                    <a:pt x="856" y="6"/>
                  </a:cubicBezTo>
                  <a:cubicBezTo>
                    <a:pt x="856" y="3"/>
                    <a:pt x="856" y="3"/>
                    <a:pt x="856" y="3"/>
                  </a:cubicBezTo>
                  <a:cubicBezTo>
                    <a:pt x="903" y="3"/>
                    <a:pt x="903" y="3"/>
                    <a:pt x="903" y="3"/>
                  </a:cubicBezTo>
                  <a:cubicBezTo>
                    <a:pt x="903" y="6"/>
                    <a:pt x="903" y="6"/>
                    <a:pt x="903" y="6"/>
                  </a:cubicBezTo>
                  <a:cubicBezTo>
                    <a:pt x="899" y="6"/>
                    <a:pt x="899" y="6"/>
                    <a:pt x="899" y="6"/>
                  </a:cubicBezTo>
                  <a:cubicBezTo>
                    <a:pt x="895" y="6"/>
                    <a:pt x="891" y="7"/>
                    <a:pt x="889" y="10"/>
                  </a:cubicBezTo>
                  <a:cubicBezTo>
                    <a:pt x="888" y="12"/>
                    <a:pt x="887" y="16"/>
                    <a:pt x="887" y="22"/>
                  </a:cubicBezTo>
                  <a:cubicBezTo>
                    <a:pt x="887" y="94"/>
                    <a:pt x="887" y="94"/>
                    <a:pt x="887" y="94"/>
                  </a:cubicBezTo>
                  <a:cubicBezTo>
                    <a:pt x="887" y="99"/>
                    <a:pt x="888" y="103"/>
                    <a:pt x="888" y="105"/>
                  </a:cubicBezTo>
                  <a:cubicBezTo>
                    <a:pt x="889" y="106"/>
                    <a:pt x="890" y="107"/>
                    <a:pt x="892" y="108"/>
                  </a:cubicBezTo>
                  <a:cubicBezTo>
                    <a:pt x="894" y="109"/>
                    <a:pt x="897" y="110"/>
                    <a:pt x="899" y="110"/>
                  </a:cubicBezTo>
                  <a:cubicBezTo>
                    <a:pt x="903" y="110"/>
                    <a:pt x="903" y="110"/>
                    <a:pt x="903" y="110"/>
                  </a:cubicBezTo>
                  <a:close/>
                  <a:moveTo>
                    <a:pt x="1034" y="3"/>
                  </a:moveTo>
                  <a:cubicBezTo>
                    <a:pt x="1034" y="6"/>
                    <a:pt x="1034" y="6"/>
                    <a:pt x="1034" y="6"/>
                  </a:cubicBezTo>
                  <a:cubicBezTo>
                    <a:pt x="1030" y="7"/>
                    <a:pt x="1027" y="8"/>
                    <a:pt x="1025" y="10"/>
                  </a:cubicBezTo>
                  <a:cubicBezTo>
                    <a:pt x="1022" y="12"/>
                    <a:pt x="1020" y="16"/>
                    <a:pt x="1017" y="22"/>
                  </a:cubicBezTo>
                  <a:cubicBezTo>
                    <a:pt x="979" y="116"/>
                    <a:pt x="979" y="116"/>
                    <a:pt x="979" y="116"/>
                  </a:cubicBezTo>
                  <a:cubicBezTo>
                    <a:pt x="976" y="116"/>
                    <a:pt x="976" y="116"/>
                    <a:pt x="976" y="116"/>
                  </a:cubicBezTo>
                  <a:cubicBezTo>
                    <a:pt x="935" y="21"/>
                    <a:pt x="935" y="21"/>
                    <a:pt x="935" y="21"/>
                  </a:cubicBezTo>
                  <a:cubicBezTo>
                    <a:pt x="932" y="16"/>
                    <a:pt x="931" y="13"/>
                    <a:pt x="930" y="12"/>
                  </a:cubicBezTo>
                  <a:cubicBezTo>
                    <a:pt x="929" y="10"/>
                    <a:pt x="927" y="9"/>
                    <a:pt x="925" y="8"/>
                  </a:cubicBezTo>
                  <a:cubicBezTo>
                    <a:pt x="923" y="7"/>
                    <a:pt x="920" y="6"/>
                    <a:pt x="917" y="6"/>
                  </a:cubicBezTo>
                  <a:cubicBezTo>
                    <a:pt x="917" y="3"/>
                    <a:pt x="917" y="3"/>
                    <a:pt x="917" y="3"/>
                  </a:cubicBezTo>
                  <a:cubicBezTo>
                    <a:pt x="962" y="3"/>
                    <a:pt x="962" y="3"/>
                    <a:pt x="962" y="3"/>
                  </a:cubicBezTo>
                  <a:cubicBezTo>
                    <a:pt x="962" y="6"/>
                    <a:pt x="962" y="6"/>
                    <a:pt x="962" y="6"/>
                  </a:cubicBezTo>
                  <a:cubicBezTo>
                    <a:pt x="957" y="6"/>
                    <a:pt x="954" y="7"/>
                    <a:pt x="952" y="8"/>
                  </a:cubicBezTo>
                  <a:cubicBezTo>
                    <a:pt x="951" y="10"/>
                    <a:pt x="950" y="11"/>
                    <a:pt x="950" y="13"/>
                  </a:cubicBezTo>
                  <a:cubicBezTo>
                    <a:pt x="950" y="16"/>
                    <a:pt x="951" y="20"/>
                    <a:pt x="954" y="26"/>
                  </a:cubicBezTo>
                  <a:cubicBezTo>
                    <a:pt x="982" y="91"/>
                    <a:pt x="982" y="91"/>
                    <a:pt x="982" y="91"/>
                  </a:cubicBezTo>
                  <a:cubicBezTo>
                    <a:pt x="1008" y="27"/>
                    <a:pt x="1008" y="27"/>
                    <a:pt x="1008" y="27"/>
                  </a:cubicBezTo>
                  <a:cubicBezTo>
                    <a:pt x="1010" y="20"/>
                    <a:pt x="1012" y="16"/>
                    <a:pt x="1012" y="14"/>
                  </a:cubicBezTo>
                  <a:cubicBezTo>
                    <a:pt x="1012" y="12"/>
                    <a:pt x="1011" y="11"/>
                    <a:pt x="1009" y="9"/>
                  </a:cubicBezTo>
                  <a:cubicBezTo>
                    <a:pt x="1008" y="8"/>
                    <a:pt x="1005" y="7"/>
                    <a:pt x="1001" y="6"/>
                  </a:cubicBezTo>
                  <a:cubicBezTo>
                    <a:pt x="1001" y="6"/>
                    <a:pt x="1001" y="6"/>
                    <a:pt x="1000" y="6"/>
                  </a:cubicBezTo>
                  <a:cubicBezTo>
                    <a:pt x="1000" y="3"/>
                    <a:pt x="1000" y="3"/>
                    <a:pt x="1000" y="3"/>
                  </a:cubicBezTo>
                  <a:cubicBezTo>
                    <a:pt x="1034" y="3"/>
                    <a:pt x="1034" y="3"/>
                    <a:pt x="1034" y="3"/>
                  </a:cubicBezTo>
                  <a:close/>
                  <a:moveTo>
                    <a:pt x="1079" y="9"/>
                  </a:moveTo>
                  <a:cubicBezTo>
                    <a:pt x="1079" y="52"/>
                    <a:pt x="1079" y="52"/>
                    <a:pt x="1079" y="52"/>
                  </a:cubicBezTo>
                  <a:cubicBezTo>
                    <a:pt x="1103" y="52"/>
                    <a:pt x="1103" y="52"/>
                    <a:pt x="1103" y="52"/>
                  </a:cubicBezTo>
                  <a:cubicBezTo>
                    <a:pt x="1110" y="52"/>
                    <a:pt x="1114" y="52"/>
                    <a:pt x="1116" y="50"/>
                  </a:cubicBezTo>
                  <a:cubicBezTo>
                    <a:pt x="1119" y="47"/>
                    <a:pt x="1120" y="43"/>
                    <a:pt x="1121" y="36"/>
                  </a:cubicBezTo>
                  <a:cubicBezTo>
                    <a:pt x="1124" y="36"/>
                    <a:pt x="1124" y="36"/>
                    <a:pt x="1124" y="36"/>
                  </a:cubicBezTo>
                  <a:cubicBezTo>
                    <a:pt x="1124" y="75"/>
                    <a:pt x="1124" y="75"/>
                    <a:pt x="1124" y="75"/>
                  </a:cubicBezTo>
                  <a:cubicBezTo>
                    <a:pt x="1121" y="75"/>
                    <a:pt x="1121" y="75"/>
                    <a:pt x="1121" y="75"/>
                  </a:cubicBezTo>
                  <a:cubicBezTo>
                    <a:pt x="1120" y="69"/>
                    <a:pt x="1119" y="66"/>
                    <a:pt x="1118" y="64"/>
                  </a:cubicBezTo>
                  <a:cubicBezTo>
                    <a:pt x="1117" y="63"/>
                    <a:pt x="1116" y="61"/>
                    <a:pt x="1113" y="60"/>
                  </a:cubicBezTo>
                  <a:cubicBezTo>
                    <a:pt x="1111" y="59"/>
                    <a:pt x="1108" y="58"/>
                    <a:pt x="1103" y="58"/>
                  </a:cubicBezTo>
                  <a:cubicBezTo>
                    <a:pt x="1079" y="58"/>
                    <a:pt x="1079" y="58"/>
                    <a:pt x="1079" y="58"/>
                  </a:cubicBezTo>
                  <a:cubicBezTo>
                    <a:pt x="1079" y="95"/>
                    <a:pt x="1079" y="95"/>
                    <a:pt x="1079" y="95"/>
                  </a:cubicBezTo>
                  <a:cubicBezTo>
                    <a:pt x="1079" y="100"/>
                    <a:pt x="1079" y="103"/>
                    <a:pt x="1080" y="104"/>
                  </a:cubicBezTo>
                  <a:cubicBezTo>
                    <a:pt x="1080" y="105"/>
                    <a:pt x="1081" y="106"/>
                    <a:pt x="1082" y="106"/>
                  </a:cubicBezTo>
                  <a:cubicBezTo>
                    <a:pt x="1083" y="107"/>
                    <a:pt x="1085" y="107"/>
                    <a:pt x="1088" y="107"/>
                  </a:cubicBezTo>
                  <a:cubicBezTo>
                    <a:pt x="1107" y="107"/>
                    <a:pt x="1107" y="107"/>
                    <a:pt x="1107" y="107"/>
                  </a:cubicBezTo>
                  <a:cubicBezTo>
                    <a:pt x="1113" y="107"/>
                    <a:pt x="1118" y="107"/>
                    <a:pt x="1120" y="106"/>
                  </a:cubicBezTo>
                  <a:cubicBezTo>
                    <a:pt x="1123" y="105"/>
                    <a:pt x="1126" y="103"/>
                    <a:pt x="1129" y="101"/>
                  </a:cubicBezTo>
                  <a:cubicBezTo>
                    <a:pt x="1132" y="97"/>
                    <a:pt x="1135" y="92"/>
                    <a:pt x="1139" y="85"/>
                  </a:cubicBezTo>
                  <a:cubicBezTo>
                    <a:pt x="1142" y="85"/>
                    <a:pt x="1142" y="85"/>
                    <a:pt x="1142" y="85"/>
                  </a:cubicBezTo>
                  <a:cubicBezTo>
                    <a:pt x="1133" y="113"/>
                    <a:pt x="1133" y="113"/>
                    <a:pt x="1133" y="113"/>
                  </a:cubicBezTo>
                  <a:cubicBezTo>
                    <a:pt x="1048" y="113"/>
                    <a:pt x="1048" y="113"/>
                    <a:pt x="1048" y="113"/>
                  </a:cubicBezTo>
                  <a:cubicBezTo>
                    <a:pt x="1048" y="110"/>
                    <a:pt x="1048" y="110"/>
                    <a:pt x="1048" y="110"/>
                  </a:cubicBezTo>
                  <a:cubicBezTo>
                    <a:pt x="1052" y="110"/>
                    <a:pt x="1052" y="110"/>
                    <a:pt x="1052" y="110"/>
                  </a:cubicBezTo>
                  <a:cubicBezTo>
                    <a:pt x="1054" y="110"/>
                    <a:pt x="1057" y="109"/>
                    <a:pt x="1059" y="108"/>
                  </a:cubicBezTo>
                  <a:cubicBezTo>
                    <a:pt x="1061" y="107"/>
                    <a:pt x="1062" y="106"/>
                    <a:pt x="1062" y="104"/>
                  </a:cubicBezTo>
                  <a:cubicBezTo>
                    <a:pt x="1063" y="103"/>
                    <a:pt x="1063" y="99"/>
                    <a:pt x="1063" y="94"/>
                  </a:cubicBezTo>
                  <a:cubicBezTo>
                    <a:pt x="1063" y="22"/>
                    <a:pt x="1063" y="22"/>
                    <a:pt x="1063" y="22"/>
                  </a:cubicBezTo>
                  <a:cubicBezTo>
                    <a:pt x="1063" y="15"/>
                    <a:pt x="1063" y="11"/>
                    <a:pt x="1061" y="9"/>
                  </a:cubicBezTo>
                  <a:cubicBezTo>
                    <a:pt x="1059" y="7"/>
                    <a:pt x="1056" y="6"/>
                    <a:pt x="1052" y="6"/>
                  </a:cubicBezTo>
                  <a:cubicBezTo>
                    <a:pt x="1048" y="6"/>
                    <a:pt x="1048" y="6"/>
                    <a:pt x="1048" y="6"/>
                  </a:cubicBezTo>
                  <a:cubicBezTo>
                    <a:pt x="1048" y="3"/>
                    <a:pt x="1048" y="3"/>
                    <a:pt x="1048" y="3"/>
                  </a:cubicBezTo>
                  <a:cubicBezTo>
                    <a:pt x="1133" y="3"/>
                    <a:pt x="1133" y="3"/>
                    <a:pt x="1133" y="3"/>
                  </a:cubicBezTo>
                  <a:cubicBezTo>
                    <a:pt x="1134" y="27"/>
                    <a:pt x="1134" y="27"/>
                    <a:pt x="1134" y="27"/>
                  </a:cubicBezTo>
                  <a:cubicBezTo>
                    <a:pt x="1131" y="27"/>
                    <a:pt x="1131" y="27"/>
                    <a:pt x="1131" y="27"/>
                  </a:cubicBezTo>
                  <a:cubicBezTo>
                    <a:pt x="1129" y="21"/>
                    <a:pt x="1128" y="17"/>
                    <a:pt x="1127" y="15"/>
                  </a:cubicBezTo>
                  <a:cubicBezTo>
                    <a:pt x="1125" y="13"/>
                    <a:pt x="1123" y="11"/>
                    <a:pt x="1121" y="10"/>
                  </a:cubicBezTo>
                  <a:cubicBezTo>
                    <a:pt x="1119" y="9"/>
                    <a:pt x="1115" y="9"/>
                    <a:pt x="1109" y="9"/>
                  </a:cubicBezTo>
                  <a:cubicBezTo>
                    <a:pt x="1079" y="9"/>
                    <a:pt x="1079" y="9"/>
                    <a:pt x="1079" y="9"/>
                  </a:cubicBezTo>
                  <a:close/>
                  <a:moveTo>
                    <a:pt x="1267" y="113"/>
                  </a:moveTo>
                  <a:cubicBezTo>
                    <a:pt x="1237" y="113"/>
                    <a:pt x="1237" y="113"/>
                    <a:pt x="1237" y="113"/>
                  </a:cubicBezTo>
                  <a:cubicBezTo>
                    <a:pt x="1200" y="62"/>
                    <a:pt x="1200" y="62"/>
                    <a:pt x="1200" y="62"/>
                  </a:cubicBezTo>
                  <a:cubicBezTo>
                    <a:pt x="1197" y="62"/>
                    <a:pt x="1195" y="62"/>
                    <a:pt x="1193" y="62"/>
                  </a:cubicBezTo>
                  <a:cubicBezTo>
                    <a:pt x="1193" y="62"/>
                    <a:pt x="1192" y="62"/>
                    <a:pt x="1191" y="62"/>
                  </a:cubicBezTo>
                  <a:cubicBezTo>
                    <a:pt x="1190" y="62"/>
                    <a:pt x="1189" y="62"/>
                    <a:pt x="1188" y="62"/>
                  </a:cubicBezTo>
                  <a:cubicBezTo>
                    <a:pt x="1188" y="94"/>
                    <a:pt x="1188" y="94"/>
                    <a:pt x="1188" y="94"/>
                  </a:cubicBezTo>
                  <a:cubicBezTo>
                    <a:pt x="1188" y="101"/>
                    <a:pt x="1189" y="105"/>
                    <a:pt x="1191" y="107"/>
                  </a:cubicBezTo>
                  <a:cubicBezTo>
                    <a:pt x="1193" y="109"/>
                    <a:pt x="1196" y="110"/>
                    <a:pt x="1200" y="110"/>
                  </a:cubicBezTo>
                  <a:cubicBezTo>
                    <a:pt x="1204" y="110"/>
                    <a:pt x="1204" y="110"/>
                    <a:pt x="1204" y="110"/>
                  </a:cubicBezTo>
                  <a:cubicBezTo>
                    <a:pt x="1204" y="113"/>
                    <a:pt x="1204" y="113"/>
                    <a:pt x="1204" y="113"/>
                  </a:cubicBezTo>
                  <a:cubicBezTo>
                    <a:pt x="1157" y="113"/>
                    <a:pt x="1157" y="113"/>
                    <a:pt x="1157" y="113"/>
                  </a:cubicBezTo>
                  <a:cubicBezTo>
                    <a:pt x="1157" y="110"/>
                    <a:pt x="1157" y="110"/>
                    <a:pt x="1157" y="110"/>
                  </a:cubicBezTo>
                  <a:cubicBezTo>
                    <a:pt x="1161" y="110"/>
                    <a:pt x="1161" y="110"/>
                    <a:pt x="1161" y="110"/>
                  </a:cubicBezTo>
                  <a:cubicBezTo>
                    <a:pt x="1166" y="110"/>
                    <a:pt x="1169" y="109"/>
                    <a:pt x="1171" y="106"/>
                  </a:cubicBezTo>
                  <a:cubicBezTo>
                    <a:pt x="1172" y="104"/>
                    <a:pt x="1173" y="100"/>
                    <a:pt x="1173" y="94"/>
                  </a:cubicBezTo>
                  <a:cubicBezTo>
                    <a:pt x="1173" y="22"/>
                    <a:pt x="1173" y="22"/>
                    <a:pt x="1173" y="22"/>
                  </a:cubicBezTo>
                  <a:cubicBezTo>
                    <a:pt x="1173" y="15"/>
                    <a:pt x="1172" y="11"/>
                    <a:pt x="1171" y="9"/>
                  </a:cubicBezTo>
                  <a:cubicBezTo>
                    <a:pt x="1169" y="7"/>
                    <a:pt x="1165" y="6"/>
                    <a:pt x="1161" y="6"/>
                  </a:cubicBezTo>
                  <a:cubicBezTo>
                    <a:pt x="1157" y="6"/>
                    <a:pt x="1157" y="6"/>
                    <a:pt x="1157" y="6"/>
                  </a:cubicBezTo>
                  <a:cubicBezTo>
                    <a:pt x="1157" y="3"/>
                    <a:pt x="1157" y="3"/>
                    <a:pt x="1157" y="3"/>
                  </a:cubicBezTo>
                  <a:cubicBezTo>
                    <a:pt x="1197" y="3"/>
                    <a:pt x="1197" y="3"/>
                    <a:pt x="1197" y="3"/>
                  </a:cubicBezTo>
                  <a:cubicBezTo>
                    <a:pt x="1209" y="3"/>
                    <a:pt x="1218" y="4"/>
                    <a:pt x="1223" y="5"/>
                  </a:cubicBezTo>
                  <a:cubicBezTo>
                    <a:pt x="1229" y="7"/>
                    <a:pt x="1233" y="10"/>
                    <a:pt x="1237" y="15"/>
                  </a:cubicBezTo>
                  <a:cubicBezTo>
                    <a:pt x="1241" y="19"/>
                    <a:pt x="1243" y="25"/>
                    <a:pt x="1243" y="31"/>
                  </a:cubicBezTo>
                  <a:cubicBezTo>
                    <a:pt x="1243" y="38"/>
                    <a:pt x="1241" y="44"/>
                    <a:pt x="1237" y="49"/>
                  </a:cubicBezTo>
                  <a:cubicBezTo>
                    <a:pt x="1232" y="54"/>
                    <a:pt x="1225" y="57"/>
                    <a:pt x="1216" y="59"/>
                  </a:cubicBezTo>
                  <a:cubicBezTo>
                    <a:pt x="1239" y="91"/>
                    <a:pt x="1239" y="91"/>
                    <a:pt x="1239" y="91"/>
                  </a:cubicBezTo>
                  <a:cubicBezTo>
                    <a:pt x="1244" y="98"/>
                    <a:pt x="1248" y="103"/>
                    <a:pt x="1252" y="106"/>
                  </a:cubicBezTo>
                  <a:cubicBezTo>
                    <a:pt x="1256" y="108"/>
                    <a:pt x="1261" y="109"/>
                    <a:pt x="1267" y="110"/>
                  </a:cubicBezTo>
                  <a:cubicBezTo>
                    <a:pt x="1267" y="113"/>
                    <a:pt x="1267" y="113"/>
                    <a:pt x="1267" y="113"/>
                  </a:cubicBezTo>
                  <a:close/>
                  <a:moveTo>
                    <a:pt x="1188" y="56"/>
                  </a:moveTo>
                  <a:cubicBezTo>
                    <a:pt x="1190" y="56"/>
                    <a:pt x="1190" y="56"/>
                    <a:pt x="1191" y="56"/>
                  </a:cubicBezTo>
                  <a:cubicBezTo>
                    <a:pt x="1192" y="56"/>
                    <a:pt x="1193" y="57"/>
                    <a:pt x="1193" y="57"/>
                  </a:cubicBezTo>
                  <a:cubicBezTo>
                    <a:pt x="1204" y="57"/>
                    <a:pt x="1212" y="54"/>
                    <a:pt x="1217" y="50"/>
                  </a:cubicBezTo>
                  <a:cubicBezTo>
                    <a:pt x="1222" y="45"/>
                    <a:pt x="1225" y="39"/>
                    <a:pt x="1225" y="32"/>
                  </a:cubicBezTo>
                  <a:cubicBezTo>
                    <a:pt x="1225" y="25"/>
                    <a:pt x="1223" y="20"/>
                    <a:pt x="1218" y="16"/>
                  </a:cubicBezTo>
                  <a:cubicBezTo>
                    <a:pt x="1214" y="11"/>
                    <a:pt x="1208" y="9"/>
                    <a:pt x="1201" y="9"/>
                  </a:cubicBezTo>
                  <a:cubicBezTo>
                    <a:pt x="1198" y="9"/>
                    <a:pt x="1194" y="10"/>
                    <a:pt x="1188" y="11"/>
                  </a:cubicBezTo>
                  <a:cubicBezTo>
                    <a:pt x="1188" y="56"/>
                    <a:pt x="1188" y="56"/>
                    <a:pt x="1188" y="56"/>
                  </a:cubicBezTo>
                  <a:close/>
                  <a:moveTo>
                    <a:pt x="1350" y="0"/>
                  </a:moveTo>
                  <a:cubicBezTo>
                    <a:pt x="1350" y="38"/>
                    <a:pt x="1350" y="38"/>
                    <a:pt x="1350" y="38"/>
                  </a:cubicBezTo>
                  <a:cubicBezTo>
                    <a:pt x="1347" y="38"/>
                    <a:pt x="1347" y="38"/>
                    <a:pt x="1347" y="38"/>
                  </a:cubicBezTo>
                  <a:cubicBezTo>
                    <a:pt x="1346" y="31"/>
                    <a:pt x="1344" y="25"/>
                    <a:pt x="1342" y="21"/>
                  </a:cubicBezTo>
                  <a:cubicBezTo>
                    <a:pt x="1339" y="17"/>
                    <a:pt x="1336" y="13"/>
                    <a:pt x="1331" y="11"/>
                  </a:cubicBezTo>
                  <a:cubicBezTo>
                    <a:pt x="1326" y="8"/>
                    <a:pt x="1322" y="7"/>
                    <a:pt x="1317" y="7"/>
                  </a:cubicBezTo>
                  <a:cubicBezTo>
                    <a:pt x="1311" y="7"/>
                    <a:pt x="1306" y="9"/>
                    <a:pt x="1303" y="12"/>
                  </a:cubicBezTo>
                  <a:cubicBezTo>
                    <a:pt x="1299" y="15"/>
                    <a:pt x="1297" y="19"/>
                    <a:pt x="1297" y="24"/>
                  </a:cubicBezTo>
                  <a:cubicBezTo>
                    <a:pt x="1297" y="27"/>
                    <a:pt x="1298" y="30"/>
                    <a:pt x="1301" y="33"/>
                  </a:cubicBezTo>
                  <a:cubicBezTo>
                    <a:pt x="1304" y="37"/>
                    <a:pt x="1312" y="42"/>
                    <a:pt x="1324" y="49"/>
                  </a:cubicBezTo>
                  <a:cubicBezTo>
                    <a:pt x="1335" y="55"/>
                    <a:pt x="1342" y="59"/>
                    <a:pt x="1346" y="62"/>
                  </a:cubicBezTo>
                  <a:cubicBezTo>
                    <a:pt x="1349" y="65"/>
                    <a:pt x="1352" y="68"/>
                    <a:pt x="1354" y="72"/>
                  </a:cubicBezTo>
                  <a:cubicBezTo>
                    <a:pt x="1356" y="76"/>
                    <a:pt x="1357" y="81"/>
                    <a:pt x="1357" y="85"/>
                  </a:cubicBezTo>
                  <a:cubicBezTo>
                    <a:pt x="1357" y="93"/>
                    <a:pt x="1354" y="101"/>
                    <a:pt x="1348" y="107"/>
                  </a:cubicBezTo>
                  <a:cubicBezTo>
                    <a:pt x="1341" y="113"/>
                    <a:pt x="1333" y="116"/>
                    <a:pt x="1323" y="116"/>
                  </a:cubicBezTo>
                  <a:cubicBezTo>
                    <a:pt x="1319" y="116"/>
                    <a:pt x="1316" y="115"/>
                    <a:pt x="1314" y="115"/>
                  </a:cubicBezTo>
                  <a:cubicBezTo>
                    <a:pt x="1312" y="115"/>
                    <a:pt x="1308" y="114"/>
                    <a:pt x="1303" y="112"/>
                  </a:cubicBezTo>
                  <a:cubicBezTo>
                    <a:pt x="1298" y="110"/>
                    <a:pt x="1295" y="109"/>
                    <a:pt x="1293" y="109"/>
                  </a:cubicBezTo>
                  <a:cubicBezTo>
                    <a:pt x="1292" y="109"/>
                    <a:pt x="1291" y="110"/>
                    <a:pt x="1290" y="111"/>
                  </a:cubicBezTo>
                  <a:cubicBezTo>
                    <a:pt x="1289" y="111"/>
                    <a:pt x="1289" y="113"/>
                    <a:pt x="1288" y="116"/>
                  </a:cubicBezTo>
                  <a:cubicBezTo>
                    <a:pt x="1285" y="116"/>
                    <a:pt x="1285" y="116"/>
                    <a:pt x="1285" y="116"/>
                  </a:cubicBezTo>
                  <a:cubicBezTo>
                    <a:pt x="1285" y="78"/>
                    <a:pt x="1285" y="78"/>
                    <a:pt x="1285" y="78"/>
                  </a:cubicBezTo>
                  <a:cubicBezTo>
                    <a:pt x="1288" y="78"/>
                    <a:pt x="1288" y="78"/>
                    <a:pt x="1288" y="78"/>
                  </a:cubicBezTo>
                  <a:cubicBezTo>
                    <a:pt x="1290" y="86"/>
                    <a:pt x="1291" y="92"/>
                    <a:pt x="1294" y="96"/>
                  </a:cubicBezTo>
                  <a:cubicBezTo>
                    <a:pt x="1296" y="100"/>
                    <a:pt x="1300" y="103"/>
                    <a:pt x="1305" y="105"/>
                  </a:cubicBezTo>
                  <a:cubicBezTo>
                    <a:pt x="1310" y="108"/>
                    <a:pt x="1315" y="109"/>
                    <a:pt x="1321" y="109"/>
                  </a:cubicBezTo>
                  <a:cubicBezTo>
                    <a:pt x="1328" y="109"/>
                    <a:pt x="1333" y="108"/>
                    <a:pt x="1337" y="104"/>
                  </a:cubicBezTo>
                  <a:cubicBezTo>
                    <a:pt x="1341" y="100"/>
                    <a:pt x="1343" y="96"/>
                    <a:pt x="1343" y="91"/>
                  </a:cubicBezTo>
                  <a:cubicBezTo>
                    <a:pt x="1343" y="89"/>
                    <a:pt x="1342" y="86"/>
                    <a:pt x="1341" y="83"/>
                  </a:cubicBezTo>
                  <a:cubicBezTo>
                    <a:pt x="1339" y="80"/>
                    <a:pt x="1337" y="78"/>
                    <a:pt x="1334" y="75"/>
                  </a:cubicBezTo>
                  <a:cubicBezTo>
                    <a:pt x="1332" y="74"/>
                    <a:pt x="1326" y="70"/>
                    <a:pt x="1316" y="65"/>
                  </a:cubicBezTo>
                  <a:cubicBezTo>
                    <a:pt x="1307" y="60"/>
                    <a:pt x="1300" y="55"/>
                    <a:pt x="1296" y="52"/>
                  </a:cubicBezTo>
                  <a:cubicBezTo>
                    <a:pt x="1292" y="49"/>
                    <a:pt x="1289" y="46"/>
                    <a:pt x="1287" y="42"/>
                  </a:cubicBezTo>
                  <a:cubicBezTo>
                    <a:pt x="1285" y="38"/>
                    <a:pt x="1284" y="34"/>
                    <a:pt x="1284" y="29"/>
                  </a:cubicBezTo>
                  <a:cubicBezTo>
                    <a:pt x="1284" y="21"/>
                    <a:pt x="1287" y="15"/>
                    <a:pt x="1293" y="9"/>
                  </a:cubicBezTo>
                  <a:cubicBezTo>
                    <a:pt x="1299" y="3"/>
                    <a:pt x="1307" y="0"/>
                    <a:pt x="1316" y="0"/>
                  </a:cubicBezTo>
                  <a:cubicBezTo>
                    <a:pt x="1322" y="0"/>
                    <a:pt x="1328" y="2"/>
                    <a:pt x="1335" y="5"/>
                  </a:cubicBezTo>
                  <a:cubicBezTo>
                    <a:pt x="1338" y="6"/>
                    <a:pt x="1340" y="7"/>
                    <a:pt x="1341" y="7"/>
                  </a:cubicBezTo>
                  <a:cubicBezTo>
                    <a:pt x="1343" y="7"/>
                    <a:pt x="1344" y="6"/>
                    <a:pt x="1345" y="5"/>
                  </a:cubicBezTo>
                  <a:cubicBezTo>
                    <a:pt x="1346" y="5"/>
                    <a:pt x="1346" y="3"/>
                    <a:pt x="1347" y="0"/>
                  </a:cubicBezTo>
                  <a:cubicBezTo>
                    <a:pt x="1350" y="0"/>
                    <a:pt x="1350" y="0"/>
                    <a:pt x="1350" y="0"/>
                  </a:cubicBezTo>
                  <a:close/>
                  <a:moveTo>
                    <a:pt x="1426" y="110"/>
                  </a:moveTo>
                  <a:cubicBezTo>
                    <a:pt x="1426" y="113"/>
                    <a:pt x="1426" y="113"/>
                    <a:pt x="1426" y="113"/>
                  </a:cubicBezTo>
                  <a:cubicBezTo>
                    <a:pt x="1379" y="113"/>
                    <a:pt x="1379" y="113"/>
                    <a:pt x="1379" y="113"/>
                  </a:cubicBezTo>
                  <a:cubicBezTo>
                    <a:pt x="1379" y="110"/>
                    <a:pt x="1379" y="110"/>
                    <a:pt x="1379" y="110"/>
                  </a:cubicBezTo>
                  <a:cubicBezTo>
                    <a:pt x="1383" y="110"/>
                    <a:pt x="1383" y="110"/>
                    <a:pt x="1383" y="110"/>
                  </a:cubicBezTo>
                  <a:cubicBezTo>
                    <a:pt x="1387" y="110"/>
                    <a:pt x="1391" y="109"/>
                    <a:pt x="1393" y="106"/>
                  </a:cubicBezTo>
                  <a:cubicBezTo>
                    <a:pt x="1394" y="104"/>
                    <a:pt x="1395" y="100"/>
                    <a:pt x="1395" y="94"/>
                  </a:cubicBezTo>
                  <a:cubicBezTo>
                    <a:pt x="1395" y="22"/>
                    <a:pt x="1395" y="22"/>
                    <a:pt x="1395" y="22"/>
                  </a:cubicBezTo>
                  <a:cubicBezTo>
                    <a:pt x="1395" y="17"/>
                    <a:pt x="1394" y="13"/>
                    <a:pt x="1394" y="11"/>
                  </a:cubicBezTo>
                  <a:cubicBezTo>
                    <a:pt x="1393" y="10"/>
                    <a:pt x="1392" y="9"/>
                    <a:pt x="1390" y="8"/>
                  </a:cubicBezTo>
                  <a:cubicBezTo>
                    <a:pt x="1388" y="7"/>
                    <a:pt x="1385" y="6"/>
                    <a:pt x="1383" y="6"/>
                  </a:cubicBezTo>
                  <a:cubicBezTo>
                    <a:pt x="1379" y="6"/>
                    <a:pt x="1379" y="6"/>
                    <a:pt x="1379" y="6"/>
                  </a:cubicBezTo>
                  <a:cubicBezTo>
                    <a:pt x="1379" y="3"/>
                    <a:pt x="1379" y="3"/>
                    <a:pt x="1379" y="3"/>
                  </a:cubicBezTo>
                  <a:cubicBezTo>
                    <a:pt x="1426" y="3"/>
                    <a:pt x="1426" y="3"/>
                    <a:pt x="1426" y="3"/>
                  </a:cubicBezTo>
                  <a:cubicBezTo>
                    <a:pt x="1426" y="6"/>
                    <a:pt x="1426" y="6"/>
                    <a:pt x="1426" y="6"/>
                  </a:cubicBezTo>
                  <a:cubicBezTo>
                    <a:pt x="1422" y="6"/>
                    <a:pt x="1422" y="6"/>
                    <a:pt x="1422" y="6"/>
                  </a:cubicBezTo>
                  <a:cubicBezTo>
                    <a:pt x="1418" y="6"/>
                    <a:pt x="1414" y="7"/>
                    <a:pt x="1412" y="10"/>
                  </a:cubicBezTo>
                  <a:cubicBezTo>
                    <a:pt x="1411" y="12"/>
                    <a:pt x="1410" y="16"/>
                    <a:pt x="1410" y="22"/>
                  </a:cubicBezTo>
                  <a:cubicBezTo>
                    <a:pt x="1410" y="94"/>
                    <a:pt x="1410" y="94"/>
                    <a:pt x="1410" y="94"/>
                  </a:cubicBezTo>
                  <a:cubicBezTo>
                    <a:pt x="1410" y="99"/>
                    <a:pt x="1411" y="103"/>
                    <a:pt x="1411" y="105"/>
                  </a:cubicBezTo>
                  <a:cubicBezTo>
                    <a:pt x="1412" y="106"/>
                    <a:pt x="1413" y="107"/>
                    <a:pt x="1415" y="108"/>
                  </a:cubicBezTo>
                  <a:cubicBezTo>
                    <a:pt x="1417" y="109"/>
                    <a:pt x="1419" y="110"/>
                    <a:pt x="1422" y="110"/>
                  </a:cubicBezTo>
                  <a:cubicBezTo>
                    <a:pt x="1426" y="110"/>
                    <a:pt x="1426" y="110"/>
                    <a:pt x="1426" y="110"/>
                  </a:cubicBezTo>
                  <a:close/>
                  <a:moveTo>
                    <a:pt x="1535" y="3"/>
                  </a:moveTo>
                  <a:cubicBezTo>
                    <a:pt x="1536" y="29"/>
                    <a:pt x="1536" y="29"/>
                    <a:pt x="1536" y="29"/>
                  </a:cubicBezTo>
                  <a:cubicBezTo>
                    <a:pt x="1533" y="29"/>
                    <a:pt x="1533" y="29"/>
                    <a:pt x="1533" y="29"/>
                  </a:cubicBezTo>
                  <a:cubicBezTo>
                    <a:pt x="1532" y="24"/>
                    <a:pt x="1532" y="21"/>
                    <a:pt x="1530" y="19"/>
                  </a:cubicBezTo>
                  <a:cubicBezTo>
                    <a:pt x="1529" y="16"/>
                    <a:pt x="1527" y="14"/>
                    <a:pt x="1524" y="12"/>
                  </a:cubicBezTo>
                  <a:cubicBezTo>
                    <a:pt x="1521" y="11"/>
                    <a:pt x="1517" y="10"/>
                    <a:pt x="1513" y="10"/>
                  </a:cubicBezTo>
                  <a:cubicBezTo>
                    <a:pt x="1497" y="10"/>
                    <a:pt x="1497" y="10"/>
                    <a:pt x="1497" y="10"/>
                  </a:cubicBezTo>
                  <a:cubicBezTo>
                    <a:pt x="1497" y="94"/>
                    <a:pt x="1497" y="94"/>
                    <a:pt x="1497" y="94"/>
                  </a:cubicBezTo>
                  <a:cubicBezTo>
                    <a:pt x="1497" y="101"/>
                    <a:pt x="1498" y="105"/>
                    <a:pt x="1499" y="107"/>
                  </a:cubicBezTo>
                  <a:cubicBezTo>
                    <a:pt x="1501" y="109"/>
                    <a:pt x="1505" y="110"/>
                    <a:pt x="1509" y="110"/>
                  </a:cubicBezTo>
                  <a:cubicBezTo>
                    <a:pt x="1513" y="110"/>
                    <a:pt x="1513" y="110"/>
                    <a:pt x="1513" y="110"/>
                  </a:cubicBezTo>
                  <a:cubicBezTo>
                    <a:pt x="1513" y="113"/>
                    <a:pt x="1513" y="113"/>
                    <a:pt x="1513" y="113"/>
                  </a:cubicBezTo>
                  <a:cubicBezTo>
                    <a:pt x="1466" y="113"/>
                    <a:pt x="1466" y="113"/>
                    <a:pt x="1466" y="113"/>
                  </a:cubicBezTo>
                  <a:cubicBezTo>
                    <a:pt x="1466" y="110"/>
                    <a:pt x="1466" y="110"/>
                    <a:pt x="1466" y="110"/>
                  </a:cubicBezTo>
                  <a:cubicBezTo>
                    <a:pt x="1470" y="110"/>
                    <a:pt x="1470" y="110"/>
                    <a:pt x="1470" y="110"/>
                  </a:cubicBezTo>
                  <a:cubicBezTo>
                    <a:pt x="1475" y="110"/>
                    <a:pt x="1478" y="109"/>
                    <a:pt x="1480" y="106"/>
                  </a:cubicBezTo>
                  <a:cubicBezTo>
                    <a:pt x="1481" y="104"/>
                    <a:pt x="1482" y="100"/>
                    <a:pt x="1482" y="94"/>
                  </a:cubicBezTo>
                  <a:cubicBezTo>
                    <a:pt x="1482" y="10"/>
                    <a:pt x="1482" y="10"/>
                    <a:pt x="1482" y="10"/>
                  </a:cubicBezTo>
                  <a:cubicBezTo>
                    <a:pt x="1468" y="10"/>
                    <a:pt x="1468" y="10"/>
                    <a:pt x="1468" y="10"/>
                  </a:cubicBezTo>
                  <a:cubicBezTo>
                    <a:pt x="1463" y="10"/>
                    <a:pt x="1460" y="10"/>
                    <a:pt x="1457" y="11"/>
                  </a:cubicBezTo>
                  <a:cubicBezTo>
                    <a:pt x="1455" y="12"/>
                    <a:pt x="1452" y="14"/>
                    <a:pt x="1450" y="17"/>
                  </a:cubicBezTo>
                  <a:cubicBezTo>
                    <a:pt x="1448" y="20"/>
                    <a:pt x="1447" y="24"/>
                    <a:pt x="1447" y="29"/>
                  </a:cubicBezTo>
                  <a:cubicBezTo>
                    <a:pt x="1443" y="29"/>
                    <a:pt x="1443" y="29"/>
                    <a:pt x="1443" y="29"/>
                  </a:cubicBezTo>
                  <a:cubicBezTo>
                    <a:pt x="1445" y="3"/>
                    <a:pt x="1445" y="3"/>
                    <a:pt x="1445" y="3"/>
                  </a:cubicBezTo>
                  <a:cubicBezTo>
                    <a:pt x="1535" y="3"/>
                    <a:pt x="1535" y="3"/>
                    <a:pt x="1535" y="3"/>
                  </a:cubicBezTo>
                  <a:close/>
                  <a:moveTo>
                    <a:pt x="1628" y="3"/>
                  </a:moveTo>
                  <a:cubicBezTo>
                    <a:pt x="1666" y="3"/>
                    <a:pt x="1666" y="3"/>
                    <a:pt x="1666" y="3"/>
                  </a:cubicBezTo>
                  <a:cubicBezTo>
                    <a:pt x="1666" y="6"/>
                    <a:pt x="1666" y="6"/>
                    <a:pt x="1666" y="6"/>
                  </a:cubicBezTo>
                  <a:cubicBezTo>
                    <a:pt x="1664" y="6"/>
                    <a:pt x="1664" y="6"/>
                    <a:pt x="1664" y="6"/>
                  </a:cubicBezTo>
                  <a:cubicBezTo>
                    <a:pt x="1663" y="6"/>
                    <a:pt x="1661" y="6"/>
                    <a:pt x="1658" y="8"/>
                  </a:cubicBezTo>
                  <a:cubicBezTo>
                    <a:pt x="1655" y="9"/>
                    <a:pt x="1653" y="11"/>
                    <a:pt x="1651" y="13"/>
                  </a:cubicBezTo>
                  <a:cubicBezTo>
                    <a:pt x="1648" y="15"/>
                    <a:pt x="1646" y="19"/>
                    <a:pt x="1642" y="24"/>
                  </a:cubicBezTo>
                  <a:cubicBezTo>
                    <a:pt x="1616" y="66"/>
                    <a:pt x="1616" y="66"/>
                    <a:pt x="1616" y="66"/>
                  </a:cubicBezTo>
                  <a:cubicBezTo>
                    <a:pt x="1616" y="94"/>
                    <a:pt x="1616" y="94"/>
                    <a:pt x="1616" y="94"/>
                  </a:cubicBezTo>
                  <a:cubicBezTo>
                    <a:pt x="1616" y="101"/>
                    <a:pt x="1617" y="105"/>
                    <a:pt x="1618" y="107"/>
                  </a:cubicBezTo>
                  <a:cubicBezTo>
                    <a:pt x="1620" y="109"/>
                    <a:pt x="1623" y="110"/>
                    <a:pt x="1628" y="110"/>
                  </a:cubicBezTo>
                  <a:cubicBezTo>
                    <a:pt x="1631" y="110"/>
                    <a:pt x="1631" y="110"/>
                    <a:pt x="1631" y="110"/>
                  </a:cubicBezTo>
                  <a:cubicBezTo>
                    <a:pt x="1631" y="113"/>
                    <a:pt x="1631" y="113"/>
                    <a:pt x="1631" y="113"/>
                  </a:cubicBezTo>
                  <a:cubicBezTo>
                    <a:pt x="1585" y="113"/>
                    <a:pt x="1585" y="113"/>
                    <a:pt x="1585" y="113"/>
                  </a:cubicBezTo>
                  <a:cubicBezTo>
                    <a:pt x="1585" y="110"/>
                    <a:pt x="1585" y="110"/>
                    <a:pt x="1585" y="110"/>
                  </a:cubicBezTo>
                  <a:cubicBezTo>
                    <a:pt x="1588" y="110"/>
                    <a:pt x="1588" y="110"/>
                    <a:pt x="1588" y="110"/>
                  </a:cubicBezTo>
                  <a:cubicBezTo>
                    <a:pt x="1593" y="110"/>
                    <a:pt x="1596" y="109"/>
                    <a:pt x="1598" y="106"/>
                  </a:cubicBezTo>
                  <a:cubicBezTo>
                    <a:pt x="1600" y="104"/>
                    <a:pt x="1600" y="100"/>
                    <a:pt x="1600" y="94"/>
                  </a:cubicBezTo>
                  <a:cubicBezTo>
                    <a:pt x="1600" y="68"/>
                    <a:pt x="1600" y="68"/>
                    <a:pt x="1600" y="68"/>
                  </a:cubicBezTo>
                  <a:cubicBezTo>
                    <a:pt x="1570" y="22"/>
                    <a:pt x="1570" y="22"/>
                    <a:pt x="1570" y="22"/>
                  </a:cubicBezTo>
                  <a:cubicBezTo>
                    <a:pt x="1566" y="16"/>
                    <a:pt x="1564" y="13"/>
                    <a:pt x="1563" y="12"/>
                  </a:cubicBezTo>
                  <a:cubicBezTo>
                    <a:pt x="1561" y="10"/>
                    <a:pt x="1559" y="9"/>
                    <a:pt x="1555" y="7"/>
                  </a:cubicBezTo>
                  <a:cubicBezTo>
                    <a:pt x="1554" y="6"/>
                    <a:pt x="1552" y="6"/>
                    <a:pt x="1550" y="6"/>
                  </a:cubicBezTo>
                  <a:cubicBezTo>
                    <a:pt x="1550" y="3"/>
                    <a:pt x="1550" y="3"/>
                    <a:pt x="1550" y="3"/>
                  </a:cubicBezTo>
                  <a:cubicBezTo>
                    <a:pt x="1597" y="3"/>
                    <a:pt x="1597" y="3"/>
                    <a:pt x="1597" y="3"/>
                  </a:cubicBezTo>
                  <a:cubicBezTo>
                    <a:pt x="1597" y="6"/>
                    <a:pt x="1597" y="6"/>
                    <a:pt x="1597" y="6"/>
                  </a:cubicBezTo>
                  <a:cubicBezTo>
                    <a:pt x="1595" y="6"/>
                    <a:pt x="1595" y="6"/>
                    <a:pt x="1595" y="6"/>
                  </a:cubicBezTo>
                  <a:cubicBezTo>
                    <a:pt x="1592" y="6"/>
                    <a:pt x="1590" y="6"/>
                    <a:pt x="1588" y="8"/>
                  </a:cubicBezTo>
                  <a:cubicBezTo>
                    <a:pt x="1586" y="9"/>
                    <a:pt x="1585" y="11"/>
                    <a:pt x="1585" y="13"/>
                  </a:cubicBezTo>
                  <a:cubicBezTo>
                    <a:pt x="1585" y="15"/>
                    <a:pt x="1586" y="18"/>
                    <a:pt x="1589" y="24"/>
                  </a:cubicBezTo>
                  <a:cubicBezTo>
                    <a:pt x="1612" y="59"/>
                    <a:pt x="1612" y="59"/>
                    <a:pt x="1612" y="59"/>
                  </a:cubicBezTo>
                  <a:cubicBezTo>
                    <a:pt x="1634" y="25"/>
                    <a:pt x="1634" y="25"/>
                    <a:pt x="1634" y="25"/>
                  </a:cubicBezTo>
                  <a:cubicBezTo>
                    <a:pt x="1637" y="20"/>
                    <a:pt x="1639" y="16"/>
                    <a:pt x="1639" y="14"/>
                  </a:cubicBezTo>
                  <a:cubicBezTo>
                    <a:pt x="1639" y="12"/>
                    <a:pt x="1639" y="11"/>
                    <a:pt x="1638" y="10"/>
                  </a:cubicBezTo>
                  <a:cubicBezTo>
                    <a:pt x="1637" y="8"/>
                    <a:pt x="1636" y="8"/>
                    <a:pt x="1634" y="7"/>
                  </a:cubicBezTo>
                  <a:cubicBezTo>
                    <a:pt x="1633" y="6"/>
                    <a:pt x="1631" y="6"/>
                    <a:pt x="1628" y="6"/>
                  </a:cubicBezTo>
                  <a:cubicBezTo>
                    <a:pt x="1628" y="3"/>
                    <a:pt x="1628" y="3"/>
                    <a:pt x="1628" y="3"/>
                  </a:cubicBezTo>
                  <a:close/>
                </a:path>
              </a:pathLst>
            </a:custGeom>
            <a:solidFill>
              <a:srgbClr val="2D2A2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7">
              <a:extLst>
                <a:ext uri="{FF2B5EF4-FFF2-40B4-BE49-F238E27FC236}">
                  <a16:creationId xmlns="" xmlns:a16="http://schemas.microsoft.com/office/drawing/2014/main" id="{7DE61033-07A5-4521-8AD2-418345BB93C2}"/>
                </a:ext>
              </a:extLst>
            </p:cNvPr>
            <p:cNvSpPr>
              <a:spLocks noEditPoints="1"/>
            </p:cNvSpPr>
            <p:nvPr/>
          </p:nvSpPr>
          <p:spPr bwMode="auto">
            <a:xfrm>
              <a:off x="1448" y="1587"/>
              <a:ext cx="1641" cy="1638"/>
            </a:xfrm>
            <a:custGeom>
              <a:avLst/>
              <a:gdLst>
                <a:gd name="T0" fmla="*/ 486 w 1004"/>
                <a:gd name="T1" fmla="*/ 685 h 1000"/>
                <a:gd name="T2" fmla="*/ 543 w 1004"/>
                <a:gd name="T3" fmla="*/ 699 h 1000"/>
                <a:gd name="T4" fmla="*/ 580 w 1004"/>
                <a:gd name="T5" fmla="*/ 714 h 1000"/>
                <a:gd name="T6" fmla="*/ 580 w 1004"/>
                <a:gd name="T7" fmla="*/ 678 h 1000"/>
                <a:gd name="T8" fmla="*/ 695 w 1004"/>
                <a:gd name="T9" fmla="*/ 538 h 1000"/>
                <a:gd name="T10" fmla="*/ 481 w 1004"/>
                <a:gd name="T11" fmla="*/ 481 h 1000"/>
                <a:gd name="T12" fmla="*/ 513 w 1004"/>
                <a:gd name="T13" fmla="*/ 436 h 1000"/>
                <a:gd name="T14" fmla="*/ 601 w 1004"/>
                <a:gd name="T15" fmla="*/ 492 h 1000"/>
                <a:gd name="T16" fmla="*/ 587 w 1004"/>
                <a:gd name="T17" fmla="*/ 526 h 1000"/>
                <a:gd name="T18" fmla="*/ 568 w 1004"/>
                <a:gd name="T19" fmla="*/ 548 h 1000"/>
                <a:gd name="T20" fmla="*/ 539 w 1004"/>
                <a:gd name="T21" fmla="*/ 565 h 1000"/>
                <a:gd name="T22" fmla="*/ 513 w 1004"/>
                <a:gd name="T23" fmla="*/ 518 h 1000"/>
                <a:gd name="T24" fmla="*/ 464 w 1004"/>
                <a:gd name="T25" fmla="*/ 481 h 1000"/>
                <a:gd name="T26" fmla="*/ 425 w 1004"/>
                <a:gd name="T27" fmla="*/ 452 h 1000"/>
                <a:gd name="T28" fmla="*/ 485 w 1004"/>
                <a:gd name="T29" fmla="*/ 373 h 1000"/>
                <a:gd name="T30" fmla="*/ 143 w 1004"/>
                <a:gd name="T31" fmla="*/ 603 h 1000"/>
                <a:gd name="T32" fmla="*/ 144 w 1004"/>
                <a:gd name="T33" fmla="*/ 605 h 1000"/>
                <a:gd name="T34" fmla="*/ 112 w 1004"/>
                <a:gd name="T35" fmla="*/ 689 h 1000"/>
                <a:gd name="T36" fmla="*/ 123 w 1004"/>
                <a:gd name="T37" fmla="*/ 713 h 1000"/>
                <a:gd name="T38" fmla="*/ 220 w 1004"/>
                <a:gd name="T39" fmla="*/ 815 h 1000"/>
                <a:gd name="T40" fmla="*/ 324 w 1004"/>
                <a:gd name="T41" fmla="*/ 830 h 1000"/>
                <a:gd name="T42" fmla="*/ 389 w 1004"/>
                <a:gd name="T43" fmla="*/ 855 h 1000"/>
                <a:gd name="T44" fmla="*/ 351 w 1004"/>
                <a:gd name="T45" fmla="*/ 883 h 1000"/>
                <a:gd name="T46" fmla="*/ 476 w 1004"/>
                <a:gd name="T47" fmla="*/ 876 h 1000"/>
                <a:gd name="T48" fmla="*/ 498 w 1004"/>
                <a:gd name="T49" fmla="*/ 934 h 1000"/>
                <a:gd name="T50" fmla="*/ 594 w 1004"/>
                <a:gd name="T51" fmla="*/ 873 h 1000"/>
                <a:gd name="T52" fmla="*/ 651 w 1004"/>
                <a:gd name="T53" fmla="*/ 873 h 1000"/>
                <a:gd name="T54" fmla="*/ 639 w 1004"/>
                <a:gd name="T55" fmla="*/ 912 h 1000"/>
                <a:gd name="T56" fmla="*/ 725 w 1004"/>
                <a:gd name="T57" fmla="*/ 873 h 1000"/>
                <a:gd name="T58" fmla="*/ 702 w 1004"/>
                <a:gd name="T59" fmla="*/ 851 h 1000"/>
                <a:gd name="T60" fmla="*/ 794 w 1004"/>
                <a:gd name="T61" fmla="*/ 825 h 1000"/>
                <a:gd name="T62" fmla="*/ 761 w 1004"/>
                <a:gd name="T63" fmla="*/ 772 h 1000"/>
                <a:gd name="T64" fmla="*/ 834 w 1004"/>
                <a:gd name="T65" fmla="*/ 775 h 1000"/>
                <a:gd name="T66" fmla="*/ 813 w 1004"/>
                <a:gd name="T67" fmla="*/ 715 h 1000"/>
                <a:gd name="T68" fmla="*/ 897 w 1004"/>
                <a:gd name="T69" fmla="*/ 658 h 1000"/>
                <a:gd name="T70" fmla="*/ 816 w 1004"/>
                <a:gd name="T71" fmla="*/ 309 h 1000"/>
                <a:gd name="T72" fmla="*/ 805 w 1004"/>
                <a:gd name="T73" fmla="*/ 288 h 1000"/>
                <a:gd name="T74" fmla="*/ 875 w 1004"/>
                <a:gd name="T75" fmla="*/ 262 h 1000"/>
                <a:gd name="T76" fmla="*/ 903 w 1004"/>
                <a:gd name="T77" fmla="*/ 282 h 1000"/>
                <a:gd name="T78" fmla="*/ 847 w 1004"/>
                <a:gd name="T79" fmla="*/ 264 h 1000"/>
                <a:gd name="T80" fmla="*/ 837 w 1004"/>
                <a:gd name="T81" fmla="*/ 260 h 1000"/>
                <a:gd name="T82" fmla="*/ 856 w 1004"/>
                <a:gd name="T83" fmla="*/ 302 h 1000"/>
                <a:gd name="T84" fmla="*/ 609 w 1004"/>
                <a:gd name="T85" fmla="*/ 153 h 1000"/>
                <a:gd name="T86" fmla="*/ 665 w 1004"/>
                <a:gd name="T87" fmla="*/ 112 h 1000"/>
                <a:gd name="T88" fmla="*/ 624 w 1004"/>
                <a:gd name="T89" fmla="*/ 116 h 1000"/>
                <a:gd name="T90" fmla="*/ 349 w 1004"/>
                <a:gd name="T91" fmla="*/ 143 h 1000"/>
                <a:gd name="T92" fmla="*/ 375 w 1004"/>
                <a:gd name="T93" fmla="*/ 154 h 1000"/>
                <a:gd name="T94" fmla="*/ 390 w 1004"/>
                <a:gd name="T95" fmla="*/ 159 h 1000"/>
                <a:gd name="T96" fmla="*/ 358 w 1004"/>
                <a:gd name="T97" fmla="*/ 105 h 1000"/>
                <a:gd name="T98" fmla="*/ 334 w 1004"/>
                <a:gd name="T99" fmla="*/ 107 h 1000"/>
                <a:gd name="T100" fmla="*/ 340 w 1004"/>
                <a:gd name="T101" fmla="*/ 139 h 1000"/>
                <a:gd name="T102" fmla="*/ 145 w 1004"/>
                <a:gd name="T103" fmla="*/ 245 h 1000"/>
                <a:gd name="T104" fmla="*/ 185 w 1004"/>
                <a:gd name="T105" fmla="*/ 241 h 1000"/>
                <a:gd name="T106" fmla="*/ 133 w 1004"/>
                <a:gd name="T107" fmla="*/ 235 h 1000"/>
                <a:gd name="T108" fmla="*/ 143 w 1004"/>
                <a:gd name="T109" fmla="*/ 256 h 1000"/>
                <a:gd name="T110" fmla="*/ 130 w 1004"/>
                <a:gd name="T111" fmla="*/ 264 h 1000"/>
                <a:gd name="T112" fmla="*/ 208 w 1004"/>
                <a:gd name="T113" fmla="*/ 287 h 1000"/>
                <a:gd name="T114" fmla="*/ 192 w 1004"/>
                <a:gd name="T115" fmla="*/ 289 h 1000"/>
                <a:gd name="T116" fmla="*/ 194 w 1004"/>
                <a:gd name="T117" fmla="*/ 258 h 1000"/>
                <a:gd name="T118" fmla="*/ 211 w 1004"/>
                <a:gd name="T119" fmla="*/ 291 h 1000"/>
                <a:gd name="T120" fmla="*/ 234 w 1004"/>
                <a:gd name="T121" fmla="*/ 299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04" h="1000">
                  <a:moveTo>
                    <a:pt x="502" y="0"/>
                  </a:moveTo>
                  <a:cubicBezTo>
                    <a:pt x="779" y="0"/>
                    <a:pt x="1004" y="224"/>
                    <a:pt x="1004" y="500"/>
                  </a:cubicBezTo>
                  <a:cubicBezTo>
                    <a:pt x="1004" y="776"/>
                    <a:pt x="779" y="1000"/>
                    <a:pt x="502" y="1000"/>
                  </a:cubicBezTo>
                  <a:cubicBezTo>
                    <a:pt x="225" y="1000"/>
                    <a:pt x="0" y="776"/>
                    <a:pt x="0" y="500"/>
                  </a:cubicBezTo>
                  <a:cubicBezTo>
                    <a:pt x="0" y="224"/>
                    <a:pt x="225" y="0"/>
                    <a:pt x="502" y="0"/>
                  </a:cubicBezTo>
                  <a:close/>
                  <a:moveTo>
                    <a:pt x="412" y="714"/>
                  </a:moveTo>
                  <a:cubicBezTo>
                    <a:pt x="405" y="714"/>
                    <a:pt x="405" y="714"/>
                    <a:pt x="405" y="714"/>
                  </a:cubicBezTo>
                  <a:cubicBezTo>
                    <a:pt x="405" y="662"/>
                    <a:pt x="405" y="662"/>
                    <a:pt x="405" y="662"/>
                  </a:cubicBezTo>
                  <a:cubicBezTo>
                    <a:pt x="392" y="672"/>
                    <a:pt x="392" y="672"/>
                    <a:pt x="392" y="672"/>
                  </a:cubicBezTo>
                  <a:cubicBezTo>
                    <a:pt x="392" y="664"/>
                    <a:pt x="392" y="664"/>
                    <a:pt x="392" y="664"/>
                  </a:cubicBezTo>
                  <a:cubicBezTo>
                    <a:pt x="406" y="654"/>
                    <a:pt x="406" y="654"/>
                    <a:pt x="406" y="654"/>
                  </a:cubicBezTo>
                  <a:cubicBezTo>
                    <a:pt x="412" y="654"/>
                    <a:pt x="412" y="654"/>
                    <a:pt x="412" y="654"/>
                  </a:cubicBezTo>
                  <a:cubicBezTo>
                    <a:pt x="412" y="714"/>
                    <a:pt x="412" y="714"/>
                    <a:pt x="412" y="714"/>
                  </a:cubicBezTo>
                  <a:close/>
                  <a:moveTo>
                    <a:pt x="461" y="695"/>
                  </a:moveTo>
                  <a:cubicBezTo>
                    <a:pt x="457" y="695"/>
                    <a:pt x="454" y="694"/>
                    <a:pt x="451" y="692"/>
                  </a:cubicBezTo>
                  <a:cubicBezTo>
                    <a:pt x="448" y="690"/>
                    <a:pt x="446" y="688"/>
                    <a:pt x="445" y="685"/>
                  </a:cubicBezTo>
                  <a:cubicBezTo>
                    <a:pt x="443" y="682"/>
                    <a:pt x="443" y="678"/>
                    <a:pt x="443" y="673"/>
                  </a:cubicBezTo>
                  <a:cubicBezTo>
                    <a:pt x="443" y="669"/>
                    <a:pt x="444" y="665"/>
                    <a:pt x="446" y="662"/>
                  </a:cubicBezTo>
                  <a:cubicBezTo>
                    <a:pt x="448" y="659"/>
                    <a:pt x="450" y="657"/>
                    <a:pt x="453" y="656"/>
                  </a:cubicBezTo>
                  <a:cubicBezTo>
                    <a:pt x="456" y="654"/>
                    <a:pt x="460" y="654"/>
                    <a:pt x="464" y="654"/>
                  </a:cubicBezTo>
                  <a:cubicBezTo>
                    <a:pt x="470" y="654"/>
                    <a:pt x="475" y="655"/>
                    <a:pt x="478" y="658"/>
                  </a:cubicBezTo>
                  <a:cubicBezTo>
                    <a:pt x="481" y="660"/>
                    <a:pt x="484" y="664"/>
                    <a:pt x="485" y="669"/>
                  </a:cubicBezTo>
                  <a:cubicBezTo>
                    <a:pt x="486" y="673"/>
                    <a:pt x="486" y="679"/>
                    <a:pt x="486" y="685"/>
                  </a:cubicBezTo>
                  <a:cubicBezTo>
                    <a:pt x="486" y="693"/>
                    <a:pt x="485" y="700"/>
                    <a:pt x="481" y="705"/>
                  </a:cubicBezTo>
                  <a:cubicBezTo>
                    <a:pt x="478" y="711"/>
                    <a:pt x="472" y="714"/>
                    <a:pt x="464" y="714"/>
                  </a:cubicBezTo>
                  <a:cubicBezTo>
                    <a:pt x="456" y="714"/>
                    <a:pt x="450" y="712"/>
                    <a:pt x="447" y="709"/>
                  </a:cubicBezTo>
                  <a:cubicBezTo>
                    <a:pt x="445" y="705"/>
                    <a:pt x="444" y="702"/>
                    <a:pt x="444" y="699"/>
                  </a:cubicBezTo>
                  <a:cubicBezTo>
                    <a:pt x="451" y="699"/>
                    <a:pt x="451" y="699"/>
                    <a:pt x="451" y="699"/>
                  </a:cubicBezTo>
                  <a:cubicBezTo>
                    <a:pt x="451" y="699"/>
                    <a:pt x="451" y="700"/>
                    <a:pt x="451" y="701"/>
                  </a:cubicBezTo>
                  <a:cubicBezTo>
                    <a:pt x="451" y="702"/>
                    <a:pt x="452" y="703"/>
                    <a:pt x="453" y="704"/>
                  </a:cubicBezTo>
                  <a:cubicBezTo>
                    <a:pt x="454" y="705"/>
                    <a:pt x="455" y="706"/>
                    <a:pt x="457" y="707"/>
                  </a:cubicBezTo>
                  <a:cubicBezTo>
                    <a:pt x="458" y="708"/>
                    <a:pt x="461" y="709"/>
                    <a:pt x="464" y="709"/>
                  </a:cubicBezTo>
                  <a:cubicBezTo>
                    <a:pt x="469" y="708"/>
                    <a:pt x="473" y="706"/>
                    <a:pt x="476" y="702"/>
                  </a:cubicBezTo>
                  <a:cubicBezTo>
                    <a:pt x="478" y="698"/>
                    <a:pt x="479" y="694"/>
                    <a:pt x="479" y="689"/>
                  </a:cubicBezTo>
                  <a:cubicBezTo>
                    <a:pt x="479" y="688"/>
                    <a:pt x="479" y="687"/>
                    <a:pt x="479" y="687"/>
                  </a:cubicBezTo>
                  <a:cubicBezTo>
                    <a:pt x="478" y="688"/>
                    <a:pt x="477" y="690"/>
                    <a:pt x="474" y="692"/>
                  </a:cubicBezTo>
                  <a:cubicBezTo>
                    <a:pt x="472" y="694"/>
                    <a:pt x="467" y="695"/>
                    <a:pt x="461" y="695"/>
                  </a:cubicBezTo>
                  <a:close/>
                  <a:moveTo>
                    <a:pt x="477" y="674"/>
                  </a:moveTo>
                  <a:cubicBezTo>
                    <a:pt x="477" y="664"/>
                    <a:pt x="473" y="659"/>
                    <a:pt x="464" y="659"/>
                  </a:cubicBezTo>
                  <a:cubicBezTo>
                    <a:pt x="455" y="659"/>
                    <a:pt x="450" y="664"/>
                    <a:pt x="450" y="674"/>
                  </a:cubicBezTo>
                  <a:cubicBezTo>
                    <a:pt x="450" y="679"/>
                    <a:pt x="451" y="683"/>
                    <a:pt x="454" y="685"/>
                  </a:cubicBezTo>
                  <a:cubicBezTo>
                    <a:pt x="456" y="688"/>
                    <a:pt x="459" y="689"/>
                    <a:pt x="464" y="689"/>
                  </a:cubicBezTo>
                  <a:cubicBezTo>
                    <a:pt x="468" y="689"/>
                    <a:pt x="471" y="688"/>
                    <a:pt x="474" y="685"/>
                  </a:cubicBezTo>
                  <a:cubicBezTo>
                    <a:pt x="476" y="683"/>
                    <a:pt x="477" y="679"/>
                    <a:pt x="477" y="674"/>
                  </a:cubicBezTo>
                  <a:close/>
                  <a:moveTo>
                    <a:pt x="545" y="684"/>
                  </a:moveTo>
                  <a:cubicBezTo>
                    <a:pt x="545" y="689"/>
                    <a:pt x="545" y="694"/>
                    <a:pt x="543" y="699"/>
                  </a:cubicBezTo>
                  <a:cubicBezTo>
                    <a:pt x="542" y="703"/>
                    <a:pt x="539" y="707"/>
                    <a:pt x="536" y="710"/>
                  </a:cubicBezTo>
                  <a:cubicBezTo>
                    <a:pt x="532" y="713"/>
                    <a:pt x="528" y="714"/>
                    <a:pt x="522" y="714"/>
                  </a:cubicBezTo>
                  <a:cubicBezTo>
                    <a:pt x="506" y="714"/>
                    <a:pt x="499" y="704"/>
                    <a:pt x="499" y="684"/>
                  </a:cubicBezTo>
                  <a:cubicBezTo>
                    <a:pt x="499" y="678"/>
                    <a:pt x="499" y="673"/>
                    <a:pt x="501" y="669"/>
                  </a:cubicBezTo>
                  <a:cubicBezTo>
                    <a:pt x="502" y="664"/>
                    <a:pt x="505" y="661"/>
                    <a:pt x="508" y="658"/>
                  </a:cubicBezTo>
                  <a:cubicBezTo>
                    <a:pt x="511" y="655"/>
                    <a:pt x="516" y="654"/>
                    <a:pt x="522" y="654"/>
                  </a:cubicBezTo>
                  <a:cubicBezTo>
                    <a:pt x="528" y="654"/>
                    <a:pt x="533" y="655"/>
                    <a:pt x="536" y="658"/>
                  </a:cubicBezTo>
                  <a:cubicBezTo>
                    <a:pt x="539" y="661"/>
                    <a:pt x="542" y="664"/>
                    <a:pt x="543" y="669"/>
                  </a:cubicBezTo>
                  <a:cubicBezTo>
                    <a:pt x="545" y="673"/>
                    <a:pt x="545" y="678"/>
                    <a:pt x="545" y="684"/>
                  </a:cubicBezTo>
                  <a:close/>
                  <a:moveTo>
                    <a:pt x="522" y="660"/>
                  </a:moveTo>
                  <a:cubicBezTo>
                    <a:pt x="516" y="660"/>
                    <a:pt x="512" y="662"/>
                    <a:pt x="510" y="666"/>
                  </a:cubicBezTo>
                  <a:cubicBezTo>
                    <a:pt x="508" y="671"/>
                    <a:pt x="507" y="677"/>
                    <a:pt x="507" y="684"/>
                  </a:cubicBezTo>
                  <a:cubicBezTo>
                    <a:pt x="507" y="691"/>
                    <a:pt x="508" y="696"/>
                    <a:pt x="510" y="701"/>
                  </a:cubicBezTo>
                  <a:cubicBezTo>
                    <a:pt x="512" y="706"/>
                    <a:pt x="516" y="708"/>
                    <a:pt x="522" y="708"/>
                  </a:cubicBezTo>
                  <a:cubicBezTo>
                    <a:pt x="532" y="708"/>
                    <a:pt x="537" y="700"/>
                    <a:pt x="537" y="684"/>
                  </a:cubicBezTo>
                  <a:cubicBezTo>
                    <a:pt x="537" y="677"/>
                    <a:pt x="536" y="671"/>
                    <a:pt x="534" y="666"/>
                  </a:cubicBezTo>
                  <a:cubicBezTo>
                    <a:pt x="532" y="662"/>
                    <a:pt x="528" y="660"/>
                    <a:pt x="522" y="660"/>
                  </a:cubicBezTo>
                  <a:close/>
                  <a:moveTo>
                    <a:pt x="582" y="673"/>
                  </a:moveTo>
                  <a:cubicBezTo>
                    <a:pt x="589" y="673"/>
                    <a:pt x="593" y="675"/>
                    <a:pt x="596" y="679"/>
                  </a:cubicBezTo>
                  <a:cubicBezTo>
                    <a:pt x="600" y="682"/>
                    <a:pt x="601" y="687"/>
                    <a:pt x="601" y="694"/>
                  </a:cubicBezTo>
                  <a:cubicBezTo>
                    <a:pt x="601" y="699"/>
                    <a:pt x="600" y="703"/>
                    <a:pt x="598" y="706"/>
                  </a:cubicBezTo>
                  <a:cubicBezTo>
                    <a:pt x="596" y="709"/>
                    <a:pt x="594" y="711"/>
                    <a:pt x="591" y="712"/>
                  </a:cubicBezTo>
                  <a:cubicBezTo>
                    <a:pt x="587" y="713"/>
                    <a:pt x="584" y="714"/>
                    <a:pt x="580" y="714"/>
                  </a:cubicBezTo>
                  <a:cubicBezTo>
                    <a:pt x="574" y="714"/>
                    <a:pt x="569" y="713"/>
                    <a:pt x="566" y="710"/>
                  </a:cubicBezTo>
                  <a:cubicBezTo>
                    <a:pt x="562" y="707"/>
                    <a:pt x="560" y="703"/>
                    <a:pt x="559" y="699"/>
                  </a:cubicBezTo>
                  <a:cubicBezTo>
                    <a:pt x="558" y="694"/>
                    <a:pt x="557" y="689"/>
                    <a:pt x="557" y="683"/>
                  </a:cubicBezTo>
                  <a:cubicBezTo>
                    <a:pt x="557" y="678"/>
                    <a:pt x="558" y="673"/>
                    <a:pt x="560" y="669"/>
                  </a:cubicBezTo>
                  <a:cubicBezTo>
                    <a:pt x="561" y="664"/>
                    <a:pt x="563" y="661"/>
                    <a:pt x="567" y="658"/>
                  </a:cubicBezTo>
                  <a:cubicBezTo>
                    <a:pt x="570" y="655"/>
                    <a:pt x="574" y="654"/>
                    <a:pt x="580" y="654"/>
                  </a:cubicBezTo>
                  <a:cubicBezTo>
                    <a:pt x="586" y="654"/>
                    <a:pt x="590" y="655"/>
                    <a:pt x="593" y="657"/>
                  </a:cubicBezTo>
                  <a:cubicBezTo>
                    <a:pt x="596" y="659"/>
                    <a:pt x="598" y="661"/>
                    <a:pt x="599" y="663"/>
                  </a:cubicBezTo>
                  <a:cubicBezTo>
                    <a:pt x="600" y="665"/>
                    <a:pt x="600" y="667"/>
                    <a:pt x="600" y="669"/>
                  </a:cubicBezTo>
                  <a:cubicBezTo>
                    <a:pt x="593" y="669"/>
                    <a:pt x="593" y="669"/>
                    <a:pt x="593" y="669"/>
                  </a:cubicBezTo>
                  <a:cubicBezTo>
                    <a:pt x="593" y="668"/>
                    <a:pt x="593" y="668"/>
                    <a:pt x="593" y="667"/>
                  </a:cubicBezTo>
                  <a:cubicBezTo>
                    <a:pt x="593" y="666"/>
                    <a:pt x="592" y="665"/>
                    <a:pt x="591" y="663"/>
                  </a:cubicBezTo>
                  <a:cubicBezTo>
                    <a:pt x="591" y="662"/>
                    <a:pt x="589" y="661"/>
                    <a:pt x="587" y="660"/>
                  </a:cubicBezTo>
                  <a:cubicBezTo>
                    <a:pt x="586" y="659"/>
                    <a:pt x="583" y="659"/>
                    <a:pt x="580" y="659"/>
                  </a:cubicBezTo>
                  <a:cubicBezTo>
                    <a:pt x="574" y="659"/>
                    <a:pt x="570" y="661"/>
                    <a:pt x="568" y="666"/>
                  </a:cubicBezTo>
                  <a:cubicBezTo>
                    <a:pt x="566" y="670"/>
                    <a:pt x="565" y="675"/>
                    <a:pt x="565" y="681"/>
                  </a:cubicBezTo>
                  <a:cubicBezTo>
                    <a:pt x="566" y="680"/>
                    <a:pt x="567" y="678"/>
                    <a:pt x="570" y="676"/>
                  </a:cubicBezTo>
                  <a:cubicBezTo>
                    <a:pt x="572" y="674"/>
                    <a:pt x="577" y="673"/>
                    <a:pt x="582" y="673"/>
                  </a:cubicBezTo>
                  <a:close/>
                  <a:moveTo>
                    <a:pt x="567" y="694"/>
                  </a:moveTo>
                  <a:cubicBezTo>
                    <a:pt x="567" y="704"/>
                    <a:pt x="571" y="709"/>
                    <a:pt x="580" y="709"/>
                  </a:cubicBezTo>
                  <a:cubicBezTo>
                    <a:pt x="589" y="709"/>
                    <a:pt x="594" y="704"/>
                    <a:pt x="594" y="694"/>
                  </a:cubicBezTo>
                  <a:cubicBezTo>
                    <a:pt x="594" y="689"/>
                    <a:pt x="593" y="685"/>
                    <a:pt x="590" y="682"/>
                  </a:cubicBezTo>
                  <a:cubicBezTo>
                    <a:pt x="588" y="680"/>
                    <a:pt x="585" y="678"/>
                    <a:pt x="580" y="678"/>
                  </a:cubicBezTo>
                  <a:cubicBezTo>
                    <a:pt x="571" y="678"/>
                    <a:pt x="567" y="683"/>
                    <a:pt x="567" y="694"/>
                  </a:cubicBezTo>
                  <a:close/>
                  <a:moveTo>
                    <a:pt x="777" y="510"/>
                  </a:moveTo>
                  <a:cubicBezTo>
                    <a:pt x="774" y="544"/>
                    <a:pt x="763" y="576"/>
                    <a:pt x="743" y="601"/>
                  </a:cubicBezTo>
                  <a:cubicBezTo>
                    <a:pt x="738" y="607"/>
                    <a:pt x="728" y="610"/>
                    <a:pt x="724" y="610"/>
                  </a:cubicBezTo>
                  <a:cubicBezTo>
                    <a:pt x="679" y="610"/>
                    <a:pt x="679" y="610"/>
                    <a:pt x="679" y="610"/>
                  </a:cubicBezTo>
                  <a:cubicBezTo>
                    <a:pt x="705" y="535"/>
                    <a:pt x="705" y="535"/>
                    <a:pt x="705" y="535"/>
                  </a:cubicBezTo>
                  <a:cubicBezTo>
                    <a:pt x="715" y="533"/>
                    <a:pt x="725" y="530"/>
                    <a:pt x="734" y="527"/>
                  </a:cubicBezTo>
                  <a:cubicBezTo>
                    <a:pt x="722" y="561"/>
                    <a:pt x="722" y="561"/>
                    <a:pt x="722" y="561"/>
                  </a:cubicBezTo>
                  <a:cubicBezTo>
                    <a:pt x="722" y="563"/>
                    <a:pt x="723" y="564"/>
                    <a:pt x="726" y="564"/>
                  </a:cubicBezTo>
                  <a:cubicBezTo>
                    <a:pt x="728" y="564"/>
                    <a:pt x="728" y="564"/>
                    <a:pt x="728" y="564"/>
                  </a:cubicBezTo>
                  <a:cubicBezTo>
                    <a:pt x="729" y="564"/>
                    <a:pt x="731" y="563"/>
                    <a:pt x="731" y="562"/>
                  </a:cubicBezTo>
                  <a:cubicBezTo>
                    <a:pt x="745" y="523"/>
                    <a:pt x="745" y="523"/>
                    <a:pt x="745" y="523"/>
                  </a:cubicBezTo>
                  <a:cubicBezTo>
                    <a:pt x="756" y="519"/>
                    <a:pt x="767" y="515"/>
                    <a:pt x="777" y="510"/>
                  </a:cubicBezTo>
                  <a:close/>
                  <a:moveTo>
                    <a:pt x="670" y="610"/>
                  </a:moveTo>
                  <a:cubicBezTo>
                    <a:pt x="646" y="610"/>
                    <a:pt x="646" y="610"/>
                    <a:pt x="646" y="610"/>
                  </a:cubicBezTo>
                  <a:cubicBezTo>
                    <a:pt x="643" y="591"/>
                    <a:pt x="643" y="591"/>
                    <a:pt x="643" y="591"/>
                  </a:cubicBezTo>
                  <a:cubicBezTo>
                    <a:pt x="636" y="610"/>
                    <a:pt x="636" y="610"/>
                    <a:pt x="636" y="610"/>
                  </a:cubicBezTo>
                  <a:cubicBezTo>
                    <a:pt x="609" y="610"/>
                    <a:pt x="609" y="610"/>
                    <a:pt x="609" y="610"/>
                  </a:cubicBezTo>
                  <a:cubicBezTo>
                    <a:pt x="618" y="590"/>
                    <a:pt x="625" y="569"/>
                    <a:pt x="631" y="548"/>
                  </a:cubicBezTo>
                  <a:cubicBezTo>
                    <a:pt x="639" y="547"/>
                    <a:pt x="647" y="546"/>
                    <a:pt x="655" y="545"/>
                  </a:cubicBezTo>
                  <a:cubicBezTo>
                    <a:pt x="659" y="566"/>
                    <a:pt x="659" y="566"/>
                    <a:pt x="659" y="566"/>
                  </a:cubicBezTo>
                  <a:cubicBezTo>
                    <a:pt x="668" y="543"/>
                    <a:pt x="668" y="543"/>
                    <a:pt x="668" y="543"/>
                  </a:cubicBezTo>
                  <a:cubicBezTo>
                    <a:pt x="677" y="542"/>
                    <a:pt x="686" y="540"/>
                    <a:pt x="695" y="538"/>
                  </a:cubicBezTo>
                  <a:cubicBezTo>
                    <a:pt x="670" y="610"/>
                    <a:pt x="670" y="610"/>
                    <a:pt x="670" y="610"/>
                  </a:cubicBezTo>
                  <a:close/>
                  <a:moveTo>
                    <a:pt x="583" y="261"/>
                  </a:moveTo>
                  <a:cubicBezTo>
                    <a:pt x="614" y="317"/>
                    <a:pt x="632" y="381"/>
                    <a:pt x="632" y="449"/>
                  </a:cubicBezTo>
                  <a:cubicBezTo>
                    <a:pt x="632" y="507"/>
                    <a:pt x="619" y="561"/>
                    <a:pt x="597" y="610"/>
                  </a:cubicBezTo>
                  <a:cubicBezTo>
                    <a:pt x="295" y="610"/>
                    <a:pt x="295" y="610"/>
                    <a:pt x="295" y="610"/>
                  </a:cubicBezTo>
                  <a:cubicBezTo>
                    <a:pt x="277" y="610"/>
                    <a:pt x="237" y="574"/>
                    <a:pt x="236" y="549"/>
                  </a:cubicBezTo>
                  <a:cubicBezTo>
                    <a:pt x="256" y="549"/>
                    <a:pt x="256" y="549"/>
                    <a:pt x="256" y="549"/>
                  </a:cubicBezTo>
                  <a:cubicBezTo>
                    <a:pt x="256" y="549"/>
                    <a:pt x="256" y="549"/>
                    <a:pt x="256" y="549"/>
                  </a:cubicBezTo>
                  <a:cubicBezTo>
                    <a:pt x="268" y="557"/>
                    <a:pt x="282" y="561"/>
                    <a:pt x="297" y="561"/>
                  </a:cubicBezTo>
                  <a:cubicBezTo>
                    <a:pt x="321" y="561"/>
                    <a:pt x="342" y="550"/>
                    <a:pt x="355" y="533"/>
                  </a:cubicBezTo>
                  <a:cubicBezTo>
                    <a:pt x="359" y="529"/>
                    <a:pt x="359" y="529"/>
                    <a:pt x="359" y="529"/>
                  </a:cubicBezTo>
                  <a:cubicBezTo>
                    <a:pt x="377" y="509"/>
                    <a:pt x="378" y="478"/>
                    <a:pt x="378" y="449"/>
                  </a:cubicBezTo>
                  <a:cubicBezTo>
                    <a:pt x="378" y="418"/>
                    <a:pt x="371" y="390"/>
                    <a:pt x="357" y="364"/>
                  </a:cubicBezTo>
                  <a:cubicBezTo>
                    <a:pt x="583" y="261"/>
                    <a:pt x="583" y="261"/>
                    <a:pt x="583" y="261"/>
                  </a:cubicBezTo>
                  <a:close/>
                  <a:moveTo>
                    <a:pt x="500" y="481"/>
                  </a:moveTo>
                  <a:cubicBezTo>
                    <a:pt x="525" y="481"/>
                    <a:pt x="525" y="481"/>
                    <a:pt x="525" y="481"/>
                  </a:cubicBezTo>
                  <a:cubicBezTo>
                    <a:pt x="525" y="481"/>
                    <a:pt x="525" y="481"/>
                    <a:pt x="525" y="481"/>
                  </a:cubicBezTo>
                  <a:cubicBezTo>
                    <a:pt x="525" y="491"/>
                    <a:pt x="525" y="491"/>
                    <a:pt x="525" y="491"/>
                  </a:cubicBezTo>
                  <a:cubicBezTo>
                    <a:pt x="500" y="491"/>
                    <a:pt x="500" y="491"/>
                    <a:pt x="500" y="491"/>
                  </a:cubicBezTo>
                  <a:cubicBezTo>
                    <a:pt x="500" y="491"/>
                    <a:pt x="500" y="491"/>
                    <a:pt x="500" y="491"/>
                  </a:cubicBezTo>
                  <a:cubicBezTo>
                    <a:pt x="481" y="491"/>
                    <a:pt x="481" y="491"/>
                    <a:pt x="481" y="491"/>
                  </a:cubicBezTo>
                  <a:cubicBezTo>
                    <a:pt x="481" y="491"/>
                    <a:pt x="481" y="491"/>
                    <a:pt x="481" y="491"/>
                  </a:cubicBezTo>
                  <a:cubicBezTo>
                    <a:pt x="481" y="481"/>
                    <a:pt x="481" y="481"/>
                    <a:pt x="481" y="481"/>
                  </a:cubicBezTo>
                  <a:cubicBezTo>
                    <a:pt x="500" y="481"/>
                    <a:pt x="500" y="481"/>
                    <a:pt x="500" y="481"/>
                  </a:cubicBezTo>
                  <a:close/>
                  <a:moveTo>
                    <a:pt x="503" y="371"/>
                  </a:moveTo>
                  <a:cubicBezTo>
                    <a:pt x="506" y="371"/>
                    <a:pt x="510" y="371"/>
                    <a:pt x="513" y="372"/>
                  </a:cubicBezTo>
                  <a:cubicBezTo>
                    <a:pt x="513" y="372"/>
                    <a:pt x="513" y="372"/>
                    <a:pt x="513" y="372"/>
                  </a:cubicBezTo>
                  <a:cubicBezTo>
                    <a:pt x="513" y="392"/>
                    <a:pt x="513" y="392"/>
                    <a:pt x="513" y="392"/>
                  </a:cubicBezTo>
                  <a:cubicBezTo>
                    <a:pt x="513" y="392"/>
                    <a:pt x="513" y="392"/>
                    <a:pt x="513" y="392"/>
                  </a:cubicBezTo>
                  <a:cubicBezTo>
                    <a:pt x="513" y="396"/>
                    <a:pt x="513" y="396"/>
                    <a:pt x="513" y="396"/>
                  </a:cubicBezTo>
                  <a:cubicBezTo>
                    <a:pt x="513" y="403"/>
                    <a:pt x="513" y="403"/>
                    <a:pt x="513" y="403"/>
                  </a:cubicBezTo>
                  <a:cubicBezTo>
                    <a:pt x="513" y="407"/>
                    <a:pt x="513" y="407"/>
                    <a:pt x="513" y="407"/>
                  </a:cubicBezTo>
                  <a:cubicBezTo>
                    <a:pt x="551" y="407"/>
                    <a:pt x="551" y="407"/>
                    <a:pt x="551" y="407"/>
                  </a:cubicBezTo>
                  <a:cubicBezTo>
                    <a:pt x="543" y="401"/>
                    <a:pt x="534" y="397"/>
                    <a:pt x="525" y="395"/>
                  </a:cubicBezTo>
                  <a:cubicBezTo>
                    <a:pt x="525" y="394"/>
                    <a:pt x="525" y="394"/>
                    <a:pt x="525" y="394"/>
                  </a:cubicBezTo>
                  <a:cubicBezTo>
                    <a:pt x="524" y="394"/>
                    <a:pt x="523" y="394"/>
                    <a:pt x="521" y="393"/>
                  </a:cubicBezTo>
                  <a:cubicBezTo>
                    <a:pt x="521" y="373"/>
                    <a:pt x="521" y="373"/>
                    <a:pt x="521" y="373"/>
                  </a:cubicBezTo>
                  <a:cubicBezTo>
                    <a:pt x="523" y="373"/>
                    <a:pt x="524" y="373"/>
                    <a:pt x="525" y="374"/>
                  </a:cubicBezTo>
                  <a:cubicBezTo>
                    <a:pt x="525" y="374"/>
                    <a:pt x="525" y="374"/>
                    <a:pt x="525" y="374"/>
                  </a:cubicBezTo>
                  <a:cubicBezTo>
                    <a:pt x="554" y="380"/>
                    <a:pt x="578" y="399"/>
                    <a:pt x="591" y="424"/>
                  </a:cubicBezTo>
                  <a:cubicBezTo>
                    <a:pt x="591" y="424"/>
                    <a:pt x="591" y="424"/>
                    <a:pt x="591" y="424"/>
                  </a:cubicBezTo>
                  <a:cubicBezTo>
                    <a:pt x="568" y="424"/>
                    <a:pt x="568" y="424"/>
                    <a:pt x="568" y="424"/>
                  </a:cubicBezTo>
                  <a:cubicBezTo>
                    <a:pt x="567" y="424"/>
                    <a:pt x="567" y="424"/>
                    <a:pt x="567" y="424"/>
                  </a:cubicBezTo>
                  <a:cubicBezTo>
                    <a:pt x="524" y="424"/>
                    <a:pt x="524" y="424"/>
                    <a:pt x="524" y="424"/>
                  </a:cubicBezTo>
                  <a:cubicBezTo>
                    <a:pt x="513" y="424"/>
                    <a:pt x="513" y="424"/>
                    <a:pt x="513" y="424"/>
                  </a:cubicBezTo>
                  <a:cubicBezTo>
                    <a:pt x="513" y="436"/>
                    <a:pt x="513" y="436"/>
                    <a:pt x="513" y="436"/>
                  </a:cubicBezTo>
                  <a:cubicBezTo>
                    <a:pt x="513" y="464"/>
                    <a:pt x="513" y="464"/>
                    <a:pt x="513" y="464"/>
                  </a:cubicBezTo>
                  <a:cubicBezTo>
                    <a:pt x="525" y="464"/>
                    <a:pt x="525" y="464"/>
                    <a:pt x="525" y="464"/>
                  </a:cubicBezTo>
                  <a:cubicBezTo>
                    <a:pt x="525" y="452"/>
                    <a:pt x="525" y="452"/>
                    <a:pt x="525" y="452"/>
                  </a:cubicBezTo>
                  <a:cubicBezTo>
                    <a:pt x="525" y="436"/>
                    <a:pt x="525" y="436"/>
                    <a:pt x="525" y="436"/>
                  </a:cubicBezTo>
                  <a:cubicBezTo>
                    <a:pt x="542" y="436"/>
                    <a:pt x="542" y="436"/>
                    <a:pt x="542" y="436"/>
                  </a:cubicBezTo>
                  <a:cubicBezTo>
                    <a:pt x="575" y="436"/>
                    <a:pt x="575" y="436"/>
                    <a:pt x="575" y="436"/>
                  </a:cubicBezTo>
                  <a:cubicBezTo>
                    <a:pt x="575" y="436"/>
                    <a:pt x="575" y="436"/>
                    <a:pt x="575" y="436"/>
                  </a:cubicBezTo>
                  <a:cubicBezTo>
                    <a:pt x="597" y="436"/>
                    <a:pt x="597" y="436"/>
                    <a:pt x="597" y="436"/>
                  </a:cubicBezTo>
                  <a:cubicBezTo>
                    <a:pt x="597" y="436"/>
                    <a:pt x="597" y="436"/>
                    <a:pt x="597" y="436"/>
                  </a:cubicBezTo>
                  <a:cubicBezTo>
                    <a:pt x="599" y="441"/>
                    <a:pt x="600" y="447"/>
                    <a:pt x="601" y="452"/>
                  </a:cubicBezTo>
                  <a:cubicBezTo>
                    <a:pt x="601" y="452"/>
                    <a:pt x="601" y="452"/>
                    <a:pt x="601" y="452"/>
                  </a:cubicBezTo>
                  <a:cubicBezTo>
                    <a:pt x="581" y="452"/>
                    <a:pt x="581" y="452"/>
                    <a:pt x="581" y="452"/>
                  </a:cubicBezTo>
                  <a:cubicBezTo>
                    <a:pt x="581" y="452"/>
                    <a:pt x="581" y="452"/>
                    <a:pt x="581" y="452"/>
                  </a:cubicBezTo>
                  <a:cubicBezTo>
                    <a:pt x="542" y="452"/>
                    <a:pt x="542" y="452"/>
                    <a:pt x="542" y="452"/>
                  </a:cubicBezTo>
                  <a:cubicBezTo>
                    <a:pt x="542" y="464"/>
                    <a:pt x="542" y="464"/>
                    <a:pt x="542" y="464"/>
                  </a:cubicBezTo>
                  <a:cubicBezTo>
                    <a:pt x="583" y="464"/>
                    <a:pt x="583" y="464"/>
                    <a:pt x="583" y="464"/>
                  </a:cubicBezTo>
                  <a:cubicBezTo>
                    <a:pt x="583" y="464"/>
                    <a:pt x="583" y="464"/>
                    <a:pt x="583" y="464"/>
                  </a:cubicBezTo>
                  <a:cubicBezTo>
                    <a:pt x="603" y="464"/>
                    <a:pt x="603" y="464"/>
                    <a:pt x="603" y="464"/>
                  </a:cubicBezTo>
                  <a:cubicBezTo>
                    <a:pt x="603" y="464"/>
                    <a:pt x="603" y="464"/>
                    <a:pt x="603" y="464"/>
                  </a:cubicBezTo>
                  <a:cubicBezTo>
                    <a:pt x="603" y="466"/>
                    <a:pt x="603" y="469"/>
                    <a:pt x="603" y="471"/>
                  </a:cubicBezTo>
                  <a:cubicBezTo>
                    <a:pt x="603" y="475"/>
                    <a:pt x="603" y="478"/>
                    <a:pt x="603" y="482"/>
                  </a:cubicBezTo>
                  <a:cubicBezTo>
                    <a:pt x="603" y="482"/>
                    <a:pt x="603" y="482"/>
                    <a:pt x="603" y="482"/>
                  </a:cubicBezTo>
                  <a:cubicBezTo>
                    <a:pt x="602" y="485"/>
                    <a:pt x="602" y="488"/>
                    <a:pt x="601" y="492"/>
                  </a:cubicBezTo>
                  <a:cubicBezTo>
                    <a:pt x="601" y="492"/>
                    <a:pt x="601" y="492"/>
                    <a:pt x="601" y="492"/>
                  </a:cubicBezTo>
                  <a:cubicBezTo>
                    <a:pt x="601" y="492"/>
                    <a:pt x="601" y="493"/>
                    <a:pt x="601" y="494"/>
                  </a:cubicBezTo>
                  <a:cubicBezTo>
                    <a:pt x="601" y="494"/>
                    <a:pt x="601" y="494"/>
                    <a:pt x="601" y="494"/>
                  </a:cubicBezTo>
                  <a:cubicBezTo>
                    <a:pt x="600" y="495"/>
                    <a:pt x="600" y="496"/>
                    <a:pt x="600" y="496"/>
                  </a:cubicBezTo>
                  <a:cubicBezTo>
                    <a:pt x="600" y="497"/>
                    <a:pt x="600" y="497"/>
                    <a:pt x="600" y="497"/>
                  </a:cubicBezTo>
                  <a:cubicBezTo>
                    <a:pt x="599" y="500"/>
                    <a:pt x="598" y="503"/>
                    <a:pt x="597" y="506"/>
                  </a:cubicBezTo>
                  <a:cubicBezTo>
                    <a:pt x="597" y="506"/>
                    <a:pt x="597" y="506"/>
                    <a:pt x="597" y="506"/>
                  </a:cubicBezTo>
                  <a:cubicBezTo>
                    <a:pt x="597" y="507"/>
                    <a:pt x="597" y="507"/>
                    <a:pt x="596" y="508"/>
                  </a:cubicBezTo>
                  <a:cubicBezTo>
                    <a:pt x="596" y="508"/>
                    <a:pt x="596" y="508"/>
                    <a:pt x="596" y="508"/>
                  </a:cubicBezTo>
                  <a:cubicBezTo>
                    <a:pt x="596" y="509"/>
                    <a:pt x="596" y="510"/>
                    <a:pt x="595" y="510"/>
                  </a:cubicBezTo>
                  <a:cubicBezTo>
                    <a:pt x="595" y="511"/>
                    <a:pt x="595" y="511"/>
                    <a:pt x="595" y="511"/>
                  </a:cubicBezTo>
                  <a:cubicBezTo>
                    <a:pt x="595" y="511"/>
                    <a:pt x="595" y="512"/>
                    <a:pt x="594" y="512"/>
                  </a:cubicBezTo>
                  <a:cubicBezTo>
                    <a:pt x="594" y="513"/>
                    <a:pt x="594" y="513"/>
                    <a:pt x="594" y="513"/>
                  </a:cubicBezTo>
                  <a:cubicBezTo>
                    <a:pt x="594" y="513"/>
                    <a:pt x="594" y="514"/>
                    <a:pt x="593" y="515"/>
                  </a:cubicBezTo>
                  <a:cubicBezTo>
                    <a:pt x="593" y="515"/>
                    <a:pt x="593" y="515"/>
                    <a:pt x="593" y="515"/>
                  </a:cubicBezTo>
                  <a:cubicBezTo>
                    <a:pt x="593" y="516"/>
                    <a:pt x="592" y="518"/>
                    <a:pt x="591" y="519"/>
                  </a:cubicBezTo>
                  <a:cubicBezTo>
                    <a:pt x="591" y="520"/>
                    <a:pt x="591" y="520"/>
                    <a:pt x="591" y="520"/>
                  </a:cubicBezTo>
                  <a:cubicBezTo>
                    <a:pt x="591" y="520"/>
                    <a:pt x="590" y="521"/>
                    <a:pt x="590" y="521"/>
                  </a:cubicBezTo>
                  <a:cubicBezTo>
                    <a:pt x="590" y="522"/>
                    <a:pt x="590" y="522"/>
                    <a:pt x="590" y="522"/>
                  </a:cubicBezTo>
                  <a:cubicBezTo>
                    <a:pt x="589" y="522"/>
                    <a:pt x="589" y="523"/>
                    <a:pt x="589" y="523"/>
                  </a:cubicBezTo>
                  <a:cubicBezTo>
                    <a:pt x="588" y="524"/>
                    <a:pt x="588" y="524"/>
                    <a:pt x="588" y="524"/>
                  </a:cubicBezTo>
                  <a:cubicBezTo>
                    <a:pt x="588" y="524"/>
                    <a:pt x="588" y="525"/>
                    <a:pt x="588" y="525"/>
                  </a:cubicBezTo>
                  <a:cubicBezTo>
                    <a:pt x="587" y="526"/>
                    <a:pt x="587" y="526"/>
                    <a:pt x="587" y="526"/>
                  </a:cubicBezTo>
                  <a:cubicBezTo>
                    <a:pt x="587" y="526"/>
                    <a:pt x="587" y="526"/>
                    <a:pt x="586" y="527"/>
                  </a:cubicBezTo>
                  <a:cubicBezTo>
                    <a:pt x="586" y="527"/>
                    <a:pt x="586" y="527"/>
                    <a:pt x="586" y="528"/>
                  </a:cubicBezTo>
                  <a:cubicBezTo>
                    <a:pt x="586" y="528"/>
                    <a:pt x="585" y="529"/>
                    <a:pt x="585" y="529"/>
                  </a:cubicBezTo>
                  <a:cubicBezTo>
                    <a:pt x="585" y="530"/>
                    <a:pt x="585" y="530"/>
                    <a:pt x="585" y="530"/>
                  </a:cubicBezTo>
                  <a:cubicBezTo>
                    <a:pt x="584" y="530"/>
                    <a:pt x="584" y="531"/>
                    <a:pt x="583" y="531"/>
                  </a:cubicBezTo>
                  <a:cubicBezTo>
                    <a:pt x="583" y="531"/>
                    <a:pt x="583" y="532"/>
                    <a:pt x="583" y="532"/>
                  </a:cubicBezTo>
                  <a:cubicBezTo>
                    <a:pt x="583" y="532"/>
                    <a:pt x="582" y="533"/>
                    <a:pt x="582" y="533"/>
                  </a:cubicBezTo>
                  <a:cubicBezTo>
                    <a:pt x="581" y="534"/>
                    <a:pt x="581" y="534"/>
                    <a:pt x="581" y="534"/>
                  </a:cubicBezTo>
                  <a:cubicBezTo>
                    <a:pt x="581" y="534"/>
                    <a:pt x="581" y="534"/>
                    <a:pt x="581" y="535"/>
                  </a:cubicBezTo>
                  <a:cubicBezTo>
                    <a:pt x="580" y="536"/>
                    <a:pt x="580" y="536"/>
                    <a:pt x="580" y="536"/>
                  </a:cubicBezTo>
                  <a:cubicBezTo>
                    <a:pt x="580" y="536"/>
                    <a:pt x="579" y="536"/>
                    <a:pt x="579" y="537"/>
                  </a:cubicBezTo>
                  <a:cubicBezTo>
                    <a:pt x="579" y="537"/>
                    <a:pt x="579" y="537"/>
                    <a:pt x="578" y="537"/>
                  </a:cubicBezTo>
                  <a:cubicBezTo>
                    <a:pt x="578" y="538"/>
                    <a:pt x="578" y="538"/>
                    <a:pt x="578" y="538"/>
                  </a:cubicBezTo>
                  <a:cubicBezTo>
                    <a:pt x="577" y="538"/>
                    <a:pt x="577" y="539"/>
                    <a:pt x="577" y="539"/>
                  </a:cubicBezTo>
                  <a:cubicBezTo>
                    <a:pt x="577" y="539"/>
                    <a:pt x="577" y="539"/>
                    <a:pt x="577" y="539"/>
                  </a:cubicBezTo>
                  <a:cubicBezTo>
                    <a:pt x="575" y="541"/>
                    <a:pt x="574" y="542"/>
                    <a:pt x="573" y="543"/>
                  </a:cubicBezTo>
                  <a:cubicBezTo>
                    <a:pt x="572" y="544"/>
                    <a:pt x="572" y="544"/>
                    <a:pt x="572" y="544"/>
                  </a:cubicBezTo>
                  <a:cubicBezTo>
                    <a:pt x="572" y="544"/>
                    <a:pt x="572" y="544"/>
                    <a:pt x="571" y="545"/>
                  </a:cubicBezTo>
                  <a:cubicBezTo>
                    <a:pt x="571" y="545"/>
                    <a:pt x="571" y="545"/>
                    <a:pt x="571" y="545"/>
                  </a:cubicBezTo>
                  <a:cubicBezTo>
                    <a:pt x="571" y="545"/>
                    <a:pt x="570" y="546"/>
                    <a:pt x="570" y="546"/>
                  </a:cubicBezTo>
                  <a:cubicBezTo>
                    <a:pt x="569" y="547"/>
                    <a:pt x="569" y="547"/>
                    <a:pt x="569" y="547"/>
                  </a:cubicBezTo>
                  <a:cubicBezTo>
                    <a:pt x="569" y="547"/>
                    <a:pt x="568" y="547"/>
                    <a:pt x="568" y="548"/>
                  </a:cubicBezTo>
                  <a:cubicBezTo>
                    <a:pt x="568" y="548"/>
                    <a:pt x="568" y="548"/>
                    <a:pt x="568" y="548"/>
                  </a:cubicBezTo>
                  <a:cubicBezTo>
                    <a:pt x="567" y="548"/>
                    <a:pt x="567" y="549"/>
                    <a:pt x="566" y="549"/>
                  </a:cubicBezTo>
                  <a:cubicBezTo>
                    <a:pt x="566" y="549"/>
                    <a:pt x="566" y="549"/>
                    <a:pt x="566" y="549"/>
                  </a:cubicBezTo>
                  <a:cubicBezTo>
                    <a:pt x="565" y="550"/>
                    <a:pt x="563" y="552"/>
                    <a:pt x="562" y="553"/>
                  </a:cubicBezTo>
                  <a:cubicBezTo>
                    <a:pt x="561" y="553"/>
                    <a:pt x="561" y="553"/>
                    <a:pt x="561" y="553"/>
                  </a:cubicBezTo>
                  <a:cubicBezTo>
                    <a:pt x="561" y="553"/>
                    <a:pt x="561" y="553"/>
                    <a:pt x="560" y="554"/>
                  </a:cubicBezTo>
                  <a:cubicBezTo>
                    <a:pt x="560" y="554"/>
                    <a:pt x="560" y="554"/>
                    <a:pt x="560" y="554"/>
                  </a:cubicBezTo>
                  <a:cubicBezTo>
                    <a:pt x="559" y="554"/>
                    <a:pt x="559" y="555"/>
                    <a:pt x="558" y="555"/>
                  </a:cubicBezTo>
                  <a:cubicBezTo>
                    <a:pt x="558" y="555"/>
                    <a:pt x="558" y="555"/>
                    <a:pt x="558" y="555"/>
                  </a:cubicBezTo>
                  <a:cubicBezTo>
                    <a:pt x="557" y="556"/>
                    <a:pt x="557" y="556"/>
                    <a:pt x="557" y="556"/>
                  </a:cubicBezTo>
                  <a:cubicBezTo>
                    <a:pt x="556" y="557"/>
                    <a:pt x="556" y="557"/>
                    <a:pt x="556" y="557"/>
                  </a:cubicBezTo>
                  <a:cubicBezTo>
                    <a:pt x="555" y="557"/>
                    <a:pt x="555" y="557"/>
                    <a:pt x="555" y="557"/>
                  </a:cubicBezTo>
                  <a:cubicBezTo>
                    <a:pt x="554" y="558"/>
                    <a:pt x="554" y="558"/>
                    <a:pt x="554" y="558"/>
                  </a:cubicBezTo>
                  <a:cubicBezTo>
                    <a:pt x="552" y="559"/>
                    <a:pt x="551" y="559"/>
                    <a:pt x="549" y="560"/>
                  </a:cubicBezTo>
                  <a:cubicBezTo>
                    <a:pt x="549" y="561"/>
                    <a:pt x="549" y="561"/>
                    <a:pt x="549" y="561"/>
                  </a:cubicBezTo>
                  <a:cubicBezTo>
                    <a:pt x="548" y="561"/>
                    <a:pt x="548" y="561"/>
                    <a:pt x="547" y="561"/>
                  </a:cubicBezTo>
                  <a:cubicBezTo>
                    <a:pt x="547" y="561"/>
                    <a:pt x="547" y="561"/>
                    <a:pt x="547" y="561"/>
                  </a:cubicBezTo>
                  <a:cubicBezTo>
                    <a:pt x="547" y="562"/>
                    <a:pt x="546" y="562"/>
                    <a:pt x="546" y="562"/>
                  </a:cubicBezTo>
                  <a:cubicBezTo>
                    <a:pt x="545" y="562"/>
                    <a:pt x="545" y="562"/>
                    <a:pt x="545" y="562"/>
                  </a:cubicBezTo>
                  <a:cubicBezTo>
                    <a:pt x="544" y="563"/>
                    <a:pt x="544" y="563"/>
                    <a:pt x="544" y="563"/>
                  </a:cubicBezTo>
                  <a:cubicBezTo>
                    <a:pt x="543" y="563"/>
                    <a:pt x="543" y="563"/>
                    <a:pt x="543" y="563"/>
                  </a:cubicBezTo>
                  <a:cubicBezTo>
                    <a:pt x="543" y="564"/>
                    <a:pt x="542" y="564"/>
                    <a:pt x="542" y="564"/>
                  </a:cubicBezTo>
                  <a:cubicBezTo>
                    <a:pt x="541" y="564"/>
                    <a:pt x="541" y="564"/>
                    <a:pt x="541" y="564"/>
                  </a:cubicBezTo>
                  <a:cubicBezTo>
                    <a:pt x="540" y="564"/>
                    <a:pt x="540" y="565"/>
                    <a:pt x="539" y="565"/>
                  </a:cubicBezTo>
                  <a:cubicBezTo>
                    <a:pt x="539" y="565"/>
                    <a:pt x="539" y="565"/>
                    <a:pt x="539" y="565"/>
                  </a:cubicBezTo>
                  <a:cubicBezTo>
                    <a:pt x="538" y="566"/>
                    <a:pt x="536" y="566"/>
                    <a:pt x="534" y="567"/>
                  </a:cubicBezTo>
                  <a:cubicBezTo>
                    <a:pt x="534" y="567"/>
                    <a:pt x="534" y="567"/>
                    <a:pt x="533" y="567"/>
                  </a:cubicBezTo>
                  <a:cubicBezTo>
                    <a:pt x="533" y="567"/>
                    <a:pt x="532" y="567"/>
                    <a:pt x="532" y="567"/>
                  </a:cubicBezTo>
                  <a:cubicBezTo>
                    <a:pt x="531" y="568"/>
                    <a:pt x="531" y="568"/>
                    <a:pt x="531" y="568"/>
                  </a:cubicBezTo>
                  <a:cubicBezTo>
                    <a:pt x="531" y="568"/>
                    <a:pt x="530" y="568"/>
                    <a:pt x="530" y="568"/>
                  </a:cubicBezTo>
                  <a:cubicBezTo>
                    <a:pt x="529" y="568"/>
                    <a:pt x="529" y="568"/>
                    <a:pt x="529" y="568"/>
                  </a:cubicBezTo>
                  <a:cubicBezTo>
                    <a:pt x="528" y="568"/>
                    <a:pt x="528" y="568"/>
                    <a:pt x="528" y="569"/>
                  </a:cubicBezTo>
                  <a:cubicBezTo>
                    <a:pt x="527" y="569"/>
                    <a:pt x="527" y="569"/>
                    <a:pt x="526" y="569"/>
                  </a:cubicBezTo>
                  <a:cubicBezTo>
                    <a:pt x="526" y="569"/>
                    <a:pt x="526" y="569"/>
                    <a:pt x="525" y="569"/>
                  </a:cubicBezTo>
                  <a:cubicBezTo>
                    <a:pt x="525" y="569"/>
                    <a:pt x="525" y="569"/>
                    <a:pt x="525" y="569"/>
                  </a:cubicBezTo>
                  <a:cubicBezTo>
                    <a:pt x="525" y="569"/>
                    <a:pt x="525" y="569"/>
                    <a:pt x="525" y="569"/>
                  </a:cubicBezTo>
                  <a:cubicBezTo>
                    <a:pt x="524" y="569"/>
                    <a:pt x="523" y="570"/>
                    <a:pt x="521" y="570"/>
                  </a:cubicBezTo>
                  <a:cubicBezTo>
                    <a:pt x="521" y="550"/>
                    <a:pt x="521" y="550"/>
                    <a:pt x="521" y="550"/>
                  </a:cubicBezTo>
                  <a:cubicBezTo>
                    <a:pt x="523" y="549"/>
                    <a:pt x="524" y="549"/>
                    <a:pt x="525" y="549"/>
                  </a:cubicBezTo>
                  <a:cubicBezTo>
                    <a:pt x="525" y="548"/>
                    <a:pt x="525" y="548"/>
                    <a:pt x="525" y="548"/>
                  </a:cubicBezTo>
                  <a:cubicBezTo>
                    <a:pt x="556" y="540"/>
                    <a:pt x="579" y="513"/>
                    <a:pt x="583" y="481"/>
                  </a:cubicBezTo>
                  <a:cubicBezTo>
                    <a:pt x="542" y="481"/>
                    <a:pt x="542" y="481"/>
                    <a:pt x="542" y="481"/>
                  </a:cubicBezTo>
                  <a:cubicBezTo>
                    <a:pt x="542" y="491"/>
                    <a:pt x="542" y="491"/>
                    <a:pt x="542" y="491"/>
                  </a:cubicBezTo>
                  <a:cubicBezTo>
                    <a:pt x="568" y="491"/>
                    <a:pt x="568" y="491"/>
                    <a:pt x="568" y="491"/>
                  </a:cubicBezTo>
                  <a:cubicBezTo>
                    <a:pt x="566" y="497"/>
                    <a:pt x="563" y="503"/>
                    <a:pt x="559" y="509"/>
                  </a:cubicBezTo>
                  <a:cubicBezTo>
                    <a:pt x="513" y="509"/>
                    <a:pt x="513" y="509"/>
                    <a:pt x="513" y="509"/>
                  </a:cubicBezTo>
                  <a:cubicBezTo>
                    <a:pt x="513" y="518"/>
                    <a:pt x="513" y="518"/>
                    <a:pt x="513" y="518"/>
                  </a:cubicBezTo>
                  <a:cubicBezTo>
                    <a:pt x="550" y="518"/>
                    <a:pt x="550" y="518"/>
                    <a:pt x="550" y="518"/>
                  </a:cubicBezTo>
                  <a:cubicBezTo>
                    <a:pt x="540" y="528"/>
                    <a:pt x="528" y="535"/>
                    <a:pt x="513" y="537"/>
                  </a:cubicBezTo>
                  <a:cubicBezTo>
                    <a:pt x="513" y="539"/>
                    <a:pt x="513" y="539"/>
                    <a:pt x="513" y="539"/>
                  </a:cubicBezTo>
                  <a:cubicBezTo>
                    <a:pt x="513" y="548"/>
                    <a:pt x="513" y="548"/>
                    <a:pt x="513" y="548"/>
                  </a:cubicBezTo>
                  <a:cubicBezTo>
                    <a:pt x="513" y="551"/>
                    <a:pt x="513" y="551"/>
                    <a:pt x="513" y="551"/>
                  </a:cubicBezTo>
                  <a:cubicBezTo>
                    <a:pt x="513" y="551"/>
                    <a:pt x="513" y="551"/>
                    <a:pt x="513" y="551"/>
                  </a:cubicBezTo>
                  <a:cubicBezTo>
                    <a:pt x="513" y="571"/>
                    <a:pt x="513" y="571"/>
                    <a:pt x="513" y="571"/>
                  </a:cubicBezTo>
                  <a:cubicBezTo>
                    <a:pt x="513" y="571"/>
                    <a:pt x="513" y="571"/>
                    <a:pt x="513" y="571"/>
                  </a:cubicBezTo>
                  <a:cubicBezTo>
                    <a:pt x="510" y="571"/>
                    <a:pt x="506" y="572"/>
                    <a:pt x="503" y="572"/>
                  </a:cubicBezTo>
                  <a:cubicBezTo>
                    <a:pt x="500" y="572"/>
                    <a:pt x="496" y="571"/>
                    <a:pt x="493" y="571"/>
                  </a:cubicBezTo>
                  <a:cubicBezTo>
                    <a:pt x="493" y="571"/>
                    <a:pt x="493" y="571"/>
                    <a:pt x="493" y="571"/>
                  </a:cubicBezTo>
                  <a:cubicBezTo>
                    <a:pt x="493" y="551"/>
                    <a:pt x="493" y="551"/>
                    <a:pt x="493" y="551"/>
                  </a:cubicBezTo>
                  <a:cubicBezTo>
                    <a:pt x="493" y="551"/>
                    <a:pt x="493" y="551"/>
                    <a:pt x="493" y="551"/>
                  </a:cubicBezTo>
                  <a:cubicBezTo>
                    <a:pt x="493" y="548"/>
                    <a:pt x="493" y="548"/>
                    <a:pt x="493" y="548"/>
                  </a:cubicBezTo>
                  <a:cubicBezTo>
                    <a:pt x="493" y="544"/>
                    <a:pt x="493" y="544"/>
                    <a:pt x="493" y="544"/>
                  </a:cubicBezTo>
                  <a:cubicBezTo>
                    <a:pt x="493" y="537"/>
                    <a:pt x="493" y="537"/>
                    <a:pt x="493" y="537"/>
                  </a:cubicBezTo>
                  <a:cubicBezTo>
                    <a:pt x="478" y="535"/>
                    <a:pt x="465" y="528"/>
                    <a:pt x="455" y="518"/>
                  </a:cubicBezTo>
                  <a:cubicBezTo>
                    <a:pt x="493" y="518"/>
                    <a:pt x="493" y="518"/>
                    <a:pt x="493" y="518"/>
                  </a:cubicBezTo>
                  <a:cubicBezTo>
                    <a:pt x="493" y="509"/>
                    <a:pt x="493" y="509"/>
                    <a:pt x="493" y="509"/>
                  </a:cubicBezTo>
                  <a:cubicBezTo>
                    <a:pt x="447" y="509"/>
                    <a:pt x="447" y="509"/>
                    <a:pt x="447" y="509"/>
                  </a:cubicBezTo>
                  <a:cubicBezTo>
                    <a:pt x="443" y="503"/>
                    <a:pt x="440" y="497"/>
                    <a:pt x="438" y="491"/>
                  </a:cubicBezTo>
                  <a:cubicBezTo>
                    <a:pt x="464" y="491"/>
                    <a:pt x="464" y="491"/>
                    <a:pt x="464" y="491"/>
                  </a:cubicBezTo>
                  <a:cubicBezTo>
                    <a:pt x="464" y="481"/>
                    <a:pt x="464" y="481"/>
                    <a:pt x="464" y="481"/>
                  </a:cubicBezTo>
                  <a:cubicBezTo>
                    <a:pt x="424" y="481"/>
                    <a:pt x="424" y="481"/>
                    <a:pt x="424" y="481"/>
                  </a:cubicBezTo>
                  <a:cubicBezTo>
                    <a:pt x="427" y="513"/>
                    <a:pt x="450" y="540"/>
                    <a:pt x="481" y="548"/>
                  </a:cubicBezTo>
                  <a:cubicBezTo>
                    <a:pt x="481" y="549"/>
                    <a:pt x="481" y="549"/>
                    <a:pt x="481" y="549"/>
                  </a:cubicBezTo>
                  <a:cubicBezTo>
                    <a:pt x="482" y="549"/>
                    <a:pt x="484" y="549"/>
                    <a:pt x="485" y="550"/>
                  </a:cubicBezTo>
                  <a:cubicBezTo>
                    <a:pt x="485" y="570"/>
                    <a:pt x="485" y="570"/>
                    <a:pt x="485" y="570"/>
                  </a:cubicBezTo>
                  <a:cubicBezTo>
                    <a:pt x="484" y="570"/>
                    <a:pt x="482" y="569"/>
                    <a:pt x="481" y="569"/>
                  </a:cubicBezTo>
                  <a:cubicBezTo>
                    <a:pt x="481" y="569"/>
                    <a:pt x="481" y="569"/>
                    <a:pt x="481" y="569"/>
                  </a:cubicBezTo>
                  <a:cubicBezTo>
                    <a:pt x="480" y="569"/>
                    <a:pt x="479" y="569"/>
                    <a:pt x="478" y="568"/>
                  </a:cubicBezTo>
                  <a:cubicBezTo>
                    <a:pt x="478" y="568"/>
                    <a:pt x="478" y="568"/>
                    <a:pt x="478" y="568"/>
                  </a:cubicBezTo>
                  <a:cubicBezTo>
                    <a:pt x="477" y="568"/>
                    <a:pt x="476" y="568"/>
                    <a:pt x="476" y="568"/>
                  </a:cubicBezTo>
                  <a:cubicBezTo>
                    <a:pt x="476" y="568"/>
                    <a:pt x="476" y="568"/>
                    <a:pt x="476" y="568"/>
                  </a:cubicBezTo>
                  <a:cubicBezTo>
                    <a:pt x="475" y="568"/>
                    <a:pt x="474" y="567"/>
                    <a:pt x="473" y="567"/>
                  </a:cubicBezTo>
                  <a:cubicBezTo>
                    <a:pt x="473" y="567"/>
                    <a:pt x="473" y="567"/>
                    <a:pt x="473" y="567"/>
                  </a:cubicBezTo>
                  <a:cubicBezTo>
                    <a:pt x="470" y="566"/>
                    <a:pt x="467" y="565"/>
                    <a:pt x="464" y="564"/>
                  </a:cubicBezTo>
                  <a:cubicBezTo>
                    <a:pt x="464" y="564"/>
                    <a:pt x="464" y="564"/>
                    <a:pt x="464" y="564"/>
                  </a:cubicBezTo>
                  <a:cubicBezTo>
                    <a:pt x="428" y="549"/>
                    <a:pt x="403" y="513"/>
                    <a:pt x="403" y="471"/>
                  </a:cubicBezTo>
                  <a:cubicBezTo>
                    <a:pt x="403" y="469"/>
                    <a:pt x="403" y="466"/>
                    <a:pt x="403" y="464"/>
                  </a:cubicBezTo>
                  <a:cubicBezTo>
                    <a:pt x="403" y="464"/>
                    <a:pt x="403" y="464"/>
                    <a:pt x="403" y="464"/>
                  </a:cubicBezTo>
                  <a:cubicBezTo>
                    <a:pt x="423" y="464"/>
                    <a:pt x="423" y="464"/>
                    <a:pt x="423" y="464"/>
                  </a:cubicBezTo>
                  <a:cubicBezTo>
                    <a:pt x="423" y="464"/>
                    <a:pt x="423" y="464"/>
                    <a:pt x="423" y="464"/>
                  </a:cubicBezTo>
                  <a:cubicBezTo>
                    <a:pt x="464" y="464"/>
                    <a:pt x="464" y="464"/>
                    <a:pt x="464" y="464"/>
                  </a:cubicBezTo>
                  <a:cubicBezTo>
                    <a:pt x="464" y="452"/>
                    <a:pt x="464" y="452"/>
                    <a:pt x="464" y="452"/>
                  </a:cubicBezTo>
                  <a:cubicBezTo>
                    <a:pt x="425" y="452"/>
                    <a:pt x="425" y="452"/>
                    <a:pt x="425" y="452"/>
                  </a:cubicBezTo>
                  <a:cubicBezTo>
                    <a:pt x="425" y="452"/>
                    <a:pt x="425" y="452"/>
                    <a:pt x="425" y="452"/>
                  </a:cubicBezTo>
                  <a:cubicBezTo>
                    <a:pt x="405" y="452"/>
                    <a:pt x="405" y="452"/>
                    <a:pt x="405" y="452"/>
                  </a:cubicBezTo>
                  <a:cubicBezTo>
                    <a:pt x="405" y="452"/>
                    <a:pt x="405" y="452"/>
                    <a:pt x="405" y="452"/>
                  </a:cubicBezTo>
                  <a:cubicBezTo>
                    <a:pt x="406" y="447"/>
                    <a:pt x="407" y="441"/>
                    <a:pt x="410" y="436"/>
                  </a:cubicBezTo>
                  <a:cubicBezTo>
                    <a:pt x="410" y="436"/>
                    <a:pt x="410" y="436"/>
                    <a:pt x="410" y="436"/>
                  </a:cubicBezTo>
                  <a:cubicBezTo>
                    <a:pt x="431" y="436"/>
                    <a:pt x="431" y="436"/>
                    <a:pt x="431" y="436"/>
                  </a:cubicBezTo>
                  <a:cubicBezTo>
                    <a:pt x="432" y="436"/>
                    <a:pt x="432" y="436"/>
                    <a:pt x="432" y="436"/>
                  </a:cubicBezTo>
                  <a:cubicBezTo>
                    <a:pt x="464" y="436"/>
                    <a:pt x="464" y="436"/>
                    <a:pt x="464" y="436"/>
                  </a:cubicBezTo>
                  <a:cubicBezTo>
                    <a:pt x="479" y="436"/>
                    <a:pt x="479" y="436"/>
                    <a:pt x="479" y="436"/>
                  </a:cubicBezTo>
                  <a:cubicBezTo>
                    <a:pt x="481" y="436"/>
                    <a:pt x="481" y="436"/>
                    <a:pt x="481" y="436"/>
                  </a:cubicBezTo>
                  <a:cubicBezTo>
                    <a:pt x="481" y="452"/>
                    <a:pt x="481" y="452"/>
                    <a:pt x="481" y="452"/>
                  </a:cubicBezTo>
                  <a:cubicBezTo>
                    <a:pt x="481" y="464"/>
                    <a:pt x="481" y="464"/>
                    <a:pt x="481" y="464"/>
                  </a:cubicBezTo>
                  <a:cubicBezTo>
                    <a:pt x="493" y="464"/>
                    <a:pt x="493" y="464"/>
                    <a:pt x="493" y="464"/>
                  </a:cubicBezTo>
                  <a:cubicBezTo>
                    <a:pt x="493" y="436"/>
                    <a:pt x="493" y="436"/>
                    <a:pt x="493" y="436"/>
                  </a:cubicBezTo>
                  <a:cubicBezTo>
                    <a:pt x="493" y="424"/>
                    <a:pt x="493" y="424"/>
                    <a:pt x="493" y="424"/>
                  </a:cubicBezTo>
                  <a:cubicBezTo>
                    <a:pt x="479" y="424"/>
                    <a:pt x="479" y="424"/>
                    <a:pt x="479" y="424"/>
                  </a:cubicBezTo>
                  <a:cubicBezTo>
                    <a:pt x="439" y="424"/>
                    <a:pt x="439" y="424"/>
                    <a:pt x="439" y="424"/>
                  </a:cubicBezTo>
                  <a:cubicBezTo>
                    <a:pt x="439" y="424"/>
                    <a:pt x="439" y="424"/>
                    <a:pt x="439" y="424"/>
                  </a:cubicBezTo>
                  <a:cubicBezTo>
                    <a:pt x="415" y="424"/>
                    <a:pt x="415" y="424"/>
                    <a:pt x="415" y="424"/>
                  </a:cubicBezTo>
                  <a:cubicBezTo>
                    <a:pt x="415" y="424"/>
                    <a:pt x="415" y="424"/>
                    <a:pt x="415" y="424"/>
                  </a:cubicBezTo>
                  <a:cubicBezTo>
                    <a:pt x="428" y="399"/>
                    <a:pt x="452" y="380"/>
                    <a:pt x="481" y="374"/>
                  </a:cubicBezTo>
                  <a:cubicBezTo>
                    <a:pt x="481" y="374"/>
                    <a:pt x="481" y="374"/>
                    <a:pt x="481" y="374"/>
                  </a:cubicBezTo>
                  <a:cubicBezTo>
                    <a:pt x="482" y="373"/>
                    <a:pt x="484" y="373"/>
                    <a:pt x="485" y="373"/>
                  </a:cubicBezTo>
                  <a:cubicBezTo>
                    <a:pt x="485" y="393"/>
                    <a:pt x="485" y="393"/>
                    <a:pt x="485" y="393"/>
                  </a:cubicBezTo>
                  <a:cubicBezTo>
                    <a:pt x="484" y="394"/>
                    <a:pt x="482" y="394"/>
                    <a:pt x="481" y="394"/>
                  </a:cubicBezTo>
                  <a:cubicBezTo>
                    <a:pt x="481" y="395"/>
                    <a:pt x="481" y="395"/>
                    <a:pt x="481" y="395"/>
                  </a:cubicBezTo>
                  <a:cubicBezTo>
                    <a:pt x="472" y="397"/>
                    <a:pt x="463" y="401"/>
                    <a:pt x="456" y="407"/>
                  </a:cubicBezTo>
                  <a:cubicBezTo>
                    <a:pt x="493" y="407"/>
                    <a:pt x="493" y="407"/>
                    <a:pt x="493" y="407"/>
                  </a:cubicBezTo>
                  <a:cubicBezTo>
                    <a:pt x="493" y="401"/>
                    <a:pt x="493" y="401"/>
                    <a:pt x="493" y="401"/>
                  </a:cubicBezTo>
                  <a:cubicBezTo>
                    <a:pt x="493" y="396"/>
                    <a:pt x="493" y="396"/>
                    <a:pt x="493" y="396"/>
                  </a:cubicBezTo>
                  <a:cubicBezTo>
                    <a:pt x="493" y="392"/>
                    <a:pt x="493" y="392"/>
                    <a:pt x="493" y="392"/>
                  </a:cubicBezTo>
                  <a:cubicBezTo>
                    <a:pt x="493" y="392"/>
                    <a:pt x="493" y="392"/>
                    <a:pt x="493" y="392"/>
                  </a:cubicBezTo>
                  <a:cubicBezTo>
                    <a:pt x="493" y="372"/>
                    <a:pt x="493" y="372"/>
                    <a:pt x="493" y="372"/>
                  </a:cubicBezTo>
                  <a:cubicBezTo>
                    <a:pt x="493" y="372"/>
                    <a:pt x="493" y="372"/>
                    <a:pt x="493" y="372"/>
                  </a:cubicBezTo>
                  <a:cubicBezTo>
                    <a:pt x="496" y="371"/>
                    <a:pt x="500" y="371"/>
                    <a:pt x="503" y="371"/>
                  </a:cubicBezTo>
                  <a:close/>
                  <a:moveTo>
                    <a:pt x="107" y="485"/>
                  </a:moveTo>
                  <a:cubicBezTo>
                    <a:pt x="116" y="485"/>
                    <a:pt x="122" y="491"/>
                    <a:pt x="122" y="500"/>
                  </a:cubicBezTo>
                  <a:cubicBezTo>
                    <a:pt x="122" y="508"/>
                    <a:pt x="116" y="515"/>
                    <a:pt x="107" y="515"/>
                  </a:cubicBezTo>
                  <a:cubicBezTo>
                    <a:pt x="99" y="515"/>
                    <a:pt x="92" y="508"/>
                    <a:pt x="92" y="500"/>
                  </a:cubicBezTo>
                  <a:cubicBezTo>
                    <a:pt x="92" y="491"/>
                    <a:pt x="99" y="485"/>
                    <a:pt x="107" y="485"/>
                  </a:cubicBezTo>
                  <a:close/>
                  <a:moveTo>
                    <a:pt x="899" y="485"/>
                  </a:moveTo>
                  <a:cubicBezTo>
                    <a:pt x="907" y="485"/>
                    <a:pt x="914" y="491"/>
                    <a:pt x="914" y="500"/>
                  </a:cubicBezTo>
                  <a:cubicBezTo>
                    <a:pt x="914" y="508"/>
                    <a:pt x="907" y="515"/>
                    <a:pt x="899" y="515"/>
                  </a:cubicBezTo>
                  <a:cubicBezTo>
                    <a:pt x="891" y="515"/>
                    <a:pt x="884" y="508"/>
                    <a:pt x="884" y="500"/>
                  </a:cubicBezTo>
                  <a:cubicBezTo>
                    <a:pt x="884" y="491"/>
                    <a:pt x="891" y="485"/>
                    <a:pt x="899" y="485"/>
                  </a:cubicBezTo>
                  <a:close/>
                  <a:moveTo>
                    <a:pt x="143" y="603"/>
                  </a:moveTo>
                  <a:cubicBezTo>
                    <a:pt x="145" y="603"/>
                    <a:pt x="145" y="603"/>
                    <a:pt x="145" y="603"/>
                  </a:cubicBezTo>
                  <a:cubicBezTo>
                    <a:pt x="153" y="628"/>
                    <a:pt x="153" y="628"/>
                    <a:pt x="153" y="628"/>
                  </a:cubicBezTo>
                  <a:cubicBezTo>
                    <a:pt x="151" y="629"/>
                    <a:pt x="151" y="629"/>
                    <a:pt x="151" y="629"/>
                  </a:cubicBezTo>
                  <a:cubicBezTo>
                    <a:pt x="151" y="627"/>
                    <a:pt x="151" y="627"/>
                    <a:pt x="151" y="627"/>
                  </a:cubicBezTo>
                  <a:cubicBezTo>
                    <a:pt x="150" y="624"/>
                    <a:pt x="149" y="623"/>
                    <a:pt x="147" y="622"/>
                  </a:cubicBezTo>
                  <a:cubicBezTo>
                    <a:pt x="146" y="622"/>
                    <a:pt x="143" y="622"/>
                    <a:pt x="140" y="623"/>
                  </a:cubicBezTo>
                  <a:cubicBezTo>
                    <a:pt x="110" y="633"/>
                    <a:pt x="110" y="633"/>
                    <a:pt x="110" y="633"/>
                  </a:cubicBezTo>
                  <a:cubicBezTo>
                    <a:pt x="106" y="634"/>
                    <a:pt x="102" y="635"/>
                    <a:pt x="99" y="635"/>
                  </a:cubicBezTo>
                  <a:cubicBezTo>
                    <a:pt x="96" y="635"/>
                    <a:pt x="93" y="634"/>
                    <a:pt x="90" y="632"/>
                  </a:cubicBezTo>
                  <a:cubicBezTo>
                    <a:pt x="87" y="630"/>
                    <a:pt x="85" y="628"/>
                    <a:pt x="84" y="624"/>
                  </a:cubicBezTo>
                  <a:cubicBezTo>
                    <a:pt x="83" y="622"/>
                    <a:pt x="83" y="619"/>
                    <a:pt x="84" y="617"/>
                  </a:cubicBezTo>
                  <a:cubicBezTo>
                    <a:pt x="85" y="615"/>
                    <a:pt x="86" y="614"/>
                    <a:pt x="88" y="613"/>
                  </a:cubicBezTo>
                  <a:cubicBezTo>
                    <a:pt x="89" y="613"/>
                    <a:pt x="91" y="613"/>
                    <a:pt x="92" y="613"/>
                  </a:cubicBezTo>
                  <a:cubicBezTo>
                    <a:pt x="93" y="614"/>
                    <a:pt x="94" y="615"/>
                    <a:pt x="94" y="616"/>
                  </a:cubicBezTo>
                  <a:cubicBezTo>
                    <a:pt x="94" y="617"/>
                    <a:pt x="94" y="618"/>
                    <a:pt x="94" y="619"/>
                  </a:cubicBezTo>
                  <a:cubicBezTo>
                    <a:pt x="94" y="620"/>
                    <a:pt x="92" y="621"/>
                    <a:pt x="90" y="623"/>
                  </a:cubicBezTo>
                  <a:cubicBezTo>
                    <a:pt x="89" y="625"/>
                    <a:pt x="88" y="626"/>
                    <a:pt x="88" y="627"/>
                  </a:cubicBezTo>
                  <a:cubicBezTo>
                    <a:pt x="89" y="628"/>
                    <a:pt x="89" y="628"/>
                    <a:pt x="91" y="629"/>
                  </a:cubicBezTo>
                  <a:cubicBezTo>
                    <a:pt x="92" y="629"/>
                    <a:pt x="94" y="629"/>
                    <a:pt x="96" y="628"/>
                  </a:cubicBezTo>
                  <a:cubicBezTo>
                    <a:pt x="137" y="615"/>
                    <a:pt x="137" y="615"/>
                    <a:pt x="137" y="615"/>
                  </a:cubicBezTo>
                  <a:cubicBezTo>
                    <a:pt x="140" y="614"/>
                    <a:pt x="142" y="613"/>
                    <a:pt x="143" y="612"/>
                  </a:cubicBezTo>
                  <a:cubicBezTo>
                    <a:pt x="143" y="612"/>
                    <a:pt x="144" y="611"/>
                    <a:pt x="144" y="610"/>
                  </a:cubicBezTo>
                  <a:cubicBezTo>
                    <a:pt x="144" y="608"/>
                    <a:pt x="144" y="607"/>
                    <a:pt x="144" y="605"/>
                  </a:cubicBezTo>
                  <a:cubicBezTo>
                    <a:pt x="143" y="603"/>
                    <a:pt x="143" y="603"/>
                    <a:pt x="143" y="603"/>
                  </a:cubicBezTo>
                  <a:close/>
                  <a:moveTo>
                    <a:pt x="113" y="691"/>
                  </a:moveTo>
                  <a:cubicBezTo>
                    <a:pt x="112" y="692"/>
                    <a:pt x="112" y="692"/>
                    <a:pt x="112" y="692"/>
                  </a:cubicBezTo>
                  <a:cubicBezTo>
                    <a:pt x="101" y="667"/>
                    <a:pt x="101" y="667"/>
                    <a:pt x="101" y="667"/>
                  </a:cubicBezTo>
                  <a:cubicBezTo>
                    <a:pt x="102" y="667"/>
                    <a:pt x="102" y="667"/>
                    <a:pt x="102" y="667"/>
                  </a:cubicBezTo>
                  <a:cubicBezTo>
                    <a:pt x="103" y="669"/>
                    <a:pt x="103" y="669"/>
                    <a:pt x="103" y="669"/>
                  </a:cubicBezTo>
                  <a:cubicBezTo>
                    <a:pt x="104" y="671"/>
                    <a:pt x="106" y="673"/>
                    <a:pt x="108" y="673"/>
                  </a:cubicBezTo>
                  <a:cubicBezTo>
                    <a:pt x="109" y="673"/>
                    <a:pt x="111" y="673"/>
                    <a:pt x="115" y="671"/>
                  </a:cubicBezTo>
                  <a:cubicBezTo>
                    <a:pt x="152" y="655"/>
                    <a:pt x="152" y="655"/>
                    <a:pt x="152" y="655"/>
                  </a:cubicBezTo>
                  <a:cubicBezTo>
                    <a:pt x="155" y="653"/>
                    <a:pt x="156" y="652"/>
                    <a:pt x="157" y="652"/>
                  </a:cubicBezTo>
                  <a:cubicBezTo>
                    <a:pt x="158" y="651"/>
                    <a:pt x="158" y="650"/>
                    <a:pt x="158" y="649"/>
                  </a:cubicBezTo>
                  <a:cubicBezTo>
                    <a:pt x="158" y="647"/>
                    <a:pt x="158" y="646"/>
                    <a:pt x="158" y="645"/>
                  </a:cubicBezTo>
                  <a:cubicBezTo>
                    <a:pt x="157" y="643"/>
                    <a:pt x="157" y="643"/>
                    <a:pt x="157" y="643"/>
                  </a:cubicBezTo>
                  <a:cubicBezTo>
                    <a:pt x="158" y="642"/>
                    <a:pt x="158" y="642"/>
                    <a:pt x="158" y="642"/>
                  </a:cubicBezTo>
                  <a:cubicBezTo>
                    <a:pt x="169" y="667"/>
                    <a:pt x="169" y="667"/>
                    <a:pt x="169" y="667"/>
                  </a:cubicBezTo>
                  <a:cubicBezTo>
                    <a:pt x="168" y="667"/>
                    <a:pt x="168" y="667"/>
                    <a:pt x="168" y="667"/>
                  </a:cubicBezTo>
                  <a:cubicBezTo>
                    <a:pt x="167" y="665"/>
                    <a:pt x="167" y="665"/>
                    <a:pt x="167" y="665"/>
                  </a:cubicBezTo>
                  <a:cubicBezTo>
                    <a:pt x="166" y="663"/>
                    <a:pt x="164" y="661"/>
                    <a:pt x="162" y="661"/>
                  </a:cubicBezTo>
                  <a:cubicBezTo>
                    <a:pt x="161" y="661"/>
                    <a:pt x="159" y="661"/>
                    <a:pt x="155" y="663"/>
                  </a:cubicBezTo>
                  <a:cubicBezTo>
                    <a:pt x="118" y="679"/>
                    <a:pt x="118" y="679"/>
                    <a:pt x="118" y="679"/>
                  </a:cubicBezTo>
                  <a:cubicBezTo>
                    <a:pt x="115" y="681"/>
                    <a:pt x="114" y="682"/>
                    <a:pt x="113" y="682"/>
                  </a:cubicBezTo>
                  <a:cubicBezTo>
                    <a:pt x="112" y="683"/>
                    <a:pt x="112" y="684"/>
                    <a:pt x="112" y="685"/>
                  </a:cubicBezTo>
                  <a:cubicBezTo>
                    <a:pt x="112" y="686"/>
                    <a:pt x="112" y="688"/>
                    <a:pt x="112" y="689"/>
                  </a:cubicBezTo>
                  <a:cubicBezTo>
                    <a:pt x="113" y="691"/>
                    <a:pt x="113" y="691"/>
                    <a:pt x="113" y="691"/>
                  </a:cubicBezTo>
                  <a:close/>
                  <a:moveTo>
                    <a:pt x="175" y="677"/>
                  </a:moveTo>
                  <a:cubicBezTo>
                    <a:pt x="184" y="691"/>
                    <a:pt x="184" y="691"/>
                    <a:pt x="184" y="691"/>
                  </a:cubicBezTo>
                  <a:cubicBezTo>
                    <a:pt x="164" y="749"/>
                    <a:pt x="164" y="749"/>
                    <a:pt x="164" y="749"/>
                  </a:cubicBezTo>
                  <a:cubicBezTo>
                    <a:pt x="195" y="729"/>
                    <a:pt x="195" y="729"/>
                    <a:pt x="195" y="729"/>
                  </a:cubicBezTo>
                  <a:cubicBezTo>
                    <a:pt x="198" y="727"/>
                    <a:pt x="200" y="726"/>
                    <a:pt x="200" y="724"/>
                  </a:cubicBezTo>
                  <a:cubicBezTo>
                    <a:pt x="201" y="723"/>
                    <a:pt x="200" y="721"/>
                    <a:pt x="199" y="719"/>
                  </a:cubicBezTo>
                  <a:cubicBezTo>
                    <a:pt x="198" y="717"/>
                    <a:pt x="198" y="717"/>
                    <a:pt x="198" y="717"/>
                  </a:cubicBezTo>
                  <a:cubicBezTo>
                    <a:pt x="199" y="716"/>
                    <a:pt x="199" y="716"/>
                    <a:pt x="199" y="716"/>
                  </a:cubicBezTo>
                  <a:cubicBezTo>
                    <a:pt x="211" y="735"/>
                    <a:pt x="211" y="735"/>
                    <a:pt x="211" y="735"/>
                  </a:cubicBezTo>
                  <a:cubicBezTo>
                    <a:pt x="209" y="735"/>
                    <a:pt x="209" y="735"/>
                    <a:pt x="209" y="735"/>
                  </a:cubicBezTo>
                  <a:cubicBezTo>
                    <a:pt x="208" y="734"/>
                    <a:pt x="208" y="734"/>
                    <a:pt x="208" y="734"/>
                  </a:cubicBezTo>
                  <a:cubicBezTo>
                    <a:pt x="207" y="731"/>
                    <a:pt x="205" y="730"/>
                    <a:pt x="203" y="730"/>
                  </a:cubicBezTo>
                  <a:cubicBezTo>
                    <a:pt x="202" y="730"/>
                    <a:pt x="200" y="731"/>
                    <a:pt x="197" y="733"/>
                  </a:cubicBezTo>
                  <a:cubicBezTo>
                    <a:pt x="152" y="761"/>
                    <a:pt x="152" y="761"/>
                    <a:pt x="152" y="761"/>
                  </a:cubicBezTo>
                  <a:cubicBezTo>
                    <a:pt x="151" y="759"/>
                    <a:pt x="151" y="759"/>
                    <a:pt x="151" y="759"/>
                  </a:cubicBezTo>
                  <a:cubicBezTo>
                    <a:pt x="172" y="697"/>
                    <a:pt x="172" y="697"/>
                    <a:pt x="172" y="697"/>
                  </a:cubicBezTo>
                  <a:cubicBezTo>
                    <a:pt x="139" y="718"/>
                    <a:pt x="139" y="718"/>
                    <a:pt x="139" y="718"/>
                  </a:cubicBezTo>
                  <a:cubicBezTo>
                    <a:pt x="136" y="720"/>
                    <a:pt x="134" y="722"/>
                    <a:pt x="134" y="723"/>
                  </a:cubicBezTo>
                  <a:cubicBezTo>
                    <a:pt x="133" y="725"/>
                    <a:pt x="134" y="726"/>
                    <a:pt x="135" y="728"/>
                  </a:cubicBezTo>
                  <a:cubicBezTo>
                    <a:pt x="136" y="730"/>
                    <a:pt x="136" y="730"/>
                    <a:pt x="136" y="730"/>
                  </a:cubicBezTo>
                  <a:cubicBezTo>
                    <a:pt x="135" y="731"/>
                    <a:pt x="135" y="731"/>
                    <a:pt x="135" y="731"/>
                  </a:cubicBezTo>
                  <a:cubicBezTo>
                    <a:pt x="123" y="713"/>
                    <a:pt x="123" y="713"/>
                    <a:pt x="123" y="713"/>
                  </a:cubicBezTo>
                  <a:cubicBezTo>
                    <a:pt x="125" y="712"/>
                    <a:pt x="125" y="712"/>
                    <a:pt x="125" y="712"/>
                  </a:cubicBezTo>
                  <a:cubicBezTo>
                    <a:pt x="126" y="714"/>
                    <a:pt x="126" y="714"/>
                    <a:pt x="126" y="714"/>
                  </a:cubicBezTo>
                  <a:cubicBezTo>
                    <a:pt x="127" y="716"/>
                    <a:pt x="129" y="717"/>
                    <a:pt x="131" y="717"/>
                  </a:cubicBezTo>
                  <a:cubicBezTo>
                    <a:pt x="132" y="717"/>
                    <a:pt x="134" y="716"/>
                    <a:pt x="137" y="715"/>
                  </a:cubicBezTo>
                  <a:cubicBezTo>
                    <a:pt x="174" y="691"/>
                    <a:pt x="174" y="691"/>
                    <a:pt x="174" y="691"/>
                  </a:cubicBezTo>
                  <a:cubicBezTo>
                    <a:pt x="175" y="689"/>
                    <a:pt x="175" y="687"/>
                    <a:pt x="175" y="686"/>
                  </a:cubicBezTo>
                  <a:cubicBezTo>
                    <a:pt x="176" y="684"/>
                    <a:pt x="175" y="683"/>
                    <a:pt x="175" y="681"/>
                  </a:cubicBezTo>
                  <a:cubicBezTo>
                    <a:pt x="175" y="680"/>
                    <a:pt x="174" y="679"/>
                    <a:pt x="173" y="677"/>
                  </a:cubicBezTo>
                  <a:cubicBezTo>
                    <a:pt x="175" y="677"/>
                    <a:pt x="175" y="677"/>
                    <a:pt x="175" y="677"/>
                  </a:cubicBezTo>
                  <a:close/>
                  <a:moveTo>
                    <a:pt x="216" y="799"/>
                  </a:moveTo>
                  <a:cubicBezTo>
                    <a:pt x="199" y="782"/>
                    <a:pt x="199" y="782"/>
                    <a:pt x="199" y="782"/>
                  </a:cubicBezTo>
                  <a:cubicBezTo>
                    <a:pt x="189" y="786"/>
                    <a:pt x="189" y="786"/>
                    <a:pt x="189" y="786"/>
                  </a:cubicBezTo>
                  <a:cubicBezTo>
                    <a:pt x="186" y="787"/>
                    <a:pt x="185" y="788"/>
                    <a:pt x="184" y="789"/>
                  </a:cubicBezTo>
                  <a:cubicBezTo>
                    <a:pt x="183" y="790"/>
                    <a:pt x="183" y="791"/>
                    <a:pt x="183" y="792"/>
                  </a:cubicBezTo>
                  <a:cubicBezTo>
                    <a:pt x="183" y="793"/>
                    <a:pt x="184" y="795"/>
                    <a:pt x="186" y="797"/>
                  </a:cubicBezTo>
                  <a:cubicBezTo>
                    <a:pt x="185" y="798"/>
                    <a:pt x="185" y="798"/>
                    <a:pt x="185" y="798"/>
                  </a:cubicBezTo>
                  <a:cubicBezTo>
                    <a:pt x="171" y="784"/>
                    <a:pt x="171" y="784"/>
                    <a:pt x="171" y="784"/>
                  </a:cubicBezTo>
                  <a:cubicBezTo>
                    <a:pt x="172" y="783"/>
                    <a:pt x="172" y="783"/>
                    <a:pt x="172" y="783"/>
                  </a:cubicBezTo>
                  <a:cubicBezTo>
                    <a:pt x="174" y="785"/>
                    <a:pt x="176" y="785"/>
                    <a:pt x="177" y="785"/>
                  </a:cubicBezTo>
                  <a:cubicBezTo>
                    <a:pt x="179" y="785"/>
                    <a:pt x="183" y="785"/>
                    <a:pt x="187" y="783"/>
                  </a:cubicBezTo>
                  <a:cubicBezTo>
                    <a:pt x="239" y="761"/>
                    <a:pt x="239" y="761"/>
                    <a:pt x="239" y="761"/>
                  </a:cubicBezTo>
                  <a:cubicBezTo>
                    <a:pt x="240" y="762"/>
                    <a:pt x="240" y="762"/>
                    <a:pt x="240" y="762"/>
                  </a:cubicBezTo>
                  <a:cubicBezTo>
                    <a:pt x="220" y="815"/>
                    <a:pt x="220" y="815"/>
                    <a:pt x="220" y="815"/>
                  </a:cubicBezTo>
                  <a:cubicBezTo>
                    <a:pt x="218" y="819"/>
                    <a:pt x="217" y="822"/>
                    <a:pt x="217" y="824"/>
                  </a:cubicBezTo>
                  <a:cubicBezTo>
                    <a:pt x="217" y="826"/>
                    <a:pt x="218" y="828"/>
                    <a:pt x="220" y="830"/>
                  </a:cubicBezTo>
                  <a:cubicBezTo>
                    <a:pt x="219" y="831"/>
                    <a:pt x="219" y="831"/>
                    <a:pt x="219" y="831"/>
                  </a:cubicBezTo>
                  <a:cubicBezTo>
                    <a:pt x="201" y="814"/>
                    <a:pt x="201" y="814"/>
                    <a:pt x="201" y="814"/>
                  </a:cubicBezTo>
                  <a:cubicBezTo>
                    <a:pt x="202" y="812"/>
                    <a:pt x="202" y="812"/>
                    <a:pt x="202" y="812"/>
                  </a:cubicBezTo>
                  <a:cubicBezTo>
                    <a:pt x="204" y="814"/>
                    <a:pt x="206" y="815"/>
                    <a:pt x="207" y="815"/>
                  </a:cubicBezTo>
                  <a:cubicBezTo>
                    <a:pt x="208" y="815"/>
                    <a:pt x="209" y="815"/>
                    <a:pt x="210" y="814"/>
                  </a:cubicBezTo>
                  <a:cubicBezTo>
                    <a:pt x="211" y="813"/>
                    <a:pt x="212" y="811"/>
                    <a:pt x="213" y="808"/>
                  </a:cubicBezTo>
                  <a:cubicBezTo>
                    <a:pt x="216" y="799"/>
                    <a:pt x="216" y="799"/>
                    <a:pt x="216" y="799"/>
                  </a:cubicBezTo>
                  <a:close/>
                  <a:moveTo>
                    <a:pt x="218" y="796"/>
                  </a:moveTo>
                  <a:cubicBezTo>
                    <a:pt x="228" y="770"/>
                    <a:pt x="228" y="770"/>
                    <a:pt x="228" y="770"/>
                  </a:cubicBezTo>
                  <a:cubicBezTo>
                    <a:pt x="202" y="781"/>
                    <a:pt x="202" y="781"/>
                    <a:pt x="202" y="781"/>
                  </a:cubicBezTo>
                  <a:cubicBezTo>
                    <a:pt x="218" y="796"/>
                    <a:pt x="218" y="796"/>
                    <a:pt x="218" y="796"/>
                  </a:cubicBezTo>
                  <a:close/>
                  <a:moveTo>
                    <a:pt x="267" y="791"/>
                  </a:moveTo>
                  <a:cubicBezTo>
                    <a:pt x="282" y="801"/>
                    <a:pt x="282" y="801"/>
                    <a:pt x="282" y="801"/>
                  </a:cubicBezTo>
                  <a:cubicBezTo>
                    <a:pt x="288" y="861"/>
                    <a:pt x="288" y="861"/>
                    <a:pt x="288" y="861"/>
                  </a:cubicBezTo>
                  <a:cubicBezTo>
                    <a:pt x="308" y="831"/>
                    <a:pt x="308" y="831"/>
                    <a:pt x="308" y="831"/>
                  </a:cubicBezTo>
                  <a:cubicBezTo>
                    <a:pt x="310" y="827"/>
                    <a:pt x="311" y="825"/>
                    <a:pt x="311" y="824"/>
                  </a:cubicBezTo>
                  <a:cubicBezTo>
                    <a:pt x="310" y="822"/>
                    <a:pt x="309" y="821"/>
                    <a:pt x="307" y="819"/>
                  </a:cubicBezTo>
                  <a:cubicBezTo>
                    <a:pt x="305" y="818"/>
                    <a:pt x="305" y="818"/>
                    <a:pt x="305" y="818"/>
                  </a:cubicBezTo>
                  <a:cubicBezTo>
                    <a:pt x="306" y="817"/>
                    <a:pt x="306" y="817"/>
                    <a:pt x="306" y="817"/>
                  </a:cubicBezTo>
                  <a:cubicBezTo>
                    <a:pt x="325" y="829"/>
                    <a:pt x="325" y="829"/>
                    <a:pt x="325" y="829"/>
                  </a:cubicBezTo>
                  <a:cubicBezTo>
                    <a:pt x="324" y="830"/>
                    <a:pt x="324" y="830"/>
                    <a:pt x="324" y="830"/>
                  </a:cubicBezTo>
                  <a:cubicBezTo>
                    <a:pt x="322" y="829"/>
                    <a:pt x="322" y="829"/>
                    <a:pt x="322" y="829"/>
                  </a:cubicBezTo>
                  <a:cubicBezTo>
                    <a:pt x="320" y="827"/>
                    <a:pt x="318" y="827"/>
                    <a:pt x="316" y="828"/>
                  </a:cubicBezTo>
                  <a:cubicBezTo>
                    <a:pt x="315" y="828"/>
                    <a:pt x="313" y="830"/>
                    <a:pt x="311" y="833"/>
                  </a:cubicBezTo>
                  <a:cubicBezTo>
                    <a:pt x="282" y="877"/>
                    <a:pt x="282" y="877"/>
                    <a:pt x="282" y="877"/>
                  </a:cubicBezTo>
                  <a:cubicBezTo>
                    <a:pt x="281" y="876"/>
                    <a:pt x="281" y="876"/>
                    <a:pt x="281" y="876"/>
                  </a:cubicBezTo>
                  <a:cubicBezTo>
                    <a:pt x="274" y="811"/>
                    <a:pt x="274" y="811"/>
                    <a:pt x="274" y="811"/>
                  </a:cubicBezTo>
                  <a:cubicBezTo>
                    <a:pt x="253" y="844"/>
                    <a:pt x="253" y="844"/>
                    <a:pt x="253" y="844"/>
                  </a:cubicBezTo>
                  <a:cubicBezTo>
                    <a:pt x="251" y="847"/>
                    <a:pt x="250" y="849"/>
                    <a:pt x="250" y="851"/>
                  </a:cubicBezTo>
                  <a:cubicBezTo>
                    <a:pt x="250" y="852"/>
                    <a:pt x="251" y="854"/>
                    <a:pt x="253" y="855"/>
                  </a:cubicBezTo>
                  <a:cubicBezTo>
                    <a:pt x="255" y="856"/>
                    <a:pt x="255" y="856"/>
                    <a:pt x="255" y="856"/>
                  </a:cubicBezTo>
                  <a:cubicBezTo>
                    <a:pt x="254" y="858"/>
                    <a:pt x="254" y="858"/>
                    <a:pt x="254" y="858"/>
                  </a:cubicBezTo>
                  <a:cubicBezTo>
                    <a:pt x="236" y="846"/>
                    <a:pt x="236" y="846"/>
                    <a:pt x="236" y="846"/>
                  </a:cubicBezTo>
                  <a:cubicBezTo>
                    <a:pt x="237" y="844"/>
                    <a:pt x="237" y="844"/>
                    <a:pt x="237" y="844"/>
                  </a:cubicBezTo>
                  <a:cubicBezTo>
                    <a:pt x="239" y="846"/>
                    <a:pt x="239" y="846"/>
                    <a:pt x="239" y="846"/>
                  </a:cubicBezTo>
                  <a:cubicBezTo>
                    <a:pt x="241" y="847"/>
                    <a:pt x="243" y="847"/>
                    <a:pt x="245" y="847"/>
                  </a:cubicBezTo>
                  <a:cubicBezTo>
                    <a:pt x="246" y="846"/>
                    <a:pt x="247" y="845"/>
                    <a:pt x="249" y="842"/>
                  </a:cubicBezTo>
                  <a:cubicBezTo>
                    <a:pt x="273" y="805"/>
                    <a:pt x="273" y="805"/>
                    <a:pt x="273" y="805"/>
                  </a:cubicBezTo>
                  <a:cubicBezTo>
                    <a:pt x="273" y="802"/>
                    <a:pt x="272" y="800"/>
                    <a:pt x="272" y="799"/>
                  </a:cubicBezTo>
                  <a:cubicBezTo>
                    <a:pt x="272" y="798"/>
                    <a:pt x="271" y="797"/>
                    <a:pt x="270" y="795"/>
                  </a:cubicBezTo>
                  <a:cubicBezTo>
                    <a:pt x="269" y="795"/>
                    <a:pt x="268" y="794"/>
                    <a:pt x="266" y="793"/>
                  </a:cubicBezTo>
                  <a:cubicBezTo>
                    <a:pt x="267" y="791"/>
                    <a:pt x="267" y="791"/>
                    <a:pt x="267" y="791"/>
                  </a:cubicBezTo>
                  <a:close/>
                  <a:moveTo>
                    <a:pt x="388" y="857"/>
                  </a:moveTo>
                  <a:cubicBezTo>
                    <a:pt x="389" y="855"/>
                    <a:pt x="389" y="855"/>
                    <a:pt x="389" y="855"/>
                  </a:cubicBezTo>
                  <a:cubicBezTo>
                    <a:pt x="410" y="862"/>
                    <a:pt x="410" y="862"/>
                    <a:pt x="410" y="862"/>
                  </a:cubicBezTo>
                  <a:cubicBezTo>
                    <a:pt x="409" y="864"/>
                    <a:pt x="409" y="864"/>
                    <a:pt x="409" y="864"/>
                  </a:cubicBezTo>
                  <a:cubicBezTo>
                    <a:pt x="407" y="863"/>
                    <a:pt x="407" y="863"/>
                    <a:pt x="407" y="863"/>
                  </a:cubicBezTo>
                  <a:cubicBezTo>
                    <a:pt x="405" y="862"/>
                    <a:pt x="402" y="863"/>
                    <a:pt x="400" y="864"/>
                  </a:cubicBezTo>
                  <a:cubicBezTo>
                    <a:pt x="400" y="865"/>
                    <a:pt x="399" y="867"/>
                    <a:pt x="397" y="870"/>
                  </a:cubicBezTo>
                  <a:cubicBezTo>
                    <a:pt x="389" y="894"/>
                    <a:pt x="389" y="894"/>
                    <a:pt x="389" y="894"/>
                  </a:cubicBezTo>
                  <a:cubicBezTo>
                    <a:pt x="387" y="900"/>
                    <a:pt x="385" y="905"/>
                    <a:pt x="383" y="908"/>
                  </a:cubicBezTo>
                  <a:cubicBezTo>
                    <a:pt x="380" y="910"/>
                    <a:pt x="377" y="912"/>
                    <a:pt x="373" y="914"/>
                  </a:cubicBezTo>
                  <a:cubicBezTo>
                    <a:pt x="368" y="915"/>
                    <a:pt x="363" y="914"/>
                    <a:pt x="357" y="912"/>
                  </a:cubicBezTo>
                  <a:cubicBezTo>
                    <a:pt x="351" y="910"/>
                    <a:pt x="346" y="907"/>
                    <a:pt x="344" y="904"/>
                  </a:cubicBezTo>
                  <a:cubicBezTo>
                    <a:pt x="341" y="900"/>
                    <a:pt x="340" y="897"/>
                    <a:pt x="340" y="892"/>
                  </a:cubicBezTo>
                  <a:cubicBezTo>
                    <a:pt x="340" y="889"/>
                    <a:pt x="341" y="884"/>
                    <a:pt x="343" y="877"/>
                  </a:cubicBezTo>
                  <a:cubicBezTo>
                    <a:pt x="351" y="854"/>
                    <a:pt x="351" y="854"/>
                    <a:pt x="351" y="854"/>
                  </a:cubicBezTo>
                  <a:cubicBezTo>
                    <a:pt x="353" y="850"/>
                    <a:pt x="353" y="848"/>
                    <a:pt x="352" y="846"/>
                  </a:cubicBezTo>
                  <a:cubicBezTo>
                    <a:pt x="352" y="845"/>
                    <a:pt x="350" y="844"/>
                    <a:pt x="348" y="843"/>
                  </a:cubicBezTo>
                  <a:cubicBezTo>
                    <a:pt x="346" y="842"/>
                    <a:pt x="346" y="842"/>
                    <a:pt x="346" y="842"/>
                  </a:cubicBezTo>
                  <a:cubicBezTo>
                    <a:pt x="346" y="840"/>
                    <a:pt x="346" y="840"/>
                    <a:pt x="346" y="840"/>
                  </a:cubicBezTo>
                  <a:cubicBezTo>
                    <a:pt x="372" y="849"/>
                    <a:pt x="372" y="849"/>
                    <a:pt x="372" y="849"/>
                  </a:cubicBezTo>
                  <a:cubicBezTo>
                    <a:pt x="371" y="851"/>
                    <a:pt x="371" y="851"/>
                    <a:pt x="371" y="851"/>
                  </a:cubicBezTo>
                  <a:cubicBezTo>
                    <a:pt x="369" y="850"/>
                    <a:pt x="369" y="850"/>
                    <a:pt x="369" y="850"/>
                  </a:cubicBezTo>
                  <a:cubicBezTo>
                    <a:pt x="367" y="849"/>
                    <a:pt x="365" y="849"/>
                    <a:pt x="363" y="851"/>
                  </a:cubicBezTo>
                  <a:cubicBezTo>
                    <a:pt x="362" y="851"/>
                    <a:pt x="361" y="853"/>
                    <a:pt x="360" y="857"/>
                  </a:cubicBezTo>
                  <a:cubicBezTo>
                    <a:pt x="351" y="883"/>
                    <a:pt x="351" y="883"/>
                    <a:pt x="351" y="883"/>
                  </a:cubicBezTo>
                  <a:cubicBezTo>
                    <a:pt x="350" y="885"/>
                    <a:pt x="349" y="888"/>
                    <a:pt x="349" y="891"/>
                  </a:cubicBezTo>
                  <a:cubicBezTo>
                    <a:pt x="348" y="894"/>
                    <a:pt x="348" y="897"/>
                    <a:pt x="349" y="899"/>
                  </a:cubicBezTo>
                  <a:cubicBezTo>
                    <a:pt x="349" y="901"/>
                    <a:pt x="350" y="903"/>
                    <a:pt x="352" y="904"/>
                  </a:cubicBezTo>
                  <a:cubicBezTo>
                    <a:pt x="354" y="906"/>
                    <a:pt x="356" y="908"/>
                    <a:pt x="359" y="909"/>
                  </a:cubicBezTo>
                  <a:cubicBezTo>
                    <a:pt x="363" y="910"/>
                    <a:pt x="367" y="910"/>
                    <a:pt x="370" y="910"/>
                  </a:cubicBezTo>
                  <a:cubicBezTo>
                    <a:pt x="374" y="909"/>
                    <a:pt x="377" y="908"/>
                    <a:pt x="379" y="905"/>
                  </a:cubicBezTo>
                  <a:cubicBezTo>
                    <a:pt x="381" y="903"/>
                    <a:pt x="383" y="899"/>
                    <a:pt x="385" y="893"/>
                  </a:cubicBezTo>
                  <a:cubicBezTo>
                    <a:pt x="394" y="868"/>
                    <a:pt x="394" y="868"/>
                    <a:pt x="394" y="868"/>
                  </a:cubicBezTo>
                  <a:cubicBezTo>
                    <a:pt x="395" y="865"/>
                    <a:pt x="395" y="862"/>
                    <a:pt x="395" y="861"/>
                  </a:cubicBezTo>
                  <a:cubicBezTo>
                    <a:pt x="394" y="859"/>
                    <a:pt x="393" y="858"/>
                    <a:pt x="390" y="857"/>
                  </a:cubicBezTo>
                  <a:cubicBezTo>
                    <a:pt x="388" y="857"/>
                    <a:pt x="388" y="857"/>
                    <a:pt x="388" y="857"/>
                  </a:cubicBezTo>
                  <a:close/>
                  <a:moveTo>
                    <a:pt x="417" y="864"/>
                  </a:moveTo>
                  <a:cubicBezTo>
                    <a:pt x="433" y="866"/>
                    <a:pt x="433" y="866"/>
                    <a:pt x="433" y="866"/>
                  </a:cubicBezTo>
                  <a:cubicBezTo>
                    <a:pt x="465" y="918"/>
                    <a:pt x="465" y="918"/>
                    <a:pt x="465" y="918"/>
                  </a:cubicBezTo>
                  <a:cubicBezTo>
                    <a:pt x="470" y="882"/>
                    <a:pt x="470" y="882"/>
                    <a:pt x="470" y="882"/>
                  </a:cubicBezTo>
                  <a:cubicBezTo>
                    <a:pt x="470" y="879"/>
                    <a:pt x="470" y="876"/>
                    <a:pt x="470" y="875"/>
                  </a:cubicBezTo>
                  <a:cubicBezTo>
                    <a:pt x="469" y="874"/>
                    <a:pt x="467" y="873"/>
                    <a:pt x="465" y="872"/>
                  </a:cubicBezTo>
                  <a:cubicBezTo>
                    <a:pt x="462" y="872"/>
                    <a:pt x="462" y="872"/>
                    <a:pt x="462" y="872"/>
                  </a:cubicBezTo>
                  <a:cubicBezTo>
                    <a:pt x="463" y="870"/>
                    <a:pt x="463" y="870"/>
                    <a:pt x="463" y="870"/>
                  </a:cubicBezTo>
                  <a:cubicBezTo>
                    <a:pt x="484" y="873"/>
                    <a:pt x="484" y="873"/>
                    <a:pt x="484" y="873"/>
                  </a:cubicBezTo>
                  <a:cubicBezTo>
                    <a:pt x="484" y="875"/>
                    <a:pt x="484" y="875"/>
                    <a:pt x="484" y="875"/>
                  </a:cubicBezTo>
                  <a:cubicBezTo>
                    <a:pt x="482" y="875"/>
                    <a:pt x="482" y="875"/>
                    <a:pt x="482" y="875"/>
                  </a:cubicBezTo>
                  <a:cubicBezTo>
                    <a:pt x="479" y="874"/>
                    <a:pt x="477" y="875"/>
                    <a:pt x="476" y="876"/>
                  </a:cubicBezTo>
                  <a:cubicBezTo>
                    <a:pt x="475" y="877"/>
                    <a:pt x="474" y="879"/>
                    <a:pt x="474" y="883"/>
                  </a:cubicBezTo>
                  <a:cubicBezTo>
                    <a:pt x="467" y="935"/>
                    <a:pt x="467" y="935"/>
                    <a:pt x="467" y="935"/>
                  </a:cubicBezTo>
                  <a:cubicBezTo>
                    <a:pt x="465" y="935"/>
                    <a:pt x="465" y="935"/>
                    <a:pt x="465" y="935"/>
                  </a:cubicBezTo>
                  <a:cubicBezTo>
                    <a:pt x="431" y="879"/>
                    <a:pt x="431" y="879"/>
                    <a:pt x="431" y="879"/>
                  </a:cubicBezTo>
                  <a:cubicBezTo>
                    <a:pt x="426" y="918"/>
                    <a:pt x="426" y="918"/>
                    <a:pt x="426" y="918"/>
                  </a:cubicBezTo>
                  <a:cubicBezTo>
                    <a:pt x="425" y="921"/>
                    <a:pt x="425" y="924"/>
                    <a:pt x="426" y="925"/>
                  </a:cubicBezTo>
                  <a:cubicBezTo>
                    <a:pt x="427" y="926"/>
                    <a:pt x="428" y="927"/>
                    <a:pt x="431" y="928"/>
                  </a:cubicBezTo>
                  <a:cubicBezTo>
                    <a:pt x="433" y="928"/>
                    <a:pt x="433" y="928"/>
                    <a:pt x="433" y="928"/>
                  </a:cubicBezTo>
                  <a:cubicBezTo>
                    <a:pt x="433" y="930"/>
                    <a:pt x="433" y="930"/>
                    <a:pt x="433" y="930"/>
                  </a:cubicBezTo>
                  <a:cubicBezTo>
                    <a:pt x="411" y="927"/>
                    <a:pt x="411" y="927"/>
                    <a:pt x="411" y="927"/>
                  </a:cubicBezTo>
                  <a:cubicBezTo>
                    <a:pt x="411" y="925"/>
                    <a:pt x="411" y="925"/>
                    <a:pt x="411" y="925"/>
                  </a:cubicBezTo>
                  <a:cubicBezTo>
                    <a:pt x="414" y="925"/>
                    <a:pt x="414" y="925"/>
                    <a:pt x="414" y="925"/>
                  </a:cubicBezTo>
                  <a:cubicBezTo>
                    <a:pt x="416" y="926"/>
                    <a:pt x="418" y="925"/>
                    <a:pt x="420" y="924"/>
                  </a:cubicBezTo>
                  <a:cubicBezTo>
                    <a:pt x="420" y="923"/>
                    <a:pt x="421" y="921"/>
                    <a:pt x="422" y="917"/>
                  </a:cubicBezTo>
                  <a:cubicBezTo>
                    <a:pt x="428" y="874"/>
                    <a:pt x="428" y="874"/>
                    <a:pt x="428" y="874"/>
                  </a:cubicBezTo>
                  <a:cubicBezTo>
                    <a:pt x="426" y="871"/>
                    <a:pt x="425" y="870"/>
                    <a:pt x="424" y="869"/>
                  </a:cubicBezTo>
                  <a:cubicBezTo>
                    <a:pt x="423" y="868"/>
                    <a:pt x="422" y="867"/>
                    <a:pt x="420" y="867"/>
                  </a:cubicBezTo>
                  <a:cubicBezTo>
                    <a:pt x="419" y="866"/>
                    <a:pt x="418" y="866"/>
                    <a:pt x="416" y="866"/>
                  </a:cubicBezTo>
                  <a:cubicBezTo>
                    <a:pt x="417" y="864"/>
                    <a:pt x="417" y="864"/>
                    <a:pt x="417" y="864"/>
                  </a:cubicBezTo>
                  <a:close/>
                  <a:moveTo>
                    <a:pt x="525" y="933"/>
                  </a:moveTo>
                  <a:cubicBezTo>
                    <a:pt x="525" y="935"/>
                    <a:pt x="525" y="935"/>
                    <a:pt x="525" y="935"/>
                  </a:cubicBezTo>
                  <a:cubicBezTo>
                    <a:pt x="498" y="936"/>
                    <a:pt x="498" y="936"/>
                    <a:pt x="498" y="936"/>
                  </a:cubicBezTo>
                  <a:cubicBezTo>
                    <a:pt x="498" y="934"/>
                    <a:pt x="498" y="934"/>
                    <a:pt x="498" y="934"/>
                  </a:cubicBezTo>
                  <a:cubicBezTo>
                    <a:pt x="500" y="934"/>
                    <a:pt x="500" y="934"/>
                    <a:pt x="500" y="934"/>
                  </a:cubicBezTo>
                  <a:cubicBezTo>
                    <a:pt x="503" y="934"/>
                    <a:pt x="504" y="933"/>
                    <a:pt x="506" y="931"/>
                  </a:cubicBezTo>
                  <a:cubicBezTo>
                    <a:pt x="506" y="930"/>
                    <a:pt x="507" y="928"/>
                    <a:pt x="506" y="924"/>
                  </a:cubicBezTo>
                  <a:cubicBezTo>
                    <a:pt x="505" y="884"/>
                    <a:pt x="505" y="884"/>
                    <a:pt x="505" y="884"/>
                  </a:cubicBezTo>
                  <a:cubicBezTo>
                    <a:pt x="505" y="880"/>
                    <a:pt x="505" y="878"/>
                    <a:pt x="504" y="877"/>
                  </a:cubicBezTo>
                  <a:cubicBezTo>
                    <a:pt x="504" y="877"/>
                    <a:pt x="503" y="876"/>
                    <a:pt x="502" y="875"/>
                  </a:cubicBezTo>
                  <a:cubicBezTo>
                    <a:pt x="501" y="875"/>
                    <a:pt x="499" y="874"/>
                    <a:pt x="498" y="875"/>
                  </a:cubicBezTo>
                  <a:cubicBezTo>
                    <a:pt x="496" y="875"/>
                    <a:pt x="496" y="875"/>
                    <a:pt x="496" y="875"/>
                  </a:cubicBezTo>
                  <a:cubicBezTo>
                    <a:pt x="496" y="873"/>
                    <a:pt x="496" y="873"/>
                    <a:pt x="496" y="873"/>
                  </a:cubicBezTo>
                  <a:cubicBezTo>
                    <a:pt x="523" y="872"/>
                    <a:pt x="523" y="872"/>
                    <a:pt x="523" y="872"/>
                  </a:cubicBezTo>
                  <a:cubicBezTo>
                    <a:pt x="523" y="874"/>
                    <a:pt x="523" y="874"/>
                    <a:pt x="523" y="874"/>
                  </a:cubicBezTo>
                  <a:cubicBezTo>
                    <a:pt x="520" y="874"/>
                    <a:pt x="520" y="874"/>
                    <a:pt x="520" y="874"/>
                  </a:cubicBezTo>
                  <a:cubicBezTo>
                    <a:pt x="518" y="874"/>
                    <a:pt x="516" y="875"/>
                    <a:pt x="515" y="876"/>
                  </a:cubicBezTo>
                  <a:cubicBezTo>
                    <a:pt x="514" y="877"/>
                    <a:pt x="514" y="880"/>
                    <a:pt x="514" y="883"/>
                  </a:cubicBezTo>
                  <a:cubicBezTo>
                    <a:pt x="515" y="924"/>
                    <a:pt x="515" y="924"/>
                    <a:pt x="515" y="924"/>
                  </a:cubicBezTo>
                  <a:cubicBezTo>
                    <a:pt x="515" y="927"/>
                    <a:pt x="516" y="929"/>
                    <a:pt x="516" y="930"/>
                  </a:cubicBezTo>
                  <a:cubicBezTo>
                    <a:pt x="516" y="931"/>
                    <a:pt x="517" y="932"/>
                    <a:pt x="518" y="932"/>
                  </a:cubicBezTo>
                  <a:cubicBezTo>
                    <a:pt x="520" y="933"/>
                    <a:pt x="521" y="933"/>
                    <a:pt x="522" y="933"/>
                  </a:cubicBezTo>
                  <a:cubicBezTo>
                    <a:pt x="525" y="933"/>
                    <a:pt x="525" y="933"/>
                    <a:pt x="525" y="933"/>
                  </a:cubicBezTo>
                  <a:close/>
                  <a:moveTo>
                    <a:pt x="601" y="861"/>
                  </a:moveTo>
                  <a:cubicBezTo>
                    <a:pt x="602" y="863"/>
                    <a:pt x="602" y="863"/>
                    <a:pt x="602" y="863"/>
                  </a:cubicBezTo>
                  <a:cubicBezTo>
                    <a:pt x="600" y="864"/>
                    <a:pt x="598" y="865"/>
                    <a:pt x="597" y="866"/>
                  </a:cubicBezTo>
                  <a:cubicBezTo>
                    <a:pt x="596" y="868"/>
                    <a:pt x="595" y="870"/>
                    <a:pt x="594" y="873"/>
                  </a:cubicBezTo>
                  <a:cubicBezTo>
                    <a:pt x="582" y="930"/>
                    <a:pt x="582" y="930"/>
                    <a:pt x="582" y="930"/>
                  </a:cubicBezTo>
                  <a:cubicBezTo>
                    <a:pt x="580" y="930"/>
                    <a:pt x="580" y="930"/>
                    <a:pt x="580" y="930"/>
                  </a:cubicBezTo>
                  <a:cubicBezTo>
                    <a:pt x="547" y="881"/>
                    <a:pt x="547" y="881"/>
                    <a:pt x="547" y="881"/>
                  </a:cubicBezTo>
                  <a:cubicBezTo>
                    <a:pt x="546" y="878"/>
                    <a:pt x="545" y="877"/>
                    <a:pt x="544" y="876"/>
                  </a:cubicBezTo>
                  <a:cubicBezTo>
                    <a:pt x="543" y="876"/>
                    <a:pt x="542" y="875"/>
                    <a:pt x="541" y="875"/>
                  </a:cubicBezTo>
                  <a:cubicBezTo>
                    <a:pt x="540" y="874"/>
                    <a:pt x="538" y="874"/>
                    <a:pt x="536" y="874"/>
                  </a:cubicBezTo>
                  <a:cubicBezTo>
                    <a:pt x="536" y="873"/>
                    <a:pt x="536" y="873"/>
                    <a:pt x="536" y="873"/>
                  </a:cubicBezTo>
                  <a:cubicBezTo>
                    <a:pt x="561" y="868"/>
                    <a:pt x="561" y="868"/>
                    <a:pt x="561" y="868"/>
                  </a:cubicBezTo>
                  <a:cubicBezTo>
                    <a:pt x="561" y="870"/>
                    <a:pt x="561" y="870"/>
                    <a:pt x="561" y="870"/>
                  </a:cubicBezTo>
                  <a:cubicBezTo>
                    <a:pt x="559" y="871"/>
                    <a:pt x="557" y="872"/>
                    <a:pt x="556" y="872"/>
                  </a:cubicBezTo>
                  <a:cubicBezTo>
                    <a:pt x="555" y="873"/>
                    <a:pt x="555" y="874"/>
                    <a:pt x="555" y="875"/>
                  </a:cubicBezTo>
                  <a:cubicBezTo>
                    <a:pt x="556" y="877"/>
                    <a:pt x="557" y="879"/>
                    <a:pt x="559" y="882"/>
                  </a:cubicBezTo>
                  <a:cubicBezTo>
                    <a:pt x="581" y="916"/>
                    <a:pt x="581" y="916"/>
                    <a:pt x="581" y="916"/>
                  </a:cubicBezTo>
                  <a:cubicBezTo>
                    <a:pt x="589" y="877"/>
                    <a:pt x="589" y="877"/>
                    <a:pt x="589" y="877"/>
                  </a:cubicBezTo>
                  <a:cubicBezTo>
                    <a:pt x="590" y="873"/>
                    <a:pt x="590" y="871"/>
                    <a:pt x="590" y="869"/>
                  </a:cubicBezTo>
                  <a:cubicBezTo>
                    <a:pt x="590" y="869"/>
                    <a:pt x="589" y="868"/>
                    <a:pt x="588" y="867"/>
                  </a:cubicBezTo>
                  <a:cubicBezTo>
                    <a:pt x="587" y="867"/>
                    <a:pt x="586" y="866"/>
                    <a:pt x="583" y="866"/>
                  </a:cubicBezTo>
                  <a:cubicBezTo>
                    <a:pt x="583" y="866"/>
                    <a:pt x="583" y="866"/>
                    <a:pt x="583" y="866"/>
                  </a:cubicBezTo>
                  <a:cubicBezTo>
                    <a:pt x="582" y="865"/>
                    <a:pt x="582" y="865"/>
                    <a:pt x="582" y="865"/>
                  </a:cubicBezTo>
                  <a:cubicBezTo>
                    <a:pt x="601" y="861"/>
                    <a:pt x="601" y="861"/>
                    <a:pt x="601" y="861"/>
                  </a:cubicBezTo>
                  <a:close/>
                  <a:moveTo>
                    <a:pt x="629" y="855"/>
                  </a:moveTo>
                  <a:cubicBezTo>
                    <a:pt x="638" y="878"/>
                    <a:pt x="638" y="878"/>
                    <a:pt x="638" y="878"/>
                  </a:cubicBezTo>
                  <a:cubicBezTo>
                    <a:pt x="651" y="873"/>
                    <a:pt x="651" y="873"/>
                    <a:pt x="651" y="873"/>
                  </a:cubicBezTo>
                  <a:cubicBezTo>
                    <a:pt x="654" y="872"/>
                    <a:pt x="656" y="870"/>
                    <a:pt x="657" y="869"/>
                  </a:cubicBezTo>
                  <a:cubicBezTo>
                    <a:pt x="658" y="867"/>
                    <a:pt x="658" y="864"/>
                    <a:pt x="656" y="861"/>
                  </a:cubicBezTo>
                  <a:cubicBezTo>
                    <a:pt x="658" y="860"/>
                    <a:pt x="658" y="860"/>
                    <a:pt x="658" y="860"/>
                  </a:cubicBezTo>
                  <a:cubicBezTo>
                    <a:pt x="666" y="881"/>
                    <a:pt x="666" y="881"/>
                    <a:pt x="666" y="881"/>
                  </a:cubicBezTo>
                  <a:cubicBezTo>
                    <a:pt x="665" y="881"/>
                    <a:pt x="665" y="881"/>
                    <a:pt x="665" y="881"/>
                  </a:cubicBezTo>
                  <a:cubicBezTo>
                    <a:pt x="663" y="878"/>
                    <a:pt x="662" y="877"/>
                    <a:pt x="661" y="876"/>
                  </a:cubicBezTo>
                  <a:cubicBezTo>
                    <a:pt x="660" y="875"/>
                    <a:pt x="659" y="875"/>
                    <a:pt x="658" y="875"/>
                  </a:cubicBezTo>
                  <a:cubicBezTo>
                    <a:pt x="656" y="875"/>
                    <a:pt x="654" y="875"/>
                    <a:pt x="652" y="876"/>
                  </a:cubicBezTo>
                  <a:cubicBezTo>
                    <a:pt x="639" y="881"/>
                    <a:pt x="639" y="881"/>
                    <a:pt x="639" y="881"/>
                  </a:cubicBezTo>
                  <a:cubicBezTo>
                    <a:pt x="647" y="901"/>
                    <a:pt x="647" y="901"/>
                    <a:pt x="647" y="901"/>
                  </a:cubicBezTo>
                  <a:cubicBezTo>
                    <a:pt x="648" y="903"/>
                    <a:pt x="649" y="905"/>
                    <a:pt x="649" y="905"/>
                  </a:cubicBezTo>
                  <a:cubicBezTo>
                    <a:pt x="650" y="906"/>
                    <a:pt x="650" y="906"/>
                    <a:pt x="651" y="906"/>
                  </a:cubicBezTo>
                  <a:cubicBezTo>
                    <a:pt x="652" y="906"/>
                    <a:pt x="653" y="906"/>
                    <a:pt x="654" y="905"/>
                  </a:cubicBezTo>
                  <a:cubicBezTo>
                    <a:pt x="664" y="901"/>
                    <a:pt x="664" y="901"/>
                    <a:pt x="664" y="901"/>
                  </a:cubicBezTo>
                  <a:cubicBezTo>
                    <a:pt x="668" y="900"/>
                    <a:pt x="670" y="899"/>
                    <a:pt x="671" y="898"/>
                  </a:cubicBezTo>
                  <a:cubicBezTo>
                    <a:pt x="672" y="897"/>
                    <a:pt x="674" y="895"/>
                    <a:pt x="674" y="893"/>
                  </a:cubicBezTo>
                  <a:cubicBezTo>
                    <a:pt x="675" y="891"/>
                    <a:pt x="676" y="887"/>
                    <a:pt x="677" y="883"/>
                  </a:cubicBezTo>
                  <a:cubicBezTo>
                    <a:pt x="678" y="882"/>
                    <a:pt x="678" y="882"/>
                    <a:pt x="678" y="882"/>
                  </a:cubicBezTo>
                  <a:cubicBezTo>
                    <a:pt x="679" y="899"/>
                    <a:pt x="679" y="899"/>
                    <a:pt x="679" y="899"/>
                  </a:cubicBezTo>
                  <a:cubicBezTo>
                    <a:pt x="634" y="917"/>
                    <a:pt x="634" y="917"/>
                    <a:pt x="634" y="917"/>
                  </a:cubicBezTo>
                  <a:cubicBezTo>
                    <a:pt x="634" y="915"/>
                    <a:pt x="634" y="915"/>
                    <a:pt x="634" y="915"/>
                  </a:cubicBezTo>
                  <a:cubicBezTo>
                    <a:pt x="636" y="915"/>
                    <a:pt x="636" y="915"/>
                    <a:pt x="636" y="915"/>
                  </a:cubicBezTo>
                  <a:cubicBezTo>
                    <a:pt x="637" y="914"/>
                    <a:pt x="638" y="913"/>
                    <a:pt x="639" y="912"/>
                  </a:cubicBezTo>
                  <a:cubicBezTo>
                    <a:pt x="640" y="911"/>
                    <a:pt x="640" y="910"/>
                    <a:pt x="640" y="909"/>
                  </a:cubicBezTo>
                  <a:cubicBezTo>
                    <a:pt x="640" y="908"/>
                    <a:pt x="640" y="906"/>
                    <a:pt x="638" y="903"/>
                  </a:cubicBezTo>
                  <a:cubicBezTo>
                    <a:pt x="623" y="866"/>
                    <a:pt x="623" y="866"/>
                    <a:pt x="623" y="866"/>
                  </a:cubicBezTo>
                  <a:cubicBezTo>
                    <a:pt x="622" y="862"/>
                    <a:pt x="620" y="860"/>
                    <a:pt x="619" y="859"/>
                  </a:cubicBezTo>
                  <a:cubicBezTo>
                    <a:pt x="618" y="858"/>
                    <a:pt x="616" y="859"/>
                    <a:pt x="613" y="859"/>
                  </a:cubicBezTo>
                  <a:cubicBezTo>
                    <a:pt x="611" y="860"/>
                    <a:pt x="611" y="860"/>
                    <a:pt x="611" y="860"/>
                  </a:cubicBezTo>
                  <a:cubicBezTo>
                    <a:pt x="611" y="859"/>
                    <a:pt x="611" y="859"/>
                    <a:pt x="611" y="859"/>
                  </a:cubicBezTo>
                  <a:cubicBezTo>
                    <a:pt x="656" y="841"/>
                    <a:pt x="656" y="841"/>
                    <a:pt x="656" y="841"/>
                  </a:cubicBezTo>
                  <a:cubicBezTo>
                    <a:pt x="661" y="853"/>
                    <a:pt x="661" y="853"/>
                    <a:pt x="661" y="853"/>
                  </a:cubicBezTo>
                  <a:cubicBezTo>
                    <a:pt x="660" y="854"/>
                    <a:pt x="660" y="854"/>
                    <a:pt x="660" y="854"/>
                  </a:cubicBezTo>
                  <a:cubicBezTo>
                    <a:pt x="658" y="851"/>
                    <a:pt x="656" y="849"/>
                    <a:pt x="655" y="848"/>
                  </a:cubicBezTo>
                  <a:cubicBezTo>
                    <a:pt x="654" y="847"/>
                    <a:pt x="653" y="847"/>
                    <a:pt x="651" y="847"/>
                  </a:cubicBezTo>
                  <a:cubicBezTo>
                    <a:pt x="650" y="847"/>
                    <a:pt x="647" y="848"/>
                    <a:pt x="645" y="849"/>
                  </a:cubicBezTo>
                  <a:cubicBezTo>
                    <a:pt x="629" y="855"/>
                    <a:pt x="629" y="855"/>
                    <a:pt x="629" y="855"/>
                  </a:cubicBezTo>
                  <a:close/>
                  <a:moveTo>
                    <a:pt x="757" y="853"/>
                  </a:moveTo>
                  <a:cubicBezTo>
                    <a:pt x="743" y="863"/>
                    <a:pt x="743" y="863"/>
                    <a:pt x="743" y="863"/>
                  </a:cubicBezTo>
                  <a:cubicBezTo>
                    <a:pt x="710" y="849"/>
                    <a:pt x="710" y="849"/>
                    <a:pt x="710" y="849"/>
                  </a:cubicBezTo>
                  <a:cubicBezTo>
                    <a:pt x="708" y="850"/>
                    <a:pt x="707" y="851"/>
                    <a:pt x="706" y="852"/>
                  </a:cubicBezTo>
                  <a:cubicBezTo>
                    <a:pt x="706" y="852"/>
                    <a:pt x="706" y="852"/>
                    <a:pt x="705" y="852"/>
                  </a:cubicBezTo>
                  <a:cubicBezTo>
                    <a:pt x="705" y="853"/>
                    <a:pt x="704" y="853"/>
                    <a:pt x="704" y="853"/>
                  </a:cubicBezTo>
                  <a:cubicBezTo>
                    <a:pt x="714" y="868"/>
                    <a:pt x="714" y="868"/>
                    <a:pt x="714" y="868"/>
                  </a:cubicBezTo>
                  <a:cubicBezTo>
                    <a:pt x="716" y="872"/>
                    <a:pt x="718" y="873"/>
                    <a:pt x="719" y="874"/>
                  </a:cubicBezTo>
                  <a:cubicBezTo>
                    <a:pt x="721" y="874"/>
                    <a:pt x="723" y="874"/>
                    <a:pt x="725" y="873"/>
                  </a:cubicBezTo>
                  <a:cubicBezTo>
                    <a:pt x="727" y="871"/>
                    <a:pt x="727" y="871"/>
                    <a:pt x="727" y="871"/>
                  </a:cubicBezTo>
                  <a:cubicBezTo>
                    <a:pt x="728" y="873"/>
                    <a:pt x="728" y="873"/>
                    <a:pt x="728" y="873"/>
                  </a:cubicBezTo>
                  <a:cubicBezTo>
                    <a:pt x="705" y="887"/>
                    <a:pt x="705" y="887"/>
                    <a:pt x="705" y="887"/>
                  </a:cubicBezTo>
                  <a:cubicBezTo>
                    <a:pt x="704" y="886"/>
                    <a:pt x="704" y="886"/>
                    <a:pt x="704" y="886"/>
                  </a:cubicBezTo>
                  <a:cubicBezTo>
                    <a:pt x="706" y="885"/>
                    <a:pt x="706" y="885"/>
                    <a:pt x="706" y="885"/>
                  </a:cubicBezTo>
                  <a:cubicBezTo>
                    <a:pt x="708" y="883"/>
                    <a:pt x="709" y="881"/>
                    <a:pt x="709" y="879"/>
                  </a:cubicBezTo>
                  <a:cubicBezTo>
                    <a:pt x="709" y="878"/>
                    <a:pt x="708" y="876"/>
                    <a:pt x="707" y="873"/>
                  </a:cubicBezTo>
                  <a:cubicBezTo>
                    <a:pt x="684" y="839"/>
                    <a:pt x="684" y="839"/>
                    <a:pt x="684" y="839"/>
                  </a:cubicBezTo>
                  <a:cubicBezTo>
                    <a:pt x="682" y="836"/>
                    <a:pt x="681" y="834"/>
                    <a:pt x="679" y="834"/>
                  </a:cubicBezTo>
                  <a:cubicBezTo>
                    <a:pt x="678" y="833"/>
                    <a:pt x="676" y="834"/>
                    <a:pt x="674" y="835"/>
                  </a:cubicBezTo>
                  <a:cubicBezTo>
                    <a:pt x="672" y="836"/>
                    <a:pt x="672" y="836"/>
                    <a:pt x="672" y="836"/>
                  </a:cubicBezTo>
                  <a:cubicBezTo>
                    <a:pt x="671" y="835"/>
                    <a:pt x="671" y="835"/>
                    <a:pt x="671" y="835"/>
                  </a:cubicBezTo>
                  <a:cubicBezTo>
                    <a:pt x="690" y="822"/>
                    <a:pt x="690" y="822"/>
                    <a:pt x="690" y="822"/>
                  </a:cubicBezTo>
                  <a:cubicBezTo>
                    <a:pt x="696" y="819"/>
                    <a:pt x="700" y="816"/>
                    <a:pt x="703" y="815"/>
                  </a:cubicBezTo>
                  <a:cubicBezTo>
                    <a:pt x="706" y="815"/>
                    <a:pt x="710" y="815"/>
                    <a:pt x="713" y="816"/>
                  </a:cubicBezTo>
                  <a:cubicBezTo>
                    <a:pt x="716" y="817"/>
                    <a:pt x="719" y="819"/>
                    <a:pt x="721" y="822"/>
                  </a:cubicBezTo>
                  <a:cubicBezTo>
                    <a:pt x="723" y="825"/>
                    <a:pt x="724" y="828"/>
                    <a:pt x="723" y="832"/>
                  </a:cubicBezTo>
                  <a:cubicBezTo>
                    <a:pt x="722" y="836"/>
                    <a:pt x="720" y="840"/>
                    <a:pt x="717" y="843"/>
                  </a:cubicBezTo>
                  <a:cubicBezTo>
                    <a:pt x="737" y="852"/>
                    <a:pt x="737" y="852"/>
                    <a:pt x="737" y="852"/>
                  </a:cubicBezTo>
                  <a:cubicBezTo>
                    <a:pt x="742" y="853"/>
                    <a:pt x="746" y="854"/>
                    <a:pt x="748" y="854"/>
                  </a:cubicBezTo>
                  <a:cubicBezTo>
                    <a:pt x="751" y="854"/>
                    <a:pt x="753" y="853"/>
                    <a:pt x="757" y="852"/>
                  </a:cubicBezTo>
                  <a:cubicBezTo>
                    <a:pt x="757" y="853"/>
                    <a:pt x="757" y="853"/>
                    <a:pt x="757" y="853"/>
                  </a:cubicBezTo>
                  <a:close/>
                  <a:moveTo>
                    <a:pt x="702" y="851"/>
                  </a:moveTo>
                  <a:cubicBezTo>
                    <a:pt x="703" y="850"/>
                    <a:pt x="703" y="850"/>
                    <a:pt x="704" y="850"/>
                  </a:cubicBezTo>
                  <a:cubicBezTo>
                    <a:pt x="704" y="850"/>
                    <a:pt x="704" y="849"/>
                    <a:pt x="705" y="849"/>
                  </a:cubicBezTo>
                  <a:cubicBezTo>
                    <a:pt x="710" y="846"/>
                    <a:pt x="713" y="842"/>
                    <a:pt x="714" y="839"/>
                  </a:cubicBezTo>
                  <a:cubicBezTo>
                    <a:pt x="715" y="835"/>
                    <a:pt x="714" y="831"/>
                    <a:pt x="712" y="828"/>
                  </a:cubicBezTo>
                  <a:cubicBezTo>
                    <a:pt x="710" y="824"/>
                    <a:pt x="707" y="822"/>
                    <a:pt x="704" y="822"/>
                  </a:cubicBezTo>
                  <a:cubicBezTo>
                    <a:pt x="701" y="821"/>
                    <a:pt x="697" y="822"/>
                    <a:pt x="694" y="824"/>
                  </a:cubicBezTo>
                  <a:cubicBezTo>
                    <a:pt x="692" y="825"/>
                    <a:pt x="690" y="827"/>
                    <a:pt x="688" y="829"/>
                  </a:cubicBezTo>
                  <a:cubicBezTo>
                    <a:pt x="702" y="851"/>
                    <a:pt x="702" y="851"/>
                    <a:pt x="702" y="851"/>
                  </a:cubicBezTo>
                  <a:close/>
                  <a:moveTo>
                    <a:pt x="762" y="766"/>
                  </a:moveTo>
                  <a:cubicBezTo>
                    <a:pt x="776" y="782"/>
                    <a:pt x="776" y="782"/>
                    <a:pt x="776" y="782"/>
                  </a:cubicBezTo>
                  <a:cubicBezTo>
                    <a:pt x="775" y="783"/>
                    <a:pt x="775" y="783"/>
                    <a:pt x="775" y="783"/>
                  </a:cubicBezTo>
                  <a:cubicBezTo>
                    <a:pt x="772" y="780"/>
                    <a:pt x="769" y="779"/>
                    <a:pt x="766" y="778"/>
                  </a:cubicBezTo>
                  <a:cubicBezTo>
                    <a:pt x="764" y="777"/>
                    <a:pt x="761" y="777"/>
                    <a:pt x="758" y="778"/>
                  </a:cubicBezTo>
                  <a:cubicBezTo>
                    <a:pt x="755" y="778"/>
                    <a:pt x="752" y="780"/>
                    <a:pt x="750" y="781"/>
                  </a:cubicBezTo>
                  <a:cubicBezTo>
                    <a:pt x="748" y="784"/>
                    <a:pt x="746" y="786"/>
                    <a:pt x="746" y="789"/>
                  </a:cubicBezTo>
                  <a:cubicBezTo>
                    <a:pt x="746" y="792"/>
                    <a:pt x="747" y="794"/>
                    <a:pt x="748" y="796"/>
                  </a:cubicBezTo>
                  <a:cubicBezTo>
                    <a:pt x="750" y="797"/>
                    <a:pt x="751" y="798"/>
                    <a:pt x="753" y="799"/>
                  </a:cubicBezTo>
                  <a:cubicBezTo>
                    <a:pt x="756" y="799"/>
                    <a:pt x="762" y="798"/>
                    <a:pt x="770" y="796"/>
                  </a:cubicBezTo>
                  <a:cubicBezTo>
                    <a:pt x="776" y="795"/>
                    <a:pt x="781" y="794"/>
                    <a:pt x="784" y="794"/>
                  </a:cubicBezTo>
                  <a:cubicBezTo>
                    <a:pt x="786" y="793"/>
                    <a:pt x="789" y="794"/>
                    <a:pt x="791" y="795"/>
                  </a:cubicBezTo>
                  <a:cubicBezTo>
                    <a:pt x="794" y="796"/>
                    <a:pt x="796" y="797"/>
                    <a:pt x="797" y="799"/>
                  </a:cubicBezTo>
                  <a:cubicBezTo>
                    <a:pt x="800" y="802"/>
                    <a:pt x="802" y="807"/>
                    <a:pt x="801" y="812"/>
                  </a:cubicBezTo>
                  <a:cubicBezTo>
                    <a:pt x="801" y="817"/>
                    <a:pt x="799" y="821"/>
                    <a:pt x="794" y="825"/>
                  </a:cubicBezTo>
                  <a:cubicBezTo>
                    <a:pt x="793" y="826"/>
                    <a:pt x="792" y="827"/>
                    <a:pt x="790" y="828"/>
                  </a:cubicBezTo>
                  <a:cubicBezTo>
                    <a:pt x="789" y="829"/>
                    <a:pt x="787" y="830"/>
                    <a:pt x="785" y="831"/>
                  </a:cubicBezTo>
                  <a:cubicBezTo>
                    <a:pt x="782" y="832"/>
                    <a:pt x="780" y="833"/>
                    <a:pt x="779" y="834"/>
                  </a:cubicBezTo>
                  <a:cubicBezTo>
                    <a:pt x="779" y="834"/>
                    <a:pt x="779" y="835"/>
                    <a:pt x="778" y="835"/>
                  </a:cubicBezTo>
                  <a:cubicBezTo>
                    <a:pt x="778" y="836"/>
                    <a:pt x="779" y="837"/>
                    <a:pt x="780" y="838"/>
                  </a:cubicBezTo>
                  <a:cubicBezTo>
                    <a:pt x="778" y="839"/>
                    <a:pt x="778" y="839"/>
                    <a:pt x="778" y="839"/>
                  </a:cubicBezTo>
                  <a:cubicBezTo>
                    <a:pt x="764" y="823"/>
                    <a:pt x="764" y="823"/>
                    <a:pt x="764" y="823"/>
                  </a:cubicBezTo>
                  <a:cubicBezTo>
                    <a:pt x="765" y="822"/>
                    <a:pt x="765" y="822"/>
                    <a:pt x="765" y="822"/>
                  </a:cubicBezTo>
                  <a:cubicBezTo>
                    <a:pt x="769" y="825"/>
                    <a:pt x="772" y="827"/>
                    <a:pt x="774" y="828"/>
                  </a:cubicBezTo>
                  <a:cubicBezTo>
                    <a:pt x="777" y="828"/>
                    <a:pt x="780" y="828"/>
                    <a:pt x="783" y="828"/>
                  </a:cubicBezTo>
                  <a:cubicBezTo>
                    <a:pt x="786" y="827"/>
                    <a:pt x="789" y="825"/>
                    <a:pt x="791" y="823"/>
                  </a:cubicBezTo>
                  <a:cubicBezTo>
                    <a:pt x="794" y="821"/>
                    <a:pt x="796" y="818"/>
                    <a:pt x="796" y="815"/>
                  </a:cubicBezTo>
                  <a:cubicBezTo>
                    <a:pt x="796" y="812"/>
                    <a:pt x="795" y="809"/>
                    <a:pt x="794" y="807"/>
                  </a:cubicBezTo>
                  <a:cubicBezTo>
                    <a:pt x="793" y="806"/>
                    <a:pt x="791" y="805"/>
                    <a:pt x="789" y="804"/>
                  </a:cubicBezTo>
                  <a:cubicBezTo>
                    <a:pt x="788" y="804"/>
                    <a:pt x="786" y="804"/>
                    <a:pt x="784" y="804"/>
                  </a:cubicBezTo>
                  <a:cubicBezTo>
                    <a:pt x="782" y="804"/>
                    <a:pt x="778" y="805"/>
                    <a:pt x="772" y="806"/>
                  </a:cubicBezTo>
                  <a:cubicBezTo>
                    <a:pt x="766" y="807"/>
                    <a:pt x="762" y="808"/>
                    <a:pt x="759" y="808"/>
                  </a:cubicBezTo>
                  <a:cubicBezTo>
                    <a:pt x="756" y="809"/>
                    <a:pt x="753" y="808"/>
                    <a:pt x="751" y="807"/>
                  </a:cubicBezTo>
                  <a:cubicBezTo>
                    <a:pt x="749" y="807"/>
                    <a:pt x="747" y="805"/>
                    <a:pt x="745" y="803"/>
                  </a:cubicBezTo>
                  <a:cubicBezTo>
                    <a:pt x="742" y="800"/>
                    <a:pt x="741" y="796"/>
                    <a:pt x="741" y="791"/>
                  </a:cubicBezTo>
                  <a:cubicBezTo>
                    <a:pt x="742" y="786"/>
                    <a:pt x="744" y="782"/>
                    <a:pt x="748" y="779"/>
                  </a:cubicBezTo>
                  <a:cubicBezTo>
                    <a:pt x="750" y="776"/>
                    <a:pt x="753" y="775"/>
                    <a:pt x="757" y="773"/>
                  </a:cubicBezTo>
                  <a:cubicBezTo>
                    <a:pt x="759" y="773"/>
                    <a:pt x="760" y="772"/>
                    <a:pt x="761" y="772"/>
                  </a:cubicBezTo>
                  <a:cubicBezTo>
                    <a:pt x="761" y="771"/>
                    <a:pt x="762" y="771"/>
                    <a:pt x="762" y="770"/>
                  </a:cubicBezTo>
                  <a:cubicBezTo>
                    <a:pt x="762" y="769"/>
                    <a:pt x="761" y="768"/>
                    <a:pt x="761" y="767"/>
                  </a:cubicBezTo>
                  <a:cubicBezTo>
                    <a:pt x="762" y="766"/>
                    <a:pt x="762" y="766"/>
                    <a:pt x="762" y="766"/>
                  </a:cubicBezTo>
                  <a:close/>
                  <a:moveTo>
                    <a:pt x="842" y="770"/>
                  </a:moveTo>
                  <a:cubicBezTo>
                    <a:pt x="844" y="771"/>
                    <a:pt x="844" y="771"/>
                    <a:pt x="844" y="771"/>
                  </a:cubicBezTo>
                  <a:cubicBezTo>
                    <a:pt x="826" y="792"/>
                    <a:pt x="826" y="792"/>
                    <a:pt x="826" y="792"/>
                  </a:cubicBezTo>
                  <a:cubicBezTo>
                    <a:pt x="825" y="791"/>
                    <a:pt x="825" y="791"/>
                    <a:pt x="825" y="791"/>
                  </a:cubicBezTo>
                  <a:cubicBezTo>
                    <a:pt x="826" y="789"/>
                    <a:pt x="826" y="789"/>
                    <a:pt x="826" y="789"/>
                  </a:cubicBezTo>
                  <a:cubicBezTo>
                    <a:pt x="828" y="787"/>
                    <a:pt x="828" y="785"/>
                    <a:pt x="828" y="783"/>
                  </a:cubicBezTo>
                  <a:cubicBezTo>
                    <a:pt x="828" y="782"/>
                    <a:pt x="826" y="780"/>
                    <a:pt x="823" y="778"/>
                  </a:cubicBezTo>
                  <a:cubicBezTo>
                    <a:pt x="793" y="751"/>
                    <a:pt x="793" y="751"/>
                    <a:pt x="793" y="751"/>
                  </a:cubicBezTo>
                  <a:cubicBezTo>
                    <a:pt x="790" y="749"/>
                    <a:pt x="789" y="748"/>
                    <a:pt x="788" y="747"/>
                  </a:cubicBezTo>
                  <a:cubicBezTo>
                    <a:pt x="787" y="747"/>
                    <a:pt x="786" y="747"/>
                    <a:pt x="785" y="747"/>
                  </a:cubicBezTo>
                  <a:cubicBezTo>
                    <a:pt x="783" y="748"/>
                    <a:pt x="782" y="749"/>
                    <a:pt x="781" y="750"/>
                  </a:cubicBezTo>
                  <a:cubicBezTo>
                    <a:pt x="780" y="752"/>
                    <a:pt x="780" y="752"/>
                    <a:pt x="780" y="752"/>
                  </a:cubicBezTo>
                  <a:cubicBezTo>
                    <a:pt x="778" y="750"/>
                    <a:pt x="778" y="750"/>
                    <a:pt x="778" y="750"/>
                  </a:cubicBezTo>
                  <a:cubicBezTo>
                    <a:pt x="796" y="730"/>
                    <a:pt x="796" y="730"/>
                    <a:pt x="796" y="730"/>
                  </a:cubicBezTo>
                  <a:cubicBezTo>
                    <a:pt x="797" y="731"/>
                    <a:pt x="797" y="731"/>
                    <a:pt x="797" y="731"/>
                  </a:cubicBezTo>
                  <a:cubicBezTo>
                    <a:pt x="796" y="733"/>
                    <a:pt x="796" y="733"/>
                    <a:pt x="796" y="733"/>
                  </a:cubicBezTo>
                  <a:cubicBezTo>
                    <a:pt x="794" y="735"/>
                    <a:pt x="794" y="737"/>
                    <a:pt x="794" y="739"/>
                  </a:cubicBezTo>
                  <a:cubicBezTo>
                    <a:pt x="794" y="740"/>
                    <a:pt x="796" y="742"/>
                    <a:pt x="799" y="744"/>
                  </a:cubicBezTo>
                  <a:cubicBezTo>
                    <a:pt x="829" y="771"/>
                    <a:pt x="829" y="771"/>
                    <a:pt x="829" y="771"/>
                  </a:cubicBezTo>
                  <a:cubicBezTo>
                    <a:pt x="832" y="773"/>
                    <a:pt x="833" y="774"/>
                    <a:pt x="834" y="775"/>
                  </a:cubicBezTo>
                  <a:cubicBezTo>
                    <a:pt x="835" y="775"/>
                    <a:pt x="836" y="775"/>
                    <a:pt x="837" y="774"/>
                  </a:cubicBezTo>
                  <a:cubicBezTo>
                    <a:pt x="839" y="774"/>
                    <a:pt x="840" y="773"/>
                    <a:pt x="841" y="772"/>
                  </a:cubicBezTo>
                  <a:cubicBezTo>
                    <a:pt x="842" y="770"/>
                    <a:pt x="842" y="770"/>
                    <a:pt x="842" y="770"/>
                  </a:cubicBezTo>
                  <a:close/>
                  <a:moveTo>
                    <a:pt x="833" y="676"/>
                  </a:moveTo>
                  <a:cubicBezTo>
                    <a:pt x="845" y="683"/>
                    <a:pt x="845" y="683"/>
                    <a:pt x="845" y="683"/>
                  </a:cubicBezTo>
                  <a:cubicBezTo>
                    <a:pt x="845" y="684"/>
                    <a:pt x="845" y="684"/>
                    <a:pt x="845" y="684"/>
                  </a:cubicBezTo>
                  <a:cubicBezTo>
                    <a:pt x="842" y="683"/>
                    <a:pt x="840" y="683"/>
                    <a:pt x="839" y="683"/>
                  </a:cubicBezTo>
                  <a:cubicBezTo>
                    <a:pt x="837" y="682"/>
                    <a:pt x="835" y="683"/>
                    <a:pt x="834" y="684"/>
                  </a:cubicBezTo>
                  <a:cubicBezTo>
                    <a:pt x="832" y="685"/>
                    <a:pt x="831" y="686"/>
                    <a:pt x="829" y="688"/>
                  </a:cubicBezTo>
                  <a:cubicBezTo>
                    <a:pt x="825" y="696"/>
                    <a:pt x="825" y="696"/>
                    <a:pt x="825" y="696"/>
                  </a:cubicBezTo>
                  <a:cubicBezTo>
                    <a:pt x="865" y="721"/>
                    <a:pt x="865" y="721"/>
                    <a:pt x="865" y="721"/>
                  </a:cubicBezTo>
                  <a:cubicBezTo>
                    <a:pt x="869" y="723"/>
                    <a:pt x="871" y="724"/>
                    <a:pt x="872" y="724"/>
                  </a:cubicBezTo>
                  <a:cubicBezTo>
                    <a:pt x="874" y="724"/>
                    <a:pt x="875" y="723"/>
                    <a:pt x="877" y="720"/>
                  </a:cubicBezTo>
                  <a:cubicBezTo>
                    <a:pt x="878" y="719"/>
                    <a:pt x="878" y="719"/>
                    <a:pt x="878" y="719"/>
                  </a:cubicBezTo>
                  <a:cubicBezTo>
                    <a:pt x="879" y="720"/>
                    <a:pt x="879" y="720"/>
                    <a:pt x="879" y="720"/>
                  </a:cubicBezTo>
                  <a:cubicBezTo>
                    <a:pt x="865" y="742"/>
                    <a:pt x="865" y="742"/>
                    <a:pt x="865" y="742"/>
                  </a:cubicBezTo>
                  <a:cubicBezTo>
                    <a:pt x="864" y="741"/>
                    <a:pt x="864" y="741"/>
                    <a:pt x="864" y="741"/>
                  </a:cubicBezTo>
                  <a:cubicBezTo>
                    <a:pt x="865" y="739"/>
                    <a:pt x="865" y="739"/>
                    <a:pt x="865" y="739"/>
                  </a:cubicBezTo>
                  <a:cubicBezTo>
                    <a:pt x="866" y="737"/>
                    <a:pt x="867" y="735"/>
                    <a:pt x="866" y="733"/>
                  </a:cubicBezTo>
                  <a:cubicBezTo>
                    <a:pt x="865" y="732"/>
                    <a:pt x="864" y="731"/>
                    <a:pt x="861" y="729"/>
                  </a:cubicBezTo>
                  <a:cubicBezTo>
                    <a:pt x="820" y="703"/>
                    <a:pt x="820" y="703"/>
                    <a:pt x="820" y="703"/>
                  </a:cubicBezTo>
                  <a:cubicBezTo>
                    <a:pt x="816" y="710"/>
                    <a:pt x="816" y="710"/>
                    <a:pt x="816" y="710"/>
                  </a:cubicBezTo>
                  <a:cubicBezTo>
                    <a:pt x="814" y="712"/>
                    <a:pt x="813" y="714"/>
                    <a:pt x="813" y="715"/>
                  </a:cubicBezTo>
                  <a:cubicBezTo>
                    <a:pt x="813" y="717"/>
                    <a:pt x="813" y="719"/>
                    <a:pt x="814" y="721"/>
                  </a:cubicBezTo>
                  <a:cubicBezTo>
                    <a:pt x="815" y="723"/>
                    <a:pt x="816" y="724"/>
                    <a:pt x="818" y="726"/>
                  </a:cubicBezTo>
                  <a:cubicBezTo>
                    <a:pt x="818" y="728"/>
                    <a:pt x="818" y="728"/>
                    <a:pt x="818" y="728"/>
                  </a:cubicBezTo>
                  <a:cubicBezTo>
                    <a:pt x="805" y="719"/>
                    <a:pt x="805" y="719"/>
                    <a:pt x="805" y="719"/>
                  </a:cubicBezTo>
                  <a:cubicBezTo>
                    <a:pt x="833" y="676"/>
                    <a:pt x="833" y="676"/>
                    <a:pt x="833" y="676"/>
                  </a:cubicBezTo>
                  <a:close/>
                  <a:moveTo>
                    <a:pt x="854" y="624"/>
                  </a:moveTo>
                  <a:cubicBezTo>
                    <a:pt x="862" y="604"/>
                    <a:pt x="862" y="604"/>
                    <a:pt x="862" y="604"/>
                  </a:cubicBezTo>
                  <a:cubicBezTo>
                    <a:pt x="864" y="604"/>
                    <a:pt x="864" y="604"/>
                    <a:pt x="864" y="604"/>
                  </a:cubicBezTo>
                  <a:cubicBezTo>
                    <a:pt x="863" y="606"/>
                    <a:pt x="863" y="606"/>
                    <a:pt x="863" y="606"/>
                  </a:cubicBezTo>
                  <a:cubicBezTo>
                    <a:pt x="863" y="606"/>
                    <a:pt x="863" y="608"/>
                    <a:pt x="863" y="609"/>
                  </a:cubicBezTo>
                  <a:cubicBezTo>
                    <a:pt x="863" y="611"/>
                    <a:pt x="864" y="613"/>
                    <a:pt x="864" y="614"/>
                  </a:cubicBezTo>
                  <a:cubicBezTo>
                    <a:pt x="865" y="616"/>
                    <a:pt x="867" y="618"/>
                    <a:pt x="869" y="621"/>
                  </a:cubicBezTo>
                  <a:cubicBezTo>
                    <a:pt x="886" y="644"/>
                    <a:pt x="886" y="644"/>
                    <a:pt x="886" y="644"/>
                  </a:cubicBezTo>
                  <a:cubicBezTo>
                    <a:pt x="900" y="649"/>
                    <a:pt x="900" y="649"/>
                    <a:pt x="900" y="649"/>
                  </a:cubicBezTo>
                  <a:cubicBezTo>
                    <a:pt x="904" y="651"/>
                    <a:pt x="906" y="651"/>
                    <a:pt x="907" y="651"/>
                  </a:cubicBezTo>
                  <a:cubicBezTo>
                    <a:pt x="909" y="650"/>
                    <a:pt x="910" y="649"/>
                    <a:pt x="911" y="646"/>
                  </a:cubicBezTo>
                  <a:cubicBezTo>
                    <a:pt x="912" y="644"/>
                    <a:pt x="912" y="644"/>
                    <a:pt x="912" y="644"/>
                  </a:cubicBezTo>
                  <a:cubicBezTo>
                    <a:pt x="914" y="645"/>
                    <a:pt x="914" y="645"/>
                    <a:pt x="914" y="645"/>
                  </a:cubicBezTo>
                  <a:cubicBezTo>
                    <a:pt x="904" y="670"/>
                    <a:pt x="904" y="670"/>
                    <a:pt x="904" y="670"/>
                  </a:cubicBezTo>
                  <a:cubicBezTo>
                    <a:pt x="902" y="669"/>
                    <a:pt x="902" y="669"/>
                    <a:pt x="902" y="669"/>
                  </a:cubicBezTo>
                  <a:cubicBezTo>
                    <a:pt x="903" y="667"/>
                    <a:pt x="903" y="667"/>
                    <a:pt x="903" y="667"/>
                  </a:cubicBezTo>
                  <a:cubicBezTo>
                    <a:pt x="904" y="665"/>
                    <a:pt x="904" y="663"/>
                    <a:pt x="903" y="661"/>
                  </a:cubicBezTo>
                  <a:cubicBezTo>
                    <a:pt x="902" y="660"/>
                    <a:pt x="900" y="659"/>
                    <a:pt x="897" y="658"/>
                  </a:cubicBezTo>
                  <a:cubicBezTo>
                    <a:pt x="883" y="652"/>
                    <a:pt x="883" y="652"/>
                    <a:pt x="883" y="652"/>
                  </a:cubicBezTo>
                  <a:cubicBezTo>
                    <a:pt x="852" y="659"/>
                    <a:pt x="852" y="659"/>
                    <a:pt x="852" y="659"/>
                  </a:cubicBezTo>
                  <a:cubicBezTo>
                    <a:pt x="849" y="660"/>
                    <a:pt x="847" y="660"/>
                    <a:pt x="846" y="661"/>
                  </a:cubicBezTo>
                  <a:cubicBezTo>
                    <a:pt x="845" y="661"/>
                    <a:pt x="843" y="662"/>
                    <a:pt x="841" y="664"/>
                  </a:cubicBezTo>
                  <a:cubicBezTo>
                    <a:pt x="841" y="664"/>
                    <a:pt x="840" y="665"/>
                    <a:pt x="840" y="666"/>
                  </a:cubicBezTo>
                  <a:cubicBezTo>
                    <a:pt x="838" y="666"/>
                    <a:pt x="838" y="666"/>
                    <a:pt x="838" y="666"/>
                  </a:cubicBezTo>
                  <a:cubicBezTo>
                    <a:pt x="848" y="641"/>
                    <a:pt x="848" y="641"/>
                    <a:pt x="848" y="641"/>
                  </a:cubicBezTo>
                  <a:cubicBezTo>
                    <a:pt x="850" y="641"/>
                    <a:pt x="850" y="641"/>
                    <a:pt x="850" y="641"/>
                  </a:cubicBezTo>
                  <a:cubicBezTo>
                    <a:pt x="849" y="643"/>
                    <a:pt x="849" y="643"/>
                    <a:pt x="849" y="643"/>
                  </a:cubicBezTo>
                  <a:cubicBezTo>
                    <a:pt x="849" y="644"/>
                    <a:pt x="848" y="645"/>
                    <a:pt x="849" y="647"/>
                  </a:cubicBezTo>
                  <a:cubicBezTo>
                    <a:pt x="849" y="648"/>
                    <a:pt x="850" y="649"/>
                    <a:pt x="851" y="649"/>
                  </a:cubicBezTo>
                  <a:cubicBezTo>
                    <a:pt x="852" y="650"/>
                    <a:pt x="854" y="650"/>
                    <a:pt x="857" y="649"/>
                  </a:cubicBezTo>
                  <a:cubicBezTo>
                    <a:pt x="881" y="644"/>
                    <a:pt x="881" y="644"/>
                    <a:pt x="881" y="644"/>
                  </a:cubicBezTo>
                  <a:cubicBezTo>
                    <a:pt x="867" y="626"/>
                    <a:pt x="867" y="626"/>
                    <a:pt x="867" y="626"/>
                  </a:cubicBezTo>
                  <a:cubicBezTo>
                    <a:pt x="865" y="623"/>
                    <a:pt x="864" y="621"/>
                    <a:pt x="862" y="621"/>
                  </a:cubicBezTo>
                  <a:cubicBezTo>
                    <a:pt x="861" y="620"/>
                    <a:pt x="861" y="620"/>
                    <a:pt x="860" y="620"/>
                  </a:cubicBezTo>
                  <a:cubicBezTo>
                    <a:pt x="859" y="621"/>
                    <a:pt x="858" y="621"/>
                    <a:pt x="858" y="622"/>
                  </a:cubicBezTo>
                  <a:cubicBezTo>
                    <a:pt x="857" y="622"/>
                    <a:pt x="856" y="623"/>
                    <a:pt x="856" y="625"/>
                  </a:cubicBezTo>
                  <a:cubicBezTo>
                    <a:pt x="854" y="624"/>
                    <a:pt x="854" y="624"/>
                    <a:pt x="854" y="624"/>
                  </a:cubicBezTo>
                  <a:close/>
                  <a:moveTo>
                    <a:pt x="783" y="308"/>
                  </a:moveTo>
                  <a:cubicBezTo>
                    <a:pt x="781" y="309"/>
                    <a:pt x="781" y="314"/>
                    <a:pt x="782" y="316"/>
                  </a:cubicBezTo>
                  <a:cubicBezTo>
                    <a:pt x="787" y="324"/>
                    <a:pt x="800" y="320"/>
                    <a:pt x="809" y="314"/>
                  </a:cubicBezTo>
                  <a:cubicBezTo>
                    <a:pt x="816" y="309"/>
                    <a:pt x="816" y="309"/>
                    <a:pt x="816" y="309"/>
                  </a:cubicBezTo>
                  <a:cubicBezTo>
                    <a:pt x="818" y="313"/>
                    <a:pt x="818" y="313"/>
                    <a:pt x="818" y="313"/>
                  </a:cubicBezTo>
                  <a:cubicBezTo>
                    <a:pt x="820" y="316"/>
                    <a:pt x="825" y="319"/>
                    <a:pt x="828" y="318"/>
                  </a:cubicBezTo>
                  <a:cubicBezTo>
                    <a:pt x="828" y="317"/>
                    <a:pt x="828" y="317"/>
                    <a:pt x="828" y="317"/>
                  </a:cubicBezTo>
                  <a:cubicBezTo>
                    <a:pt x="829" y="317"/>
                    <a:pt x="829" y="317"/>
                    <a:pt x="829" y="317"/>
                  </a:cubicBezTo>
                  <a:cubicBezTo>
                    <a:pt x="831" y="313"/>
                    <a:pt x="829" y="308"/>
                    <a:pt x="826" y="303"/>
                  </a:cubicBezTo>
                  <a:cubicBezTo>
                    <a:pt x="825" y="301"/>
                    <a:pt x="825" y="301"/>
                    <a:pt x="825" y="301"/>
                  </a:cubicBezTo>
                  <a:cubicBezTo>
                    <a:pt x="829" y="295"/>
                    <a:pt x="829" y="295"/>
                    <a:pt x="829" y="295"/>
                  </a:cubicBezTo>
                  <a:cubicBezTo>
                    <a:pt x="833" y="297"/>
                    <a:pt x="839" y="303"/>
                    <a:pt x="844" y="300"/>
                  </a:cubicBezTo>
                  <a:cubicBezTo>
                    <a:pt x="847" y="297"/>
                    <a:pt x="845" y="291"/>
                    <a:pt x="843" y="287"/>
                  </a:cubicBezTo>
                  <a:cubicBezTo>
                    <a:pt x="840" y="282"/>
                    <a:pt x="840" y="282"/>
                    <a:pt x="840" y="282"/>
                  </a:cubicBezTo>
                  <a:cubicBezTo>
                    <a:pt x="838" y="280"/>
                    <a:pt x="832" y="275"/>
                    <a:pt x="830" y="277"/>
                  </a:cubicBezTo>
                  <a:cubicBezTo>
                    <a:pt x="828" y="279"/>
                    <a:pt x="827" y="283"/>
                    <a:pt x="828" y="285"/>
                  </a:cubicBezTo>
                  <a:cubicBezTo>
                    <a:pt x="829" y="287"/>
                    <a:pt x="832" y="288"/>
                    <a:pt x="834" y="290"/>
                  </a:cubicBezTo>
                  <a:cubicBezTo>
                    <a:pt x="831" y="292"/>
                    <a:pt x="828" y="291"/>
                    <a:pt x="826" y="289"/>
                  </a:cubicBezTo>
                  <a:cubicBezTo>
                    <a:pt x="825" y="290"/>
                    <a:pt x="825" y="290"/>
                    <a:pt x="825" y="290"/>
                  </a:cubicBezTo>
                  <a:cubicBezTo>
                    <a:pt x="824" y="291"/>
                    <a:pt x="824" y="291"/>
                    <a:pt x="824" y="291"/>
                  </a:cubicBezTo>
                  <a:cubicBezTo>
                    <a:pt x="823" y="291"/>
                    <a:pt x="823" y="291"/>
                    <a:pt x="823" y="291"/>
                  </a:cubicBezTo>
                  <a:cubicBezTo>
                    <a:pt x="822" y="292"/>
                    <a:pt x="822" y="293"/>
                    <a:pt x="821" y="294"/>
                  </a:cubicBezTo>
                  <a:cubicBezTo>
                    <a:pt x="820" y="294"/>
                    <a:pt x="819" y="294"/>
                    <a:pt x="819" y="293"/>
                  </a:cubicBezTo>
                  <a:cubicBezTo>
                    <a:pt x="817" y="290"/>
                    <a:pt x="817" y="290"/>
                    <a:pt x="817" y="290"/>
                  </a:cubicBezTo>
                  <a:cubicBezTo>
                    <a:pt x="807" y="279"/>
                    <a:pt x="807" y="279"/>
                    <a:pt x="807" y="279"/>
                  </a:cubicBezTo>
                  <a:cubicBezTo>
                    <a:pt x="805" y="280"/>
                    <a:pt x="806" y="279"/>
                    <a:pt x="805" y="280"/>
                  </a:cubicBezTo>
                  <a:cubicBezTo>
                    <a:pt x="803" y="281"/>
                    <a:pt x="804" y="286"/>
                    <a:pt x="805" y="288"/>
                  </a:cubicBezTo>
                  <a:cubicBezTo>
                    <a:pt x="805" y="291"/>
                    <a:pt x="807" y="295"/>
                    <a:pt x="809" y="297"/>
                  </a:cubicBezTo>
                  <a:cubicBezTo>
                    <a:pt x="810" y="299"/>
                    <a:pt x="810" y="299"/>
                    <a:pt x="811" y="301"/>
                  </a:cubicBezTo>
                  <a:cubicBezTo>
                    <a:pt x="806" y="304"/>
                    <a:pt x="806" y="304"/>
                    <a:pt x="806" y="304"/>
                  </a:cubicBezTo>
                  <a:cubicBezTo>
                    <a:pt x="805" y="305"/>
                    <a:pt x="805" y="305"/>
                    <a:pt x="805" y="305"/>
                  </a:cubicBezTo>
                  <a:cubicBezTo>
                    <a:pt x="802" y="307"/>
                    <a:pt x="795" y="307"/>
                    <a:pt x="792" y="307"/>
                  </a:cubicBezTo>
                  <a:cubicBezTo>
                    <a:pt x="791" y="305"/>
                    <a:pt x="791" y="305"/>
                    <a:pt x="791" y="305"/>
                  </a:cubicBezTo>
                  <a:cubicBezTo>
                    <a:pt x="792" y="304"/>
                    <a:pt x="792" y="302"/>
                    <a:pt x="791" y="300"/>
                  </a:cubicBezTo>
                  <a:cubicBezTo>
                    <a:pt x="791" y="300"/>
                    <a:pt x="790" y="300"/>
                    <a:pt x="789" y="300"/>
                  </a:cubicBezTo>
                  <a:cubicBezTo>
                    <a:pt x="789" y="301"/>
                    <a:pt x="789" y="301"/>
                    <a:pt x="789" y="301"/>
                  </a:cubicBezTo>
                  <a:cubicBezTo>
                    <a:pt x="787" y="302"/>
                    <a:pt x="784" y="306"/>
                    <a:pt x="783" y="308"/>
                  </a:cubicBezTo>
                  <a:close/>
                  <a:moveTo>
                    <a:pt x="854" y="281"/>
                  </a:moveTo>
                  <a:cubicBezTo>
                    <a:pt x="850" y="275"/>
                    <a:pt x="850" y="275"/>
                    <a:pt x="850" y="275"/>
                  </a:cubicBezTo>
                  <a:cubicBezTo>
                    <a:pt x="852" y="274"/>
                    <a:pt x="850" y="274"/>
                    <a:pt x="853" y="276"/>
                  </a:cubicBezTo>
                  <a:cubicBezTo>
                    <a:pt x="854" y="275"/>
                    <a:pt x="854" y="275"/>
                    <a:pt x="854" y="275"/>
                  </a:cubicBezTo>
                  <a:cubicBezTo>
                    <a:pt x="854" y="275"/>
                    <a:pt x="854" y="275"/>
                    <a:pt x="854" y="275"/>
                  </a:cubicBezTo>
                  <a:cubicBezTo>
                    <a:pt x="855" y="274"/>
                    <a:pt x="855" y="274"/>
                    <a:pt x="855" y="274"/>
                  </a:cubicBezTo>
                  <a:cubicBezTo>
                    <a:pt x="859" y="274"/>
                    <a:pt x="859" y="274"/>
                    <a:pt x="859" y="274"/>
                  </a:cubicBezTo>
                  <a:cubicBezTo>
                    <a:pt x="860" y="273"/>
                    <a:pt x="860" y="273"/>
                    <a:pt x="860" y="273"/>
                  </a:cubicBezTo>
                  <a:cubicBezTo>
                    <a:pt x="862" y="272"/>
                    <a:pt x="862" y="272"/>
                    <a:pt x="862" y="272"/>
                  </a:cubicBezTo>
                  <a:cubicBezTo>
                    <a:pt x="863" y="272"/>
                    <a:pt x="863" y="272"/>
                    <a:pt x="863" y="272"/>
                  </a:cubicBezTo>
                  <a:cubicBezTo>
                    <a:pt x="864" y="270"/>
                    <a:pt x="864" y="270"/>
                    <a:pt x="864" y="270"/>
                  </a:cubicBezTo>
                  <a:cubicBezTo>
                    <a:pt x="865" y="269"/>
                    <a:pt x="865" y="269"/>
                    <a:pt x="865" y="269"/>
                  </a:cubicBezTo>
                  <a:cubicBezTo>
                    <a:pt x="865" y="268"/>
                    <a:pt x="874" y="262"/>
                    <a:pt x="875" y="262"/>
                  </a:cubicBezTo>
                  <a:cubicBezTo>
                    <a:pt x="876" y="261"/>
                    <a:pt x="876" y="261"/>
                    <a:pt x="876" y="261"/>
                  </a:cubicBezTo>
                  <a:cubicBezTo>
                    <a:pt x="877" y="262"/>
                    <a:pt x="878" y="263"/>
                    <a:pt x="879" y="264"/>
                  </a:cubicBezTo>
                  <a:cubicBezTo>
                    <a:pt x="880" y="265"/>
                    <a:pt x="881" y="264"/>
                    <a:pt x="881" y="265"/>
                  </a:cubicBezTo>
                  <a:cubicBezTo>
                    <a:pt x="884" y="269"/>
                    <a:pt x="884" y="269"/>
                    <a:pt x="884" y="269"/>
                  </a:cubicBezTo>
                  <a:cubicBezTo>
                    <a:pt x="885" y="271"/>
                    <a:pt x="884" y="271"/>
                    <a:pt x="883" y="272"/>
                  </a:cubicBezTo>
                  <a:cubicBezTo>
                    <a:pt x="880" y="269"/>
                    <a:pt x="877" y="269"/>
                    <a:pt x="873" y="270"/>
                  </a:cubicBezTo>
                  <a:cubicBezTo>
                    <a:pt x="872" y="270"/>
                    <a:pt x="872" y="270"/>
                    <a:pt x="872" y="270"/>
                  </a:cubicBezTo>
                  <a:cubicBezTo>
                    <a:pt x="871" y="271"/>
                    <a:pt x="871" y="271"/>
                    <a:pt x="871" y="271"/>
                  </a:cubicBezTo>
                  <a:cubicBezTo>
                    <a:pt x="869" y="273"/>
                    <a:pt x="868" y="278"/>
                    <a:pt x="866" y="280"/>
                  </a:cubicBezTo>
                  <a:cubicBezTo>
                    <a:pt x="866" y="280"/>
                    <a:pt x="858" y="277"/>
                    <a:pt x="856" y="278"/>
                  </a:cubicBezTo>
                  <a:cubicBezTo>
                    <a:pt x="856" y="278"/>
                    <a:pt x="856" y="278"/>
                    <a:pt x="856" y="278"/>
                  </a:cubicBezTo>
                  <a:cubicBezTo>
                    <a:pt x="854" y="279"/>
                    <a:pt x="855" y="280"/>
                    <a:pt x="856" y="282"/>
                  </a:cubicBezTo>
                  <a:cubicBezTo>
                    <a:pt x="860" y="282"/>
                    <a:pt x="861" y="283"/>
                    <a:pt x="864" y="284"/>
                  </a:cubicBezTo>
                  <a:cubicBezTo>
                    <a:pt x="867" y="286"/>
                    <a:pt x="870" y="284"/>
                    <a:pt x="872" y="288"/>
                  </a:cubicBezTo>
                  <a:cubicBezTo>
                    <a:pt x="873" y="288"/>
                    <a:pt x="876" y="289"/>
                    <a:pt x="878" y="289"/>
                  </a:cubicBezTo>
                  <a:cubicBezTo>
                    <a:pt x="880" y="289"/>
                    <a:pt x="882" y="289"/>
                    <a:pt x="884" y="288"/>
                  </a:cubicBezTo>
                  <a:cubicBezTo>
                    <a:pt x="885" y="288"/>
                    <a:pt x="885" y="288"/>
                    <a:pt x="885" y="288"/>
                  </a:cubicBezTo>
                  <a:cubicBezTo>
                    <a:pt x="886" y="287"/>
                    <a:pt x="886" y="287"/>
                    <a:pt x="886" y="287"/>
                  </a:cubicBezTo>
                  <a:cubicBezTo>
                    <a:pt x="887" y="287"/>
                    <a:pt x="887" y="287"/>
                    <a:pt x="887" y="287"/>
                  </a:cubicBezTo>
                  <a:cubicBezTo>
                    <a:pt x="888" y="285"/>
                    <a:pt x="888" y="285"/>
                    <a:pt x="887" y="282"/>
                  </a:cubicBezTo>
                  <a:cubicBezTo>
                    <a:pt x="890" y="280"/>
                    <a:pt x="890" y="280"/>
                    <a:pt x="890" y="280"/>
                  </a:cubicBezTo>
                  <a:cubicBezTo>
                    <a:pt x="895" y="280"/>
                    <a:pt x="896" y="283"/>
                    <a:pt x="902" y="283"/>
                  </a:cubicBezTo>
                  <a:cubicBezTo>
                    <a:pt x="903" y="282"/>
                    <a:pt x="903" y="282"/>
                    <a:pt x="903" y="282"/>
                  </a:cubicBezTo>
                  <a:cubicBezTo>
                    <a:pt x="903" y="282"/>
                    <a:pt x="903" y="282"/>
                    <a:pt x="903" y="282"/>
                  </a:cubicBezTo>
                  <a:cubicBezTo>
                    <a:pt x="903" y="280"/>
                    <a:pt x="903" y="278"/>
                    <a:pt x="902" y="276"/>
                  </a:cubicBezTo>
                  <a:cubicBezTo>
                    <a:pt x="903" y="275"/>
                    <a:pt x="903" y="273"/>
                    <a:pt x="904" y="273"/>
                  </a:cubicBezTo>
                  <a:cubicBezTo>
                    <a:pt x="905" y="272"/>
                    <a:pt x="905" y="272"/>
                    <a:pt x="905" y="272"/>
                  </a:cubicBezTo>
                  <a:cubicBezTo>
                    <a:pt x="910" y="269"/>
                    <a:pt x="909" y="267"/>
                    <a:pt x="909" y="263"/>
                  </a:cubicBezTo>
                  <a:cubicBezTo>
                    <a:pt x="907" y="261"/>
                    <a:pt x="903" y="259"/>
                    <a:pt x="901" y="260"/>
                  </a:cubicBezTo>
                  <a:cubicBezTo>
                    <a:pt x="899" y="261"/>
                    <a:pt x="899" y="262"/>
                    <a:pt x="896" y="264"/>
                  </a:cubicBezTo>
                  <a:cubicBezTo>
                    <a:pt x="895" y="265"/>
                    <a:pt x="895" y="265"/>
                    <a:pt x="895" y="265"/>
                  </a:cubicBezTo>
                  <a:cubicBezTo>
                    <a:pt x="892" y="267"/>
                    <a:pt x="887" y="258"/>
                    <a:pt x="882" y="258"/>
                  </a:cubicBezTo>
                  <a:cubicBezTo>
                    <a:pt x="882" y="257"/>
                    <a:pt x="882" y="256"/>
                    <a:pt x="883" y="255"/>
                  </a:cubicBezTo>
                  <a:cubicBezTo>
                    <a:pt x="886" y="253"/>
                    <a:pt x="886" y="253"/>
                    <a:pt x="886" y="253"/>
                  </a:cubicBezTo>
                  <a:cubicBezTo>
                    <a:pt x="887" y="252"/>
                    <a:pt x="887" y="252"/>
                    <a:pt x="887" y="252"/>
                  </a:cubicBezTo>
                  <a:cubicBezTo>
                    <a:pt x="889" y="249"/>
                    <a:pt x="891" y="246"/>
                    <a:pt x="888" y="242"/>
                  </a:cubicBezTo>
                  <a:cubicBezTo>
                    <a:pt x="889" y="241"/>
                    <a:pt x="889" y="241"/>
                    <a:pt x="889" y="241"/>
                  </a:cubicBezTo>
                  <a:cubicBezTo>
                    <a:pt x="887" y="240"/>
                    <a:pt x="885" y="239"/>
                    <a:pt x="883" y="240"/>
                  </a:cubicBezTo>
                  <a:cubicBezTo>
                    <a:pt x="881" y="242"/>
                    <a:pt x="880" y="243"/>
                    <a:pt x="878" y="244"/>
                  </a:cubicBezTo>
                  <a:cubicBezTo>
                    <a:pt x="877" y="246"/>
                    <a:pt x="875" y="246"/>
                    <a:pt x="873" y="247"/>
                  </a:cubicBezTo>
                  <a:cubicBezTo>
                    <a:pt x="872" y="248"/>
                    <a:pt x="872" y="248"/>
                    <a:pt x="872" y="248"/>
                  </a:cubicBezTo>
                  <a:cubicBezTo>
                    <a:pt x="870" y="249"/>
                    <a:pt x="870" y="249"/>
                    <a:pt x="868" y="250"/>
                  </a:cubicBezTo>
                  <a:cubicBezTo>
                    <a:pt x="867" y="251"/>
                    <a:pt x="867" y="252"/>
                    <a:pt x="865" y="253"/>
                  </a:cubicBezTo>
                  <a:cubicBezTo>
                    <a:pt x="862" y="255"/>
                    <a:pt x="862" y="255"/>
                    <a:pt x="862" y="255"/>
                  </a:cubicBezTo>
                  <a:cubicBezTo>
                    <a:pt x="856" y="260"/>
                    <a:pt x="856" y="260"/>
                    <a:pt x="856" y="260"/>
                  </a:cubicBezTo>
                  <a:cubicBezTo>
                    <a:pt x="853" y="262"/>
                    <a:pt x="850" y="262"/>
                    <a:pt x="847" y="264"/>
                  </a:cubicBezTo>
                  <a:cubicBezTo>
                    <a:pt x="846" y="265"/>
                    <a:pt x="846" y="266"/>
                    <a:pt x="845" y="266"/>
                  </a:cubicBezTo>
                  <a:cubicBezTo>
                    <a:pt x="845" y="266"/>
                    <a:pt x="844" y="267"/>
                    <a:pt x="843" y="267"/>
                  </a:cubicBezTo>
                  <a:cubicBezTo>
                    <a:pt x="841" y="265"/>
                    <a:pt x="841" y="266"/>
                    <a:pt x="839" y="263"/>
                  </a:cubicBezTo>
                  <a:cubicBezTo>
                    <a:pt x="840" y="263"/>
                    <a:pt x="840" y="263"/>
                    <a:pt x="840" y="263"/>
                  </a:cubicBezTo>
                  <a:cubicBezTo>
                    <a:pt x="842" y="265"/>
                    <a:pt x="842" y="263"/>
                    <a:pt x="844" y="264"/>
                  </a:cubicBezTo>
                  <a:cubicBezTo>
                    <a:pt x="848" y="262"/>
                    <a:pt x="848" y="262"/>
                    <a:pt x="848" y="262"/>
                  </a:cubicBezTo>
                  <a:cubicBezTo>
                    <a:pt x="862" y="253"/>
                    <a:pt x="862" y="253"/>
                    <a:pt x="862" y="253"/>
                  </a:cubicBezTo>
                  <a:cubicBezTo>
                    <a:pt x="864" y="252"/>
                    <a:pt x="865" y="250"/>
                    <a:pt x="866" y="249"/>
                  </a:cubicBezTo>
                  <a:cubicBezTo>
                    <a:pt x="867" y="248"/>
                    <a:pt x="867" y="248"/>
                    <a:pt x="867" y="248"/>
                  </a:cubicBezTo>
                  <a:cubicBezTo>
                    <a:pt x="871" y="246"/>
                    <a:pt x="871" y="246"/>
                    <a:pt x="871" y="246"/>
                  </a:cubicBezTo>
                  <a:cubicBezTo>
                    <a:pt x="871" y="245"/>
                    <a:pt x="871" y="245"/>
                    <a:pt x="871" y="245"/>
                  </a:cubicBezTo>
                  <a:cubicBezTo>
                    <a:pt x="874" y="241"/>
                    <a:pt x="874" y="239"/>
                    <a:pt x="875" y="236"/>
                  </a:cubicBezTo>
                  <a:cubicBezTo>
                    <a:pt x="875" y="235"/>
                    <a:pt x="875" y="235"/>
                    <a:pt x="875" y="235"/>
                  </a:cubicBezTo>
                  <a:cubicBezTo>
                    <a:pt x="873" y="232"/>
                    <a:pt x="869" y="233"/>
                    <a:pt x="866" y="233"/>
                  </a:cubicBezTo>
                  <a:cubicBezTo>
                    <a:pt x="866" y="234"/>
                    <a:pt x="866" y="234"/>
                    <a:pt x="866" y="234"/>
                  </a:cubicBezTo>
                  <a:cubicBezTo>
                    <a:pt x="861" y="237"/>
                    <a:pt x="861" y="237"/>
                    <a:pt x="861" y="237"/>
                  </a:cubicBezTo>
                  <a:cubicBezTo>
                    <a:pt x="852" y="242"/>
                    <a:pt x="852" y="242"/>
                    <a:pt x="852" y="242"/>
                  </a:cubicBezTo>
                  <a:cubicBezTo>
                    <a:pt x="852" y="243"/>
                    <a:pt x="852" y="243"/>
                    <a:pt x="852" y="243"/>
                  </a:cubicBezTo>
                  <a:cubicBezTo>
                    <a:pt x="851" y="243"/>
                    <a:pt x="851" y="243"/>
                    <a:pt x="851" y="243"/>
                  </a:cubicBezTo>
                  <a:cubicBezTo>
                    <a:pt x="850" y="245"/>
                    <a:pt x="849" y="246"/>
                    <a:pt x="847" y="247"/>
                  </a:cubicBezTo>
                  <a:cubicBezTo>
                    <a:pt x="843" y="250"/>
                    <a:pt x="843" y="250"/>
                    <a:pt x="843" y="250"/>
                  </a:cubicBezTo>
                  <a:cubicBezTo>
                    <a:pt x="842" y="251"/>
                    <a:pt x="839" y="254"/>
                    <a:pt x="838" y="255"/>
                  </a:cubicBezTo>
                  <a:cubicBezTo>
                    <a:pt x="837" y="257"/>
                    <a:pt x="838" y="258"/>
                    <a:pt x="837" y="260"/>
                  </a:cubicBezTo>
                  <a:cubicBezTo>
                    <a:pt x="834" y="257"/>
                    <a:pt x="827" y="253"/>
                    <a:pt x="827" y="253"/>
                  </a:cubicBezTo>
                  <a:cubicBezTo>
                    <a:pt x="826" y="252"/>
                    <a:pt x="826" y="252"/>
                    <a:pt x="826" y="252"/>
                  </a:cubicBezTo>
                  <a:cubicBezTo>
                    <a:pt x="826" y="250"/>
                    <a:pt x="826" y="250"/>
                    <a:pt x="826" y="250"/>
                  </a:cubicBezTo>
                  <a:cubicBezTo>
                    <a:pt x="826" y="249"/>
                    <a:pt x="826" y="249"/>
                    <a:pt x="826" y="249"/>
                  </a:cubicBezTo>
                  <a:cubicBezTo>
                    <a:pt x="824" y="246"/>
                    <a:pt x="812" y="246"/>
                    <a:pt x="809" y="248"/>
                  </a:cubicBezTo>
                  <a:cubicBezTo>
                    <a:pt x="806" y="250"/>
                    <a:pt x="806" y="250"/>
                    <a:pt x="806" y="250"/>
                  </a:cubicBezTo>
                  <a:cubicBezTo>
                    <a:pt x="806" y="250"/>
                    <a:pt x="806" y="250"/>
                    <a:pt x="806" y="250"/>
                  </a:cubicBezTo>
                  <a:cubicBezTo>
                    <a:pt x="804" y="256"/>
                    <a:pt x="804" y="256"/>
                    <a:pt x="804" y="256"/>
                  </a:cubicBezTo>
                  <a:cubicBezTo>
                    <a:pt x="804" y="257"/>
                    <a:pt x="804" y="258"/>
                    <a:pt x="805" y="259"/>
                  </a:cubicBezTo>
                  <a:cubicBezTo>
                    <a:pt x="806" y="261"/>
                    <a:pt x="806" y="261"/>
                    <a:pt x="806" y="261"/>
                  </a:cubicBezTo>
                  <a:cubicBezTo>
                    <a:pt x="807" y="262"/>
                    <a:pt x="807" y="262"/>
                    <a:pt x="807" y="262"/>
                  </a:cubicBezTo>
                  <a:cubicBezTo>
                    <a:pt x="809" y="263"/>
                    <a:pt x="811" y="264"/>
                    <a:pt x="813" y="264"/>
                  </a:cubicBezTo>
                  <a:cubicBezTo>
                    <a:pt x="814" y="263"/>
                    <a:pt x="814" y="263"/>
                    <a:pt x="814" y="263"/>
                  </a:cubicBezTo>
                  <a:cubicBezTo>
                    <a:pt x="815" y="263"/>
                    <a:pt x="815" y="263"/>
                    <a:pt x="815" y="263"/>
                  </a:cubicBezTo>
                  <a:cubicBezTo>
                    <a:pt x="816" y="262"/>
                    <a:pt x="816" y="262"/>
                    <a:pt x="816" y="262"/>
                  </a:cubicBezTo>
                  <a:cubicBezTo>
                    <a:pt x="817" y="261"/>
                    <a:pt x="817" y="260"/>
                    <a:pt x="818" y="259"/>
                  </a:cubicBezTo>
                  <a:cubicBezTo>
                    <a:pt x="820" y="258"/>
                    <a:pt x="820" y="258"/>
                    <a:pt x="820" y="258"/>
                  </a:cubicBezTo>
                  <a:cubicBezTo>
                    <a:pt x="821" y="257"/>
                    <a:pt x="821" y="257"/>
                    <a:pt x="821" y="257"/>
                  </a:cubicBezTo>
                  <a:cubicBezTo>
                    <a:pt x="822" y="257"/>
                    <a:pt x="826" y="257"/>
                    <a:pt x="827" y="259"/>
                  </a:cubicBezTo>
                  <a:cubicBezTo>
                    <a:pt x="828" y="261"/>
                    <a:pt x="828" y="261"/>
                    <a:pt x="828" y="261"/>
                  </a:cubicBezTo>
                  <a:cubicBezTo>
                    <a:pt x="842" y="280"/>
                    <a:pt x="842" y="280"/>
                    <a:pt x="842" y="280"/>
                  </a:cubicBezTo>
                  <a:cubicBezTo>
                    <a:pt x="850" y="293"/>
                    <a:pt x="850" y="293"/>
                    <a:pt x="850" y="293"/>
                  </a:cubicBezTo>
                  <a:cubicBezTo>
                    <a:pt x="856" y="302"/>
                    <a:pt x="856" y="302"/>
                    <a:pt x="856" y="302"/>
                  </a:cubicBezTo>
                  <a:cubicBezTo>
                    <a:pt x="856" y="302"/>
                    <a:pt x="856" y="303"/>
                    <a:pt x="856" y="304"/>
                  </a:cubicBezTo>
                  <a:cubicBezTo>
                    <a:pt x="851" y="306"/>
                    <a:pt x="851" y="306"/>
                    <a:pt x="851" y="306"/>
                  </a:cubicBezTo>
                  <a:cubicBezTo>
                    <a:pt x="853" y="308"/>
                    <a:pt x="854" y="308"/>
                    <a:pt x="856" y="310"/>
                  </a:cubicBezTo>
                  <a:cubicBezTo>
                    <a:pt x="857" y="311"/>
                    <a:pt x="857" y="313"/>
                    <a:pt x="858" y="315"/>
                  </a:cubicBezTo>
                  <a:cubicBezTo>
                    <a:pt x="860" y="318"/>
                    <a:pt x="863" y="320"/>
                    <a:pt x="866" y="318"/>
                  </a:cubicBezTo>
                  <a:cubicBezTo>
                    <a:pt x="869" y="316"/>
                    <a:pt x="867" y="311"/>
                    <a:pt x="867" y="308"/>
                  </a:cubicBezTo>
                  <a:cubicBezTo>
                    <a:pt x="867" y="306"/>
                    <a:pt x="866" y="301"/>
                    <a:pt x="865" y="298"/>
                  </a:cubicBezTo>
                  <a:cubicBezTo>
                    <a:pt x="862" y="294"/>
                    <a:pt x="862" y="294"/>
                    <a:pt x="862" y="294"/>
                  </a:cubicBezTo>
                  <a:cubicBezTo>
                    <a:pt x="854" y="281"/>
                    <a:pt x="854" y="281"/>
                    <a:pt x="854" y="281"/>
                  </a:cubicBezTo>
                  <a:close/>
                  <a:moveTo>
                    <a:pt x="608" y="140"/>
                  </a:moveTo>
                  <a:cubicBezTo>
                    <a:pt x="606" y="142"/>
                    <a:pt x="606" y="143"/>
                    <a:pt x="603" y="143"/>
                  </a:cubicBezTo>
                  <a:cubicBezTo>
                    <a:pt x="601" y="145"/>
                    <a:pt x="600" y="144"/>
                    <a:pt x="598" y="147"/>
                  </a:cubicBezTo>
                  <a:cubicBezTo>
                    <a:pt x="596" y="146"/>
                    <a:pt x="596" y="146"/>
                    <a:pt x="596" y="146"/>
                  </a:cubicBezTo>
                  <a:cubicBezTo>
                    <a:pt x="595" y="147"/>
                    <a:pt x="592" y="150"/>
                    <a:pt x="592" y="150"/>
                  </a:cubicBezTo>
                  <a:cubicBezTo>
                    <a:pt x="591" y="150"/>
                    <a:pt x="591" y="150"/>
                    <a:pt x="589" y="150"/>
                  </a:cubicBezTo>
                  <a:cubicBezTo>
                    <a:pt x="589" y="151"/>
                    <a:pt x="589" y="151"/>
                    <a:pt x="587" y="152"/>
                  </a:cubicBezTo>
                  <a:cubicBezTo>
                    <a:pt x="582" y="154"/>
                    <a:pt x="584" y="154"/>
                    <a:pt x="578" y="155"/>
                  </a:cubicBezTo>
                  <a:cubicBezTo>
                    <a:pt x="577" y="157"/>
                    <a:pt x="577" y="157"/>
                    <a:pt x="577" y="157"/>
                  </a:cubicBezTo>
                  <a:cubicBezTo>
                    <a:pt x="579" y="158"/>
                    <a:pt x="579" y="158"/>
                    <a:pt x="579" y="158"/>
                  </a:cubicBezTo>
                  <a:cubicBezTo>
                    <a:pt x="580" y="158"/>
                    <a:pt x="580" y="158"/>
                    <a:pt x="580" y="158"/>
                  </a:cubicBezTo>
                  <a:cubicBezTo>
                    <a:pt x="586" y="160"/>
                    <a:pt x="590" y="157"/>
                    <a:pt x="595" y="157"/>
                  </a:cubicBezTo>
                  <a:cubicBezTo>
                    <a:pt x="600" y="157"/>
                    <a:pt x="598" y="158"/>
                    <a:pt x="602" y="156"/>
                  </a:cubicBezTo>
                  <a:cubicBezTo>
                    <a:pt x="605" y="154"/>
                    <a:pt x="606" y="154"/>
                    <a:pt x="609" y="153"/>
                  </a:cubicBezTo>
                  <a:cubicBezTo>
                    <a:pt x="616" y="151"/>
                    <a:pt x="615" y="150"/>
                    <a:pt x="621" y="146"/>
                  </a:cubicBezTo>
                  <a:cubicBezTo>
                    <a:pt x="625" y="142"/>
                    <a:pt x="628" y="139"/>
                    <a:pt x="631" y="136"/>
                  </a:cubicBezTo>
                  <a:cubicBezTo>
                    <a:pt x="633" y="134"/>
                    <a:pt x="634" y="130"/>
                    <a:pt x="636" y="131"/>
                  </a:cubicBezTo>
                  <a:cubicBezTo>
                    <a:pt x="637" y="131"/>
                    <a:pt x="637" y="136"/>
                    <a:pt x="637" y="137"/>
                  </a:cubicBezTo>
                  <a:cubicBezTo>
                    <a:pt x="637" y="138"/>
                    <a:pt x="637" y="138"/>
                    <a:pt x="637" y="138"/>
                  </a:cubicBezTo>
                  <a:cubicBezTo>
                    <a:pt x="637" y="138"/>
                    <a:pt x="639" y="149"/>
                    <a:pt x="639" y="150"/>
                  </a:cubicBezTo>
                  <a:cubicBezTo>
                    <a:pt x="639" y="153"/>
                    <a:pt x="639" y="154"/>
                    <a:pt x="640" y="156"/>
                  </a:cubicBezTo>
                  <a:cubicBezTo>
                    <a:pt x="641" y="159"/>
                    <a:pt x="642" y="160"/>
                    <a:pt x="642" y="162"/>
                  </a:cubicBezTo>
                  <a:cubicBezTo>
                    <a:pt x="642" y="168"/>
                    <a:pt x="644" y="170"/>
                    <a:pt x="647" y="173"/>
                  </a:cubicBezTo>
                  <a:cubicBezTo>
                    <a:pt x="649" y="175"/>
                    <a:pt x="655" y="181"/>
                    <a:pt x="657" y="182"/>
                  </a:cubicBezTo>
                  <a:cubicBezTo>
                    <a:pt x="661" y="183"/>
                    <a:pt x="665" y="184"/>
                    <a:pt x="667" y="182"/>
                  </a:cubicBezTo>
                  <a:cubicBezTo>
                    <a:pt x="668" y="177"/>
                    <a:pt x="667" y="177"/>
                    <a:pt x="664" y="174"/>
                  </a:cubicBezTo>
                  <a:cubicBezTo>
                    <a:pt x="662" y="172"/>
                    <a:pt x="663" y="170"/>
                    <a:pt x="661" y="167"/>
                  </a:cubicBezTo>
                  <a:cubicBezTo>
                    <a:pt x="656" y="161"/>
                    <a:pt x="655" y="159"/>
                    <a:pt x="653" y="153"/>
                  </a:cubicBezTo>
                  <a:cubicBezTo>
                    <a:pt x="651" y="148"/>
                    <a:pt x="650" y="142"/>
                    <a:pt x="647" y="138"/>
                  </a:cubicBezTo>
                  <a:cubicBezTo>
                    <a:pt x="646" y="135"/>
                    <a:pt x="646" y="133"/>
                    <a:pt x="646" y="129"/>
                  </a:cubicBezTo>
                  <a:cubicBezTo>
                    <a:pt x="646" y="128"/>
                    <a:pt x="646" y="126"/>
                    <a:pt x="645" y="125"/>
                  </a:cubicBezTo>
                  <a:cubicBezTo>
                    <a:pt x="644" y="122"/>
                    <a:pt x="643" y="124"/>
                    <a:pt x="644" y="121"/>
                  </a:cubicBezTo>
                  <a:cubicBezTo>
                    <a:pt x="652" y="123"/>
                    <a:pt x="652" y="123"/>
                    <a:pt x="652" y="123"/>
                  </a:cubicBezTo>
                  <a:cubicBezTo>
                    <a:pt x="654" y="124"/>
                    <a:pt x="654" y="124"/>
                    <a:pt x="654" y="124"/>
                  </a:cubicBezTo>
                  <a:cubicBezTo>
                    <a:pt x="660" y="126"/>
                    <a:pt x="665" y="126"/>
                    <a:pt x="668" y="123"/>
                  </a:cubicBezTo>
                  <a:cubicBezTo>
                    <a:pt x="669" y="122"/>
                    <a:pt x="669" y="122"/>
                    <a:pt x="669" y="122"/>
                  </a:cubicBezTo>
                  <a:cubicBezTo>
                    <a:pt x="670" y="117"/>
                    <a:pt x="670" y="114"/>
                    <a:pt x="665" y="112"/>
                  </a:cubicBezTo>
                  <a:cubicBezTo>
                    <a:pt x="662" y="111"/>
                    <a:pt x="662" y="111"/>
                    <a:pt x="662" y="111"/>
                  </a:cubicBezTo>
                  <a:cubicBezTo>
                    <a:pt x="659" y="110"/>
                    <a:pt x="659" y="111"/>
                    <a:pt x="656" y="110"/>
                  </a:cubicBezTo>
                  <a:cubicBezTo>
                    <a:pt x="650" y="108"/>
                    <a:pt x="650" y="108"/>
                    <a:pt x="650" y="108"/>
                  </a:cubicBezTo>
                  <a:cubicBezTo>
                    <a:pt x="654" y="100"/>
                    <a:pt x="654" y="100"/>
                    <a:pt x="654" y="100"/>
                  </a:cubicBezTo>
                  <a:cubicBezTo>
                    <a:pt x="656" y="91"/>
                    <a:pt x="656" y="91"/>
                    <a:pt x="656" y="91"/>
                  </a:cubicBezTo>
                  <a:cubicBezTo>
                    <a:pt x="659" y="84"/>
                    <a:pt x="659" y="84"/>
                    <a:pt x="659" y="84"/>
                  </a:cubicBezTo>
                  <a:cubicBezTo>
                    <a:pt x="660" y="83"/>
                    <a:pt x="658" y="80"/>
                    <a:pt x="657" y="79"/>
                  </a:cubicBezTo>
                  <a:cubicBezTo>
                    <a:pt x="653" y="79"/>
                    <a:pt x="653" y="79"/>
                    <a:pt x="653" y="79"/>
                  </a:cubicBezTo>
                  <a:cubicBezTo>
                    <a:pt x="652" y="80"/>
                    <a:pt x="651" y="81"/>
                    <a:pt x="651" y="84"/>
                  </a:cubicBezTo>
                  <a:cubicBezTo>
                    <a:pt x="650" y="84"/>
                    <a:pt x="650" y="84"/>
                    <a:pt x="650" y="84"/>
                  </a:cubicBezTo>
                  <a:cubicBezTo>
                    <a:pt x="649" y="88"/>
                    <a:pt x="647" y="88"/>
                    <a:pt x="647" y="91"/>
                  </a:cubicBezTo>
                  <a:cubicBezTo>
                    <a:pt x="646" y="94"/>
                    <a:pt x="646" y="94"/>
                    <a:pt x="646" y="94"/>
                  </a:cubicBezTo>
                  <a:cubicBezTo>
                    <a:pt x="641" y="105"/>
                    <a:pt x="641" y="105"/>
                    <a:pt x="641" y="105"/>
                  </a:cubicBezTo>
                  <a:cubicBezTo>
                    <a:pt x="640" y="104"/>
                    <a:pt x="640" y="105"/>
                    <a:pt x="638" y="104"/>
                  </a:cubicBezTo>
                  <a:cubicBezTo>
                    <a:pt x="638" y="104"/>
                    <a:pt x="638" y="104"/>
                    <a:pt x="638" y="104"/>
                  </a:cubicBezTo>
                  <a:cubicBezTo>
                    <a:pt x="634" y="103"/>
                    <a:pt x="632" y="104"/>
                    <a:pt x="631" y="104"/>
                  </a:cubicBezTo>
                  <a:cubicBezTo>
                    <a:pt x="631" y="104"/>
                    <a:pt x="631" y="104"/>
                    <a:pt x="631" y="104"/>
                  </a:cubicBezTo>
                  <a:cubicBezTo>
                    <a:pt x="628" y="103"/>
                    <a:pt x="628" y="102"/>
                    <a:pt x="626" y="101"/>
                  </a:cubicBezTo>
                  <a:cubicBezTo>
                    <a:pt x="625" y="101"/>
                    <a:pt x="620" y="104"/>
                    <a:pt x="618" y="105"/>
                  </a:cubicBezTo>
                  <a:cubicBezTo>
                    <a:pt x="618" y="106"/>
                    <a:pt x="618" y="106"/>
                    <a:pt x="618" y="106"/>
                  </a:cubicBezTo>
                  <a:cubicBezTo>
                    <a:pt x="617" y="109"/>
                    <a:pt x="620" y="113"/>
                    <a:pt x="622" y="115"/>
                  </a:cubicBezTo>
                  <a:cubicBezTo>
                    <a:pt x="623" y="115"/>
                    <a:pt x="623" y="115"/>
                    <a:pt x="623" y="115"/>
                  </a:cubicBezTo>
                  <a:cubicBezTo>
                    <a:pt x="624" y="116"/>
                    <a:pt x="624" y="116"/>
                    <a:pt x="624" y="116"/>
                  </a:cubicBezTo>
                  <a:cubicBezTo>
                    <a:pt x="628" y="117"/>
                    <a:pt x="629" y="116"/>
                    <a:pt x="632" y="117"/>
                  </a:cubicBezTo>
                  <a:cubicBezTo>
                    <a:pt x="631" y="118"/>
                    <a:pt x="632" y="116"/>
                    <a:pt x="631" y="118"/>
                  </a:cubicBezTo>
                  <a:cubicBezTo>
                    <a:pt x="631" y="120"/>
                    <a:pt x="627" y="123"/>
                    <a:pt x="626" y="125"/>
                  </a:cubicBezTo>
                  <a:cubicBezTo>
                    <a:pt x="624" y="127"/>
                    <a:pt x="623" y="129"/>
                    <a:pt x="621" y="131"/>
                  </a:cubicBezTo>
                  <a:cubicBezTo>
                    <a:pt x="618" y="134"/>
                    <a:pt x="616" y="134"/>
                    <a:pt x="614" y="135"/>
                  </a:cubicBezTo>
                  <a:cubicBezTo>
                    <a:pt x="611" y="138"/>
                    <a:pt x="613" y="139"/>
                    <a:pt x="608" y="140"/>
                  </a:cubicBezTo>
                  <a:close/>
                  <a:moveTo>
                    <a:pt x="356" y="137"/>
                  </a:moveTo>
                  <a:cubicBezTo>
                    <a:pt x="355" y="135"/>
                    <a:pt x="355" y="135"/>
                    <a:pt x="355" y="135"/>
                  </a:cubicBezTo>
                  <a:cubicBezTo>
                    <a:pt x="354" y="132"/>
                    <a:pt x="350" y="135"/>
                    <a:pt x="348" y="132"/>
                  </a:cubicBezTo>
                  <a:cubicBezTo>
                    <a:pt x="353" y="130"/>
                    <a:pt x="353" y="130"/>
                    <a:pt x="353" y="130"/>
                  </a:cubicBezTo>
                  <a:cubicBezTo>
                    <a:pt x="354" y="131"/>
                    <a:pt x="354" y="131"/>
                    <a:pt x="354" y="131"/>
                  </a:cubicBezTo>
                  <a:cubicBezTo>
                    <a:pt x="355" y="130"/>
                    <a:pt x="355" y="130"/>
                    <a:pt x="355" y="130"/>
                  </a:cubicBezTo>
                  <a:cubicBezTo>
                    <a:pt x="356" y="130"/>
                    <a:pt x="356" y="129"/>
                    <a:pt x="356" y="129"/>
                  </a:cubicBezTo>
                  <a:cubicBezTo>
                    <a:pt x="357" y="129"/>
                    <a:pt x="358" y="129"/>
                    <a:pt x="359" y="130"/>
                  </a:cubicBezTo>
                  <a:cubicBezTo>
                    <a:pt x="359" y="131"/>
                    <a:pt x="359" y="131"/>
                    <a:pt x="359" y="131"/>
                  </a:cubicBezTo>
                  <a:cubicBezTo>
                    <a:pt x="359" y="134"/>
                    <a:pt x="359" y="136"/>
                    <a:pt x="357" y="137"/>
                  </a:cubicBezTo>
                  <a:cubicBezTo>
                    <a:pt x="358" y="138"/>
                    <a:pt x="358" y="140"/>
                    <a:pt x="357" y="140"/>
                  </a:cubicBezTo>
                  <a:cubicBezTo>
                    <a:pt x="356" y="141"/>
                    <a:pt x="356" y="140"/>
                    <a:pt x="356" y="140"/>
                  </a:cubicBezTo>
                  <a:cubicBezTo>
                    <a:pt x="355" y="139"/>
                    <a:pt x="357" y="138"/>
                    <a:pt x="356" y="137"/>
                  </a:cubicBezTo>
                  <a:close/>
                  <a:moveTo>
                    <a:pt x="340" y="139"/>
                  </a:moveTo>
                  <a:cubicBezTo>
                    <a:pt x="340" y="138"/>
                    <a:pt x="341" y="138"/>
                    <a:pt x="342" y="137"/>
                  </a:cubicBezTo>
                  <a:cubicBezTo>
                    <a:pt x="343" y="137"/>
                    <a:pt x="344" y="138"/>
                    <a:pt x="344" y="139"/>
                  </a:cubicBezTo>
                  <a:cubicBezTo>
                    <a:pt x="345" y="141"/>
                    <a:pt x="347" y="143"/>
                    <a:pt x="349" y="143"/>
                  </a:cubicBezTo>
                  <a:cubicBezTo>
                    <a:pt x="350" y="146"/>
                    <a:pt x="347" y="145"/>
                    <a:pt x="348" y="148"/>
                  </a:cubicBezTo>
                  <a:cubicBezTo>
                    <a:pt x="348" y="148"/>
                    <a:pt x="348" y="148"/>
                    <a:pt x="348" y="148"/>
                  </a:cubicBezTo>
                  <a:cubicBezTo>
                    <a:pt x="349" y="149"/>
                    <a:pt x="349" y="149"/>
                    <a:pt x="349" y="149"/>
                  </a:cubicBezTo>
                  <a:cubicBezTo>
                    <a:pt x="353" y="152"/>
                    <a:pt x="353" y="152"/>
                    <a:pt x="353" y="152"/>
                  </a:cubicBezTo>
                  <a:cubicBezTo>
                    <a:pt x="354" y="152"/>
                    <a:pt x="352" y="153"/>
                    <a:pt x="354" y="152"/>
                  </a:cubicBezTo>
                  <a:cubicBezTo>
                    <a:pt x="356" y="152"/>
                    <a:pt x="356" y="152"/>
                    <a:pt x="356" y="152"/>
                  </a:cubicBezTo>
                  <a:cubicBezTo>
                    <a:pt x="358" y="150"/>
                    <a:pt x="358" y="150"/>
                    <a:pt x="360" y="148"/>
                  </a:cubicBezTo>
                  <a:cubicBezTo>
                    <a:pt x="362" y="148"/>
                    <a:pt x="362" y="148"/>
                    <a:pt x="362" y="148"/>
                  </a:cubicBezTo>
                  <a:cubicBezTo>
                    <a:pt x="363" y="150"/>
                    <a:pt x="363" y="150"/>
                    <a:pt x="363" y="150"/>
                  </a:cubicBezTo>
                  <a:cubicBezTo>
                    <a:pt x="361" y="152"/>
                    <a:pt x="358" y="155"/>
                    <a:pt x="356" y="156"/>
                  </a:cubicBezTo>
                  <a:cubicBezTo>
                    <a:pt x="356" y="156"/>
                    <a:pt x="356" y="156"/>
                    <a:pt x="356" y="156"/>
                  </a:cubicBezTo>
                  <a:cubicBezTo>
                    <a:pt x="354" y="157"/>
                    <a:pt x="353" y="157"/>
                    <a:pt x="353" y="158"/>
                  </a:cubicBezTo>
                  <a:cubicBezTo>
                    <a:pt x="353" y="160"/>
                    <a:pt x="352" y="158"/>
                    <a:pt x="353" y="160"/>
                  </a:cubicBezTo>
                  <a:cubicBezTo>
                    <a:pt x="353" y="161"/>
                    <a:pt x="353" y="161"/>
                    <a:pt x="353" y="161"/>
                  </a:cubicBezTo>
                  <a:cubicBezTo>
                    <a:pt x="354" y="162"/>
                    <a:pt x="358" y="162"/>
                    <a:pt x="360" y="162"/>
                  </a:cubicBezTo>
                  <a:cubicBezTo>
                    <a:pt x="366" y="159"/>
                    <a:pt x="366" y="159"/>
                    <a:pt x="366" y="159"/>
                  </a:cubicBezTo>
                  <a:cubicBezTo>
                    <a:pt x="367" y="160"/>
                    <a:pt x="367" y="160"/>
                    <a:pt x="367" y="161"/>
                  </a:cubicBezTo>
                  <a:cubicBezTo>
                    <a:pt x="371" y="169"/>
                    <a:pt x="371" y="169"/>
                    <a:pt x="371" y="169"/>
                  </a:cubicBezTo>
                  <a:cubicBezTo>
                    <a:pt x="372" y="168"/>
                    <a:pt x="372" y="169"/>
                    <a:pt x="373" y="168"/>
                  </a:cubicBezTo>
                  <a:cubicBezTo>
                    <a:pt x="374" y="168"/>
                    <a:pt x="375" y="161"/>
                    <a:pt x="376" y="160"/>
                  </a:cubicBezTo>
                  <a:cubicBezTo>
                    <a:pt x="375" y="159"/>
                    <a:pt x="375" y="159"/>
                    <a:pt x="375" y="159"/>
                  </a:cubicBezTo>
                  <a:cubicBezTo>
                    <a:pt x="375" y="158"/>
                    <a:pt x="375" y="158"/>
                    <a:pt x="375" y="158"/>
                  </a:cubicBezTo>
                  <a:cubicBezTo>
                    <a:pt x="375" y="154"/>
                    <a:pt x="375" y="154"/>
                    <a:pt x="375" y="154"/>
                  </a:cubicBezTo>
                  <a:cubicBezTo>
                    <a:pt x="376" y="154"/>
                    <a:pt x="376" y="154"/>
                    <a:pt x="376" y="154"/>
                  </a:cubicBezTo>
                  <a:cubicBezTo>
                    <a:pt x="378" y="153"/>
                    <a:pt x="378" y="153"/>
                    <a:pt x="378" y="153"/>
                  </a:cubicBezTo>
                  <a:cubicBezTo>
                    <a:pt x="379" y="153"/>
                    <a:pt x="379" y="151"/>
                    <a:pt x="379" y="150"/>
                  </a:cubicBezTo>
                  <a:cubicBezTo>
                    <a:pt x="378" y="148"/>
                    <a:pt x="378" y="148"/>
                    <a:pt x="378" y="148"/>
                  </a:cubicBezTo>
                  <a:cubicBezTo>
                    <a:pt x="377" y="148"/>
                    <a:pt x="373" y="147"/>
                    <a:pt x="371" y="148"/>
                  </a:cubicBezTo>
                  <a:cubicBezTo>
                    <a:pt x="369" y="145"/>
                    <a:pt x="369" y="145"/>
                    <a:pt x="369" y="145"/>
                  </a:cubicBezTo>
                  <a:cubicBezTo>
                    <a:pt x="370" y="143"/>
                    <a:pt x="370" y="143"/>
                    <a:pt x="371" y="141"/>
                  </a:cubicBezTo>
                  <a:cubicBezTo>
                    <a:pt x="373" y="140"/>
                    <a:pt x="373" y="140"/>
                    <a:pt x="373" y="140"/>
                  </a:cubicBezTo>
                  <a:cubicBezTo>
                    <a:pt x="374" y="139"/>
                    <a:pt x="374" y="139"/>
                    <a:pt x="374" y="139"/>
                  </a:cubicBezTo>
                  <a:cubicBezTo>
                    <a:pt x="372" y="137"/>
                    <a:pt x="367" y="137"/>
                    <a:pt x="366" y="135"/>
                  </a:cubicBezTo>
                  <a:cubicBezTo>
                    <a:pt x="365" y="134"/>
                    <a:pt x="368" y="132"/>
                    <a:pt x="368" y="129"/>
                  </a:cubicBezTo>
                  <a:cubicBezTo>
                    <a:pt x="368" y="128"/>
                    <a:pt x="368" y="125"/>
                    <a:pt x="368" y="124"/>
                  </a:cubicBezTo>
                  <a:cubicBezTo>
                    <a:pt x="372" y="122"/>
                    <a:pt x="382" y="112"/>
                    <a:pt x="385" y="121"/>
                  </a:cubicBezTo>
                  <a:cubicBezTo>
                    <a:pt x="387" y="127"/>
                    <a:pt x="387" y="127"/>
                    <a:pt x="387" y="127"/>
                  </a:cubicBezTo>
                  <a:cubicBezTo>
                    <a:pt x="391" y="135"/>
                    <a:pt x="391" y="135"/>
                    <a:pt x="391" y="135"/>
                  </a:cubicBezTo>
                  <a:cubicBezTo>
                    <a:pt x="391" y="136"/>
                    <a:pt x="391" y="136"/>
                    <a:pt x="391" y="136"/>
                  </a:cubicBezTo>
                  <a:cubicBezTo>
                    <a:pt x="391" y="137"/>
                    <a:pt x="391" y="139"/>
                    <a:pt x="391" y="140"/>
                  </a:cubicBezTo>
                  <a:cubicBezTo>
                    <a:pt x="393" y="144"/>
                    <a:pt x="394" y="142"/>
                    <a:pt x="395" y="147"/>
                  </a:cubicBezTo>
                  <a:cubicBezTo>
                    <a:pt x="396" y="150"/>
                    <a:pt x="396" y="152"/>
                    <a:pt x="396" y="155"/>
                  </a:cubicBezTo>
                  <a:cubicBezTo>
                    <a:pt x="395" y="156"/>
                    <a:pt x="395" y="156"/>
                    <a:pt x="395" y="156"/>
                  </a:cubicBezTo>
                  <a:cubicBezTo>
                    <a:pt x="394" y="157"/>
                    <a:pt x="394" y="157"/>
                    <a:pt x="394" y="157"/>
                  </a:cubicBezTo>
                  <a:cubicBezTo>
                    <a:pt x="391" y="158"/>
                    <a:pt x="391" y="158"/>
                    <a:pt x="391" y="158"/>
                  </a:cubicBezTo>
                  <a:cubicBezTo>
                    <a:pt x="390" y="158"/>
                    <a:pt x="390" y="159"/>
                    <a:pt x="390" y="159"/>
                  </a:cubicBezTo>
                  <a:cubicBezTo>
                    <a:pt x="392" y="163"/>
                    <a:pt x="395" y="164"/>
                    <a:pt x="396" y="165"/>
                  </a:cubicBezTo>
                  <a:cubicBezTo>
                    <a:pt x="396" y="165"/>
                    <a:pt x="396" y="165"/>
                    <a:pt x="396" y="165"/>
                  </a:cubicBezTo>
                  <a:cubicBezTo>
                    <a:pt x="396" y="166"/>
                    <a:pt x="396" y="166"/>
                    <a:pt x="396" y="166"/>
                  </a:cubicBezTo>
                  <a:cubicBezTo>
                    <a:pt x="398" y="167"/>
                    <a:pt x="401" y="169"/>
                    <a:pt x="403" y="168"/>
                  </a:cubicBezTo>
                  <a:cubicBezTo>
                    <a:pt x="405" y="167"/>
                    <a:pt x="405" y="167"/>
                    <a:pt x="405" y="167"/>
                  </a:cubicBezTo>
                  <a:cubicBezTo>
                    <a:pt x="406" y="167"/>
                    <a:pt x="406" y="167"/>
                    <a:pt x="406" y="167"/>
                  </a:cubicBezTo>
                  <a:cubicBezTo>
                    <a:pt x="410" y="162"/>
                    <a:pt x="409" y="160"/>
                    <a:pt x="409" y="153"/>
                  </a:cubicBezTo>
                  <a:cubicBezTo>
                    <a:pt x="409" y="149"/>
                    <a:pt x="410" y="144"/>
                    <a:pt x="407" y="138"/>
                  </a:cubicBezTo>
                  <a:cubicBezTo>
                    <a:pt x="406" y="136"/>
                    <a:pt x="406" y="136"/>
                    <a:pt x="406" y="136"/>
                  </a:cubicBezTo>
                  <a:cubicBezTo>
                    <a:pt x="404" y="133"/>
                    <a:pt x="404" y="129"/>
                    <a:pt x="402" y="126"/>
                  </a:cubicBezTo>
                  <a:cubicBezTo>
                    <a:pt x="401" y="121"/>
                    <a:pt x="400" y="120"/>
                    <a:pt x="398" y="115"/>
                  </a:cubicBezTo>
                  <a:cubicBezTo>
                    <a:pt x="395" y="109"/>
                    <a:pt x="395" y="109"/>
                    <a:pt x="395" y="109"/>
                  </a:cubicBezTo>
                  <a:cubicBezTo>
                    <a:pt x="392" y="103"/>
                    <a:pt x="385" y="104"/>
                    <a:pt x="379" y="107"/>
                  </a:cubicBezTo>
                  <a:cubicBezTo>
                    <a:pt x="368" y="113"/>
                    <a:pt x="368" y="113"/>
                    <a:pt x="368" y="113"/>
                  </a:cubicBezTo>
                  <a:cubicBezTo>
                    <a:pt x="363" y="115"/>
                    <a:pt x="359" y="119"/>
                    <a:pt x="352" y="122"/>
                  </a:cubicBezTo>
                  <a:cubicBezTo>
                    <a:pt x="344" y="126"/>
                    <a:pt x="344" y="126"/>
                    <a:pt x="344" y="126"/>
                  </a:cubicBezTo>
                  <a:cubicBezTo>
                    <a:pt x="344" y="124"/>
                    <a:pt x="346" y="119"/>
                    <a:pt x="347" y="118"/>
                  </a:cubicBezTo>
                  <a:cubicBezTo>
                    <a:pt x="346" y="117"/>
                    <a:pt x="346" y="117"/>
                    <a:pt x="346" y="117"/>
                  </a:cubicBezTo>
                  <a:cubicBezTo>
                    <a:pt x="347" y="113"/>
                    <a:pt x="347" y="113"/>
                    <a:pt x="347" y="113"/>
                  </a:cubicBezTo>
                  <a:cubicBezTo>
                    <a:pt x="348" y="112"/>
                    <a:pt x="348" y="112"/>
                    <a:pt x="348" y="112"/>
                  </a:cubicBezTo>
                  <a:cubicBezTo>
                    <a:pt x="353" y="110"/>
                    <a:pt x="353" y="110"/>
                    <a:pt x="353" y="110"/>
                  </a:cubicBezTo>
                  <a:cubicBezTo>
                    <a:pt x="354" y="110"/>
                    <a:pt x="354" y="110"/>
                    <a:pt x="354" y="110"/>
                  </a:cubicBezTo>
                  <a:cubicBezTo>
                    <a:pt x="358" y="105"/>
                    <a:pt x="358" y="105"/>
                    <a:pt x="358" y="105"/>
                  </a:cubicBezTo>
                  <a:cubicBezTo>
                    <a:pt x="359" y="105"/>
                    <a:pt x="359" y="105"/>
                    <a:pt x="359" y="105"/>
                  </a:cubicBezTo>
                  <a:cubicBezTo>
                    <a:pt x="361" y="104"/>
                    <a:pt x="361" y="104"/>
                    <a:pt x="361" y="104"/>
                  </a:cubicBezTo>
                  <a:cubicBezTo>
                    <a:pt x="362" y="103"/>
                    <a:pt x="364" y="99"/>
                    <a:pt x="363" y="98"/>
                  </a:cubicBezTo>
                  <a:cubicBezTo>
                    <a:pt x="362" y="95"/>
                    <a:pt x="360" y="94"/>
                    <a:pt x="357" y="94"/>
                  </a:cubicBezTo>
                  <a:cubicBezTo>
                    <a:pt x="356" y="94"/>
                    <a:pt x="356" y="94"/>
                    <a:pt x="356" y="94"/>
                  </a:cubicBezTo>
                  <a:cubicBezTo>
                    <a:pt x="353" y="96"/>
                    <a:pt x="353" y="96"/>
                    <a:pt x="353" y="96"/>
                  </a:cubicBezTo>
                  <a:cubicBezTo>
                    <a:pt x="351" y="97"/>
                    <a:pt x="352" y="93"/>
                    <a:pt x="350" y="94"/>
                  </a:cubicBezTo>
                  <a:cubicBezTo>
                    <a:pt x="349" y="94"/>
                    <a:pt x="349" y="94"/>
                    <a:pt x="348" y="95"/>
                  </a:cubicBezTo>
                  <a:cubicBezTo>
                    <a:pt x="348" y="99"/>
                    <a:pt x="348" y="99"/>
                    <a:pt x="348" y="99"/>
                  </a:cubicBezTo>
                  <a:cubicBezTo>
                    <a:pt x="347" y="99"/>
                    <a:pt x="347" y="100"/>
                    <a:pt x="346" y="98"/>
                  </a:cubicBezTo>
                  <a:cubicBezTo>
                    <a:pt x="346" y="98"/>
                    <a:pt x="346" y="98"/>
                    <a:pt x="346" y="98"/>
                  </a:cubicBezTo>
                  <a:cubicBezTo>
                    <a:pt x="345" y="95"/>
                    <a:pt x="346" y="95"/>
                    <a:pt x="345" y="92"/>
                  </a:cubicBezTo>
                  <a:cubicBezTo>
                    <a:pt x="340" y="82"/>
                    <a:pt x="340" y="82"/>
                    <a:pt x="340" y="82"/>
                  </a:cubicBezTo>
                  <a:cubicBezTo>
                    <a:pt x="340" y="82"/>
                    <a:pt x="340" y="82"/>
                    <a:pt x="340" y="82"/>
                  </a:cubicBezTo>
                  <a:cubicBezTo>
                    <a:pt x="337" y="79"/>
                    <a:pt x="335" y="79"/>
                    <a:pt x="332" y="79"/>
                  </a:cubicBezTo>
                  <a:cubicBezTo>
                    <a:pt x="329" y="81"/>
                    <a:pt x="330" y="81"/>
                    <a:pt x="328" y="82"/>
                  </a:cubicBezTo>
                  <a:cubicBezTo>
                    <a:pt x="329" y="85"/>
                    <a:pt x="329" y="86"/>
                    <a:pt x="330" y="88"/>
                  </a:cubicBezTo>
                  <a:cubicBezTo>
                    <a:pt x="332" y="93"/>
                    <a:pt x="332" y="93"/>
                    <a:pt x="332" y="93"/>
                  </a:cubicBezTo>
                  <a:cubicBezTo>
                    <a:pt x="333" y="95"/>
                    <a:pt x="333" y="98"/>
                    <a:pt x="333" y="100"/>
                  </a:cubicBezTo>
                  <a:cubicBezTo>
                    <a:pt x="333" y="101"/>
                    <a:pt x="333" y="101"/>
                    <a:pt x="333" y="101"/>
                  </a:cubicBezTo>
                  <a:cubicBezTo>
                    <a:pt x="334" y="103"/>
                    <a:pt x="334" y="103"/>
                    <a:pt x="334" y="103"/>
                  </a:cubicBezTo>
                  <a:cubicBezTo>
                    <a:pt x="335" y="104"/>
                    <a:pt x="335" y="104"/>
                    <a:pt x="335" y="104"/>
                  </a:cubicBezTo>
                  <a:cubicBezTo>
                    <a:pt x="335" y="105"/>
                    <a:pt x="335" y="107"/>
                    <a:pt x="334" y="107"/>
                  </a:cubicBezTo>
                  <a:cubicBezTo>
                    <a:pt x="328" y="110"/>
                    <a:pt x="328" y="110"/>
                    <a:pt x="328" y="110"/>
                  </a:cubicBezTo>
                  <a:cubicBezTo>
                    <a:pt x="328" y="110"/>
                    <a:pt x="328" y="110"/>
                    <a:pt x="328" y="110"/>
                  </a:cubicBezTo>
                  <a:cubicBezTo>
                    <a:pt x="327" y="111"/>
                    <a:pt x="326" y="112"/>
                    <a:pt x="326" y="113"/>
                  </a:cubicBezTo>
                  <a:cubicBezTo>
                    <a:pt x="327" y="115"/>
                    <a:pt x="327" y="115"/>
                    <a:pt x="327" y="115"/>
                  </a:cubicBezTo>
                  <a:cubicBezTo>
                    <a:pt x="328" y="117"/>
                    <a:pt x="335" y="117"/>
                    <a:pt x="336" y="118"/>
                  </a:cubicBezTo>
                  <a:cubicBezTo>
                    <a:pt x="337" y="122"/>
                    <a:pt x="335" y="139"/>
                    <a:pt x="333" y="140"/>
                  </a:cubicBezTo>
                  <a:cubicBezTo>
                    <a:pt x="332" y="140"/>
                    <a:pt x="332" y="140"/>
                    <a:pt x="331" y="139"/>
                  </a:cubicBezTo>
                  <a:cubicBezTo>
                    <a:pt x="331" y="139"/>
                    <a:pt x="331" y="139"/>
                    <a:pt x="331" y="139"/>
                  </a:cubicBezTo>
                  <a:cubicBezTo>
                    <a:pt x="331" y="137"/>
                    <a:pt x="330" y="137"/>
                    <a:pt x="329" y="138"/>
                  </a:cubicBezTo>
                  <a:cubicBezTo>
                    <a:pt x="328" y="138"/>
                    <a:pt x="328" y="138"/>
                    <a:pt x="328" y="138"/>
                  </a:cubicBezTo>
                  <a:cubicBezTo>
                    <a:pt x="326" y="139"/>
                    <a:pt x="326" y="148"/>
                    <a:pt x="328" y="152"/>
                  </a:cubicBezTo>
                  <a:cubicBezTo>
                    <a:pt x="330" y="156"/>
                    <a:pt x="329" y="160"/>
                    <a:pt x="330" y="164"/>
                  </a:cubicBezTo>
                  <a:cubicBezTo>
                    <a:pt x="334" y="174"/>
                    <a:pt x="334" y="174"/>
                    <a:pt x="334" y="174"/>
                  </a:cubicBezTo>
                  <a:cubicBezTo>
                    <a:pt x="336" y="177"/>
                    <a:pt x="336" y="177"/>
                    <a:pt x="336" y="177"/>
                  </a:cubicBezTo>
                  <a:cubicBezTo>
                    <a:pt x="340" y="188"/>
                    <a:pt x="340" y="188"/>
                    <a:pt x="340" y="188"/>
                  </a:cubicBezTo>
                  <a:cubicBezTo>
                    <a:pt x="342" y="192"/>
                    <a:pt x="346" y="193"/>
                    <a:pt x="347" y="195"/>
                  </a:cubicBezTo>
                  <a:cubicBezTo>
                    <a:pt x="349" y="194"/>
                    <a:pt x="349" y="194"/>
                    <a:pt x="349" y="194"/>
                  </a:cubicBezTo>
                  <a:cubicBezTo>
                    <a:pt x="354" y="192"/>
                    <a:pt x="353" y="186"/>
                    <a:pt x="351" y="181"/>
                  </a:cubicBezTo>
                  <a:cubicBezTo>
                    <a:pt x="343" y="164"/>
                    <a:pt x="343" y="164"/>
                    <a:pt x="343" y="164"/>
                  </a:cubicBezTo>
                  <a:cubicBezTo>
                    <a:pt x="338" y="153"/>
                    <a:pt x="338" y="153"/>
                    <a:pt x="338" y="153"/>
                  </a:cubicBezTo>
                  <a:cubicBezTo>
                    <a:pt x="334" y="143"/>
                    <a:pt x="334" y="143"/>
                    <a:pt x="334" y="143"/>
                  </a:cubicBezTo>
                  <a:cubicBezTo>
                    <a:pt x="335" y="142"/>
                    <a:pt x="335" y="142"/>
                    <a:pt x="335" y="142"/>
                  </a:cubicBezTo>
                  <a:cubicBezTo>
                    <a:pt x="337" y="141"/>
                    <a:pt x="337" y="140"/>
                    <a:pt x="340" y="139"/>
                  </a:cubicBezTo>
                  <a:close/>
                  <a:moveTo>
                    <a:pt x="154" y="281"/>
                  </a:moveTo>
                  <a:cubicBezTo>
                    <a:pt x="155" y="281"/>
                    <a:pt x="155" y="281"/>
                    <a:pt x="155" y="281"/>
                  </a:cubicBezTo>
                  <a:cubicBezTo>
                    <a:pt x="165" y="282"/>
                    <a:pt x="165" y="282"/>
                    <a:pt x="165" y="282"/>
                  </a:cubicBezTo>
                  <a:cubicBezTo>
                    <a:pt x="166" y="282"/>
                    <a:pt x="165" y="283"/>
                    <a:pt x="167" y="281"/>
                  </a:cubicBezTo>
                  <a:cubicBezTo>
                    <a:pt x="167" y="280"/>
                    <a:pt x="167" y="280"/>
                    <a:pt x="167" y="280"/>
                  </a:cubicBezTo>
                  <a:cubicBezTo>
                    <a:pt x="167" y="278"/>
                    <a:pt x="168" y="273"/>
                    <a:pt x="165" y="271"/>
                  </a:cubicBezTo>
                  <a:cubicBezTo>
                    <a:pt x="162" y="269"/>
                    <a:pt x="159" y="272"/>
                    <a:pt x="157" y="272"/>
                  </a:cubicBezTo>
                  <a:cubicBezTo>
                    <a:pt x="156" y="274"/>
                    <a:pt x="155" y="274"/>
                    <a:pt x="154" y="276"/>
                  </a:cubicBezTo>
                  <a:cubicBezTo>
                    <a:pt x="154" y="276"/>
                    <a:pt x="154" y="276"/>
                    <a:pt x="154" y="276"/>
                  </a:cubicBezTo>
                  <a:cubicBezTo>
                    <a:pt x="153" y="277"/>
                    <a:pt x="153" y="277"/>
                    <a:pt x="153" y="277"/>
                  </a:cubicBezTo>
                  <a:cubicBezTo>
                    <a:pt x="153" y="279"/>
                    <a:pt x="153" y="279"/>
                    <a:pt x="153" y="279"/>
                  </a:cubicBezTo>
                  <a:cubicBezTo>
                    <a:pt x="154" y="281"/>
                    <a:pt x="154" y="281"/>
                    <a:pt x="154" y="281"/>
                  </a:cubicBezTo>
                  <a:close/>
                  <a:moveTo>
                    <a:pt x="145" y="231"/>
                  </a:moveTo>
                  <a:cubicBezTo>
                    <a:pt x="146" y="229"/>
                    <a:pt x="146" y="229"/>
                    <a:pt x="146" y="229"/>
                  </a:cubicBezTo>
                  <a:cubicBezTo>
                    <a:pt x="151" y="233"/>
                    <a:pt x="151" y="233"/>
                    <a:pt x="151" y="233"/>
                  </a:cubicBezTo>
                  <a:cubicBezTo>
                    <a:pt x="154" y="235"/>
                    <a:pt x="155" y="237"/>
                    <a:pt x="157" y="239"/>
                  </a:cubicBezTo>
                  <a:cubicBezTo>
                    <a:pt x="160" y="243"/>
                    <a:pt x="159" y="241"/>
                    <a:pt x="158" y="245"/>
                  </a:cubicBezTo>
                  <a:cubicBezTo>
                    <a:pt x="156" y="244"/>
                    <a:pt x="156" y="244"/>
                    <a:pt x="156" y="244"/>
                  </a:cubicBezTo>
                  <a:cubicBezTo>
                    <a:pt x="154" y="242"/>
                    <a:pt x="154" y="241"/>
                    <a:pt x="152" y="240"/>
                  </a:cubicBezTo>
                  <a:cubicBezTo>
                    <a:pt x="152" y="240"/>
                    <a:pt x="150" y="239"/>
                    <a:pt x="149" y="239"/>
                  </a:cubicBezTo>
                  <a:cubicBezTo>
                    <a:pt x="146" y="240"/>
                    <a:pt x="146" y="240"/>
                    <a:pt x="146" y="240"/>
                  </a:cubicBezTo>
                  <a:cubicBezTo>
                    <a:pt x="145" y="241"/>
                    <a:pt x="145" y="241"/>
                    <a:pt x="145" y="241"/>
                  </a:cubicBezTo>
                  <a:cubicBezTo>
                    <a:pt x="145" y="242"/>
                    <a:pt x="145" y="243"/>
                    <a:pt x="145" y="245"/>
                  </a:cubicBezTo>
                  <a:cubicBezTo>
                    <a:pt x="151" y="249"/>
                    <a:pt x="151" y="249"/>
                    <a:pt x="151" y="249"/>
                  </a:cubicBezTo>
                  <a:cubicBezTo>
                    <a:pt x="151" y="249"/>
                    <a:pt x="152" y="252"/>
                    <a:pt x="153" y="254"/>
                  </a:cubicBezTo>
                  <a:cubicBezTo>
                    <a:pt x="154" y="254"/>
                    <a:pt x="154" y="254"/>
                    <a:pt x="154" y="254"/>
                  </a:cubicBezTo>
                  <a:cubicBezTo>
                    <a:pt x="155" y="255"/>
                    <a:pt x="155" y="255"/>
                    <a:pt x="155" y="255"/>
                  </a:cubicBezTo>
                  <a:cubicBezTo>
                    <a:pt x="157" y="256"/>
                    <a:pt x="157" y="257"/>
                    <a:pt x="158" y="258"/>
                  </a:cubicBezTo>
                  <a:cubicBezTo>
                    <a:pt x="160" y="258"/>
                    <a:pt x="159" y="258"/>
                    <a:pt x="161" y="257"/>
                  </a:cubicBezTo>
                  <a:cubicBezTo>
                    <a:pt x="162" y="256"/>
                    <a:pt x="162" y="256"/>
                    <a:pt x="162" y="256"/>
                  </a:cubicBezTo>
                  <a:cubicBezTo>
                    <a:pt x="165" y="250"/>
                    <a:pt x="165" y="250"/>
                    <a:pt x="165" y="250"/>
                  </a:cubicBezTo>
                  <a:cubicBezTo>
                    <a:pt x="169" y="253"/>
                    <a:pt x="169" y="257"/>
                    <a:pt x="170" y="260"/>
                  </a:cubicBezTo>
                  <a:cubicBezTo>
                    <a:pt x="174" y="264"/>
                    <a:pt x="174" y="264"/>
                    <a:pt x="174" y="264"/>
                  </a:cubicBezTo>
                  <a:cubicBezTo>
                    <a:pt x="174" y="264"/>
                    <a:pt x="175" y="264"/>
                    <a:pt x="175" y="264"/>
                  </a:cubicBezTo>
                  <a:cubicBezTo>
                    <a:pt x="176" y="262"/>
                    <a:pt x="176" y="262"/>
                    <a:pt x="176" y="262"/>
                  </a:cubicBezTo>
                  <a:cubicBezTo>
                    <a:pt x="178" y="260"/>
                    <a:pt x="177" y="256"/>
                    <a:pt x="178" y="252"/>
                  </a:cubicBezTo>
                  <a:cubicBezTo>
                    <a:pt x="181" y="253"/>
                    <a:pt x="187" y="254"/>
                    <a:pt x="189" y="252"/>
                  </a:cubicBezTo>
                  <a:cubicBezTo>
                    <a:pt x="196" y="244"/>
                    <a:pt x="196" y="244"/>
                    <a:pt x="196" y="244"/>
                  </a:cubicBezTo>
                  <a:cubicBezTo>
                    <a:pt x="197" y="241"/>
                    <a:pt x="197" y="241"/>
                    <a:pt x="197" y="241"/>
                  </a:cubicBezTo>
                  <a:cubicBezTo>
                    <a:pt x="200" y="237"/>
                    <a:pt x="199" y="232"/>
                    <a:pt x="197" y="228"/>
                  </a:cubicBezTo>
                  <a:cubicBezTo>
                    <a:pt x="193" y="228"/>
                    <a:pt x="194" y="228"/>
                    <a:pt x="190" y="229"/>
                  </a:cubicBezTo>
                  <a:cubicBezTo>
                    <a:pt x="189" y="229"/>
                    <a:pt x="189" y="229"/>
                    <a:pt x="189" y="229"/>
                  </a:cubicBezTo>
                  <a:cubicBezTo>
                    <a:pt x="188" y="228"/>
                    <a:pt x="186" y="227"/>
                    <a:pt x="185" y="228"/>
                  </a:cubicBezTo>
                  <a:cubicBezTo>
                    <a:pt x="184" y="230"/>
                    <a:pt x="188" y="233"/>
                    <a:pt x="188" y="237"/>
                  </a:cubicBezTo>
                  <a:cubicBezTo>
                    <a:pt x="187" y="238"/>
                    <a:pt x="187" y="238"/>
                    <a:pt x="187" y="238"/>
                  </a:cubicBezTo>
                  <a:cubicBezTo>
                    <a:pt x="185" y="241"/>
                    <a:pt x="185" y="241"/>
                    <a:pt x="185" y="241"/>
                  </a:cubicBezTo>
                  <a:cubicBezTo>
                    <a:pt x="183" y="244"/>
                    <a:pt x="183" y="244"/>
                    <a:pt x="183" y="244"/>
                  </a:cubicBezTo>
                  <a:cubicBezTo>
                    <a:pt x="180" y="242"/>
                    <a:pt x="178" y="244"/>
                    <a:pt x="173" y="240"/>
                  </a:cubicBezTo>
                  <a:cubicBezTo>
                    <a:pt x="172" y="240"/>
                    <a:pt x="172" y="240"/>
                    <a:pt x="172" y="240"/>
                  </a:cubicBezTo>
                  <a:cubicBezTo>
                    <a:pt x="170" y="239"/>
                    <a:pt x="172" y="230"/>
                    <a:pt x="174" y="228"/>
                  </a:cubicBezTo>
                  <a:cubicBezTo>
                    <a:pt x="172" y="227"/>
                    <a:pt x="173" y="227"/>
                    <a:pt x="171" y="226"/>
                  </a:cubicBezTo>
                  <a:cubicBezTo>
                    <a:pt x="169" y="224"/>
                    <a:pt x="163" y="226"/>
                    <a:pt x="160" y="225"/>
                  </a:cubicBezTo>
                  <a:cubicBezTo>
                    <a:pt x="159" y="226"/>
                    <a:pt x="159" y="226"/>
                    <a:pt x="159" y="226"/>
                  </a:cubicBezTo>
                  <a:cubicBezTo>
                    <a:pt x="163" y="231"/>
                    <a:pt x="163" y="231"/>
                    <a:pt x="163" y="231"/>
                  </a:cubicBezTo>
                  <a:cubicBezTo>
                    <a:pt x="163" y="231"/>
                    <a:pt x="163" y="231"/>
                    <a:pt x="163" y="231"/>
                  </a:cubicBezTo>
                  <a:cubicBezTo>
                    <a:pt x="161" y="230"/>
                    <a:pt x="161" y="230"/>
                    <a:pt x="161" y="230"/>
                  </a:cubicBezTo>
                  <a:cubicBezTo>
                    <a:pt x="155" y="224"/>
                    <a:pt x="155" y="224"/>
                    <a:pt x="155" y="224"/>
                  </a:cubicBezTo>
                  <a:cubicBezTo>
                    <a:pt x="154" y="224"/>
                    <a:pt x="154" y="224"/>
                    <a:pt x="154" y="224"/>
                  </a:cubicBezTo>
                  <a:cubicBezTo>
                    <a:pt x="153" y="224"/>
                    <a:pt x="152" y="224"/>
                    <a:pt x="151" y="223"/>
                  </a:cubicBezTo>
                  <a:cubicBezTo>
                    <a:pt x="150" y="222"/>
                    <a:pt x="151" y="219"/>
                    <a:pt x="152" y="218"/>
                  </a:cubicBezTo>
                  <a:cubicBezTo>
                    <a:pt x="153" y="218"/>
                    <a:pt x="152" y="214"/>
                    <a:pt x="151" y="213"/>
                  </a:cubicBezTo>
                  <a:cubicBezTo>
                    <a:pt x="150" y="212"/>
                    <a:pt x="149" y="212"/>
                    <a:pt x="147" y="211"/>
                  </a:cubicBezTo>
                  <a:cubicBezTo>
                    <a:pt x="143" y="216"/>
                    <a:pt x="143" y="216"/>
                    <a:pt x="143" y="216"/>
                  </a:cubicBezTo>
                  <a:cubicBezTo>
                    <a:pt x="138" y="222"/>
                    <a:pt x="138" y="222"/>
                    <a:pt x="138" y="222"/>
                  </a:cubicBezTo>
                  <a:cubicBezTo>
                    <a:pt x="138" y="223"/>
                    <a:pt x="139" y="224"/>
                    <a:pt x="139" y="225"/>
                  </a:cubicBezTo>
                  <a:cubicBezTo>
                    <a:pt x="138" y="226"/>
                    <a:pt x="138" y="226"/>
                    <a:pt x="138" y="226"/>
                  </a:cubicBezTo>
                  <a:cubicBezTo>
                    <a:pt x="136" y="230"/>
                    <a:pt x="136" y="230"/>
                    <a:pt x="136" y="230"/>
                  </a:cubicBezTo>
                  <a:cubicBezTo>
                    <a:pt x="136" y="230"/>
                    <a:pt x="136" y="230"/>
                    <a:pt x="136" y="230"/>
                  </a:cubicBezTo>
                  <a:cubicBezTo>
                    <a:pt x="133" y="235"/>
                    <a:pt x="133" y="235"/>
                    <a:pt x="133" y="235"/>
                  </a:cubicBezTo>
                  <a:cubicBezTo>
                    <a:pt x="131" y="236"/>
                    <a:pt x="132" y="236"/>
                    <a:pt x="131" y="238"/>
                  </a:cubicBezTo>
                  <a:cubicBezTo>
                    <a:pt x="137" y="242"/>
                    <a:pt x="141" y="237"/>
                    <a:pt x="145" y="231"/>
                  </a:cubicBezTo>
                  <a:close/>
                  <a:moveTo>
                    <a:pt x="137" y="272"/>
                  </a:moveTo>
                  <a:cubicBezTo>
                    <a:pt x="137" y="271"/>
                    <a:pt x="137" y="270"/>
                    <a:pt x="138" y="268"/>
                  </a:cubicBezTo>
                  <a:cubicBezTo>
                    <a:pt x="141" y="270"/>
                    <a:pt x="141" y="270"/>
                    <a:pt x="141" y="270"/>
                  </a:cubicBezTo>
                  <a:cubicBezTo>
                    <a:pt x="143" y="272"/>
                    <a:pt x="140" y="278"/>
                    <a:pt x="139" y="280"/>
                  </a:cubicBezTo>
                  <a:cubicBezTo>
                    <a:pt x="139" y="280"/>
                    <a:pt x="139" y="280"/>
                    <a:pt x="139" y="281"/>
                  </a:cubicBezTo>
                  <a:cubicBezTo>
                    <a:pt x="136" y="280"/>
                    <a:pt x="136" y="280"/>
                    <a:pt x="136" y="280"/>
                  </a:cubicBezTo>
                  <a:cubicBezTo>
                    <a:pt x="133" y="276"/>
                    <a:pt x="133" y="276"/>
                    <a:pt x="133" y="276"/>
                  </a:cubicBezTo>
                  <a:cubicBezTo>
                    <a:pt x="135" y="276"/>
                    <a:pt x="134" y="277"/>
                    <a:pt x="135" y="275"/>
                  </a:cubicBezTo>
                  <a:cubicBezTo>
                    <a:pt x="136" y="273"/>
                    <a:pt x="136" y="273"/>
                    <a:pt x="136" y="273"/>
                  </a:cubicBezTo>
                  <a:cubicBezTo>
                    <a:pt x="137" y="272"/>
                    <a:pt x="137" y="272"/>
                    <a:pt x="137" y="272"/>
                  </a:cubicBezTo>
                  <a:close/>
                  <a:moveTo>
                    <a:pt x="164" y="288"/>
                  </a:moveTo>
                  <a:cubicBezTo>
                    <a:pt x="161" y="284"/>
                    <a:pt x="161" y="284"/>
                    <a:pt x="161" y="284"/>
                  </a:cubicBezTo>
                  <a:cubicBezTo>
                    <a:pt x="158" y="284"/>
                    <a:pt x="158" y="284"/>
                    <a:pt x="158" y="284"/>
                  </a:cubicBezTo>
                  <a:cubicBezTo>
                    <a:pt x="156" y="287"/>
                    <a:pt x="158" y="290"/>
                    <a:pt x="156" y="293"/>
                  </a:cubicBezTo>
                  <a:cubicBezTo>
                    <a:pt x="145" y="286"/>
                    <a:pt x="145" y="286"/>
                    <a:pt x="145" y="286"/>
                  </a:cubicBezTo>
                  <a:cubicBezTo>
                    <a:pt x="147" y="283"/>
                    <a:pt x="148" y="284"/>
                    <a:pt x="150" y="281"/>
                  </a:cubicBezTo>
                  <a:cubicBezTo>
                    <a:pt x="150" y="281"/>
                    <a:pt x="151" y="275"/>
                    <a:pt x="152" y="274"/>
                  </a:cubicBezTo>
                  <a:cubicBezTo>
                    <a:pt x="152" y="272"/>
                    <a:pt x="152" y="270"/>
                    <a:pt x="151" y="268"/>
                  </a:cubicBezTo>
                  <a:cubicBezTo>
                    <a:pt x="150" y="267"/>
                    <a:pt x="150" y="267"/>
                    <a:pt x="150" y="267"/>
                  </a:cubicBezTo>
                  <a:cubicBezTo>
                    <a:pt x="149" y="265"/>
                    <a:pt x="149" y="263"/>
                    <a:pt x="148" y="261"/>
                  </a:cubicBezTo>
                  <a:cubicBezTo>
                    <a:pt x="146" y="259"/>
                    <a:pt x="145" y="258"/>
                    <a:pt x="143" y="256"/>
                  </a:cubicBezTo>
                  <a:cubicBezTo>
                    <a:pt x="142" y="255"/>
                    <a:pt x="142" y="255"/>
                    <a:pt x="142" y="255"/>
                  </a:cubicBezTo>
                  <a:cubicBezTo>
                    <a:pt x="139" y="253"/>
                    <a:pt x="139" y="253"/>
                    <a:pt x="139" y="253"/>
                  </a:cubicBezTo>
                  <a:cubicBezTo>
                    <a:pt x="132" y="249"/>
                    <a:pt x="132" y="249"/>
                    <a:pt x="132" y="249"/>
                  </a:cubicBezTo>
                  <a:cubicBezTo>
                    <a:pt x="127" y="245"/>
                    <a:pt x="127" y="245"/>
                    <a:pt x="127" y="245"/>
                  </a:cubicBezTo>
                  <a:cubicBezTo>
                    <a:pt x="126" y="245"/>
                    <a:pt x="126" y="245"/>
                    <a:pt x="126" y="245"/>
                  </a:cubicBezTo>
                  <a:cubicBezTo>
                    <a:pt x="123" y="244"/>
                    <a:pt x="123" y="244"/>
                    <a:pt x="120" y="246"/>
                  </a:cubicBezTo>
                  <a:cubicBezTo>
                    <a:pt x="119" y="246"/>
                    <a:pt x="119" y="246"/>
                    <a:pt x="119" y="246"/>
                  </a:cubicBezTo>
                  <a:cubicBezTo>
                    <a:pt x="116" y="251"/>
                    <a:pt x="116" y="251"/>
                    <a:pt x="116" y="251"/>
                  </a:cubicBezTo>
                  <a:cubicBezTo>
                    <a:pt x="116" y="252"/>
                    <a:pt x="116" y="252"/>
                    <a:pt x="116" y="252"/>
                  </a:cubicBezTo>
                  <a:cubicBezTo>
                    <a:pt x="115" y="254"/>
                    <a:pt x="115" y="257"/>
                    <a:pt x="113" y="259"/>
                  </a:cubicBezTo>
                  <a:cubicBezTo>
                    <a:pt x="109" y="266"/>
                    <a:pt x="109" y="266"/>
                    <a:pt x="109" y="266"/>
                  </a:cubicBezTo>
                  <a:cubicBezTo>
                    <a:pt x="106" y="271"/>
                    <a:pt x="106" y="271"/>
                    <a:pt x="106" y="271"/>
                  </a:cubicBezTo>
                  <a:cubicBezTo>
                    <a:pt x="106" y="271"/>
                    <a:pt x="106" y="271"/>
                    <a:pt x="106" y="271"/>
                  </a:cubicBezTo>
                  <a:cubicBezTo>
                    <a:pt x="106" y="273"/>
                    <a:pt x="106" y="273"/>
                    <a:pt x="106" y="273"/>
                  </a:cubicBezTo>
                  <a:cubicBezTo>
                    <a:pt x="108" y="275"/>
                    <a:pt x="108" y="275"/>
                    <a:pt x="108" y="275"/>
                  </a:cubicBezTo>
                  <a:cubicBezTo>
                    <a:pt x="110" y="276"/>
                    <a:pt x="111" y="275"/>
                    <a:pt x="113" y="276"/>
                  </a:cubicBezTo>
                  <a:cubicBezTo>
                    <a:pt x="116" y="272"/>
                    <a:pt x="116" y="272"/>
                    <a:pt x="116" y="272"/>
                  </a:cubicBezTo>
                  <a:cubicBezTo>
                    <a:pt x="116" y="272"/>
                    <a:pt x="116" y="272"/>
                    <a:pt x="116" y="272"/>
                  </a:cubicBezTo>
                  <a:cubicBezTo>
                    <a:pt x="117" y="271"/>
                    <a:pt x="117" y="271"/>
                    <a:pt x="117" y="271"/>
                  </a:cubicBezTo>
                  <a:cubicBezTo>
                    <a:pt x="118" y="270"/>
                    <a:pt x="122" y="268"/>
                    <a:pt x="123" y="267"/>
                  </a:cubicBezTo>
                  <a:cubicBezTo>
                    <a:pt x="127" y="260"/>
                    <a:pt x="127" y="260"/>
                    <a:pt x="127" y="260"/>
                  </a:cubicBezTo>
                  <a:cubicBezTo>
                    <a:pt x="130" y="263"/>
                    <a:pt x="130" y="263"/>
                    <a:pt x="130" y="263"/>
                  </a:cubicBezTo>
                  <a:cubicBezTo>
                    <a:pt x="130" y="264"/>
                    <a:pt x="130" y="264"/>
                    <a:pt x="130" y="264"/>
                  </a:cubicBezTo>
                  <a:cubicBezTo>
                    <a:pt x="129" y="265"/>
                    <a:pt x="129" y="265"/>
                    <a:pt x="129" y="265"/>
                  </a:cubicBezTo>
                  <a:cubicBezTo>
                    <a:pt x="126" y="272"/>
                    <a:pt x="126" y="272"/>
                    <a:pt x="126" y="272"/>
                  </a:cubicBezTo>
                  <a:cubicBezTo>
                    <a:pt x="125" y="273"/>
                    <a:pt x="124" y="273"/>
                    <a:pt x="123" y="273"/>
                  </a:cubicBezTo>
                  <a:cubicBezTo>
                    <a:pt x="122" y="273"/>
                    <a:pt x="122" y="273"/>
                    <a:pt x="122" y="273"/>
                  </a:cubicBezTo>
                  <a:cubicBezTo>
                    <a:pt x="121" y="272"/>
                    <a:pt x="121" y="272"/>
                    <a:pt x="121" y="272"/>
                  </a:cubicBezTo>
                  <a:cubicBezTo>
                    <a:pt x="119" y="272"/>
                    <a:pt x="119" y="272"/>
                    <a:pt x="117" y="274"/>
                  </a:cubicBezTo>
                  <a:cubicBezTo>
                    <a:pt x="116" y="276"/>
                    <a:pt x="116" y="276"/>
                    <a:pt x="116" y="276"/>
                  </a:cubicBezTo>
                  <a:cubicBezTo>
                    <a:pt x="119" y="277"/>
                    <a:pt x="119" y="277"/>
                    <a:pt x="119" y="277"/>
                  </a:cubicBezTo>
                  <a:cubicBezTo>
                    <a:pt x="120" y="277"/>
                    <a:pt x="120" y="277"/>
                    <a:pt x="120" y="277"/>
                  </a:cubicBezTo>
                  <a:cubicBezTo>
                    <a:pt x="129" y="283"/>
                    <a:pt x="129" y="283"/>
                    <a:pt x="129" y="283"/>
                  </a:cubicBezTo>
                  <a:cubicBezTo>
                    <a:pt x="142" y="294"/>
                    <a:pt x="142" y="294"/>
                    <a:pt x="142" y="294"/>
                  </a:cubicBezTo>
                  <a:cubicBezTo>
                    <a:pt x="147" y="297"/>
                    <a:pt x="147" y="297"/>
                    <a:pt x="147" y="297"/>
                  </a:cubicBezTo>
                  <a:cubicBezTo>
                    <a:pt x="150" y="298"/>
                    <a:pt x="150" y="298"/>
                    <a:pt x="150" y="298"/>
                  </a:cubicBezTo>
                  <a:cubicBezTo>
                    <a:pt x="155" y="305"/>
                    <a:pt x="155" y="305"/>
                    <a:pt x="155" y="305"/>
                  </a:cubicBezTo>
                  <a:cubicBezTo>
                    <a:pt x="156" y="305"/>
                    <a:pt x="156" y="305"/>
                    <a:pt x="156" y="305"/>
                  </a:cubicBezTo>
                  <a:cubicBezTo>
                    <a:pt x="158" y="307"/>
                    <a:pt x="158" y="307"/>
                    <a:pt x="158" y="307"/>
                  </a:cubicBezTo>
                  <a:cubicBezTo>
                    <a:pt x="159" y="307"/>
                    <a:pt x="159" y="307"/>
                    <a:pt x="159" y="307"/>
                  </a:cubicBezTo>
                  <a:cubicBezTo>
                    <a:pt x="161" y="308"/>
                    <a:pt x="166" y="308"/>
                    <a:pt x="168" y="305"/>
                  </a:cubicBezTo>
                  <a:cubicBezTo>
                    <a:pt x="169" y="303"/>
                    <a:pt x="167" y="299"/>
                    <a:pt x="166" y="296"/>
                  </a:cubicBezTo>
                  <a:cubicBezTo>
                    <a:pt x="165" y="293"/>
                    <a:pt x="165" y="290"/>
                    <a:pt x="164" y="288"/>
                  </a:cubicBezTo>
                  <a:close/>
                  <a:moveTo>
                    <a:pt x="212" y="289"/>
                  </a:moveTo>
                  <a:cubicBezTo>
                    <a:pt x="212" y="288"/>
                    <a:pt x="212" y="288"/>
                    <a:pt x="212" y="288"/>
                  </a:cubicBezTo>
                  <a:cubicBezTo>
                    <a:pt x="208" y="287"/>
                    <a:pt x="208" y="287"/>
                    <a:pt x="208" y="287"/>
                  </a:cubicBezTo>
                  <a:cubicBezTo>
                    <a:pt x="208" y="288"/>
                    <a:pt x="208" y="288"/>
                    <a:pt x="208" y="288"/>
                  </a:cubicBezTo>
                  <a:cubicBezTo>
                    <a:pt x="204" y="292"/>
                    <a:pt x="204" y="292"/>
                    <a:pt x="204" y="292"/>
                  </a:cubicBezTo>
                  <a:cubicBezTo>
                    <a:pt x="203" y="293"/>
                    <a:pt x="203" y="293"/>
                    <a:pt x="203" y="293"/>
                  </a:cubicBezTo>
                  <a:cubicBezTo>
                    <a:pt x="203" y="294"/>
                    <a:pt x="203" y="294"/>
                    <a:pt x="203" y="294"/>
                  </a:cubicBezTo>
                  <a:cubicBezTo>
                    <a:pt x="203" y="296"/>
                    <a:pt x="203" y="296"/>
                    <a:pt x="202" y="298"/>
                  </a:cubicBezTo>
                  <a:cubicBezTo>
                    <a:pt x="200" y="298"/>
                    <a:pt x="200" y="298"/>
                    <a:pt x="198" y="297"/>
                  </a:cubicBezTo>
                  <a:cubicBezTo>
                    <a:pt x="194" y="294"/>
                    <a:pt x="194" y="294"/>
                    <a:pt x="194" y="294"/>
                  </a:cubicBezTo>
                  <a:cubicBezTo>
                    <a:pt x="195" y="293"/>
                    <a:pt x="195" y="293"/>
                    <a:pt x="197" y="294"/>
                  </a:cubicBezTo>
                  <a:cubicBezTo>
                    <a:pt x="197" y="294"/>
                    <a:pt x="197" y="294"/>
                    <a:pt x="197" y="294"/>
                  </a:cubicBezTo>
                  <a:cubicBezTo>
                    <a:pt x="198" y="295"/>
                    <a:pt x="198" y="295"/>
                    <a:pt x="198" y="295"/>
                  </a:cubicBezTo>
                  <a:cubicBezTo>
                    <a:pt x="200" y="295"/>
                    <a:pt x="200" y="295"/>
                    <a:pt x="200" y="295"/>
                  </a:cubicBezTo>
                  <a:cubicBezTo>
                    <a:pt x="202" y="292"/>
                    <a:pt x="202" y="292"/>
                    <a:pt x="202" y="292"/>
                  </a:cubicBezTo>
                  <a:cubicBezTo>
                    <a:pt x="201" y="290"/>
                    <a:pt x="201" y="290"/>
                    <a:pt x="201" y="290"/>
                  </a:cubicBezTo>
                  <a:cubicBezTo>
                    <a:pt x="202" y="290"/>
                    <a:pt x="202" y="290"/>
                    <a:pt x="202" y="290"/>
                  </a:cubicBezTo>
                  <a:cubicBezTo>
                    <a:pt x="202" y="289"/>
                    <a:pt x="202" y="289"/>
                    <a:pt x="202" y="289"/>
                  </a:cubicBezTo>
                  <a:cubicBezTo>
                    <a:pt x="203" y="288"/>
                    <a:pt x="203" y="288"/>
                    <a:pt x="203" y="288"/>
                  </a:cubicBezTo>
                  <a:cubicBezTo>
                    <a:pt x="202" y="281"/>
                    <a:pt x="202" y="281"/>
                    <a:pt x="202" y="281"/>
                  </a:cubicBezTo>
                  <a:cubicBezTo>
                    <a:pt x="200" y="279"/>
                    <a:pt x="200" y="279"/>
                    <a:pt x="200" y="279"/>
                  </a:cubicBezTo>
                  <a:cubicBezTo>
                    <a:pt x="198" y="278"/>
                    <a:pt x="198" y="279"/>
                    <a:pt x="196" y="278"/>
                  </a:cubicBezTo>
                  <a:cubicBezTo>
                    <a:pt x="195" y="281"/>
                    <a:pt x="195" y="281"/>
                    <a:pt x="195" y="281"/>
                  </a:cubicBezTo>
                  <a:cubicBezTo>
                    <a:pt x="195" y="282"/>
                    <a:pt x="194" y="286"/>
                    <a:pt x="193" y="287"/>
                  </a:cubicBezTo>
                  <a:cubicBezTo>
                    <a:pt x="192" y="288"/>
                    <a:pt x="192" y="288"/>
                    <a:pt x="192" y="288"/>
                  </a:cubicBezTo>
                  <a:cubicBezTo>
                    <a:pt x="192" y="289"/>
                    <a:pt x="192" y="289"/>
                    <a:pt x="192" y="289"/>
                  </a:cubicBezTo>
                  <a:cubicBezTo>
                    <a:pt x="191" y="291"/>
                    <a:pt x="191" y="291"/>
                    <a:pt x="191" y="291"/>
                  </a:cubicBezTo>
                  <a:cubicBezTo>
                    <a:pt x="191" y="292"/>
                    <a:pt x="191" y="292"/>
                    <a:pt x="191" y="292"/>
                  </a:cubicBezTo>
                  <a:cubicBezTo>
                    <a:pt x="190" y="293"/>
                    <a:pt x="190" y="293"/>
                    <a:pt x="189" y="293"/>
                  </a:cubicBezTo>
                  <a:cubicBezTo>
                    <a:pt x="181" y="288"/>
                    <a:pt x="181" y="288"/>
                    <a:pt x="181" y="288"/>
                  </a:cubicBezTo>
                  <a:cubicBezTo>
                    <a:pt x="179" y="287"/>
                    <a:pt x="179" y="287"/>
                    <a:pt x="179" y="287"/>
                  </a:cubicBezTo>
                  <a:cubicBezTo>
                    <a:pt x="181" y="284"/>
                    <a:pt x="181" y="284"/>
                    <a:pt x="181" y="284"/>
                  </a:cubicBezTo>
                  <a:cubicBezTo>
                    <a:pt x="182" y="283"/>
                    <a:pt x="184" y="282"/>
                    <a:pt x="185" y="282"/>
                  </a:cubicBezTo>
                  <a:cubicBezTo>
                    <a:pt x="190" y="274"/>
                    <a:pt x="190" y="274"/>
                    <a:pt x="190" y="274"/>
                  </a:cubicBezTo>
                  <a:cubicBezTo>
                    <a:pt x="192" y="273"/>
                    <a:pt x="192" y="272"/>
                    <a:pt x="194" y="273"/>
                  </a:cubicBezTo>
                  <a:cubicBezTo>
                    <a:pt x="206" y="279"/>
                    <a:pt x="206" y="279"/>
                    <a:pt x="206" y="279"/>
                  </a:cubicBezTo>
                  <a:cubicBezTo>
                    <a:pt x="207" y="279"/>
                    <a:pt x="208" y="282"/>
                    <a:pt x="210" y="283"/>
                  </a:cubicBezTo>
                  <a:cubicBezTo>
                    <a:pt x="213" y="285"/>
                    <a:pt x="213" y="285"/>
                    <a:pt x="213" y="285"/>
                  </a:cubicBezTo>
                  <a:cubicBezTo>
                    <a:pt x="214" y="285"/>
                    <a:pt x="214" y="285"/>
                    <a:pt x="214" y="285"/>
                  </a:cubicBezTo>
                  <a:cubicBezTo>
                    <a:pt x="217" y="285"/>
                    <a:pt x="217" y="285"/>
                    <a:pt x="217" y="285"/>
                  </a:cubicBezTo>
                  <a:cubicBezTo>
                    <a:pt x="218" y="284"/>
                    <a:pt x="218" y="284"/>
                    <a:pt x="218" y="284"/>
                  </a:cubicBezTo>
                  <a:cubicBezTo>
                    <a:pt x="220" y="280"/>
                    <a:pt x="218" y="273"/>
                    <a:pt x="214" y="270"/>
                  </a:cubicBezTo>
                  <a:cubicBezTo>
                    <a:pt x="209" y="267"/>
                    <a:pt x="209" y="267"/>
                    <a:pt x="209" y="267"/>
                  </a:cubicBezTo>
                  <a:cubicBezTo>
                    <a:pt x="207" y="266"/>
                    <a:pt x="208" y="265"/>
                    <a:pt x="205" y="263"/>
                  </a:cubicBezTo>
                  <a:cubicBezTo>
                    <a:pt x="201" y="261"/>
                    <a:pt x="201" y="261"/>
                    <a:pt x="201" y="261"/>
                  </a:cubicBezTo>
                  <a:cubicBezTo>
                    <a:pt x="201" y="260"/>
                    <a:pt x="201" y="260"/>
                    <a:pt x="201" y="260"/>
                  </a:cubicBezTo>
                  <a:cubicBezTo>
                    <a:pt x="198" y="260"/>
                    <a:pt x="198" y="260"/>
                    <a:pt x="198" y="260"/>
                  </a:cubicBezTo>
                  <a:cubicBezTo>
                    <a:pt x="197" y="259"/>
                    <a:pt x="197" y="259"/>
                    <a:pt x="197" y="259"/>
                  </a:cubicBezTo>
                  <a:cubicBezTo>
                    <a:pt x="194" y="258"/>
                    <a:pt x="194" y="258"/>
                    <a:pt x="194" y="258"/>
                  </a:cubicBezTo>
                  <a:cubicBezTo>
                    <a:pt x="192" y="259"/>
                    <a:pt x="192" y="259"/>
                    <a:pt x="192" y="259"/>
                  </a:cubicBezTo>
                  <a:cubicBezTo>
                    <a:pt x="191" y="260"/>
                    <a:pt x="191" y="260"/>
                    <a:pt x="191" y="260"/>
                  </a:cubicBezTo>
                  <a:cubicBezTo>
                    <a:pt x="190" y="262"/>
                    <a:pt x="187" y="263"/>
                    <a:pt x="186" y="266"/>
                  </a:cubicBezTo>
                  <a:cubicBezTo>
                    <a:pt x="180" y="275"/>
                    <a:pt x="180" y="275"/>
                    <a:pt x="180" y="275"/>
                  </a:cubicBezTo>
                  <a:cubicBezTo>
                    <a:pt x="177" y="279"/>
                    <a:pt x="177" y="279"/>
                    <a:pt x="177" y="279"/>
                  </a:cubicBezTo>
                  <a:cubicBezTo>
                    <a:pt x="177" y="280"/>
                    <a:pt x="177" y="280"/>
                    <a:pt x="177" y="280"/>
                  </a:cubicBezTo>
                  <a:cubicBezTo>
                    <a:pt x="176" y="284"/>
                    <a:pt x="176" y="284"/>
                    <a:pt x="176" y="284"/>
                  </a:cubicBezTo>
                  <a:cubicBezTo>
                    <a:pt x="176" y="284"/>
                    <a:pt x="176" y="284"/>
                    <a:pt x="176" y="284"/>
                  </a:cubicBezTo>
                  <a:cubicBezTo>
                    <a:pt x="175" y="286"/>
                    <a:pt x="174" y="286"/>
                    <a:pt x="174" y="287"/>
                  </a:cubicBezTo>
                  <a:cubicBezTo>
                    <a:pt x="173" y="289"/>
                    <a:pt x="173" y="289"/>
                    <a:pt x="173" y="289"/>
                  </a:cubicBezTo>
                  <a:cubicBezTo>
                    <a:pt x="174" y="290"/>
                    <a:pt x="174" y="290"/>
                    <a:pt x="174" y="290"/>
                  </a:cubicBezTo>
                  <a:cubicBezTo>
                    <a:pt x="175" y="291"/>
                    <a:pt x="175" y="291"/>
                    <a:pt x="175" y="291"/>
                  </a:cubicBezTo>
                  <a:cubicBezTo>
                    <a:pt x="176" y="291"/>
                    <a:pt x="176" y="291"/>
                    <a:pt x="176" y="291"/>
                  </a:cubicBezTo>
                  <a:cubicBezTo>
                    <a:pt x="178" y="295"/>
                    <a:pt x="178" y="295"/>
                    <a:pt x="178" y="295"/>
                  </a:cubicBezTo>
                  <a:cubicBezTo>
                    <a:pt x="179" y="296"/>
                    <a:pt x="179" y="296"/>
                    <a:pt x="179" y="296"/>
                  </a:cubicBezTo>
                  <a:cubicBezTo>
                    <a:pt x="189" y="305"/>
                    <a:pt x="189" y="305"/>
                    <a:pt x="189" y="305"/>
                  </a:cubicBezTo>
                  <a:cubicBezTo>
                    <a:pt x="194" y="308"/>
                    <a:pt x="194" y="308"/>
                    <a:pt x="194" y="308"/>
                  </a:cubicBezTo>
                  <a:cubicBezTo>
                    <a:pt x="197" y="310"/>
                    <a:pt x="197" y="308"/>
                    <a:pt x="200" y="310"/>
                  </a:cubicBezTo>
                  <a:cubicBezTo>
                    <a:pt x="202" y="310"/>
                    <a:pt x="203" y="310"/>
                    <a:pt x="204" y="309"/>
                  </a:cubicBezTo>
                  <a:cubicBezTo>
                    <a:pt x="207" y="305"/>
                    <a:pt x="207" y="305"/>
                    <a:pt x="207" y="305"/>
                  </a:cubicBezTo>
                  <a:cubicBezTo>
                    <a:pt x="207" y="304"/>
                    <a:pt x="206" y="303"/>
                    <a:pt x="207" y="302"/>
                  </a:cubicBezTo>
                  <a:cubicBezTo>
                    <a:pt x="209" y="299"/>
                    <a:pt x="209" y="299"/>
                    <a:pt x="209" y="299"/>
                  </a:cubicBezTo>
                  <a:cubicBezTo>
                    <a:pt x="211" y="295"/>
                    <a:pt x="210" y="292"/>
                    <a:pt x="211" y="291"/>
                  </a:cubicBezTo>
                  <a:cubicBezTo>
                    <a:pt x="211" y="291"/>
                    <a:pt x="211" y="291"/>
                    <a:pt x="211" y="291"/>
                  </a:cubicBezTo>
                  <a:cubicBezTo>
                    <a:pt x="212" y="290"/>
                    <a:pt x="212" y="290"/>
                    <a:pt x="212" y="289"/>
                  </a:cubicBezTo>
                  <a:close/>
                  <a:moveTo>
                    <a:pt x="240" y="290"/>
                  </a:moveTo>
                  <a:cubicBezTo>
                    <a:pt x="240" y="288"/>
                    <a:pt x="242" y="280"/>
                    <a:pt x="240" y="279"/>
                  </a:cubicBezTo>
                  <a:cubicBezTo>
                    <a:pt x="238" y="278"/>
                    <a:pt x="231" y="283"/>
                    <a:pt x="230" y="285"/>
                  </a:cubicBezTo>
                  <a:cubicBezTo>
                    <a:pt x="228" y="290"/>
                    <a:pt x="228" y="290"/>
                    <a:pt x="228" y="290"/>
                  </a:cubicBezTo>
                  <a:cubicBezTo>
                    <a:pt x="227" y="292"/>
                    <a:pt x="225" y="292"/>
                    <a:pt x="224" y="296"/>
                  </a:cubicBezTo>
                  <a:cubicBezTo>
                    <a:pt x="223" y="298"/>
                    <a:pt x="222" y="300"/>
                    <a:pt x="220" y="302"/>
                  </a:cubicBezTo>
                  <a:cubicBezTo>
                    <a:pt x="211" y="315"/>
                    <a:pt x="211" y="315"/>
                    <a:pt x="211" y="315"/>
                  </a:cubicBezTo>
                  <a:cubicBezTo>
                    <a:pt x="208" y="320"/>
                    <a:pt x="208" y="320"/>
                    <a:pt x="208" y="320"/>
                  </a:cubicBezTo>
                  <a:cubicBezTo>
                    <a:pt x="207" y="320"/>
                    <a:pt x="207" y="320"/>
                    <a:pt x="207" y="320"/>
                  </a:cubicBezTo>
                  <a:cubicBezTo>
                    <a:pt x="206" y="325"/>
                    <a:pt x="206" y="325"/>
                    <a:pt x="206" y="325"/>
                  </a:cubicBezTo>
                  <a:cubicBezTo>
                    <a:pt x="207" y="326"/>
                    <a:pt x="207" y="326"/>
                    <a:pt x="207" y="326"/>
                  </a:cubicBezTo>
                  <a:cubicBezTo>
                    <a:pt x="208" y="326"/>
                    <a:pt x="208" y="326"/>
                    <a:pt x="208" y="326"/>
                  </a:cubicBezTo>
                  <a:cubicBezTo>
                    <a:pt x="210" y="328"/>
                    <a:pt x="219" y="325"/>
                    <a:pt x="220" y="324"/>
                  </a:cubicBezTo>
                  <a:cubicBezTo>
                    <a:pt x="220" y="323"/>
                    <a:pt x="220" y="323"/>
                    <a:pt x="220" y="323"/>
                  </a:cubicBezTo>
                  <a:cubicBezTo>
                    <a:pt x="221" y="322"/>
                    <a:pt x="219" y="322"/>
                    <a:pt x="220" y="320"/>
                  </a:cubicBezTo>
                  <a:cubicBezTo>
                    <a:pt x="221" y="319"/>
                    <a:pt x="221" y="319"/>
                    <a:pt x="221" y="319"/>
                  </a:cubicBezTo>
                  <a:cubicBezTo>
                    <a:pt x="223" y="317"/>
                    <a:pt x="226" y="311"/>
                    <a:pt x="227" y="310"/>
                  </a:cubicBezTo>
                  <a:cubicBezTo>
                    <a:pt x="232" y="303"/>
                    <a:pt x="232" y="303"/>
                    <a:pt x="232" y="303"/>
                  </a:cubicBezTo>
                  <a:cubicBezTo>
                    <a:pt x="233" y="303"/>
                    <a:pt x="233" y="303"/>
                    <a:pt x="233" y="303"/>
                  </a:cubicBezTo>
                  <a:cubicBezTo>
                    <a:pt x="233" y="300"/>
                    <a:pt x="233" y="300"/>
                    <a:pt x="233" y="300"/>
                  </a:cubicBezTo>
                  <a:cubicBezTo>
                    <a:pt x="234" y="299"/>
                    <a:pt x="234" y="299"/>
                    <a:pt x="234" y="299"/>
                  </a:cubicBezTo>
                  <a:cubicBezTo>
                    <a:pt x="239" y="291"/>
                    <a:pt x="239" y="291"/>
                    <a:pt x="239" y="291"/>
                  </a:cubicBezTo>
                  <a:cubicBezTo>
                    <a:pt x="240" y="290"/>
                    <a:pt x="240" y="290"/>
                    <a:pt x="240" y="290"/>
                  </a:cubicBezTo>
                  <a:close/>
                  <a:moveTo>
                    <a:pt x="502" y="12"/>
                  </a:moveTo>
                  <a:cubicBezTo>
                    <a:pt x="772" y="12"/>
                    <a:pt x="990" y="230"/>
                    <a:pt x="990" y="500"/>
                  </a:cubicBezTo>
                  <a:cubicBezTo>
                    <a:pt x="990" y="770"/>
                    <a:pt x="772" y="989"/>
                    <a:pt x="502" y="989"/>
                  </a:cubicBezTo>
                  <a:cubicBezTo>
                    <a:pt x="232" y="989"/>
                    <a:pt x="13" y="770"/>
                    <a:pt x="13" y="500"/>
                  </a:cubicBezTo>
                  <a:cubicBezTo>
                    <a:pt x="13" y="230"/>
                    <a:pt x="232" y="12"/>
                    <a:pt x="502" y="12"/>
                  </a:cubicBezTo>
                  <a:close/>
                  <a:moveTo>
                    <a:pt x="502" y="22"/>
                  </a:moveTo>
                  <a:cubicBezTo>
                    <a:pt x="766" y="22"/>
                    <a:pt x="980" y="236"/>
                    <a:pt x="980" y="500"/>
                  </a:cubicBezTo>
                  <a:cubicBezTo>
                    <a:pt x="980" y="764"/>
                    <a:pt x="766" y="978"/>
                    <a:pt x="502" y="978"/>
                  </a:cubicBezTo>
                  <a:cubicBezTo>
                    <a:pt x="238" y="978"/>
                    <a:pt x="24" y="764"/>
                    <a:pt x="24" y="500"/>
                  </a:cubicBezTo>
                  <a:cubicBezTo>
                    <a:pt x="24" y="236"/>
                    <a:pt x="238" y="22"/>
                    <a:pt x="502" y="22"/>
                  </a:cubicBezTo>
                  <a:close/>
                  <a:moveTo>
                    <a:pt x="502" y="182"/>
                  </a:moveTo>
                  <a:cubicBezTo>
                    <a:pt x="677" y="182"/>
                    <a:pt x="820" y="325"/>
                    <a:pt x="820" y="500"/>
                  </a:cubicBezTo>
                  <a:cubicBezTo>
                    <a:pt x="820" y="676"/>
                    <a:pt x="677" y="818"/>
                    <a:pt x="502" y="818"/>
                  </a:cubicBezTo>
                  <a:cubicBezTo>
                    <a:pt x="326" y="818"/>
                    <a:pt x="184" y="676"/>
                    <a:pt x="184" y="500"/>
                  </a:cubicBezTo>
                  <a:cubicBezTo>
                    <a:pt x="184" y="325"/>
                    <a:pt x="326" y="182"/>
                    <a:pt x="502" y="182"/>
                  </a:cubicBezTo>
                  <a:close/>
                </a:path>
              </a:pathLst>
            </a:custGeom>
            <a:solidFill>
              <a:srgbClr val="035C6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1" name="任意多边形: 形状 70">
            <a:extLst>
              <a:ext uri="{FF2B5EF4-FFF2-40B4-BE49-F238E27FC236}">
                <a16:creationId xmlns="" xmlns:a16="http://schemas.microsoft.com/office/drawing/2014/main" id="{D1BC3E37-4247-45E0-85D0-A8DDB4EEE30E}"/>
              </a:ext>
            </a:extLst>
          </p:cNvPr>
          <p:cNvSpPr/>
          <p:nvPr/>
        </p:nvSpPr>
        <p:spPr>
          <a:xfrm>
            <a:off x="1352125" y="0"/>
            <a:ext cx="1084794" cy="228600"/>
          </a:xfrm>
          <a:custGeom>
            <a:avLst/>
            <a:gdLst>
              <a:gd name="connsiteX0" fmla="*/ 0 w 1084794"/>
              <a:gd name="connsiteY0" fmla="*/ 0 h 228600"/>
              <a:gd name="connsiteX1" fmla="*/ 1084794 w 1084794"/>
              <a:gd name="connsiteY1" fmla="*/ 0 h 228600"/>
              <a:gd name="connsiteX2" fmla="*/ 1079866 w 1084794"/>
              <a:gd name="connsiteY2" fmla="*/ 5974 h 228600"/>
              <a:gd name="connsiteX3" fmla="*/ 542397 w 1084794"/>
              <a:gd name="connsiteY3" fmla="*/ 228600 h 228600"/>
              <a:gd name="connsiteX4" fmla="*/ 4929 w 1084794"/>
              <a:gd name="connsiteY4" fmla="*/ 5974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4794" h="228600">
                <a:moveTo>
                  <a:pt x="0" y="0"/>
                </a:moveTo>
                <a:lnTo>
                  <a:pt x="1084794" y="0"/>
                </a:lnTo>
                <a:lnTo>
                  <a:pt x="1079866" y="5974"/>
                </a:lnTo>
                <a:cubicBezTo>
                  <a:pt x="942316" y="143524"/>
                  <a:pt x="752292" y="228600"/>
                  <a:pt x="542397" y="228600"/>
                </a:cubicBezTo>
                <a:cubicBezTo>
                  <a:pt x="332503" y="228600"/>
                  <a:pt x="142479" y="143524"/>
                  <a:pt x="4929" y="5974"/>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2" name="矩形 71">
            <a:extLst>
              <a:ext uri="{FF2B5EF4-FFF2-40B4-BE49-F238E27FC236}">
                <a16:creationId xmlns="" xmlns:a16="http://schemas.microsoft.com/office/drawing/2014/main" id="{AC633AF4-2FCB-4732-B653-7586776F108C}"/>
              </a:ext>
            </a:extLst>
          </p:cNvPr>
          <p:cNvSpPr/>
          <p:nvPr/>
        </p:nvSpPr>
        <p:spPr>
          <a:xfrm>
            <a:off x="531160" y="754143"/>
            <a:ext cx="9755760" cy="430887"/>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zh-CN" altLang="en-US" sz="2200" b="1" spc="100" dirty="0">
                <a:latin typeface="+mj-ea"/>
                <a:ea typeface="+mj-ea"/>
              </a:rPr>
              <a:t>输入您的标题</a:t>
            </a:r>
            <a:endParaRPr kumimoji="0" lang="zh-CN" altLang="en-US" sz="2200" b="1" i="0" u="none" strike="noStrike" kern="1200" cap="none" spc="100" normalizeH="0" baseline="0" noProof="0" dirty="0">
              <a:ln>
                <a:noFill/>
              </a:ln>
              <a:effectLst/>
              <a:uLnTx/>
              <a:uFillTx/>
              <a:latin typeface="+mj-ea"/>
              <a:ea typeface="+mj-ea"/>
              <a:cs typeface="+mn-cs"/>
            </a:endParaRPr>
          </a:p>
        </p:txBody>
      </p:sp>
      <p:grpSp>
        <p:nvGrpSpPr>
          <p:cNvPr id="73" name="组合 72">
            <a:extLst>
              <a:ext uri="{FF2B5EF4-FFF2-40B4-BE49-F238E27FC236}">
                <a16:creationId xmlns="" xmlns:a16="http://schemas.microsoft.com/office/drawing/2014/main" id="{8AC17BD1-6252-45C9-A979-CB55BD566B6A}"/>
              </a:ext>
            </a:extLst>
          </p:cNvPr>
          <p:cNvGrpSpPr/>
          <p:nvPr/>
        </p:nvGrpSpPr>
        <p:grpSpPr>
          <a:xfrm rot="10800000">
            <a:off x="320000" y="856059"/>
            <a:ext cx="224869" cy="238023"/>
            <a:chOff x="2899687" y="872728"/>
            <a:chExt cx="224869" cy="238023"/>
          </a:xfrm>
        </p:grpSpPr>
        <p:sp>
          <p:nvSpPr>
            <p:cNvPr id="74" name="椭圆 73">
              <a:extLst>
                <a:ext uri="{FF2B5EF4-FFF2-40B4-BE49-F238E27FC236}">
                  <a16:creationId xmlns="" xmlns:a16="http://schemas.microsoft.com/office/drawing/2014/main" id="{4F117C7D-33D5-4AA6-B237-1284089C6B9E}"/>
                </a:ext>
              </a:extLst>
            </p:cNvPr>
            <p:cNvSpPr/>
            <p:nvPr/>
          </p:nvSpPr>
          <p:spPr>
            <a:xfrm>
              <a:off x="2959324" y="945519"/>
              <a:ext cx="165232" cy="1652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a:extLst>
                <a:ext uri="{FF2B5EF4-FFF2-40B4-BE49-F238E27FC236}">
                  <a16:creationId xmlns="" xmlns:a16="http://schemas.microsoft.com/office/drawing/2014/main" id="{D5417B1C-531C-455E-9AC2-F01107B9DA81}"/>
                </a:ext>
              </a:extLst>
            </p:cNvPr>
            <p:cNvSpPr/>
            <p:nvPr/>
          </p:nvSpPr>
          <p:spPr>
            <a:xfrm>
              <a:off x="2899687" y="872728"/>
              <a:ext cx="84796" cy="84796"/>
            </a:xfrm>
            <a:prstGeom prst="ellipse">
              <a:avLst/>
            </a:prstGeom>
            <a:solidFill>
              <a:schemeClr val="bg1"/>
            </a:solidFill>
            <a:ln>
              <a:solidFill>
                <a:srgbClr val="035C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2" name="Freeform 10">
            <a:extLst>
              <a:ext uri="{FF2B5EF4-FFF2-40B4-BE49-F238E27FC236}">
                <a16:creationId xmlns="" xmlns:a16="http://schemas.microsoft.com/office/drawing/2014/main" id="{1B976EB7-BB5C-4AA1-8D32-7815D10BA821}"/>
              </a:ext>
            </a:extLst>
          </p:cNvPr>
          <p:cNvSpPr>
            <a:spLocks/>
          </p:cNvSpPr>
          <p:nvPr/>
        </p:nvSpPr>
        <p:spPr bwMode="auto">
          <a:xfrm>
            <a:off x="3369942" y="2294852"/>
            <a:ext cx="5499100" cy="2405062"/>
          </a:xfrm>
          <a:custGeom>
            <a:avLst/>
            <a:gdLst>
              <a:gd name="T0" fmla="*/ 986 w 1842"/>
              <a:gd name="T1" fmla="*/ 337 h 805"/>
              <a:gd name="T2" fmla="*/ 1180 w 1842"/>
              <a:gd name="T3" fmla="*/ 143 h 805"/>
              <a:gd name="T4" fmla="*/ 1699 w 1842"/>
              <a:gd name="T5" fmla="*/ 143 h 805"/>
              <a:gd name="T6" fmla="*/ 1699 w 1842"/>
              <a:gd name="T7" fmla="*/ 143 h 805"/>
              <a:gd name="T8" fmla="*/ 1699 w 1842"/>
              <a:gd name="T9" fmla="*/ 662 h 805"/>
              <a:gd name="T10" fmla="*/ 1699 w 1842"/>
              <a:gd name="T11" fmla="*/ 662 h 805"/>
              <a:gd name="T12" fmla="*/ 1180 w 1842"/>
              <a:gd name="T13" fmla="*/ 662 h 805"/>
              <a:gd name="T14" fmla="*/ 921 w 1842"/>
              <a:gd name="T15" fmla="*/ 402 h 805"/>
              <a:gd name="T16" fmla="*/ 662 w 1842"/>
              <a:gd name="T17" fmla="*/ 143 h 805"/>
              <a:gd name="T18" fmla="*/ 143 w 1842"/>
              <a:gd name="T19" fmla="*/ 143 h 805"/>
              <a:gd name="T20" fmla="*/ 143 w 1842"/>
              <a:gd name="T21" fmla="*/ 143 h 805"/>
              <a:gd name="T22" fmla="*/ 143 w 1842"/>
              <a:gd name="T23" fmla="*/ 662 h 805"/>
              <a:gd name="T24" fmla="*/ 143 w 1842"/>
              <a:gd name="T25" fmla="*/ 662 h 805"/>
              <a:gd name="T26" fmla="*/ 662 w 1842"/>
              <a:gd name="T27" fmla="*/ 662 h 805"/>
              <a:gd name="T28" fmla="*/ 855 w 1842"/>
              <a:gd name="T29" fmla="*/ 469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42" h="805">
                <a:moveTo>
                  <a:pt x="986" y="337"/>
                </a:moveTo>
                <a:cubicBezTo>
                  <a:pt x="1180" y="143"/>
                  <a:pt x="1180" y="143"/>
                  <a:pt x="1180" y="143"/>
                </a:cubicBezTo>
                <a:cubicBezTo>
                  <a:pt x="1323" y="0"/>
                  <a:pt x="1555" y="0"/>
                  <a:pt x="1699" y="143"/>
                </a:cubicBezTo>
                <a:cubicBezTo>
                  <a:pt x="1699" y="143"/>
                  <a:pt x="1699" y="143"/>
                  <a:pt x="1699" y="143"/>
                </a:cubicBezTo>
                <a:cubicBezTo>
                  <a:pt x="1842" y="286"/>
                  <a:pt x="1842" y="518"/>
                  <a:pt x="1699" y="662"/>
                </a:cubicBezTo>
                <a:cubicBezTo>
                  <a:pt x="1699" y="662"/>
                  <a:pt x="1699" y="662"/>
                  <a:pt x="1699" y="662"/>
                </a:cubicBezTo>
                <a:cubicBezTo>
                  <a:pt x="1555" y="805"/>
                  <a:pt x="1323" y="805"/>
                  <a:pt x="1180" y="662"/>
                </a:cubicBezTo>
                <a:cubicBezTo>
                  <a:pt x="921" y="402"/>
                  <a:pt x="921" y="402"/>
                  <a:pt x="921" y="402"/>
                </a:cubicBezTo>
                <a:cubicBezTo>
                  <a:pt x="662" y="143"/>
                  <a:pt x="662" y="143"/>
                  <a:pt x="662" y="143"/>
                </a:cubicBezTo>
                <a:cubicBezTo>
                  <a:pt x="519" y="0"/>
                  <a:pt x="286" y="0"/>
                  <a:pt x="143" y="143"/>
                </a:cubicBezTo>
                <a:cubicBezTo>
                  <a:pt x="143" y="143"/>
                  <a:pt x="143" y="143"/>
                  <a:pt x="143" y="143"/>
                </a:cubicBezTo>
                <a:cubicBezTo>
                  <a:pt x="0" y="286"/>
                  <a:pt x="0" y="518"/>
                  <a:pt x="143" y="662"/>
                </a:cubicBezTo>
                <a:cubicBezTo>
                  <a:pt x="143" y="662"/>
                  <a:pt x="143" y="662"/>
                  <a:pt x="143" y="662"/>
                </a:cubicBezTo>
                <a:cubicBezTo>
                  <a:pt x="286" y="805"/>
                  <a:pt x="519" y="805"/>
                  <a:pt x="662" y="662"/>
                </a:cubicBezTo>
                <a:cubicBezTo>
                  <a:pt x="855" y="469"/>
                  <a:pt x="855" y="469"/>
                  <a:pt x="855" y="469"/>
                </a:cubicBezTo>
              </a:path>
            </a:pathLst>
          </a:custGeom>
          <a:noFill/>
          <a:ln w="23813" cap="flat">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4" name="Oval 11">
            <a:extLst>
              <a:ext uri="{FF2B5EF4-FFF2-40B4-BE49-F238E27FC236}">
                <a16:creationId xmlns="" xmlns:a16="http://schemas.microsoft.com/office/drawing/2014/main" id="{F57D737A-5339-4DC2-8580-93C34F8C3D6D}"/>
              </a:ext>
            </a:extLst>
          </p:cNvPr>
          <p:cNvSpPr>
            <a:spLocks noChangeArrowheads="1"/>
          </p:cNvSpPr>
          <p:nvPr/>
        </p:nvSpPr>
        <p:spPr bwMode="auto">
          <a:xfrm>
            <a:off x="4154046" y="1920275"/>
            <a:ext cx="809625" cy="809625"/>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Oval 12">
            <a:extLst>
              <a:ext uri="{FF2B5EF4-FFF2-40B4-BE49-F238E27FC236}">
                <a16:creationId xmlns="" xmlns:a16="http://schemas.microsoft.com/office/drawing/2014/main" id="{7244E254-A8EA-4932-AF6C-29E432C6089F}"/>
              </a:ext>
            </a:extLst>
          </p:cNvPr>
          <p:cNvSpPr>
            <a:spLocks noChangeArrowheads="1"/>
          </p:cNvSpPr>
          <p:nvPr/>
        </p:nvSpPr>
        <p:spPr bwMode="auto">
          <a:xfrm>
            <a:off x="4154046" y="4182467"/>
            <a:ext cx="809625" cy="806450"/>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Oval 13">
            <a:extLst>
              <a:ext uri="{FF2B5EF4-FFF2-40B4-BE49-F238E27FC236}">
                <a16:creationId xmlns="" xmlns:a16="http://schemas.microsoft.com/office/drawing/2014/main" id="{D3D2FDE1-082E-40FE-8F7A-B43102522B83}"/>
              </a:ext>
            </a:extLst>
          </p:cNvPr>
          <p:cNvSpPr>
            <a:spLocks noChangeArrowheads="1"/>
          </p:cNvSpPr>
          <p:nvPr/>
        </p:nvSpPr>
        <p:spPr bwMode="auto">
          <a:xfrm>
            <a:off x="7275157" y="1920275"/>
            <a:ext cx="806450" cy="809625"/>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Oval 14">
            <a:extLst>
              <a:ext uri="{FF2B5EF4-FFF2-40B4-BE49-F238E27FC236}">
                <a16:creationId xmlns="" xmlns:a16="http://schemas.microsoft.com/office/drawing/2014/main" id="{F5806935-FEBD-4DFC-B4C6-0B0DDB0D6C67}"/>
              </a:ext>
            </a:extLst>
          </p:cNvPr>
          <p:cNvSpPr>
            <a:spLocks noChangeArrowheads="1"/>
          </p:cNvSpPr>
          <p:nvPr/>
        </p:nvSpPr>
        <p:spPr bwMode="auto">
          <a:xfrm>
            <a:off x="7275157" y="4182467"/>
            <a:ext cx="806450" cy="806450"/>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4" name="矩形 123">
            <a:extLst>
              <a:ext uri="{FF2B5EF4-FFF2-40B4-BE49-F238E27FC236}">
                <a16:creationId xmlns="" xmlns:a16="http://schemas.microsoft.com/office/drawing/2014/main" id="{4D62893A-1E43-4C38-928B-834027E26809}"/>
              </a:ext>
            </a:extLst>
          </p:cNvPr>
          <p:cNvSpPr/>
          <p:nvPr/>
        </p:nvSpPr>
        <p:spPr>
          <a:xfrm>
            <a:off x="8795079" y="2370824"/>
            <a:ext cx="2701596" cy="901337"/>
          </a:xfrm>
          <a:prstGeom prst="rect">
            <a:avLst/>
          </a:prstGeom>
        </p:spPr>
        <p:txBody>
          <a:bodyPr wrap="square">
            <a:spAutoFit/>
          </a:bodyPr>
          <a:lstStyle/>
          <a:p>
            <a:pPr algn="just">
              <a:lnSpc>
                <a:spcPct val="120000"/>
              </a:lnSpc>
            </a:pPr>
            <a:r>
              <a:rPr lang="zh-CN" altLang="en-US" sz="1500" dirty="0">
                <a:latin typeface="+mn-ea"/>
              </a:rPr>
              <a:t>输入与标题相关的描述，字体建议为微软雅黑或微软雅黑</a:t>
            </a:r>
            <a:r>
              <a:rPr lang="en-US" altLang="zh-CN" sz="1500" dirty="0">
                <a:latin typeface="+mn-ea"/>
              </a:rPr>
              <a:t>Light</a:t>
            </a:r>
            <a:r>
              <a:rPr lang="zh-CN" altLang="en-US" sz="1500" dirty="0">
                <a:latin typeface="+mn-ea"/>
              </a:rPr>
              <a:t>，如使用特殊字体。</a:t>
            </a:r>
          </a:p>
        </p:txBody>
      </p:sp>
      <p:sp>
        <p:nvSpPr>
          <p:cNvPr id="126" name="文本框 125">
            <a:extLst>
              <a:ext uri="{FF2B5EF4-FFF2-40B4-BE49-F238E27FC236}">
                <a16:creationId xmlns="" xmlns:a16="http://schemas.microsoft.com/office/drawing/2014/main" id="{BA88732D-BFD4-4D2D-8B88-BD3ED49FFAE1}"/>
              </a:ext>
            </a:extLst>
          </p:cNvPr>
          <p:cNvSpPr txBox="1"/>
          <p:nvPr/>
        </p:nvSpPr>
        <p:spPr>
          <a:xfrm>
            <a:off x="8796498" y="1890457"/>
            <a:ext cx="1761966" cy="492443"/>
          </a:xfrm>
          <a:custGeom>
            <a:avLst/>
            <a:gdLst>
              <a:gd name="connsiteX0" fmla="*/ 0 w 1526026"/>
              <a:gd name="connsiteY0" fmla="*/ 0 h 492443"/>
              <a:gd name="connsiteX1" fmla="*/ 1526026 w 1526026"/>
              <a:gd name="connsiteY1" fmla="*/ 0 h 492443"/>
              <a:gd name="connsiteX2" fmla="*/ 1526026 w 1526026"/>
              <a:gd name="connsiteY2" fmla="*/ 492443 h 492443"/>
              <a:gd name="connsiteX3" fmla="*/ 0 w 1526026"/>
              <a:gd name="connsiteY3" fmla="*/ 492443 h 492443"/>
            </a:gdLst>
            <a:ahLst/>
            <a:cxnLst>
              <a:cxn ang="0">
                <a:pos x="connsiteX0" y="connsiteY0"/>
              </a:cxn>
              <a:cxn ang="0">
                <a:pos x="connsiteX1" y="connsiteY1"/>
              </a:cxn>
              <a:cxn ang="0">
                <a:pos x="connsiteX2" y="connsiteY2"/>
              </a:cxn>
              <a:cxn ang="0">
                <a:pos x="connsiteX3" y="connsiteY3"/>
              </a:cxn>
            </a:cxnLst>
            <a:rect l="l" t="t" r="r" b="b"/>
            <a:pathLst>
              <a:path w="1526026" h="492443">
                <a:moveTo>
                  <a:pt x="0" y="0"/>
                </a:moveTo>
                <a:lnTo>
                  <a:pt x="1526026" y="0"/>
                </a:lnTo>
                <a:lnTo>
                  <a:pt x="1526026" y="492443"/>
                </a:lnTo>
                <a:lnTo>
                  <a:pt x="0" y="492443"/>
                </a:lnTo>
                <a:close/>
              </a:path>
            </a:pathLst>
          </a:custGeom>
          <a:noFill/>
        </p:spPr>
        <p:txBody>
          <a:bodyPr wrap="square" rtlCol="0">
            <a:noAutofit/>
          </a:bodyPr>
          <a:lstStyle/>
          <a:p>
            <a:r>
              <a:rPr lang="zh-CN" altLang="en-US" sz="2200" b="1" dirty="0">
                <a:solidFill>
                  <a:schemeClr val="accent1"/>
                </a:solidFill>
                <a:latin typeface="+mj-ea"/>
                <a:ea typeface="+mj-ea"/>
              </a:rPr>
              <a:t>添加关键词</a:t>
            </a:r>
          </a:p>
        </p:txBody>
      </p:sp>
      <p:sp>
        <p:nvSpPr>
          <p:cNvPr id="127" name="矩形 126">
            <a:extLst>
              <a:ext uri="{FF2B5EF4-FFF2-40B4-BE49-F238E27FC236}">
                <a16:creationId xmlns="" xmlns:a16="http://schemas.microsoft.com/office/drawing/2014/main" id="{683DC9AC-61EA-4DBF-9DFE-E7B039187CF1}"/>
              </a:ext>
            </a:extLst>
          </p:cNvPr>
          <p:cNvSpPr/>
          <p:nvPr/>
        </p:nvSpPr>
        <p:spPr>
          <a:xfrm>
            <a:off x="8795079" y="4666349"/>
            <a:ext cx="2701596" cy="901337"/>
          </a:xfrm>
          <a:prstGeom prst="rect">
            <a:avLst/>
          </a:prstGeom>
        </p:spPr>
        <p:txBody>
          <a:bodyPr wrap="square">
            <a:spAutoFit/>
          </a:bodyPr>
          <a:lstStyle/>
          <a:p>
            <a:pPr algn="just">
              <a:lnSpc>
                <a:spcPct val="120000"/>
              </a:lnSpc>
            </a:pPr>
            <a:r>
              <a:rPr lang="zh-CN" altLang="en-US" sz="1500" dirty="0">
                <a:latin typeface="+mn-ea"/>
              </a:rPr>
              <a:t>输入与标题相关的描述，字体建议为微软雅黑或微软雅黑</a:t>
            </a:r>
            <a:r>
              <a:rPr lang="en-US" altLang="zh-CN" sz="1500" dirty="0">
                <a:latin typeface="+mn-ea"/>
              </a:rPr>
              <a:t>Light</a:t>
            </a:r>
            <a:r>
              <a:rPr lang="zh-CN" altLang="en-US" sz="1500" dirty="0">
                <a:latin typeface="+mn-ea"/>
              </a:rPr>
              <a:t>，如使用特殊字体。</a:t>
            </a:r>
          </a:p>
        </p:txBody>
      </p:sp>
      <p:sp>
        <p:nvSpPr>
          <p:cNvPr id="128" name="文本框 127">
            <a:extLst>
              <a:ext uri="{FF2B5EF4-FFF2-40B4-BE49-F238E27FC236}">
                <a16:creationId xmlns="" xmlns:a16="http://schemas.microsoft.com/office/drawing/2014/main" id="{5D8F38C9-B816-4C99-8267-66E1A69DAEED}"/>
              </a:ext>
            </a:extLst>
          </p:cNvPr>
          <p:cNvSpPr txBox="1"/>
          <p:nvPr/>
        </p:nvSpPr>
        <p:spPr>
          <a:xfrm>
            <a:off x="8796498" y="4185982"/>
            <a:ext cx="1761966" cy="492443"/>
          </a:xfrm>
          <a:custGeom>
            <a:avLst/>
            <a:gdLst>
              <a:gd name="connsiteX0" fmla="*/ 0 w 1526026"/>
              <a:gd name="connsiteY0" fmla="*/ 0 h 492443"/>
              <a:gd name="connsiteX1" fmla="*/ 1526026 w 1526026"/>
              <a:gd name="connsiteY1" fmla="*/ 0 h 492443"/>
              <a:gd name="connsiteX2" fmla="*/ 1526026 w 1526026"/>
              <a:gd name="connsiteY2" fmla="*/ 492443 h 492443"/>
              <a:gd name="connsiteX3" fmla="*/ 0 w 1526026"/>
              <a:gd name="connsiteY3" fmla="*/ 492443 h 492443"/>
            </a:gdLst>
            <a:ahLst/>
            <a:cxnLst>
              <a:cxn ang="0">
                <a:pos x="connsiteX0" y="connsiteY0"/>
              </a:cxn>
              <a:cxn ang="0">
                <a:pos x="connsiteX1" y="connsiteY1"/>
              </a:cxn>
              <a:cxn ang="0">
                <a:pos x="connsiteX2" y="connsiteY2"/>
              </a:cxn>
              <a:cxn ang="0">
                <a:pos x="connsiteX3" y="connsiteY3"/>
              </a:cxn>
            </a:cxnLst>
            <a:rect l="l" t="t" r="r" b="b"/>
            <a:pathLst>
              <a:path w="1526026" h="492443">
                <a:moveTo>
                  <a:pt x="0" y="0"/>
                </a:moveTo>
                <a:lnTo>
                  <a:pt x="1526026" y="0"/>
                </a:lnTo>
                <a:lnTo>
                  <a:pt x="1526026" y="492443"/>
                </a:lnTo>
                <a:lnTo>
                  <a:pt x="0" y="492443"/>
                </a:lnTo>
                <a:close/>
              </a:path>
            </a:pathLst>
          </a:custGeom>
          <a:noFill/>
        </p:spPr>
        <p:txBody>
          <a:bodyPr wrap="square" rtlCol="0">
            <a:noAutofit/>
          </a:bodyPr>
          <a:lstStyle/>
          <a:p>
            <a:r>
              <a:rPr lang="zh-CN" altLang="en-US" sz="2200" b="1" dirty="0">
                <a:solidFill>
                  <a:schemeClr val="accent1"/>
                </a:solidFill>
                <a:latin typeface="+mj-ea"/>
                <a:ea typeface="+mj-ea"/>
              </a:rPr>
              <a:t>添加关键词</a:t>
            </a:r>
          </a:p>
        </p:txBody>
      </p:sp>
      <p:sp>
        <p:nvSpPr>
          <p:cNvPr id="129" name="矩形 128">
            <a:extLst>
              <a:ext uri="{FF2B5EF4-FFF2-40B4-BE49-F238E27FC236}">
                <a16:creationId xmlns="" xmlns:a16="http://schemas.microsoft.com/office/drawing/2014/main" id="{04B16867-7FAC-42F9-9554-6D33E55FDD78}"/>
              </a:ext>
            </a:extLst>
          </p:cNvPr>
          <p:cNvSpPr/>
          <p:nvPr/>
        </p:nvSpPr>
        <p:spPr>
          <a:xfrm>
            <a:off x="579768" y="2370824"/>
            <a:ext cx="2701596" cy="901337"/>
          </a:xfrm>
          <a:prstGeom prst="rect">
            <a:avLst/>
          </a:prstGeom>
        </p:spPr>
        <p:txBody>
          <a:bodyPr wrap="square">
            <a:spAutoFit/>
          </a:bodyPr>
          <a:lstStyle/>
          <a:p>
            <a:pPr algn="r">
              <a:lnSpc>
                <a:spcPct val="120000"/>
              </a:lnSpc>
            </a:pPr>
            <a:r>
              <a:rPr lang="zh-CN" altLang="en-US" sz="1500" dirty="0">
                <a:latin typeface="+mn-ea"/>
              </a:rPr>
              <a:t>输入与标题相关的描述，字体建议为微软雅黑或微软雅黑</a:t>
            </a:r>
            <a:r>
              <a:rPr lang="en-US" altLang="zh-CN" sz="1500" dirty="0">
                <a:latin typeface="+mn-ea"/>
              </a:rPr>
              <a:t>Light</a:t>
            </a:r>
            <a:r>
              <a:rPr lang="zh-CN" altLang="en-US" sz="1500" dirty="0">
                <a:latin typeface="+mn-ea"/>
              </a:rPr>
              <a:t>，如使用特殊字体。</a:t>
            </a:r>
          </a:p>
        </p:txBody>
      </p:sp>
      <p:sp>
        <p:nvSpPr>
          <p:cNvPr id="130" name="文本框 129">
            <a:extLst>
              <a:ext uri="{FF2B5EF4-FFF2-40B4-BE49-F238E27FC236}">
                <a16:creationId xmlns="" xmlns:a16="http://schemas.microsoft.com/office/drawing/2014/main" id="{D2A36F96-E959-4535-B14A-5DC10B7FE9E6}"/>
              </a:ext>
            </a:extLst>
          </p:cNvPr>
          <p:cNvSpPr txBox="1"/>
          <p:nvPr/>
        </p:nvSpPr>
        <p:spPr>
          <a:xfrm>
            <a:off x="1519398" y="1890457"/>
            <a:ext cx="1761966" cy="492443"/>
          </a:xfrm>
          <a:custGeom>
            <a:avLst/>
            <a:gdLst>
              <a:gd name="connsiteX0" fmla="*/ 0 w 1526026"/>
              <a:gd name="connsiteY0" fmla="*/ 0 h 492443"/>
              <a:gd name="connsiteX1" fmla="*/ 1526026 w 1526026"/>
              <a:gd name="connsiteY1" fmla="*/ 0 h 492443"/>
              <a:gd name="connsiteX2" fmla="*/ 1526026 w 1526026"/>
              <a:gd name="connsiteY2" fmla="*/ 492443 h 492443"/>
              <a:gd name="connsiteX3" fmla="*/ 0 w 1526026"/>
              <a:gd name="connsiteY3" fmla="*/ 492443 h 492443"/>
            </a:gdLst>
            <a:ahLst/>
            <a:cxnLst>
              <a:cxn ang="0">
                <a:pos x="connsiteX0" y="connsiteY0"/>
              </a:cxn>
              <a:cxn ang="0">
                <a:pos x="connsiteX1" y="connsiteY1"/>
              </a:cxn>
              <a:cxn ang="0">
                <a:pos x="connsiteX2" y="connsiteY2"/>
              </a:cxn>
              <a:cxn ang="0">
                <a:pos x="connsiteX3" y="connsiteY3"/>
              </a:cxn>
            </a:cxnLst>
            <a:rect l="l" t="t" r="r" b="b"/>
            <a:pathLst>
              <a:path w="1526026" h="492443">
                <a:moveTo>
                  <a:pt x="0" y="0"/>
                </a:moveTo>
                <a:lnTo>
                  <a:pt x="1526026" y="0"/>
                </a:lnTo>
                <a:lnTo>
                  <a:pt x="1526026" y="492443"/>
                </a:lnTo>
                <a:lnTo>
                  <a:pt x="0" y="492443"/>
                </a:lnTo>
                <a:close/>
              </a:path>
            </a:pathLst>
          </a:custGeom>
          <a:noFill/>
        </p:spPr>
        <p:txBody>
          <a:bodyPr wrap="square" rtlCol="0">
            <a:noAutofit/>
          </a:bodyPr>
          <a:lstStyle/>
          <a:p>
            <a:pPr algn="r"/>
            <a:r>
              <a:rPr lang="zh-CN" altLang="en-US" sz="2200" b="1" dirty="0">
                <a:solidFill>
                  <a:schemeClr val="accent1"/>
                </a:solidFill>
                <a:latin typeface="+mj-ea"/>
                <a:ea typeface="+mj-ea"/>
              </a:rPr>
              <a:t>添加关键词</a:t>
            </a:r>
          </a:p>
        </p:txBody>
      </p:sp>
      <p:sp>
        <p:nvSpPr>
          <p:cNvPr id="131" name="矩形 130">
            <a:extLst>
              <a:ext uri="{FF2B5EF4-FFF2-40B4-BE49-F238E27FC236}">
                <a16:creationId xmlns="" xmlns:a16="http://schemas.microsoft.com/office/drawing/2014/main" id="{38149818-21DB-4AE5-B3F3-17F5C81478FE}"/>
              </a:ext>
            </a:extLst>
          </p:cNvPr>
          <p:cNvSpPr/>
          <p:nvPr/>
        </p:nvSpPr>
        <p:spPr>
          <a:xfrm>
            <a:off x="579768" y="4666349"/>
            <a:ext cx="2701596" cy="901337"/>
          </a:xfrm>
          <a:prstGeom prst="rect">
            <a:avLst/>
          </a:prstGeom>
        </p:spPr>
        <p:txBody>
          <a:bodyPr wrap="square">
            <a:spAutoFit/>
          </a:bodyPr>
          <a:lstStyle/>
          <a:p>
            <a:pPr algn="r">
              <a:lnSpc>
                <a:spcPct val="120000"/>
              </a:lnSpc>
            </a:pPr>
            <a:r>
              <a:rPr lang="zh-CN" altLang="en-US" sz="1500" dirty="0">
                <a:latin typeface="+mn-ea"/>
              </a:rPr>
              <a:t>输入与标题相关的描述，字体建议为微软雅黑或微软雅黑</a:t>
            </a:r>
            <a:r>
              <a:rPr lang="en-US" altLang="zh-CN" sz="1500" dirty="0">
                <a:latin typeface="+mn-ea"/>
              </a:rPr>
              <a:t>Light</a:t>
            </a:r>
            <a:r>
              <a:rPr lang="zh-CN" altLang="en-US" sz="1500" dirty="0">
                <a:latin typeface="+mn-ea"/>
              </a:rPr>
              <a:t>，如使用特殊字体。</a:t>
            </a:r>
          </a:p>
        </p:txBody>
      </p:sp>
      <p:sp>
        <p:nvSpPr>
          <p:cNvPr id="132" name="文本框 131">
            <a:extLst>
              <a:ext uri="{FF2B5EF4-FFF2-40B4-BE49-F238E27FC236}">
                <a16:creationId xmlns="" xmlns:a16="http://schemas.microsoft.com/office/drawing/2014/main" id="{972042BD-AF60-4645-BC8C-DC72D2D76BD1}"/>
              </a:ext>
            </a:extLst>
          </p:cNvPr>
          <p:cNvSpPr txBox="1"/>
          <p:nvPr/>
        </p:nvSpPr>
        <p:spPr>
          <a:xfrm>
            <a:off x="1519398" y="4185982"/>
            <a:ext cx="1761966" cy="492443"/>
          </a:xfrm>
          <a:custGeom>
            <a:avLst/>
            <a:gdLst>
              <a:gd name="connsiteX0" fmla="*/ 0 w 1526026"/>
              <a:gd name="connsiteY0" fmla="*/ 0 h 492443"/>
              <a:gd name="connsiteX1" fmla="*/ 1526026 w 1526026"/>
              <a:gd name="connsiteY1" fmla="*/ 0 h 492443"/>
              <a:gd name="connsiteX2" fmla="*/ 1526026 w 1526026"/>
              <a:gd name="connsiteY2" fmla="*/ 492443 h 492443"/>
              <a:gd name="connsiteX3" fmla="*/ 0 w 1526026"/>
              <a:gd name="connsiteY3" fmla="*/ 492443 h 492443"/>
            </a:gdLst>
            <a:ahLst/>
            <a:cxnLst>
              <a:cxn ang="0">
                <a:pos x="connsiteX0" y="connsiteY0"/>
              </a:cxn>
              <a:cxn ang="0">
                <a:pos x="connsiteX1" y="connsiteY1"/>
              </a:cxn>
              <a:cxn ang="0">
                <a:pos x="connsiteX2" y="connsiteY2"/>
              </a:cxn>
              <a:cxn ang="0">
                <a:pos x="connsiteX3" y="connsiteY3"/>
              </a:cxn>
            </a:cxnLst>
            <a:rect l="l" t="t" r="r" b="b"/>
            <a:pathLst>
              <a:path w="1526026" h="492443">
                <a:moveTo>
                  <a:pt x="0" y="0"/>
                </a:moveTo>
                <a:lnTo>
                  <a:pt x="1526026" y="0"/>
                </a:lnTo>
                <a:lnTo>
                  <a:pt x="1526026" y="492443"/>
                </a:lnTo>
                <a:lnTo>
                  <a:pt x="0" y="492443"/>
                </a:lnTo>
                <a:close/>
              </a:path>
            </a:pathLst>
          </a:custGeom>
          <a:noFill/>
        </p:spPr>
        <p:txBody>
          <a:bodyPr wrap="square" rtlCol="0">
            <a:noAutofit/>
          </a:bodyPr>
          <a:lstStyle/>
          <a:p>
            <a:pPr algn="r"/>
            <a:r>
              <a:rPr lang="zh-CN" altLang="en-US" sz="2200" b="1" dirty="0">
                <a:solidFill>
                  <a:schemeClr val="accent1"/>
                </a:solidFill>
                <a:latin typeface="+mj-ea"/>
                <a:ea typeface="+mj-ea"/>
              </a:rPr>
              <a:t>添加关键词</a:t>
            </a:r>
          </a:p>
        </p:txBody>
      </p:sp>
      <p:sp>
        <p:nvSpPr>
          <p:cNvPr id="134" name="任意多边形: 形状 133">
            <a:extLst>
              <a:ext uri="{FF2B5EF4-FFF2-40B4-BE49-F238E27FC236}">
                <a16:creationId xmlns="" xmlns:a16="http://schemas.microsoft.com/office/drawing/2014/main" id="{6AB467A2-BB66-4044-9ADA-E4E9CAE8D34B}"/>
              </a:ext>
            </a:extLst>
          </p:cNvPr>
          <p:cNvSpPr/>
          <p:nvPr/>
        </p:nvSpPr>
        <p:spPr>
          <a:xfrm>
            <a:off x="4316324" y="2143664"/>
            <a:ext cx="485069" cy="362847"/>
          </a:xfrm>
          <a:custGeom>
            <a:avLst/>
            <a:gdLst>
              <a:gd name="connsiteX0" fmla="*/ 309247 w 618494"/>
              <a:gd name="connsiteY0" fmla="*/ 343338 h 462653"/>
              <a:gd name="connsiteX1" fmla="*/ 197237 w 618494"/>
              <a:gd name="connsiteY1" fmla="*/ 231327 h 462653"/>
              <a:gd name="connsiteX2" fmla="*/ 309247 w 618494"/>
              <a:gd name="connsiteY2" fmla="*/ 119316 h 462653"/>
              <a:gd name="connsiteX3" fmla="*/ 421258 w 618494"/>
              <a:gd name="connsiteY3" fmla="*/ 231327 h 462653"/>
              <a:gd name="connsiteX4" fmla="*/ 309247 w 618494"/>
              <a:gd name="connsiteY4" fmla="*/ 343338 h 462653"/>
              <a:gd name="connsiteX5" fmla="*/ 309247 w 618494"/>
              <a:gd name="connsiteY5" fmla="*/ 462654 h 462653"/>
              <a:gd name="connsiteX6" fmla="*/ 618495 w 618494"/>
              <a:gd name="connsiteY6" fmla="*/ 231327 h 462653"/>
              <a:gd name="connsiteX7" fmla="*/ 309247 w 618494"/>
              <a:gd name="connsiteY7" fmla="*/ 0 h 462653"/>
              <a:gd name="connsiteX8" fmla="*/ 0 w 618494"/>
              <a:gd name="connsiteY8" fmla="*/ 231327 h 462653"/>
              <a:gd name="connsiteX9" fmla="*/ 309247 w 618494"/>
              <a:gd name="connsiteY9" fmla="*/ 462654 h 462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8494" h="462653">
                <a:moveTo>
                  <a:pt x="309247" y="343338"/>
                </a:moveTo>
                <a:cubicBezTo>
                  <a:pt x="248372" y="343338"/>
                  <a:pt x="197237" y="294637"/>
                  <a:pt x="197237" y="231327"/>
                </a:cubicBezTo>
                <a:cubicBezTo>
                  <a:pt x="197237" y="168016"/>
                  <a:pt x="245937" y="119316"/>
                  <a:pt x="309247" y="119316"/>
                </a:cubicBezTo>
                <a:cubicBezTo>
                  <a:pt x="372558" y="119316"/>
                  <a:pt x="421258" y="168016"/>
                  <a:pt x="421258" y="231327"/>
                </a:cubicBezTo>
                <a:cubicBezTo>
                  <a:pt x="421258" y="294637"/>
                  <a:pt x="370123" y="343338"/>
                  <a:pt x="309247" y="343338"/>
                </a:cubicBezTo>
                <a:moveTo>
                  <a:pt x="309247" y="462654"/>
                </a:moveTo>
                <a:cubicBezTo>
                  <a:pt x="479699" y="462654"/>
                  <a:pt x="618495" y="255677"/>
                  <a:pt x="618495" y="231327"/>
                </a:cubicBezTo>
                <a:cubicBezTo>
                  <a:pt x="618495" y="206977"/>
                  <a:pt x="479699" y="0"/>
                  <a:pt x="309247" y="0"/>
                </a:cubicBezTo>
                <a:cubicBezTo>
                  <a:pt x="138796" y="0"/>
                  <a:pt x="0" y="206977"/>
                  <a:pt x="0" y="231327"/>
                </a:cubicBezTo>
                <a:cubicBezTo>
                  <a:pt x="0" y="255677"/>
                  <a:pt x="138796" y="462654"/>
                  <a:pt x="309247" y="462654"/>
                </a:cubicBezTo>
              </a:path>
            </a:pathLst>
          </a:custGeom>
          <a:noFill/>
          <a:ln w="28575" cap="rnd">
            <a:solidFill>
              <a:schemeClr val="bg1"/>
            </a:solidFill>
            <a:prstDash val="solid"/>
            <a:round/>
          </a:ln>
        </p:spPr>
        <p:txBody>
          <a:bodyPr rtlCol="0" anchor="ctr"/>
          <a:lstStyle/>
          <a:p>
            <a:endParaRPr lang="zh-CN" altLang="en-US"/>
          </a:p>
        </p:txBody>
      </p:sp>
      <p:sp>
        <p:nvSpPr>
          <p:cNvPr id="136" name="任意多边形: 形状 135">
            <a:extLst>
              <a:ext uri="{FF2B5EF4-FFF2-40B4-BE49-F238E27FC236}">
                <a16:creationId xmlns="" xmlns:a16="http://schemas.microsoft.com/office/drawing/2014/main" id="{3AC06769-7039-4D8E-84B0-28BC51F99E52}"/>
              </a:ext>
            </a:extLst>
          </p:cNvPr>
          <p:cNvSpPr/>
          <p:nvPr/>
        </p:nvSpPr>
        <p:spPr>
          <a:xfrm>
            <a:off x="4354518" y="4380397"/>
            <a:ext cx="408681" cy="410591"/>
          </a:xfrm>
          <a:custGeom>
            <a:avLst/>
            <a:gdLst>
              <a:gd name="connsiteX0" fmla="*/ 426128 w 521094"/>
              <a:gd name="connsiteY0" fmla="*/ 462654 h 523529"/>
              <a:gd name="connsiteX1" fmla="*/ 245937 w 521094"/>
              <a:gd name="connsiteY1" fmla="*/ 262982 h 523529"/>
              <a:gd name="connsiteX2" fmla="*/ 245937 w 521094"/>
              <a:gd name="connsiteY2" fmla="*/ 0 h 523529"/>
              <a:gd name="connsiteX3" fmla="*/ 521094 w 521094"/>
              <a:gd name="connsiteY3" fmla="*/ 262982 h 523529"/>
              <a:gd name="connsiteX4" fmla="*/ 245937 w 521094"/>
              <a:gd name="connsiteY4" fmla="*/ 262982 h 523529"/>
              <a:gd name="connsiteX5" fmla="*/ 260547 w 521094"/>
              <a:gd name="connsiteY5" fmla="*/ 0 h 523529"/>
              <a:gd name="connsiteX6" fmla="*/ 0 w 521094"/>
              <a:gd name="connsiteY6" fmla="*/ 260547 h 523529"/>
              <a:gd name="connsiteX7" fmla="*/ 260547 w 521094"/>
              <a:gd name="connsiteY7" fmla="*/ 523529 h 523529"/>
              <a:gd name="connsiteX8" fmla="*/ 521094 w 521094"/>
              <a:gd name="connsiteY8" fmla="*/ 262982 h 523529"/>
              <a:gd name="connsiteX9" fmla="*/ 260547 w 521094"/>
              <a:gd name="connsiteY9" fmla="*/ 0 h 523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1094" h="523529">
                <a:moveTo>
                  <a:pt x="426128" y="462654"/>
                </a:moveTo>
                <a:lnTo>
                  <a:pt x="245937" y="262982"/>
                </a:lnTo>
                <a:lnTo>
                  <a:pt x="245937" y="0"/>
                </a:lnTo>
                <a:moveTo>
                  <a:pt x="521094" y="262982"/>
                </a:moveTo>
                <a:lnTo>
                  <a:pt x="245937" y="262982"/>
                </a:lnTo>
                <a:moveTo>
                  <a:pt x="260547" y="0"/>
                </a:moveTo>
                <a:cubicBezTo>
                  <a:pt x="116881" y="0"/>
                  <a:pt x="0" y="116881"/>
                  <a:pt x="0" y="260547"/>
                </a:cubicBezTo>
                <a:cubicBezTo>
                  <a:pt x="0" y="404213"/>
                  <a:pt x="114446" y="523529"/>
                  <a:pt x="260547" y="523529"/>
                </a:cubicBezTo>
                <a:cubicBezTo>
                  <a:pt x="406648" y="523529"/>
                  <a:pt x="521094" y="406648"/>
                  <a:pt x="521094" y="262982"/>
                </a:cubicBezTo>
                <a:cubicBezTo>
                  <a:pt x="521094" y="119316"/>
                  <a:pt x="404213" y="0"/>
                  <a:pt x="260547" y="0"/>
                </a:cubicBezTo>
              </a:path>
            </a:pathLst>
          </a:custGeom>
          <a:noFill/>
          <a:ln w="28575" cap="rnd">
            <a:solidFill>
              <a:schemeClr val="bg1"/>
            </a:solidFill>
            <a:prstDash val="solid"/>
            <a:round/>
          </a:ln>
        </p:spPr>
        <p:txBody>
          <a:bodyPr rtlCol="0" anchor="ctr"/>
          <a:lstStyle/>
          <a:p>
            <a:endParaRPr lang="zh-CN" altLang="en-US"/>
          </a:p>
        </p:txBody>
      </p:sp>
      <p:sp>
        <p:nvSpPr>
          <p:cNvPr id="138" name="任意多边形: 形状 137">
            <a:extLst>
              <a:ext uri="{FF2B5EF4-FFF2-40B4-BE49-F238E27FC236}">
                <a16:creationId xmlns="" xmlns:a16="http://schemas.microsoft.com/office/drawing/2014/main" id="{B9F3C07F-6B70-42D6-B469-6FF0BEA22B6F}"/>
              </a:ext>
            </a:extLst>
          </p:cNvPr>
          <p:cNvSpPr/>
          <p:nvPr/>
        </p:nvSpPr>
        <p:spPr>
          <a:xfrm>
            <a:off x="7484545" y="4378965"/>
            <a:ext cx="387673" cy="413455"/>
          </a:xfrm>
          <a:custGeom>
            <a:avLst/>
            <a:gdLst>
              <a:gd name="connsiteX0" fmla="*/ 245937 w 494308"/>
              <a:gd name="connsiteY0" fmla="*/ 343947 h 527181"/>
              <a:gd name="connsiteX1" fmla="*/ 165581 w 494308"/>
              <a:gd name="connsiteY1" fmla="*/ 263591 h 527181"/>
              <a:gd name="connsiteX2" fmla="*/ 245937 w 494308"/>
              <a:gd name="connsiteY2" fmla="*/ 183235 h 527181"/>
              <a:gd name="connsiteX3" fmla="*/ 326293 w 494308"/>
              <a:gd name="connsiteY3" fmla="*/ 263591 h 527181"/>
              <a:gd name="connsiteX4" fmla="*/ 245937 w 494308"/>
              <a:gd name="connsiteY4" fmla="*/ 343947 h 527181"/>
              <a:gd name="connsiteX5" fmla="*/ 445608 w 494308"/>
              <a:gd name="connsiteY5" fmla="*/ 297681 h 527181"/>
              <a:gd name="connsiteX6" fmla="*/ 448044 w 494308"/>
              <a:gd name="connsiteY6" fmla="*/ 261156 h 527181"/>
              <a:gd name="connsiteX7" fmla="*/ 445608 w 494308"/>
              <a:gd name="connsiteY7" fmla="*/ 224631 h 527181"/>
              <a:gd name="connsiteX8" fmla="*/ 494309 w 494308"/>
              <a:gd name="connsiteY8" fmla="*/ 175930 h 527181"/>
              <a:gd name="connsiteX9" fmla="*/ 443173 w 494308"/>
              <a:gd name="connsiteY9" fmla="*/ 90704 h 527181"/>
              <a:gd name="connsiteX10" fmla="*/ 377428 w 494308"/>
              <a:gd name="connsiteY10" fmla="*/ 107750 h 527181"/>
              <a:gd name="connsiteX11" fmla="*/ 314118 w 494308"/>
              <a:gd name="connsiteY11" fmla="*/ 71224 h 527181"/>
              <a:gd name="connsiteX12" fmla="*/ 297072 w 494308"/>
              <a:gd name="connsiteY12" fmla="*/ 5479 h 527181"/>
              <a:gd name="connsiteX13" fmla="*/ 197237 w 494308"/>
              <a:gd name="connsiteY13" fmla="*/ 5479 h 527181"/>
              <a:gd name="connsiteX14" fmla="*/ 180191 w 494308"/>
              <a:gd name="connsiteY14" fmla="*/ 71224 h 527181"/>
              <a:gd name="connsiteX15" fmla="*/ 116881 w 494308"/>
              <a:gd name="connsiteY15" fmla="*/ 107750 h 527181"/>
              <a:gd name="connsiteX16" fmla="*/ 51135 w 494308"/>
              <a:gd name="connsiteY16" fmla="*/ 90704 h 527181"/>
              <a:gd name="connsiteX17" fmla="*/ 0 w 494308"/>
              <a:gd name="connsiteY17" fmla="*/ 178365 h 527181"/>
              <a:gd name="connsiteX18" fmla="*/ 48700 w 494308"/>
              <a:gd name="connsiteY18" fmla="*/ 227066 h 527181"/>
              <a:gd name="connsiteX19" fmla="*/ 46265 w 494308"/>
              <a:gd name="connsiteY19" fmla="*/ 263591 h 527181"/>
              <a:gd name="connsiteX20" fmla="*/ 48700 w 494308"/>
              <a:gd name="connsiteY20" fmla="*/ 300116 h 527181"/>
              <a:gd name="connsiteX21" fmla="*/ 0 w 494308"/>
              <a:gd name="connsiteY21" fmla="*/ 348817 h 527181"/>
              <a:gd name="connsiteX22" fmla="*/ 51135 w 494308"/>
              <a:gd name="connsiteY22" fmla="*/ 436477 h 527181"/>
              <a:gd name="connsiteX23" fmla="*/ 116881 w 494308"/>
              <a:gd name="connsiteY23" fmla="*/ 419432 h 527181"/>
              <a:gd name="connsiteX24" fmla="*/ 180191 w 494308"/>
              <a:gd name="connsiteY24" fmla="*/ 455957 h 527181"/>
              <a:gd name="connsiteX25" fmla="*/ 197237 w 494308"/>
              <a:gd name="connsiteY25" fmla="*/ 521703 h 527181"/>
              <a:gd name="connsiteX26" fmla="*/ 297072 w 494308"/>
              <a:gd name="connsiteY26" fmla="*/ 521703 h 527181"/>
              <a:gd name="connsiteX27" fmla="*/ 314118 w 494308"/>
              <a:gd name="connsiteY27" fmla="*/ 455957 h 527181"/>
              <a:gd name="connsiteX28" fmla="*/ 377428 w 494308"/>
              <a:gd name="connsiteY28" fmla="*/ 419432 h 527181"/>
              <a:gd name="connsiteX29" fmla="*/ 443173 w 494308"/>
              <a:gd name="connsiteY29" fmla="*/ 436477 h 527181"/>
              <a:gd name="connsiteX30" fmla="*/ 494309 w 494308"/>
              <a:gd name="connsiteY30" fmla="*/ 348817 h 527181"/>
              <a:gd name="connsiteX31" fmla="*/ 445608 w 494308"/>
              <a:gd name="connsiteY31" fmla="*/ 297681 h 527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94308" h="527181">
                <a:moveTo>
                  <a:pt x="245937" y="343947"/>
                </a:moveTo>
                <a:cubicBezTo>
                  <a:pt x="202106" y="343947"/>
                  <a:pt x="165581" y="307421"/>
                  <a:pt x="165581" y="263591"/>
                </a:cubicBezTo>
                <a:cubicBezTo>
                  <a:pt x="165581" y="219760"/>
                  <a:pt x="202106" y="183235"/>
                  <a:pt x="245937" y="183235"/>
                </a:cubicBezTo>
                <a:cubicBezTo>
                  <a:pt x="289767" y="183235"/>
                  <a:pt x="326293" y="219760"/>
                  <a:pt x="326293" y="263591"/>
                </a:cubicBezTo>
                <a:cubicBezTo>
                  <a:pt x="326293" y="307421"/>
                  <a:pt x="292202" y="343947"/>
                  <a:pt x="245937" y="343947"/>
                </a:cubicBezTo>
                <a:moveTo>
                  <a:pt x="445608" y="297681"/>
                </a:moveTo>
                <a:cubicBezTo>
                  <a:pt x="448044" y="285506"/>
                  <a:pt x="448044" y="273331"/>
                  <a:pt x="448044" y="261156"/>
                </a:cubicBezTo>
                <a:cubicBezTo>
                  <a:pt x="448044" y="248981"/>
                  <a:pt x="445608" y="236806"/>
                  <a:pt x="445608" y="224631"/>
                </a:cubicBezTo>
                <a:cubicBezTo>
                  <a:pt x="460219" y="210020"/>
                  <a:pt x="484569" y="185670"/>
                  <a:pt x="494309" y="175930"/>
                </a:cubicBezTo>
                <a:cubicBezTo>
                  <a:pt x="482134" y="146710"/>
                  <a:pt x="465089" y="117490"/>
                  <a:pt x="443173" y="90704"/>
                </a:cubicBezTo>
                <a:cubicBezTo>
                  <a:pt x="430998" y="93139"/>
                  <a:pt x="396908" y="102880"/>
                  <a:pt x="377428" y="107750"/>
                </a:cubicBezTo>
                <a:cubicBezTo>
                  <a:pt x="357948" y="93139"/>
                  <a:pt x="338468" y="80964"/>
                  <a:pt x="314118" y="71224"/>
                </a:cubicBezTo>
                <a:cubicBezTo>
                  <a:pt x="309247" y="51744"/>
                  <a:pt x="299507" y="20089"/>
                  <a:pt x="297072" y="5479"/>
                </a:cubicBezTo>
                <a:cubicBezTo>
                  <a:pt x="262982" y="-1826"/>
                  <a:pt x="228892" y="-1826"/>
                  <a:pt x="197237" y="5479"/>
                </a:cubicBezTo>
                <a:cubicBezTo>
                  <a:pt x="194802" y="17654"/>
                  <a:pt x="185061" y="51744"/>
                  <a:pt x="180191" y="71224"/>
                </a:cubicBezTo>
                <a:cubicBezTo>
                  <a:pt x="158276" y="78529"/>
                  <a:pt x="136361" y="90704"/>
                  <a:pt x="116881" y="107750"/>
                </a:cubicBezTo>
                <a:cubicBezTo>
                  <a:pt x="97401" y="102880"/>
                  <a:pt x="65745" y="93139"/>
                  <a:pt x="51135" y="90704"/>
                </a:cubicBezTo>
                <a:cubicBezTo>
                  <a:pt x="29220" y="115055"/>
                  <a:pt x="12175" y="146710"/>
                  <a:pt x="0" y="178365"/>
                </a:cubicBezTo>
                <a:cubicBezTo>
                  <a:pt x="9740" y="188105"/>
                  <a:pt x="34090" y="212455"/>
                  <a:pt x="48700" y="227066"/>
                </a:cubicBezTo>
                <a:cubicBezTo>
                  <a:pt x="46265" y="239241"/>
                  <a:pt x="46265" y="251416"/>
                  <a:pt x="46265" y="263591"/>
                </a:cubicBezTo>
                <a:cubicBezTo>
                  <a:pt x="46265" y="275766"/>
                  <a:pt x="48700" y="287941"/>
                  <a:pt x="48700" y="300116"/>
                </a:cubicBezTo>
                <a:cubicBezTo>
                  <a:pt x="34090" y="314726"/>
                  <a:pt x="9740" y="339076"/>
                  <a:pt x="0" y="348817"/>
                </a:cubicBezTo>
                <a:cubicBezTo>
                  <a:pt x="9740" y="380472"/>
                  <a:pt x="26785" y="409692"/>
                  <a:pt x="51135" y="436477"/>
                </a:cubicBezTo>
                <a:cubicBezTo>
                  <a:pt x="63310" y="434042"/>
                  <a:pt x="97401" y="424302"/>
                  <a:pt x="116881" y="419432"/>
                </a:cubicBezTo>
                <a:cubicBezTo>
                  <a:pt x="136361" y="434042"/>
                  <a:pt x="155841" y="446217"/>
                  <a:pt x="180191" y="455957"/>
                </a:cubicBezTo>
                <a:cubicBezTo>
                  <a:pt x="185061" y="475438"/>
                  <a:pt x="194802" y="507093"/>
                  <a:pt x="197237" y="521703"/>
                </a:cubicBezTo>
                <a:cubicBezTo>
                  <a:pt x="231327" y="529008"/>
                  <a:pt x="265417" y="529008"/>
                  <a:pt x="297072" y="521703"/>
                </a:cubicBezTo>
                <a:cubicBezTo>
                  <a:pt x="299507" y="509528"/>
                  <a:pt x="309247" y="475438"/>
                  <a:pt x="314118" y="455957"/>
                </a:cubicBezTo>
                <a:cubicBezTo>
                  <a:pt x="336033" y="448652"/>
                  <a:pt x="357948" y="436477"/>
                  <a:pt x="377428" y="419432"/>
                </a:cubicBezTo>
                <a:cubicBezTo>
                  <a:pt x="396908" y="424302"/>
                  <a:pt x="428563" y="434042"/>
                  <a:pt x="443173" y="436477"/>
                </a:cubicBezTo>
                <a:cubicBezTo>
                  <a:pt x="465089" y="412127"/>
                  <a:pt x="482134" y="380472"/>
                  <a:pt x="494309" y="348817"/>
                </a:cubicBezTo>
                <a:cubicBezTo>
                  <a:pt x="482134" y="336641"/>
                  <a:pt x="457784" y="312291"/>
                  <a:pt x="445608" y="297681"/>
                </a:cubicBezTo>
                <a:close/>
              </a:path>
            </a:pathLst>
          </a:custGeom>
          <a:noFill/>
          <a:ln w="28575" cap="rnd">
            <a:solidFill>
              <a:schemeClr val="bg1"/>
            </a:solidFill>
            <a:prstDash val="solid"/>
            <a:round/>
          </a:ln>
        </p:spPr>
        <p:txBody>
          <a:bodyPr rtlCol="0" anchor="ctr"/>
          <a:lstStyle/>
          <a:p>
            <a:endParaRPr lang="zh-CN" altLang="en-US"/>
          </a:p>
        </p:txBody>
      </p:sp>
      <p:sp>
        <p:nvSpPr>
          <p:cNvPr id="142" name="图形 22">
            <a:extLst>
              <a:ext uri="{FF2B5EF4-FFF2-40B4-BE49-F238E27FC236}">
                <a16:creationId xmlns="" xmlns:a16="http://schemas.microsoft.com/office/drawing/2014/main" id="{48CF7542-94FA-4B50-9D62-ADAEA68794D5}"/>
              </a:ext>
            </a:extLst>
          </p:cNvPr>
          <p:cNvSpPr/>
          <p:nvPr/>
        </p:nvSpPr>
        <p:spPr>
          <a:xfrm>
            <a:off x="7496260" y="2130506"/>
            <a:ext cx="364243" cy="389164"/>
          </a:xfrm>
          <a:custGeom>
            <a:avLst/>
            <a:gdLst>
              <a:gd name="connsiteX0" fmla="*/ 503834 w 1100328"/>
              <a:gd name="connsiteY0" fmla="*/ 0 h 1175613"/>
              <a:gd name="connsiteX1" fmla="*/ 1007669 w 1100328"/>
              <a:gd name="connsiteY1" fmla="*/ 503834 h 1175613"/>
              <a:gd name="connsiteX2" fmla="*/ 503834 w 1100328"/>
              <a:gd name="connsiteY2" fmla="*/ 1007669 h 1175613"/>
              <a:gd name="connsiteX3" fmla="*/ 0 w 1100328"/>
              <a:gd name="connsiteY3" fmla="*/ 503834 h 1175613"/>
              <a:gd name="connsiteX4" fmla="*/ 503834 w 1100328"/>
              <a:gd name="connsiteY4" fmla="*/ 0 h 1175613"/>
              <a:gd name="connsiteX5" fmla="*/ 828142 w 1100328"/>
              <a:gd name="connsiteY5" fmla="*/ 897636 h 1175613"/>
              <a:gd name="connsiteX6" fmla="*/ 1100328 w 1100328"/>
              <a:gd name="connsiteY6" fmla="*/ 1175614 h 1175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0328" h="1175613">
                <a:moveTo>
                  <a:pt x="503834" y="0"/>
                </a:moveTo>
                <a:cubicBezTo>
                  <a:pt x="781812" y="0"/>
                  <a:pt x="1007669" y="225857"/>
                  <a:pt x="1007669" y="503834"/>
                </a:cubicBezTo>
                <a:cubicBezTo>
                  <a:pt x="1007669" y="781812"/>
                  <a:pt x="781812" y="1007669"/>
                  <a:pt x="503834" y="1007669"/>
                </a:cubicBezTo>
                <a:cubicBezTo>
                  <a:pt x="225857" y="1007669"/>
                  <a:pt x="0" y="781812"/>
                  <a:pt x="0" y="503834"/>
                </a:cubicBezTo>
                <a:cubicBezTo>
                  <a:pt x="0" y="225857"/>
                  <a:pt x="231648" y="0"/>
                  <a:pt x="503834" y="0"/>
                </a:cubicBezTo>
                <a:moveTo>
                  <a:pt x="828142" y="897636"/>
                </a:moveTo>
                <a:lnTo>
                  <a:pt x="1100328" y="1175614"/>
                </a:lnTo>
              </a:path>
            </a:pathLst>
          </a:custGeom>
          <a:noFill/>
          <a:ln w="28575" cap="rnd">
            <a:solidFill>
              <a:schemeClr val="bg1"/>
            </a:solidFill>
            <a:prstDash val="solid"/>
            <a:round/>
          </a:ln>
        </p:spPr>
        <p:txBody>
          <a:bodyPr rtlCol="0" anchor="ctr"/>
          <a:lstStyle/>
          <a:p>
            <a:endParaRPr lang="zh-CN" altLang="en-US" dirty="0"/>
          </a:p>
        </p:txBody>
      </p:sp>
    </p:spTree>
    <p:extLst>
      <p:ext uri="{BB962C8B-B14F-4D97-AF65-F5344CB8AC3E}">
        <p14:creationId xmlns:p14="http://schemas.microsoft.com/office/powerpoint/2010/main" xmlns="" val="2941114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形状 2">
            <a:extLst>
              <a:ext uri="{FF2B5EF4-FFF2-40B4-BE49-F238E27FC236}">
                <a16:creationId xmlns="" xmlns:a16="http://schemas.microsoft.com/office/drawing/2014/main" id="{E4027533-6DF8-4400-B33B-0C89C9D737D9}"/>
              </a:ext>
            </a:extLst>
          </p:cNvPr>
          <p:cNvSpPr/>
          <p:nvPr/>
        </p:nvSpPr>
        <p:spPr>
          <a:xfrm>
            <a:off x="-1422399" y="3780766"/>
            <a:ext cx="17613085" cy="1444704"/>
          </a:xfrm>
          <a:custGeom>
            <a:avLst/>
            <a:gdLst>
              <a:gd name="connsiteX0" fmla="*/ 0 w 15210971"/>
              <a:gd name="connsiteY0" fmla="*/ 72097 h 1444704"/>
              <a:gd name="connsiteX1" fmla="*/ 1748971 w 15210971"/>
              <a:gd name="connsiteY1" fmla="*/ 761526 h 1444704"/>
              <a:gd name="connsiteX2" fmla="*/ 3969657 w 15210971"/>
              <a:gd name="connsiteY2" fmla="*/ 188211 h 1444704"/>
              <a:gd name="connsiteX3" fmla="*/ 6328228 w 15210971"/>
              <a:gd name="connsiteY3" fmla="*/ 863126 h 1444704"/>
              <a:gd name="connsiteX4" fmla="*/ 9296400 w 15210971"/>
              <a:gd name="connsiteY4" fmla="*/ 6783 h 1444704"/>
              <a:gd name="connsiteX5" fmla="*/ 11560628 w 15210971"/>
              <a:gd name="connsiteY5" fmla="*/ 1429183 h 1444704"/>
              <a:gd name="connsiteX6" fmla="*/ 15210971 w 15210971"/>
              <a:gd name="connsiteY6" fmla="*/ 638154 h 144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10971" h="1444704">
                <a:moveTo>
                  <a:pt x="0" y="72097"/>
                </a:moveTo>
                <a:cubicBezTo>
                  <a:pt x="543681" y="407135"/>
                  <a:pt x="1087362" y="742174"/>
                  <a:pt x="1748971" y="761526"/>
                </a:cubicBezTo>
                <a:cubicBezTo>
                  <a:pt x="2410580" y="780878"/>
                  <a:pt x="3206448" y="171278"/>
                  <a:pt x="3969657" y="188211"/>
                </a:cubicBezTo>
                <a:cubicBezTo>
                  <a:pt x="4732866" y="205144"/>
                  <a:pt x="5440438" y="893364"/>
                  <a:pt x="6328228" y="863126"/>
                </a:cubicBezTo>
                <a:cubicBezTo>
                  <a:pt x="7216018" y="832888"/>
                  <a:pt x="8424333" y="-87560"/>
                  <a:pt x="9296400" y="6783"/>
                </a:cubicBezTo>
                <a:cubicBezTo>
                  <a:pt x="10168467" y="101126"/>
                  <a:pt x="10574866" y="1323955"/>
                  <a:pt x="11560628" y="1429183"/>
                </a:cubicBezTo>
                <a:cubicBezTo>
                  <a:pt x="12546390" y="1534411"/>
                  <a:pt x="13878680" y="1086282"/>
                  <a:pt x="15210971" y="638154"/>
                </a:cubicBez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形状 3">
            <a:extLst>
              <a:ext uri="{FF2B5EF4-FFF2-40B4-BE49-F238E27FC236}">
                <a16:creationId xmlns="" xmlns:a16="http://schemas.microsoft.com/office/drawing/2014/main" id="{AB4D2B92-F8DB-4A34-807D-B0E131EFA660}"/>
              </a:ext>
            </a:extLst>
          </p:cNvPr>
          <p:cNvSpPr/>
          <p:nvPr/>
        </p:nvSpPr>
        <p:spPr>
          <a:xfrm>
            <a:off x="-3047999" y="3809795"/>
            <a:ext cx="17613085" cy="1444704"/>
          </a:xfrm>
          <a:custGeom>
            <a:avLst/>
            <a:gdLst>
              <a:gd name="connsiteX0" fmla="*/ 0 w 15210971"/>
              <a:gd name="connsiteY0" fmla="*/ 72097 h 1444704"/>
              <a:gd name="connsiteX1" fmla="*/ 1748971 w 15210971"/>
              <a:gd name="connsiteY1" fmla="*/ 761526 h 1444704"/>
              <a:gd name="connsiteX2" fmla="*/ 3969657 w 15210971"/>
              <a:gd name="connsiteY2" fmla="*/ 188211 h 1444704"/>
              <a:gd name="connsiteX3" fmla="*/ 6328228 w 15210971"/>
              <a:gd name="connsiteY3" fmla="*/ 863126 h 1444704"/>
              <a:gd name="connsiteX4" fmla="*/ 9296400 w 15210971"/>
              <a:gd name="connsiteY4" fmla="*/ 6783 h 1444704"/>
              <a:gd name="connsiteX5" fmla="*/ 11560628 w 15210971"/>
              <a:gd name="connsiteY5" fmla="*/ 1429183 h 1444704"/>
              <a:gd name="connsiteX6" fmla="*/ 15210971 w 15210971"/>
              <a:gd name="connsiteY6" fmla="*/ 638154 h 1444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10971" h="1444704">
                <a:moveTo>
                  <a:pt x="0" y="72097"/>
                </a:moveTo>
                <a:cubicBezTo>
                  <a:pt x="543681" y="407135"/>
                  <a:pt x="1087362" y="742174"/>
                  <a:pt x="1748971" y="761526"/>
                </a:cubicBezTo>
                <a:cubicBezTo>
                  <a:pt x="2410580" y="780878"/>
                  <a:pt x="3206448" y="171278"/>
                  <a:pt x="3969657" y="188211"/>
                </a:cubicBezTo>
                <a:cubicBezTo>
                  <a:pt x="4732866" y="205144"/>
                  <a:pt x="5440438" y="893364"/>
                  <a:pt x="6328228" y="863126"/>
                </a:cubicBezTo>
                <a:cubicBezTo>
                  <a:pt x="7216018" y="832888"/>
                  <a:pt x="8424333" y="-87560"/>
                  <a:pt x="9296400" y="6783"/>
                </a:cubicBezTo>
                <a:cubicBezTo>
                  <a:pt x="10168467" y="101126"/>
                  <a:pt x="10574866" y="1323955"/>
                  <a:pt x="11560628" y="1429183"/>
                </a:cubicBezTo>
                <a:cubicBezTo>
                  <a:pt x="12546390" y="1534411"/>
                  <a:pt x="13878680" y="1086282"/>
                  <a:pt x="15210971" y="638154"/>
                </a:cubicBez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a:extLst>
              <a:ext uri="{FF2B5EF4-FFF2-40B4-BE49-F238E27FC236}">
                <a16:creationId xmlns="" xmlns:a16="http://schemas.microsoft.com/office/drawing/2014/main" id="{D1855566-79A6-4312-BD41-24E289E3854A}"/>
              </a:ext>
            </a:extLst>
          </p:cNvPr>
          <p:cNvSpPr/>
          <p:nvPr/>
        </p:nvSpPr>
        <p:spPr>
          <a:xfrm>
            <a:off x="10761323" y="1202532"/>
            <a:ext cx="389278" cy="3892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a:extLst>
              <a:ext uri="{FF2B5EF4-FFF2-40B4-BE49-F238E27FC236}">
                <a16:creationId xmlns="" xmlns:a16="http://schemas.microsoft.com/office/drawing/2014/main" id="{5F02ECD8-1CDD-49F7-8817-02AA363DE2C0}"/>
              </a:ext>
            </a:extLst>
          </p:cNvPr>
          <p:cNvSpPr txBox="1"/>
          <p:nvPr/>
        </p:nvSpPr>
        <p:spPr>
          <a:xfrm>
            <a:off x="2826799" y="2516566"/>
            <a:ext cx="6538402" cy="1092607"/>
          </a:xfrm>
          <a:prstGeom prst="rect">
            <a:avLst/>
          </a:prstGeom>
          <a:noFill/>
        </p:spPr>
        <p:txBody>
          <a:bodyPr wrap="square">
            <a:spAutoFit/>
          </a:bodyPr>
          <a:lstStyle/>
          <a:p>
            <a:pPr algn="ctr"/>
            <a:r>
              <a:rPr lang="zh-CN" altLang="en-US" sz="6500" b="1" dirty="0">
                <a:latin typeface="+mj-ea"/>
                <a:ea typeface="+mj-ea"/>
              </a:rPr>
              <a:t>感谢您的聆听</a:t>
            </a:r>
          </a:p>
        </p:txBody>
      </p:sp>
      <p:sp>
        <p:nvSpPr>
          <p:cNvPr id="25" name="矩形 24">
            <a:extLst>
              <a:ext uri="{FF2B5EF4-FFF2-40B4-BE49-F238E27FC236}">
                <a16:creationId xmlns="" xmlns:a16="http://schemas.microsoft.com/office/drawing/2014/main" id="{7EEB1C61-7991-4EEE-9D10-116CF3C4A943}"/>
              </a:ext>
            </a:extLst>
          </p:cNvPr>
          <p:cNvSpPr/>
          <p:nvPr/>
        </p:nvSpPr>
        <p:spPr>
          <a:xfrm>
            <a:off x="4381306" y="5089048"/>
            <a:ext cx="1646605" cy="369332"/>
          </a:xfrm>
          <a:prstGeom prst="rect">
            <a:avLst/>
          </a:prstGeom>
        </p:spPr>
        <p:txBody>
          <a:bodyPr wrap="none">
            <a:spAutoFit/>
          </a:bodyPr>
          <a:lstStyle/>
          <a:p>
            <a:pPr algn="ctr" defTabSz="914377">
              <a:defRPr/>
            </a:pPr>
            <a:r>
              <a:rPr lang="en-US" altLang="zh-CN" dirty="0">
                <a:latin typeface="微软雅黑 Light" panose="020B0502040204020203" pitchFamily="34" charset="-122"/>
                <a:ea typeface="微软雅黑 Light" panose="020B0502040204020203" pitchFamily="34" charset="-122"/>
              </a:rPr>
              <a:t>13</a:t>
            </a:r>
            <a:r>
              <a:rPr lang="zh-CN" altLang="en-US" dirty="0">
                <a:latin typeface="微软雅黑 Light" panose="020B0502040204020203" pitchFamily="34" charset="-122"/>
                <a:ea typeface="微软雅黑 Light" panose="020B0502040204020203" pitchFamily="34" charset="-122"/>
              </a:rPr>
              <a:t>级</a:t>
            </a:r>
            <a:r>
              <a:rPr lang="en-US" altLang="zh-CN" dirty="0">
                <a:latin typeface="微软雅黑 Light" panose="020B0502040204020203" pitchFamily="34" charset="-122"/>
                <a:ea typeface="微软雅黑 Light" panose="020B0502040204020203" pitchFamily="34" charset="-122"/>
              </a:rPr>
              <a:t>3</a:t>
            </a:r>
            <a:r>
              <a:rPr lang="zh-CN" altLang="en-US" dirty="0">
                <a:latin typeface="微软雅黑 Light" panose="020B0502040204020203" pitchFamily="34" charset="-122"/>
                <a:ea typeface="微软雅黑 Light" panose="020B0502040204020203" pitchFamily="34" charset="-122"/>
              </a:rPr>
              <a:t>班 </a:t>
            </a:r>
            <a:r>
              <a:rPr lang="en-US" altLang="zh-CN" dirty="0">
                <a:latin typeface="微软雅黑 Light" panose="020B0502040204020203" pitchFamily="34" charset="-122"/>
                <a:ea typeface="微软雅黑 Light" panose="020B0502040204020203" pitchFamily="34" charset="-122"/>
              </a:rPr>
              <a:t>· </a:t>
            </a:r>
            <a:r>
              <a:rPr lang="en-US" altLang="zh-CN" dirty="0" err="1" smtClean="0">
                <a:latin typeface="微软雅黑 Light" panose="020B0502040204020203" pitchFamily="34" charset="-122"/>
                <a:ea typeface="微软雅黑 Light" panose="020B0502040204020203" pitchFamily="34" charset="-122"/>
              </a:rPr>
              <a:t>PPt</a:t>
            </a:r>
            <a:endParaRPr lang="zh-CN" altLang="en-US" dirty="0">
              <a:latin typeface="微软雅黑 Light" panose="020B0502040204020203" pitchFamily="34" charset="-122"/>
              <a:ea typeface="微软雅黑 Light" panose="020B0502040204020203" pitchFamily="34" charset="-122"/>
            </a:endParaRPr>
          </a:p>
        </p:txBody>
      </p:sp>
      <p:sp>
        <p:nvSpPr>
          <p:cNvPr id="26" name="矩形 25">
            <a:extLst>
              <a:ext uri="{FF2B5EF4-FFF2-40B4-BE49-F238E27FC236}">
                <a16:creationId xmlns="" xmlns:a16="http://schemas.microsoft.com/office/drawing/2014/main" id="{297FC138-B71A-4ADC-905C-4B122CA811DC}"/>
              </a:ext>
            </a:extLst>
          </p:cNvPr>
          <p:cNvSpPr/>
          <p:nvPr/>
        </p:nvSpPr>
        <p:spPr>
          <a:xfrm>
            <a:off x="6383944" y="5089048"/>
            <a:ext cx="1476686" cy="369332"/>
          </a:xfrm>
          <a:prstGeom prst="rect">
            <a:avLst/>
          </a:prstGeom>
        </p:spPr>
        <p:txBody>
          <a:bodyPr wrap="none">
            <a:spAutoFit/>
          </a:bodyPr>
          <a:lstStyle/>
          <a:p>
            <a:pPr algn="ctr" defTabSz="914377">
              <a:defRPr/>
            </a:pPr>
            <a:r>
              <a:rPr lang="zh-CN" altLang="en-US" dirty="0">
                <a:latin typeface="微软雅黑 Light" panose="020B0502040204020203" pitchFamily="34" charset="-122"/>
                <a:ea typeface="微软雅黑 Light" panose="020B0502040204020203" pitchFamily="34" charset="-122"/>
              </a:rPr>
              <a:t>公众号</a:t>
            </a:r>
            <a:r>
              <a:rPr lang="zh-CN" altLang="en-US" dirty="0" smtClean="0">
                <a:latin typeface="微软雅黑 Light" panose="020B0502040204020203" pitchFamily="34" charset="-122"/>
                <a:ea typeface="微软雅黑 Light" panose="020B0502040204020203" pitchFamily="34" charset="-122"/>
              </a:rPr>
              <a:t>：</a:t>
            </a:r>
            <a:r>
              <a:rPr lang="en-US" altLang="zh-CN" dirty="0" err="1" smtClean="0">
                <a:latin typeface="微软雅黑 Light" panose="020B0502040204020203" pitchFamily="34" charset="-122"/>
                <a:ea typeface="微软雅黑 Light" panose="020B0502040204020203" pitchFamily="34" charset="-122"/>
              </a:rPr>
              <a:t>PPt</a:t>
            </a:r>
            <a:endParaRPr lang="zh-CN" altLang="en-US" dirty="0">
              <a:latin typeface="微软雅黑 Light" panose="020B0502040204020203" pitchFamily="34" charset="-122"/>
              <a:ea typeface="微软雅黑 Light" panose="020B0502040204020203" pitchFamily="34" charset="-122"/>
            </a:endParaRPr>
          </a:p>
        </p:txBody>
      </p:sp>
      <p:sp>
        <p:nvSpPr>
          <p:cNvPr id="28" name="椭圆 27">
            <a:extLst>
              <a:ext uri="{FF2B5EF4-FFF2-40B4-BE49-F238E27FC236}">
                <a16:creationId xmlns="" xmlns:a16="http://schemas.microsoft.com/office/drawing/2014/main" id="{FEB7351D-7F7E-4FF2-8A69-0E8B9A1F17A5}"/>
              </a:ext>
            </a:extLst>
          </p:cNvPr>
          <p:cNvSpPr/>
          <p:nvPr/>
        </p:nvSpPr>
        <p:spPr>
          <a:xfrm>
            <a:off x="3167721" y="2997453"/>
            <a:ext cx="194120" cy="1941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a:extLst>
              <a:ext uri="{FF2B5EF4-FFF2-40B4-BE49-F238E27FC236}">
                <a16:creationId xmlns="" xmlns:a16="http://schemas.microsoft.com/office/drawing/2014/main" id="{4FC7D185-F10B-4FFE-ADB0-B95FDFBD8ED1}"/>
              </a:ext>
            </a:extLst>
          </p:cNvPr>
          <p:cNvSpPr/>
          <p:nvPr/>
        </p:nvSpPr>
        <p:spPr>
          <a:xfrm>
            <a:off x="2974689" y="3050096"/>
            <a:ext cx="94318" cy="9431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 xmlns:a16="http://schemas.microsoft.com/office/drawing/2014/main" id="{BDC64EB7-F399-4246-AC69-D6B4DF8E98BA}"/>
              </a:ext>
            </a:extLst>
          </p:cNvPr>
          <p:cNvSpPr/>
          <p:nvPr/>
        </p:nvSpPr>
        <p:spPr>
          <a:xfrm>
            <a:off x="8838882" y="2986104"/>
            <a:ext cx="194120" cy="1941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 xmlns:a16="http://schemas.microsoft.com/office/drawing/2014/main" id="{2880FAED-30B8-4F42-B4C3-D1FF6DD36147}"/>
              </a:ext>
            </a:extLst>
          </p:cNvPr>
          <p:cNvSpPr/>
          <p:nvPr/>
        </p:nvSpPr>
        <p:spPr>
          <a:xfrm>
            <a:off x="9122992" y="3038747"/>
            <a:ext cx="94318" cy="9431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 xmlns:a16="http://schemas.microsoft.com/office/drawing/2014/main" id="{4CAC9629-B983-41F4-A031-41E10DCAC179}"/>
              </a:ext>
            </a:extLst>
          </p:cNvPr>
          <p:cNvSpPr/>
          <p:nvPr/>
        </p:nvSpPr>
        <p:spPr>
          <a:xfrm>
            <a:off x="-871877" y="2044360"/>
            <a:ext cx="2976448" cy="29764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a:extLst>
              <a:ext uri="{FF2B5EF4-FFF2-40B4-BE49-F238E27FC236}">
                <a16:creationId xmlns="" xmlns:a16="http://schemas.microsoft.com/office/drawing/2014/main" id="{42FBCE2A-BFA1-4D45-A4C9-6DD9684121C2}"/>
              </a:ext>
            </a:extLst>
          </p:cNvPr>
          <p:cNvSpPr/>
          <p:nvPr/>
        </p:nvSpPr>
        <p:spPr>
          <a:xfrm>
            <a:off x="3344523" y="817902"/>
            <a:ext cx="356620" cy="3566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 xmlns:a16="http://schemas.microsoft.com/office/drawing/2014/main" id="{5B7DB4B8-F068-4B8B-9600-9BA228B86118}"/>
              </a:ext>
            </a:extLst>
          </p:cNvPr>
          <p:cNvSpPr/>
          <p:nvPr/>
        </p:nvSpPr>
        <p:spPr>
          <a:xfrm>
            <a:off x="1646350" y="5476986"/>
            <a:ext cx="603363" cy="6033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 xmlns:a16="http://schemas.microsoft.com/office/drawing/2014/main" id="{4A6B4266-D68E-470E-8EEF-D74E4A390ED9}"/>
              </a:ext>
            </a:extLst>
          </p:cNvPr>
          <p:cNvSpPr/>
          <p:nvPr/>
        </p:nvSpPr>
        <p:spPr>
          <a:xfrm>
            <a:off x="10333151" y="3059454"/>
            <a:ext cx="452100" cy="452100"/>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 xmlns:a16="http://schemas.microsoft.com/office/drawing/2014/main" id="{CA748C71-19DF-41E5-B6AE-E0B257E27C52}"/>
              </a:ext>
            </a:extLst>
          </p:cNvPr>
          <p:cNvSpPr/>
          <p:nvPr/>
        </p:nvSpPr>
        <p:spPr>
          <a:xfrm>
            <a:off x="2190637" y="1558131"/>
            <a:ext cx="153420" cy="1534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 xmlns:a16="http://schemas.microsoft.com/office/drawing/2014/main" id="{8DB3E662-86A0-46CE-B0A3-54E1D688D893}"/>
              </a:ext>
            </a:extLst>
          </p:cNvPr>
          <p:cNvSpPr/>
          <p:nvPr/>
        </p:nvSpPr>
        <p:spPr>
          <a:xfrm>
            <a:off x="8787379" y="1478302"/>
            <a:ext cx="153420" cy="15342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形状 47">
            <a:extLst>
              <a:ext uri="{FF2B5EF4-FFF2-40B4-BE49-F238E27FC236}">
                <a16:creationId xmlns="" xmlns:a16="http://schemas.microsoft.com/office/drawing/2014/main" id="{6E0147FC-0DBC-4925-97E5-C31159065717}"/>
              </a:ext>
            </a:extLst>
          </p:cNvPr>
          <p:cNvSpPr/>
          <p:nvPr/>
        </p:nvSpPr>
        <p:spPr>
          <a:xfrm rot="2001767">
            <a:off x="10705817" y="1962311"/>
            <a:ext cx="979224" cy="985205"/>
          </a:xfrm>
          <a:custGeom>
            <a:avLst/>
            <a:gdLst>
              <a:gd name="connsiteX0" fmla="*/ 447971 w 1442460"/>
              <a:gd name="connsiteY0" fmla="*/ 1397101 h 1451272"/>
              <a:gd name="connsiteX1" fmla="*/ 994490 w 1442460"/>
              <a:gd name="connsiteY1" fmla="*/ 1397101 h 1451272"/>
              <a:gd name="connsiteX2" fmla="*/ 867471 w 1442460"/>
              <a:gd name="connsiteY2" fmla="*/ 1436530 h 1451272"/>
              <a:gd name="connsiteX3" fmla="*/ 721230 w 1442460"/>
              <a:gd name="connsiteY3" fmla="*/ 1451272 h 1451272"/>
              <a:gd name="connsiteX4" fmla="*/ 574989 w 1442460"/>
              <a:gd name="connsiteY4" fmla="*/ 1436530 h 1451272"/>
              <a:gd name="connsiteX5" fmla="*/ 209854 w 1442460"/>
              <a:gd name="connsiteY5" fmla="*/ 1240162 h 1451272"/>
              <a:gd name="connsiteX6" fmla="*/ 1232607 w 1442460"/>
              <a:gd name="connsiteY6" fmla="*/ 1240162 h 1451272"/>
              <a:gd name="connsiteX7" fmla="*/ 1166640 w 1442460"/>
              <a:gd name="connsiteY7" fmla="*/ 1294590 h 1451272"/>
              <a:gd name="connsiteX8" fmla="*/ 275821 w 1442460"/>
              <a:gd name="connsiteY8" fmla="*/ 1294590 h 1451272"/>
              <a:gd name="connsiteX9" fmla="*/ 93401 w 1442460"/>
              <a:gd name="connsiteY9" fmla="*/ 1083223 h 1451272"/>
              <a:gd name="connsiteX10" fmla="*/ 1349059 w 1442460"/>
              <a:gd name="connsiteY10" fmla="*/ 1083223 h 1451272"/>
              <a:gd name="connsiteX11" fmla="*/ 1322939 w 1442460"/>
              <a:gd name="connsiteY11" fmla="*/ 1131346 h 1451272"/>
              <a:gd name="connsiteX12" fmla="*/ 1317737 w 1442460"/>
              <a:gd name="connsiteY12" fmla="*/ 1137651 h 1451272"/>
              <a:gd name="connsiteX13" fmla="*/ 124723 w 1442460"/>
              <a:gd name="connsiteY13" fmla="*/ 1137651 h 1451272"/>
              <a:gd name="connsiteX14" fmla="*/ 119521 w 1442460"/>
              <a:gd name="connsiteY14" fmla="*/ 1131346 h 1451272"/>
              <a:gd name="connsiteX15" fmla="*/ 27225 w 1442460"/>
              <a:gd name="connsiteY15" fmla="*/ 926284 h 1451272"/>
              <a:gd name="connsiteX16" fmla="*/ 1415235 w 1442460"/>
              <a:gd name="connsiteY16" fmla="*/ 926284 h 1451272"/>
              <a:gd name="connsiteX17" fmla="*/ 1398340 w 1442460"/>
              <a:gd name="connsiteY17" fmla="*/ 980712 h 1451272"/>
              <a:gd name="connsiteX18" fmla="*/ 44121 w 1442460"/>
              <a:gd name="connsiteY18" fmla="*/ 980712 h 1451272"/>
              <a:gd name="connsiteX19" fmla="*/ 0 w 1442460"/>
              <a:gd name="connsiteY19" fmla="*/ 769345 h 1451272"/>
              <a:gd name="connsiteX20" fmla="*/ 1442460 w 1442460"/>
              <a:gd name="connsiteY20" fmla="*/ 769345 h 1451272"/>
              <a:gd name="connsiteX21" fmla="*/ 1436973 w 1442460"/>
              <a:gd name="connsiteY21" fmla="*/ 823773 h 1451272"/>
              <a:gd name="connsiteX22" fmla="*/ 5487 w 1442460"/>
              <a:gd name="connsiteY22" fmla="*/ 823773 h 1451272"/>
              <a:gd name="connsiteX23" fmla="*/ 7009 w 1442460"/>
              <a:gd name="connsiteY23" fmla="*/ 612406 h 1451272"/>
              <a:gd name="connsiteX24" fmla="*/ 1435452 w 1442460"/>
              <a:gd name="connsiteY24" fmla="*/ 612406 h 1451272"/>
              <a:gd name="connsiteX25" fmla="*/ 1440939 w 1442460"/>
              <a:gd name="connsiteY25" fmla="*/ 666834 h 1451272"/>
              <a:gd name="connsiteX26" fmla="*/ 1522 w 1442460"/>
              <a:gd name="connsiteY26" fmla="*/ 666834 h 1451272"/>
              <a:gd name="connsiteX27" fmla="*/ 48806 w 1442460"/>
              <a:gd name="connsiteY27" fmla="*/ 455467 h 1451272"/>
              <a:gd name="connsiteX28" fmla="*/ 1393655 w 1442460"/>
              <a:gd name="connsiteY28" fmla="*/ 455467 h 1451272"/>
              <a:gd name="connsiteX29" fmla="*/ 1410550 w 1442460"/>
              <a:gd name="connsiteY29" fmla="*/ 509895 h 1451272"/>
              <a:gd name="connsiteX30" fmla="*/ 31911 w 1442460"/>
              <a:gd name="connsiteY30" fmla="*/ 509895 h 1451272"/>
              <a:gd name="connsiteX31" fmla="*/ 137176 w 1442460"/>
              <a:gd name="connsiteY31" fmla="*/ 298528 h 1451272"/>
              <a:gd name="connsiteX32" fmla="*/ 1305284 w 1442460"/>
              <a:gd name="connsiteY32" fmla="*/ 298528 h 1451272"/>
              <a:gd name="connsiteX33" fmla="*/ 1322939 w 1442460"/>
              <a:gd name="connsiteY33" fmla="*/ 319926 h 1451272"/>
              <a:gd name="connsiteX34" fmla="*/ 1340867 w 1442460"/>
              <a:gd name="connsiteY34" fmla="*/ 352956 h 1451272"/>
              <a:gd name="connsiteX35" fmla="*/ 101593 w 1442460"/>
              <a:gd name="connsiteY35" fmla="*/ 352956 h 1451272"/>
              <a:gd name="connsiteX36" fmla="*/ 119521 w 1442460"/>
              <a:gd name="connsiteY36" fmla="*/ 319926 h 1451272"/>
              <a:gd name="connsiteX37" fmla="*/ 294114 w 1442460"/>
              <a:gd name="connsiteY37" fmla="*/ 141589 h 1451272"/>
              <a:gd name="connsiteX38" fmla="*/ 1148347 w 1442460"/>
              <a:gd name="connsiteY38" fmla="*/ 141589 h 1451272"/>
              <a:gd name="connsiteX39" fmla="*/ 1214314 w 1442460"/>
              <a:gd name="connsiteY39" fmla="*/ 196017 h 1451272"/>
              <a:gd name="connsiteX40" fmla="*/ 228147 w 1442460"/>
              <a:gd name="connsiteY40" fmla="*/ 196017 h 1451272"/>
              <a:gd name="connsiteX41" fmla="*/ 721230 w 1442460"/>
              <a:gd name="connsiteY41" fmla="*/ 0 h 1451272"/>
              <a:gd name="connsiteX42" fmla="*/ 867471 w 1442460"/>
              <a:gd name="connsiteY42" fmla="*/ 14742 h 1451272"/>
              <a:gd name="connsiteX43" fmla="*/ 945868 w 1442460"/>
              <a:gd name="connsiteY43" fmla="*/ 39078 h 1451272"/>
              <a:gd name="connsiteX44" fmla="*/ 496593 w 1442460"/>
              <a:gd name="connsiteY44" fmla="*/ 39078 h 1451272"/>
              <a:gd name="connsiteX45" fmla="*/ 574989 w 1442460"/>
              <a:gd name="connsiteY45" fmla="*/ 14742 h 1451272"/>
              <a:gd name="connsiteX46" fmla="*/ 721230 w 1442460"/>
              <a:gd name="connsiteY46" fmla="*/ 0 h 1451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442460" h="1451272">
                <a:moveTo>
                  <a:pt x="447971" y="1397101"/>
                </a:moveTo>
                <a:lnTo>
                  <a:pt x="994490" y="1397101"/>
                </a:lnTo>
                <a:lnTo>
                  <a:pt x="867471" y="1436530"/>
                </a:lnTo>
                <a:cubicBezTo>
                  <a:pt x="820234" y="1446196"/>
                  <a:pt x="771325" y="1451272"/>
                  <a:pt x="721230" y="1451272"/>
                </a:cubicBezTo>
                <a:cubicBezTo>
                  <a:pt x="671136" y="1451272"/>
                  <a:pt x="622226" y="1446196"/>
                  <a:pt x="574989" y="1436530"/>
                </a:cubicBezTo>
                <a:close/>
                <a:moveTo>
                  <a:pt x="209854" y="1240162"/>
                </a:moveTo>
                <a:lnTo>
                  <a:pt x="1232607" y="1240162"/>
                </a:lnTo>
                <a:lnTo>
                  <a:pt x="1166640" y="1294590"/>
                </a:lnTo>
                <a:lnTo>
                  <a:pt x="275821" y="1294590"/>
                </a:lnTo>
                <a:close/>
                <a:moveTo>
                  <a:pt x="93401" y="1083223"/>
                </a:moveTo>
                <a:lnTo>
                  <a:pt x="1349059" y="1083223"/>
                </a:lnTo>
                <a:lnTo>
                  <a:pt x="1322939" y="1131346"/>
                </a:lnTo>
                <a:lnTo>
                  <a:pt x="1317737" y="1137651"/>
                </a:lnTo>
                <a:lnTo>
                  <a:pt x="124723" y="1137651"/>
                </a:lnTo>
                <a:lnTo>
                  <a:pt x="119521" y="1131346"/>
                </a:lnTo>
                <a:close/>
                <a:moveTo>
                  <a:pt x="27225" y="926284"/>
                </a:moveTo>
                <a:lnTo>
                  <a:pt x="1415235" y="926284"/>
                </a:lnTo>
                <a:lnTo>
                  <a:pt x="1398340" y="980712"/>
                </a:lnTo>
                <a:lnTo>
                  <a:pt x="44121" y="980712"/>
                </a:lnTo>
                <a:close/>
                <a:moveTo>
                  <a:pt x="0" y="769345"/>
                </a:moveTo>
                <a:lnTo>
                  <a:pt x="1442460" y="769345"/>
                </a:lnTo>
                <a:lnTo>
                  <a:pt x="1436973" y="823773"/>
                </a:lnTo>
                <a:lnTo>
                  <a:pt x="5487" y="823773"/>
                </a:lnTo>
                <a:close/>
                <a:moveTo>
                  <a:pt x="7009" y="612406"/>
                </a:moveTo>
                <a:lnTo>
                  <a:pt x="1435452" y="612406"/>
                </a:lnTo>
                <a:lnTo>
                  <a:pt x="1440939" y="666834"/>
                </a:lnTo>
                <a:lnTo>
                  <a:pt x="1522" y="666834"/>
                </a:lnTo>
                <a:close/>
                <a:moveTo>
                  <a:pt x="48806" y="455467"/>
                </a:moveTo>
                <a:lnTo>
                  <a:pt x="1393655" y="455467"/>
                </a:lnTo>
                <a:lnTo>
                  <a:pt x="1410550" y="509895"/>
                </a:lnTo>
                <a:lnTo>
                  <a:pt x="31911" y="509895"/>
                </a:lnTo>
                <a:close/>
                <a:moveTo>
                  <a:pt x="137176" y="298528"/>
                </a:moveTo>
                <a:lnTo>
                  <a:pt x="1305284" y="298528"/>
                </a:lnTo>
                <a:lnTo>
                  <a:pt x="1322939" y="319926"/>
                </a:lnTo>
                <a:lnTo>
                  <a:pt x="1340867" y="352956"/>
                </a:lnTo>
                <a:lnTo>
                  <a:pt x="101593" y="352956"/>
                </a:lnTo>
                <a:lnTo>
                  <a:pt x="119521" y="319926"/>
                </a:lnTo>
                <a:close/>
                <a:moveTo>
                  <a:pt x="294114" y="141589"/>
                </a:moveTo>
                <a:lnTo>
                  <a:pt x="1148347" y="141589"/>
                </a:lnTo>
                <a:lnTo>
                  <a:pt x="1214314" y="196017"/>
                </a:lnTo>
                <a:lnTo>
                  <a:pt x="228147" y="196017"/>
                </a:lnTo>
                <a:close/>
                <a:moveTo>
                  <a:pt x="721230" y="0"/>
                </a:moveTo>
                <a:cubicBezTo>
                  <a:pt x="771325" y="0"/>
                  <a:pt x="820234" y="5076"/>
                  <a:pt x="867471" y="14742"/>
                </a:cubicBezTo>
                <a:lnTo>
                  <a:pt x="945868" y="39078"/>
                </a:lnTo>
                <a:lnTo>
                  <a:pt x="496593" y="39078"/>
                </a:lnTo>
                <a:lnTo>
                  <a:pt x="574989" y="14742"/>
                </a:lnTo>
                <a:cubicBezTo>
                  <a:pt x="622226" y="5076"/>
                  <a:pt x="671136" y="0"/>
                  <a:pt x="72123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0" name="任意多边形: 形状 49">
            <a:extLst>
              <a:ext uri="{FF2B5EF4-FFF2-40B4-BE49-F238E27FC236}">
                <a16:creationId xmlns="" xmlns:a16="http://schemas.microsoft.com/office/drawing/2014/main" id="{F4598BCA-BE01-4298-BA23-E659916D01B7}"/>
              </a:ext>
            </a:extLst>
          </p:cNvPr>
          <p:cNvSpPr/>
          <p:nvPr/>
        </p:nvSpPr>
        <p:spPr>
          <a:xfrm rot="2001767">
            <a:off x="8342563" y="399356"/>
            <a:ext cx="471236" cy="474114"/>
          </a:xfrm>
          <a:custGeom>
            <a:avLst/>
            <a:gdLst>
              <a:gd name="connsiteX0" fmla="*/ 447971 w 1442460"/>
              <a:gd name="connsiteY0" fmla="*/ 1397101 h 1451272"/>
              <a:gd name="connsiteX1" fmla="*/ 994490 w 1442460"/>
              <a:gd name="connsiteY1" fmla="*/ 1397101 h 1451272"/>
              <a:gd name="connsiteX2" fmla="*/ 867471 w 1442460"/>
              <a:gd name="connsiteY2" fmla="*/ 1436530 h 1451272"/>
              <a:gd name="connsiteX3" fmla="*/ 721230 w 1442460"/>
              <a:gd name="connsiteY3" fmla="*/ 1451272 h 1451272"/>
              <a:gd name="connsiteX4" fmla="*/ 574989 w 1442460"/>
              <a:gd name="connsiteY4" fmla="*/ 1436530 h 1451272"/>
              <a:gd name="connsiteX5" fmla="*/ 209854 w 1442460"/>
              <a:gd name="connsiteY5" fmla="*/ 1240162 h 1451272"/>
              <a:gd name="connsiteX6" fmla="*/ 1232607 w 1442460"/>
              <a:gd name="connsiteY6" fmla="*/ 1240162 h 1451272"/>
              <a:gd name="connsiteX7" fmla="*/ 1166640 w 1442460"/>
              <a:gd name="connsiteY7" fmla="*/ 1294590 h 1451272"/>
              <a:gd name="connsiteX8" fmla="*/ 275821 w 1442460"/>
              <a:gd name="connsiteY8" fmla="*/ 1294590 h 1451272"/>
              <a:gd name="connsiteX9" fmla="*/ 93401 w 1442460"/>
              <a:gd name="connsiteY9" fmla="*/ 1083223 h 1451272"/>
              <a:gd name="connsiteX10" fmla="*/ 1349059 w 1442460"/>
              <a:gd name="connsiteY10" fmla="*/ 1083223 h 1451272"/>
              <a:gd name="connsiteX11" fmla="*/ 1322939 w 1442460"/>
              <a:gd name="connsiteY11" fmla="*/ 1131346 h 1451272"/>
              <a:gd name="connsiteX12" fmla="*/ 1317737 w 1442460"/>
              <a:gd name="connsiteY12" fmla="*/ 1137651 h 1451272"/>
              <a:gd name="connsiteX13" fmla="*/ 124723 w 1442460"/>
              <a:gd name="connsiteY13" fmla="*/ 1137651 h 1451272"/>
              <a:gd name="connsiteX14" fmla="*/ 119521 w 1442460"/>
              <a:gd name="connsiteY14" fmla="*/ 1131346 h 1451272"/>
              <a:gd name="connsiteX15" fmla="*/ 27225 w 1442460"/>
              <a:gd name="connsiteY15" fmla="*/ 926284 h 1451272"/>
              <a:gd name="connsiteX16" fmla="*/ 1415235 w 1442460"/>
              <a:gd name="connsiteY16" fmla="*/ 926284 h 1451272"/>
              <a:gd name="connsiteX17" fmla="*/ 1398340 w 1442460"/>
              <a:gd name="connsiteY17" fmla="*/ 980712 h 1451272"/>
              <a:gd name="connsiteX18" fmla="*/ 44121 w 1442460"/>
              <a:gd name="connsiteY18" fmla="*/ 980712 h 1451272"/>
              <a:gd name="connsiteX19" fmla="*/ 0 w 1442460"/>
              <a:gd name="connsiteY19" fmla="*/ 769345 h 1451272"/>
              <a:gd name="connsiteX20" fmla="*/ 1442460 w 1442460"/>
              <a:gd name="connsiteY20" fmla="*/ 769345 h 1451272"/>
              <a:gd name="connsiteX21" fmla="*/ 1436973 w 1442460"/>
              <a:gd name="connsiteY21" fmla="*/ 823773 h 1451272"/>
              <a:gd name="connsiteX22" fmla="*/ 5487 w 1442460"/>
              <a:gd name="connsiteY22" fmla="*/ 823773 h 1451272"/>
              <a:gd name="connsiteX23" fmla="*/ 7009 w 1442460"/>
              <a:gd name="connsiteY23" fmla="*/ 612406 h 1451272"/>
              <a:gd name="connsiteX24" fmla="*/ 1435452 w 1442460"/>
              <a:gd name="connsiteY24" fmla="*/ 612406 h 1451272"/>
              <a:gd name="connsiteX25" fmla="*/ 1440939 w 1442460"/>
              <a:gd name="connsiteY25" fmla="*/ 666834 h 1451272"/>
              <a:gd name="connsiteX26" fmla="*/ 1522 w 1442460"/>
              <a:gd name="connsiteY26" fmla="*/ 666834 h 1451272"/>
              <a:gd name="connsiteX27" fmla="*/ 48806 w 1442460"/>
              <a:gd name="connsiteY27" fmla="*/ 455467 h 1451272"/>
              <a:gd name="connsiteX28" fmla="*/ 1393655 w 1442460"/>
              <a:gd name="connsiteY28" fmla="*/ 455467 h 1451272"/>
              <a:gd name="connsiteX29" fmla="*/ 1410550 w 1442460"/>
              <a:gd name="connsiteY29" fmla="*/ 509895 h 1451272"/>
              <a:gd name="connsiteX30" fmla="*/ 31911 w 1442460"/>
              <a:gd name="connsiteY30" fmla="*/ 509895 h 1451272"/>
              <a:gd name="connsiteX31" fmla="*/ 137176 w 1442460"/>
              <a:gd name="connsiteY31" fmla="*/ 298528 h 1451272"/>
              <a:gd name="connsiteX32" fmla="*/ 1305284 w 1442460"/>
              <a:gd name="connsiteY32" fmla="*/ 298528 h 1451272"/>
              <a:gd name="connsiteX33" fmla="*/ 1322939 w 1442460"/>
              <a:gd name="connsiteY33" fmla="*/ 319926 h 1451272"/>
              <a:gd name="connsiteX34" fmla="*/ 1340867 w 1442460"/>
              <a:gd name="connsiteY34" fmla="*/ 352956 h 1451272"/>
              <a:gd name="connsiteX35" fmla="*/ 101593 w 1442460"/>
              <a:gd name="connsiteY35" fmla="*/ 352956 h 1451272"/>
              <a:gd name="connsiteX36" fmla="*/ 119521 w 1442460"/>
              <a:gd name="connsiteY36" fmla="*/ 319926 h 1451272"/>
              <a:gd name="connsiteX37" fmla="*/ 294114 w 1442460"/>
              <a:gd name="connsiteY37" fmla="*/ 141589 h 1451272"/>
              <a:gd name="connsiteX38" fmla="*/ 1148347 w 1442460"/>
              <a:gd name="connsiteY38" fmla="*/ 141589 h 1451272"/>
              <a:gd name="connsiteX39" fmla="*/ 1214314 w 1442460"/>
              <a:gd name="connsiteY39" fmla="*/ 196017 h 1451272"/>
              <a:gd name="connsiteX40" fmla="*/ 228147 w 1442460"/>
              <a:gd name="connsiteY40" fmla="*/ 196017 h 1451272"/>
              <a:gd name="connsiteX41" fmla="*/ 721230 w 1442460"/>
              <a:gd name="connsiteY41" fmla="*/ 0 h 1451272"/>
              <a:gd name="connsiteX42" fmla="*/ 867471 w 1442460"/>
              <a:gd name="connsiteY42" fmla="*/ 14742 h 1451272"/>
              <a:gd name="connsiteX43" fmla="*/ 945868 w 1442460"/>
              <a:gd name="connsiteY43" fmla="*/ 39078 h 1451272"/>
              <a:gd name="connsiteX44" fmla="*/ 496593 w 1442460"/>
              <a:gd name="connsiteY44" fmla="*/ 39078 h 1451272"/>
              <a:gd name="connsiteX45" fmla="*/ 574989 w 1442460"/>
              <a:gd name="connsiteY45" fmla="*/ 14742 h 1451272"/>
              <a:gd name="connsiteX46" fmla="*/ 721230 w 1442460"/>
              <a:gd name="connsiteY46" fmla="*/ 0 h 1451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442460" h="1451272">
                <a:moveTo>
                  <a:pt x="447971" y="1397101"/>
                </a:moveTo>
                <a:lnTo>
                  <a:pt x="994490" y="1397101"/>
                </a:lnTo>
                <a:lnTo>
                  <a:pt x="867471" y="1436530"/>
                </a:lnTo>
                <a:cubicBezTo>
                  <a:pt x="820234" y="1446196"/>
                  <a:pt x="771325" y="1451272"/>
                  <a:pt x="721230" y="1451272"/>
                </a:cubicBezTo>
                <a:cubicBezTo>
                  <a:pt x="671136" y="1451272"/>
                  <a:pt x="622226" y="1446196"/>
                  <a:pt x="574989" y="1436530"/>
                </a:cubicBezTo>
                <a:close/>
                <a:moveTo>
                  <a:pt x="209854" y="1240162"/>
                </a:moveTo>
                <a:lnTo>
                  <a:pt x="1232607" y="1240162"/>
                </a:lnTo>
                <a:lnTo>
                  <a:pt x="1166640" y="1294590"/>
                </a:lnTo>
                <a:lnTo>
                  <a:pt x="275821" y="1294590"/>
                </a:lnTo>
                <a:close/>
                <a:moveTo>
                  <a:pt x="93401" y="1083223"/>
                </a:moveTo>
                <a:lnTo>
                  <a:pt x="1349059" y="1083223"/>
                </a:lnTo>
                <a:lnTo>
                  <a:pt x="1322939" y="1131346"/>
                </a:lnTo>
                <a:lnTo>
                  <a:pt x="1317737" y="1137651"/>
                </a:lnTo>
                <a:lnTo>
                  <a:pt x="124723" y="1137651"/>
                </a:lnTo>
                <a:lnTo>
                  <a:pt x="119521" y="1131346"/>
                </a:lnTo>
                <a:close/>
                <a:moveTo>
                  <a:pt x="27225" y="926284"/>
                </a:moveTo>
                <a:lnTo>
                  <a:pt x="1415235" y="926284"/>
                </a:lnTo>
                <a:lnTo>
                  <a:pt x="1398340" y="980712"/>
                </a:lnTo>
                <a:lnTo>
                  <a:pt x="44121" y="980712"/>
                </a:lnTo>
                <a:close/>
                <a:moveTo>
                  <a:pt x="0" y="769345"/>
                </a:moveTo>
                <a:lnTo>
                  <a:pt x="1442460" y="769345"/>
                </a:lnTo>
                <a:lnTo>
                  <a:pt x="1436973" y="823773"/>
                </a:lnTo>
                <a:lnTo>
                  <a:pt x="5487" y="823773"/>
                </a:lnTo>
                <a:close/>
                <a:moveTo>
                  <a:pt x="7009" y="612406"/>
                </a:moveTo>
                <a:lnTo>
                  <a:pt x="1435452" y="612406"/>
                </a:lnTo>
                <a:lnTo>
                  <a:pt x="1440939" y="666834"/>
                </a:lnTo>
                <a:lnTo>
                  <a:pt x="1522" y="666834"/>
                </a:lnTo>
                <a:close/>
                <a:moveTo>
                  <a:pt x="48806" y="455467"/>
                </a:moveTo>
                <a:lnTo>
                  <a:pt x="1393655" y="455467"/>
                </a:lnTo>
                <a:lnTo>
                  <a:pt x="1410550" y="509895"/>
                </a:lnTo>
                <a:lnTo>
                  <a:pt x="31911" y="509895"/>
                </a:lnTo>
                <a:close/>
                <a:moveTo>
                  <a:pt x="137176" y="298528"/>
                </a:moveTo>
                <a:lnTo>
                  <a:pt x="1305284" y="298528"/>
                </a:lnTo>
                <a:lnTo>
                  <a:pt x="1322939" y="319926"/>
                </a:lnTo>
                <a:lnTo>
                  <a:pt x="1340867" y="352956"/>
                </a:lnTo>
                <a:lnTo>
                  <a:pt x="101593" y="352956"/>
                </a:lnTo>
                <a:lnTo>
                  <a:pt x="119521" y="319926"/>
                </a:lnTo>
                <a:close/>
                <a:moveTo>
                  <a:pt x="294114" y="141589"/>
                </a:moveTo>
                <a:lnTo>
                  <a:pt x="1148347" y="141589"/>
                </a:lnTo>
                <a:lnTo>
                  <a:pt x="1214314" y="196017"/>
                </a:lnTo>
                <a:lnTo>
                  <a:pt x="228147" y="196017"/>
                </a:lnTo>
                <a:close/>
                <a:moveTo>
                  <a:pt x="721230" y="0"/>
                </a:moveTo>
                <a:cubicBezTo>
                  <a:pt x="771325" y="0"/>
                  <a:pt x="820234" y="5076"/>
                  <a:pt x="867471" y="14742"/>
                </a:cubicBezTo>
                <a:lnTo>
                  <a:pt x="945868" y="39078"/>
                </a:lnTo>
                <a:lnTo>
                  <a:pt x="496593" y="39078"/>
                </a:lnTo>
                <a:lnTo>
                  <a:pt x="574989" y="14742"/>
                </a:lnTo>
                <a:cubicBezTo>
                  <a:pt x="622226" y="5076"/>
                  <a:pt x="671136" y="0"/>
                  <a:pt x="72123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38" name="Group 4">
            <a:extLst>
              <a:ext uri="{FF2B5EF4-FFF2-40B4-BE49-F238E27FC236}">
                <a16:creationId xmlns="" xmlns:a16="http://schemas.microsoft.com/office/drawing/2014/main" id="{B302AA52-C758-4906-BDA7-2DAA15DAE208}"/>
              </a:ext>
            </a:extLst>
          </p:cNvPr>
          <p:cNvGrpSpPr>
            <a:grpSpLocks noChangeAspect="1"/>
          </p:cNvGrpSpPr>
          <p:nvPr/>
        </p:nvGrpSpPr>
        <p:grpSpPr bwMode="auto">
          <a:xfrm>
            <a:off x="4526293" y="1180142"/>
            <a:ext cx="3085440" cy="1062244"/>
            <a:chOff x="1446" y="1587"/>
            <a:chExt cx="4752" cy="1636"/>
          </a:xfrm>
        </p:grpSpPr>
        <p:sp>
          <p:nvSpPr>
            <p:cNvPr id="39" name="AutoShape 3">
              <a:extLst>
                <a:ext uri="{FF2B5EF4-FFF2-40B4-BE49-F238E27FC236}">
                  <a16:creationId xmlns="" xmlns:a16="http://schemas.microsoft.com/office/drawing/2014/main" id="{9F4D0127-66CC-4AA5-867A-21BC2B8FA050}"/>
                </a:ext>
              </a:extLst>
            </p:cNvPr>
            <p:cNvSpPr>
              <a:spLocks noChangeAspect="1" noChangeArrowheads="1" noTextEdit="1"/>
            </p:cNvSpPr>
            <p:nvPr/>
          </p:nvSpPr>
          <p:spPr bwMode="auto">
            <a:xfrm>
              <a:off x="1446" y="1587"/>
              <a:ext cx="4752" cy="16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5">
              <a:extLst>
                <a:ext uri="{FF2B5EF4-FFF2-40B4-BE49-F238E27FC236}">
                  <a16:creationId xmlns="" xmlns:a16="http://schemas.microsoft.com/office/drawing/2014/main" id="{D1AAF4C6-EBD2-4ADA-AD1A-004D3DD2DE53}"/>
                </a:ext>
              </a:extLst>
            </p:cNvPr>
            <p:cNvSpPr>
              <a:spLocks noEditPoints="1"/>
            </p:cNvSpPr>
            <p:nvPr/>
          </p:nvSpPr>
          <p:spPr bwMode="auto">
            <a:xfrm>
              <a:off x="3502" y="1864"/>
              <a:ext cx="2678" cy="815"/>
            </a:xfrm>
            <a:custGeom>
              <a:avLst/>
              <a:gdLst>
                <a:gd name="T0" fmla="*/ 1502 w 1638"/>
                <a:gd name="T1" fmla="*/ 336 h 498"/>
                <a:gd name="T2" fmla="*/ 1469 w 1638"/>
                <a:gd name="T3" fmla="*/ 319 h 498"/>
                <a:gd name="T4" fmla="*/ 1475 w 1638"/>
                <a:gd name="T5" fmla="*/ 399 h 498"/>
                <a:gd name="T6" fmla="*/ 215 w 1638"/>
                <a:gd name="T7" fmla="*/ 452 h 498"/>
                <a:gd name="T8" fmla="*/ 78 w 1638"/>
                <a:gd name="T9" fmla="*/ 498 h 498"/>
                <a:gd name="T10" fmla="*/ 221 w 1638"/>
                <a:gd name="T11" fmla="*/ 491 h 498"/>
                <a:gd name="T12" fmla="*/ 115 w 1638"/>
                <a:gd name="T13" fmla="*/ 360 h 498"/>
                <a:gd name="T14" fmla="*/ 172 w 1638"/>
                <a:gd name="T15" fmla="*/ 358 h 498"/>
                <a:gd name="T16" fmla="*/ 107 w 1638"/>
                <a:gd name="T17" fmla="*/ 309 h 498"/>
                <a:gd name="T18" fmla="*/ 188 w 1638"/>
                <a:gd name="T19" fmla="*/ 410 h 498"/>
                <a:gd name="T20" fmla="*/ 217 w 1638"/>
                <a:gd name="T21" fmla="*/ 281 h 498"/>
                <a:gd name="T22" fmla="*/ 87 w 1638"/>
                <a:gd name="T23" fmla="*/ 290 h 498"/>
                <a:gd name="T24" fmla="*/ 119 w 1638"/>
                <a:gd name="T25" fmla="*/ 414 h 498"/>
                <a:gd name="T26" fmla="*/ 41 w 1638"/>
                <a:gd name="T27" fmla="*/ 154 h 498"/>
                <a:gd name="T28" fmla="*/ 65 w 1638"/>
                <a:gd name="T29" fmla="*/ 199 h 498"/>
                <a:gd name="T30" fmla="*/ 128 w 1638"/>
                <a:gd name="T31" fmla="*/ 54 h 498"/>
                <a:gd name="T32" fmla="*/ 0 w 1638"/>
                <a:gd name="T33" fmla="*/ 60 h 498"/>
                <a:gd name="T34" fmla="*/ 42 w 1638"/>
                <a:gd name="T35" fmla="*/ 108 h 498"/>
                <a:gd name="T36" fmla="*/ 13 w 1638"/>
                <a:gd name="T37" fmla="*/ 223 h 498"/>
                <a:gd name="T38" fmla="*/ 213 w 1638"/>
                <a:gd name="T39" fmla="*/ 82 h 498"/>
                <a:gd name="T40" fmla="*/ 165 w 1638"/>
                <a:gd name="T41" fmla="*/ 136 h 498"/>
                <a:gd name="T42" fmla="*/ 169 w 1638"/>
                <a:gd name="T43" fmla="*/ 242 h 498"/>
                <a:gd name="T44" fmla="*/ 275 w 1638"/>
                <a:gd name="T45" fmla="*/ 225 h 498"/>
                <a:gd name="T46" fmla="*/ 246 w 1638"/>
                <a:gd name="T47" fmla="*/ 137 h 498"/>
                <a:gd name="T48" fmla="*/ 221 w 1638"/>
                <a:gd name="T49" fmla="*/ 44 h 498"/>
                <a:gd name="T50" fmla="*/ 94 w 1638"/>
                <a:gd name="T51" fmla="*/ 247 h 498"/>
                <a:gd name="T52" fmla="*/ 564 w 1638"/>
                <a:gd name="T53" fmla="*/ 299 h 498"/>
                <a:gd name="T54" fmla="*/ 562 w 1638"/>
                <a:gd name="T55" fmla="*/ 314 h 498"/>
                <a:gd name="T56" fmla="*/ 529 w 1638"/>
                <a:gd name="T57" fmla="*/ 347 h 498"/>
                <a:gd name="T58" fmla="*/ 518 w 1638"/>
                <a:gd name="T59" fmla="*/ 377 h 498"/>
                <a:gd name="T60" fmla="*/ 605 w 1638"/>
                <a:gd name="T61" fmla="*/ 388 h 498"/>
                <a:gd name="T62" fmla="*/ 616 w 1638"/>
                <a:gd name="T63" fmla="*/ 293 h 498"/>
                <a:gd name="T64" fmla="*/ 665 w 1638"/>
                <a:gd name="T65" fmla="*/ 425 h 498"/>
                <a:gd name="T66" fmla="*/ 735 w 1638"/>
                <a:gd name="T67" fmla="*/ 382 h 498"/>
                <a:gd name="T68" fmla="*/ 562 w 1638"/>
                <a:gd name="T69" fmla="*/ 217 h 498"/>
                <a:gd name="T70" fmla="*/ 629 w 1638"/>
                <a:gd name="T71" fmla="*/ 156 h 498"/>
                <a:gd name="T72" fmla="*/ 570 w 1638"/>
                <a:gd name="T73" fmla="*/ 65 h 498"/>
                <a:gd name="T74" fmla="*/ 509 w 1638"/>
                <a:gd name="T75" fmla="*/ 165 h 498"/>
                <a:gd name="T76" fmla="*/ 436 w 1638"/>
                <a:gd name="T77" fmla="*/ 353 h 498"/>
                <a:gd name="T78" fmla="*/ 484 w 1638"/>
                <a:gd name="T79" fmla="*/ 286 h 498"/>
                <a:gd name="T80" fmla="*/ 879 w 1638"/>
                <a:gd name="T81" fmla="*/ 477 h 498"/>
                <a:gd name="T82" fmla="*/ 1066 w 1638"/>
                <a:gd name="T83" fmla="*/ 339 h 498"/>
                <a:gd name="T84" fmla="*/ 1105 w 1638"/>
                <a:gd name="T85" fmla="*/ 327 h 498"/>
                <a:gd name="T86" fmla="*/ 1103 w 1638"/>
                <a:gd name="T87" fmla="*/ 218 h 498"/>
                <a:gd name="T88" fmla="*/ 1048 w 1638"/>
                <a:gd name="T89" fmla="*/ 174 h 498"/>
                <a:gd name="T90" fmla="*/ 992 w 1638"/>
                <a:gd name="T91" fmla="*/ 276 h 498"/>
                <a:gd name="T92" fmla="*/ 1480 w 1638"/>
                <a:gd name="T93" fmla="*/ 198 h 498"/>
                <a:gd name="T94" fmla="*/ 1484 w 1638"/>
                <a:gd name="T95" fmla="*/ 104 h 498"/>
                <a:gd name="T96" fmla="*/ 1495 w 1638"/>
                <a:gd name="T97" fmla="*/ 193 h 498"/>
                <a:gd name="T98" fmla="*/ 1569 w 1638"/>
                <a:gd name="T99" fmla="*/ 105 h 498"/>
                <a:gd name="T100" fmla="*/ 1532 w 1638"/>
                <a:gd name="T101" fmla="*/ 40 h 498"/>
                <a:gd name="T102" fmla="*/ 1434 w 1638"/>
                <a:gd name="T103" fmla="*/ 78 h 498"/>
                <a:gd name="T104" fmla="*/ 1415 w 1638"/>
                <a:gd name="T105" fmla="*/ 211 h 498"/>
                <a:gd name="T106" fmla="*/ 1376 w 1638"/>
                <a:gd name="T107" fmla="*/ 70 h 498"/>
                <a:gd name="T108" fmla="*/ 1358 w 1638"/>
                <a:gd name="T109" fmla="*/ 232 h 498"/>
                <a:gd name="T110" fmla="*/ 1346 w 1638"/>
                <a:gd name="T111" fmla="*/ 314 h 498"/>
                <a:gd name="T112" fmla="*/ 1473 w 1638"/>
                <a:gd name="T113" fmla="*/ 239 h 498"/>
                <a:gd name="T114" fmla="*/ 1555 w 1638"/>
                <a:gd name="T115" fmla="*/ 206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8" h="498">
                  <a:moveTo>
                    <a:pt x="1439" y="479"/>
                  </a:moveTo>
                  <a:cubicBezTo>
                    <a:pt x="1441" y="486"/>
                    <a:pt x="1453" y="497"/>
                    <a:pt x="1462" y="497"/>
                  </a:cubicBezTo>
                  <a:cubicBezTo>
                    <a:pt x="1498" y="497"/>
                    <a:pt x="1514" y="450"/>
                    <a:pt x="1512" y="410"/>
                  </a:cubicBezTo>
                  <a:cubicBezTo>
                    <a:pt x="1509" y="380"/>
                    <a:pt x="1509" y="380"/>
                    <a:pt x="1509" y="380"/>
                  </a:cubicBezTo>
                  <a:cubicBezTo>
                    <a:pt x="1525" y="380"/>
                    <a:pt x="1525" y="380"/>
                    <a:pt x="1525" y="380"/>
                  </a:cubicBezTo>
                  <a:cubicBezTo>
                    <a:pt x="1539" y="380"/>
                    <a:pt x="1560" y="371"/>
                    <a:pt x="1560" y="360"/>
                  </a:cubicBezTo>
                  <a:cubicBezTo>
                    <a:pt x="1560" y="358"/>
                    <a:pt x="1560" y="358"/>
                    <a:pt x="1560" y="358"/>
                  </a:cubicBezTo>
                  <a:cubicBezTo>
                    <a:pt x="1560" y="354"/>
                    <a:pt x="1560" y="354"/>
                    <a:pt x="1560" y="354"/>
                  </a:cubicBezTo>
                  <a:cubicBezTo>
                    <a:pt x="1553" y="341"/>
                    <a:pt x="1531" y="336"/>
                    <a:pt x="1512" y="336"/>
                  </a:cubicBezTo>
                  <a:cubicBezTo>
                    <a:pt x="1502" y="336"/>
                    <a:pt x="1502" y="336"/>
                    <a:pt x="1502" y="336"/>
                  </a:cubicBezTo>
                  <a:cubicBezTo>
                    <a:pt x="1491" y="310"/>
                    <a:pt x="1491" y="310"/>
                    <a:pt x="1491" y="310"/>
                  </a:cubicBezTo>
                  <a:cubicBezTo>
                    <a:pt x="1506" y="302"/>
                    <a:pt x="1536" y="295"/>
                    <a:pt x="1536" y="275"/>
                  </a:cubicBezTo>
                  <a:cubicBezTo>
                    <a:pt x="1536" y="260"/>
                    <a:pt x="1513" y="252"/>
                    <a:pt x="1497" y="252"/>
                  </a:cubicBezTo>
                  <a:cubicBezTo>
                    <a:pt x="1475" y="252"/>
                    <a:pt x="1475" y="252"/>
                    <a:pt x="1475" y="252"/>
                  </a:cubicBezTo>
                  <a:cubicBezTo>
                    <a:pt x="1464" y="252"/>
                    <a:pt x="1439" y="260"/>
                    <a:pt x="1439" y="271"/>
                  </a:cubicBezTo>
                  <a:cubicBezTo>
                    <a:pt x="1439" y="281"/>
                    <a:pt x="1451" y="293"/>
                    <a:pt x="1458" y="293"/>
                  </a:cubicBezTo>
                  <a:cubicBezTo>
                    <a:pt x="1469" y="293"/>
                    <a:pt x="1479" y="286"/>
                    <a:pt x="1488" y="286"/>
                  </a:cubicBezTo>
                  <a:cubicBezTo>
                    <a:pt x="1487" y="298"/>
                    <a:pt x="1478" y="303"/>
                    <a:pt x="1469" y="308"/>
                  </a:cubicBezTo>
                  <a:cubicBezTo>
                    <a:pt x="1469" y="312"/>
                    <a:pt x="1469" y="312"/>
                    <a:pt x="1469" y="312"/>
                  </a:cubicBezTo>
                  <a:cubicBezTo>
                    <a:pt x="1469" y="319"/>
                    <a:pt x="1469" y="319"/>
                    <a:pt x="1469" y="319"/>
                  </a:cubicBezTo>
                  <a:cubicBezTo>
                    <a:pt x="1469" y="323"/>
                    <a:pt x="1469" y="323"/>
                    <a:pt x="1469" y="323"/>
                  </a:cubicBezTo>
                  <a:cubicBezTo>
                    <a:pt x="1471" y="326"/>
                    <a:pt x="1473" y="328"/>
                    <a:pt x="1473" y="334"/>
                  </a:cubicBezTo>
                  <a:cubicBezTo>
                    <a:pt x="1473" y="337"/>
                    <a:pt x="1470" y="338"/>
                    <a:pt x="1467" y="338"/>
                  </a:cubicBezTo>
                  <a:cubicBezTo>
                    <a:pt x="1454" y="338"/>
                    <a:pt x="1454" y="338"/>
                    <a:pt x="1454" y="338"/>
                  </a:cubicBezTo>
                  <a:cubicBezTo>
                    <a:pt x="1400" y="346"/>
                    <a:pt x="1400" y="346"/>
                    <a:pt x="1400" y="346"/>
                  </a:cubicBezTo>
                  <a:cubicBezTo>
                    <a:pt x="1398" y="353"/>
                    <a:pt x="1397" y="348"/>
                    <a:pt x="1397" y="354"/>
                  </a:cubicBezTo>
                  <a:cubicBezTo>
                    <a:pt x="1397" y="361"/>
                    <a:pt x="1415" y="370"/>
                    <a:pt x="1422" y="372"/>
                  </a:cubicBezTo>
                  <a:cubicBezTo>
                    <a:pt x="1432" y="375"/>
                    <a:pt x="1448" y="377"/>
                    <a:pt x="1460" y="377"/>
                  </a:cubicBezTo>
                  <a:cubicBezTo>
                    <a:pt x="1466" y="377"/>
                    <a:pt x="1467" y="378"/>
                    <a:pt x="1473" y="379"/>
                  </a:cubicBezTo>
                  <a:cubicBezTo>
                    <a:pt x="1475" y="399"/>
                    <a:pt x="1475" y="399"/>
                    <a:pt x="1475" y="399"/>
                  </a:cubicBezTo>
                  <a:cubicBezTo>
                    <a:pt x="1475" y="405"/>
                    <a:pt x="1475" y="405"/>
                    <a:pt x="1475" y="405"/>
                  </a:cubicBezTo>
                  <a:cubicBezTo>
                    <a:pt x="1475" y="418"/>
                    <a:pt x="1462" y="441"/>
                    <a:pt x="1456" y="449"/>
                  </a:cubicBezTo>
                  <a:cubicBezTo>
                    <a:pt x="1447" y="447"/>
                    <a:pt x="1447" y="447"/>
                    <a:pt x="1447" y="447"/>
                  </a:cubicBezTo>
                  <a:cubicBezTo>
                    <a:pt x="1444" y="444"/>
                    <a:pt x="1440" y="438"/>
                    <a:pt x="1434" y="438"/>
                  </a:cubicBezTo>
                  <a:cubicBezTo>
                    <a:pt x="1431" y="438"/>
                    <a:pt x="1430" y="441"/>
                    <a:pt x="1430" y="444"/>
                  </a:cubicBezTo>
                  <a:cubicBezTo>
                    <a:pt x="1430" y="445"/>
                    <a:pt x="1430" y="445"/>
                    <a:pt x="1430" y="445"/>
                  </a:cubicBezTo>
                  <a:cubicBezTo>
                    <a:pt x="1430" y="455"/>
                    <a:pt x="1437" y="470"/>
                    <a:pt x="1439" y="479"/>
                  </a:cubicBezTo>
                  <a:close/>
                  <a:moveTo>
                    <a:pt x="221" y="491"/>
                  </a:moveTo>
                  <a:cubicBezTo>
                    <a:pt x="229" y="486"/>
                    <a:pt x="254" y="477"/>
                    <a:pt x="254" y="466"/>
                  </a:cubicBezTo>
                  <a:cubicBezTo>
                    <a:pt x="254" y="460"/>
                    <a:pt x="224" y="450"/>
                    <a:pt x="215" y="452"/>
                  </a:cubicBezTo>
                  <a:cubicBezTo>
                    <a:pt x="199" y="454"/>
                    <a:pt x="199" y="454"/>
                    <a:pt x="199" y="454"/>
                  </a:cubicBezTo>
                  <a:cubicBezTo>
                    <a:pt x="187" y="455"/>
                    <a:pt x="186" y="450"/>
                    <a:pt x="172" y="453"/>
                  </a:cubicBezTo>
                  <a:cubicBezTo>
                    <a:pt x="164" y="454"/>
                    <a:pt x="153" y="456"/>
                    <a:pt x="145" y="455"/>
                  </a:cubicBezTo>
                  <a:cubicBezTo>
                    <a:pt x="87" y="453"/>
                    <a:pt x="87" y="453"/>
                    <a:pt x="87" y="453"/>
                  </a:cubicBezTo>
                  <a:cubicBezTo>
                    <a:pt x="67" y="453"/>
                    <a:pt x="67" y="453"/>
                    <a:pt x="67" y="453"/>
                  </a:cubicBezTo>
                  <a:cubicBezTo>
                    <a:pt x="63" y="453"/>
                    <a:pt x="63" y="453"/>
                    <a:pt x="63" y="453"/>
                  </a:cubicBezTo>
                  <a:cubicBezTo>
                    <a:pt x="48" y="459"/>
                    <a:pt x="48" y="459"/>
                    <a:pt x="48" y="459"/>
                  </a:cubicBezTo>
                  <a:cubicBezTo>
                    <a:pt x="46" y="465"/>
                    <a:pt x="46" y="465"/>
                    <a:pt x="46" y="465"/>
                  </a:cubicBezTo>
                  <a:cubicBezTo>
                    <a:pt x="46" y="468"/>
                    <a:pt x="46" y="468"/>
                    <a:pt x="46" y="468"/>
                  </a:cubicBezTo>
                  <a:cubicBezTo>
                    <a:pt x="46" y="479"/>
                    <a:pt x="72" y="498"/>
                    <a:pt x="78" y="498"/>
                  </a:cubicBezTo>
                  <a:cubicBezTo>
                    <a:pt x="80" y="498"/>
                    <a:pt x="80" y="498"/>
                    <a:pt x="80" y="498"/>
                  </a:cubicBezTo>
                  <a:cubicBezTo>
                    <a:pt x="86" y="498"/>
                    <a:pt x="84" y="492"/>
                    <a:pt x="91" y="492"/>
                  </a:cubicBezTo>
                  <a:cubicBezTo>
                    <a:pt x="94" y="492"/>
                    <a:pt x="94" y="492"/>
                    <a:pt x="94" y="492"/>
                  </a:cubicBezTo>
                  <a:cubicBezTo>
                    <a:pt x="105" y="492"/>
                    <a:pt x="130" y="490"/>
                    <a:pt x="135" y="491"/>
                  </a:cubicBezTo>
                  <a:cubicBezTo>
                    <a:pt x="165" y="494"/>
                    <a:pt x="165" y="494"/>
                    <a:pt x="165" y="494"/>
                  </a:cubicBezTo>
                  <a:cubicBezTo>
                    <a:pt x="169" y="494"/>
                    <a:pt x="169" y="494"/>
                    <a:pt x="169" y="494"/>
                  </a:cubicBezTo>
                  <a:cubicBezTo>
                    <a:pt x="176" y="490"/>
                    <a:pt x="176" y="490"/>
                    <a:pt x="176" y="490"/>
                  </a:cubicBezTo>
                  <a:cubicBezTo>
                    <a:pt x="180" y="491"/>
                    <a:pt x="180" y="491"/>
                    <a:pt x="180" y="491"/>
                  </a:cubicBezTo>
                  <a:cubicBezTo>
                    <a:pt x="217" y="491"/>
                    <a:pt x="217" y="491"/>
                    <a:pt x="217" y="491"/>
                  </a:cubicBezTo>
                  <a:cubicBezTo>
                    <a:pt x="221" y="491"/>
                    <a:pt x="221" y="491"/>
                    <a:pt x="221" y="491"/>
                  </a:cubicBezTo>
                  <a:close/>
                  <a:moveTo>
                    <a:pt x="169" y="403"/>
                  </a:moveTo>
                  <a:cubicBezTo>
                    <a:pt x="171" y="400"/>
                    <a:pt x="171" y="400"/>
                    <a:pt x="171" y="400"/>
                  </a:cubicBezTo>
                  <a:cubicBezTo>
                    <a:pt x="165" y="388"/>
                    <a:pt x="165" y="388"/>
                    <a:pt x="165" y="388"/>
                  </a:cubicBezTo>
                  <a:cubicBezTo>
                    <a:pt x="161" y="388"/>
                    <a:pt x="161" y="388"/>
                    <a:pt x="161" y="388"/>
                  </a:cubicBezTo>
                  <a:cubicBezTo>
                    <a:pt x="145" y="386"/>
                    <a:pt x="145" y="386"/>
                    <a:pt x="145" y="386"/>
                  </a:cubicBezTo>
                  <a:cubicBezTo>
                    <a:pt x="137" y="387"/>
                    <a:pt x="137" y="387"/>
                    <a:pt x="137" y="387"/>
                  </a:cubicBezTo>
                  <a:cubicBezTo>
                    <a:pt x="133" y="387"/>
                    <a:pt x="133" y="387"/>
                    <a:pt x="133" y="387"/>
                  </a:cubicBezTo>
                  <a:cubicBezTo>
                    <a:pt x="128" y="389"/>
                    <a:pt x="127" y="392"/>
                    <a:pt x="119" y="392"/>
                  </a:cubicBezTo>
                  <a:cubicBezTo>
                    <a:pt x="117" y="386"/>
                    <a:pt x="115" y="386"/>
                    <a:pt x="115" y="379"/>
                  </a:cubicBezTo>
                  <a:cubicBezTo>
                    <a:pt x="115" y="360"/>
                    <a:pt x="115" y="360"/>
                    <a:pt x="115" y="360"/>
                  </a:cubicBezTo>
                  <a:cubicBezTo>
                    <a:pt x="120" y="361"/>
                    <a:pt x="122" y="360"/>
                    <a:pt x="122" y="366"/>
                  </a:cubicBezTo>
                  <a:cubicBezTo>
                    <a:pt x="122" y="370"/>
                    <a:pt x="122" y="370"/>
                    <a:pt x="122" y="370"/>
                  </a:cubicBezTo>
                  <a:cubicBezTo>
                    <a:pt x="122" y="373"/>
                    <a:pt x="122" y="373"/>
                    <a:pt x="122" y="373"/>
                  </a:cubicBezTo>
                  <a:cubicBezTo>
                    <a:pt x="124" y="379"/>
                    <a:pt x="124" y="379"/>
                    <a:pt x="124" y="379"/>
                  </a:cubicBezTo>
                  <a:cubicBezTo>
                    <a:pt x="139" y="379"/>
                    <a:pt x="139" y="379"/>
                    <a:pt x="139" y="379"/>
                  </a:cubicBezTo>
                  <a:cubicBezTo>
                    <a:pt x="141" y="373"/>
                    <a:pt x="141" y="373"/>
                    <a:pt x="141" y="373"/>
                  </a:cubicBezTo>
                  <a:cubicBezTo>
                    <a:pt x="145" y="373"/>
                    <a:pt x="145" y="373"/>
                    <a:pt x="145" y="373"/>
                  </a:cubicBezTo>
                  <a:cubicBezTo>
                    <a:pt x="148" y="373"/>
                    <a:pt x="148" y="373"/>
                    <a:pt x="148" y="373"/>
                  </a:cubicBezTo>
                  <a:cubicBezTo>
                    <a:pt x="152" y="373"/>
                    <a:pt x="152" y="373"/>
                    <a:pt x="152" y="373"/>
                  </a:cubicBezTo>
                  <a:cubicBezTo>
                    <a:pt x="172" y="358"/>
                    <a:pt x="172" y="358"/>
                    <a:pt x="172" y="358"/>
                  </a:cubicBezTo>
                  <a:cubicBezTo>
                    <a:pt x="172" y="347"/>
                    <a:pt x="172" y="347"/>
                    <a:pt x="172" y="347"/>
                  </a:cubicBezTo>
                  <a:cubicBezTo>
                    <a:pt x="172" y="341"/>
                    <a:pt x="170" y="341"/>
                    <a:pt x="169" y="334"/>
                  </a:cubicBezTo>
                  <a:cubicBezTo>
                    <a:pt x="158" y="334"/>
                    <a:pt x="158" y="334"/>
                    <a:pt x="158" y="334"/>
                  </a:cubicBezTo>
                  <a:cubicBezTo>
                    <a:pt x="152" y="337"/>
                    <a:pt x="141" y="342"/>
                    <a:pt x="133" y="342"/>
                  </a:cubicBezTo>
                  <a:cubicBezTo>
                    <a:pt x="130" y="342"/>
                    <a:pt x="130" y="342"/>
                    <a:pt x="130" y="342"/>
                  </a:cubicBezTo>
                  <a:cubicBezTo>
                    <a:pt x="126" y="342"/>
                    <a:pt x="126" y="342"/>
                    <a:pt x="126" y="342"/>
                  </a:cubicBezTo>
                  <a:cubicBezTo>
                    <a:pt x="119" y="346"/>
                    <a:pt x="119" y="346"/>
                    <a:pt x="119" y="346"/>
                  </a:cubicBezTo>
                  <a:cubicBezTo>
                    <a:pt x="115" y="346"/>
                    <a:pt x="115" y="346"/>
                    <a:pt x="115" y="346"/>
                  </a:cubicBezTo>
                  <a:cubicBezTo>
                    <a:pt x="110" y="346"/>
                    <a:pt x="110" y="344"/>
                    <a:pt x="109" y="340"/>
                  </a:cubicBezTo>
                  <a:cubicBezTo>
                    <a:pt x="107" y="309"/>
                    <a:pt x="107" y="309"/>
                    <a:pt x="107" y="309"/>
                  </a:cubicBezTo>
                  <a:cubicBezTo>
                    <a:pt x="107" y="301"/>
                    <a:pt x="107" y="301"/>
                    <a:pt x="107" y="301"/>
                  </a:cubicBezTo>
                  <a:cubicBezTo>
                    <a:pt x="120" y="301"/>
                    <a:pt x="120" y="301"/>
                    <a:pt x="120" y="301"/>
                  </a:cubicBezTo>
                  <a:cubicBezTo>
                    <a:pt x="126" y="301"/>
                    <a:pt x="131" y="304"/>
                    <a:pt x="135" y="307"/>
                  </a:cubicBezTo>
                  <a:cubicBezTo>
                    <a:pt x="169" y="307"/>
                    <a:pt x="169" y="307"/>
                    <a:pt x="169" y="307"/>
                  </a:cubicBezTo>
                  <a:cubicBezTo>
                    <a:pt x="174" y="309"/>
                    <a:pt x="177" y="309"/>
                    <a:pt x="178" y="316"/>
                  </a:cubicBezTo>
                  <a:cubicBezTo>
                    <a:pt x="186" y="364"/>
                    <a:pt x="186" y="364"/>
                    <a:pt x="186" y="364"/>
                  </a:cubicBezTo>
                  <a:cubicBezTo>
                    <a:pt x="186" y="367"/>
                    <a:pt x="182" y="378"/>
                    <a:pt x="182" y="387"/>
                  </a:cubicBezTo>
                  <a:cubicBezTo>
                    <a:pt x="182" y="398"/>
                    <a:pt x="182" y="398"/>
                    <a:pt x="182" y="398"/>
                  </a:cubicBezTo>
                  <a:cubicBezTo>
                    <a:pt x="182" y="401"/>
                    <a:pt x="182" y="401"/>
                    <a:pt x="184" y="403"/>
                  </a:cubicBezTo>
                  <a:cubicBezTo>
                    <a:pt x="188" y="410"/>
                    <a:pt x="188" y="410"/>
                    <a:pt x="188" y="410"/>
                  </a:cubicBezTo>
                  <a:cubicBezTo>
                    <a:pt x="195" y="411"/>
                    <a:pt x="195" y="411"/>
                    <a:pt x="195" y="411"/>
                  </a:cubicBezTo>
                  <a:cubicBezTo>
                    <a:pt x="212" y="411"/>
                    <a:pt x="228" y="388"/>
                    <a:pt x="228" y="370"/>
                  </a:cubicBezTo>
                  <a:cubicBezTo>
                    <a:pt x="228" y="351"/>
                    <a:pt x="228" y="351"/>
                    <a:pt x="228" y="351"/>
                  </a:cubicBezTo>
                  <a:cubicBezTo>
                    <a:pt x="228" y="341"/>
                    <a:pt x="232" y="341"/>
                    <a:pt x="232" y="331"/>
                  </a:cubicBezTo>
                  <a:cubicBezTo>
                    <a:pt x="232" y="314"/>
                    <a:pt x="232" y="314"/>
                    <a:pt x="232" y="314"/>
                  </a:cubicBezTo>
                  <a:cubicBezTo>
                    <a:pt x="232" y="310"/>
                    <a:pt x="232" y="310"/>
                    <a:pt x="232" y="310"/>
                  </a:cubicBezTo>
                  <a:cubicBezTo>
                    <a:pt x="228" y="303"/>
                    <a:pt x="228" y="303"/>
                    <a:pt x="228" y="303"/>
                  </a:cubicBezTo>
                  <a:cubicBezTo>
                    <a:pt x="228" y="299"/>
                    <a:pt x="228" y="299"/>
                    <a:pt x="228" y="299"/>
                  </a:cubicBezTo>
                  <a:cubicBezTo>
                    <a:pt x="226" y="284"/>
                    <a:pt x="226" y="284"/>
                    <a:pt x="226" y="284"/>
                  </a:cubicBezTo>
                  <a:cubicBezTo>
                    <a:pt x="217" y="281"/>
                    <a:pt x="217" y="281"/>
                    <a:pt x="217" y="281"/>
                  </a:cubicBezTo>
                  <a:cubicBezTo>
                    <a:pt x="213" y="281"/>
                    <a:pt x="213" y="281"/>
                    <a:pt x="213" y="281"/>
                  </a:cubicBezTo>
                  <a:cubicBezTo>
                    <a:pt x="204" y="281"/>
                    <a:pt x="196" y="276"/>
                    <a:pt x="184" y="277"/>
                  </a:cubicBezTo>
                  <a:cubicBezTo>
                    <a:pt x="146" y="279"/>
                    <a:pt x="146" y="279"/>
                    <a:pt x="146" y="279"/>
                  </a:cubicBezTo>
                  <a:cubicBezTo>
                    <a:pt x="126" y="279"/>
                    <a:pt x="126" y="279"/>
                    <a:pt x="126" y="279"/>
                  </a:cubicBezTo>
                  <a:cubicBezTo>
                    <a:pt x="122" y="279"/>
                    <a:pt x="122" y="279"/>
                    <a:pt x="122" y="279"/>
                  </a:cubicBezTo>
                  <a:cubicBezTo>
                    <a:pt x="111" y="284"/>
                    <a:pt x="111" y="284"/>
                    <a:pt x="111" y="284"/>
                  </a:cubicBezTo>
                  <a:cubicBezTo>
                    <a:pt x="107" y="284"/>
                    <a:pt x="107" y="284"/>
                    <a:pt x="107" y="284"/>
                  </a:cubicBezTo>
                  <a:cubicBezTo>
                    <a:pt x="102" y="284"/>
                    <a:pt x="101" y="283"/>
                    <a:pt x="96" y="282"/>
                  </a:cubicBezTo>
                  <a:cubicBezTo>
                    <a:pt x="87" y="286"/>
                    <a:pt x="87" y="286"/>
                    <a:pt x="87" y="286"/>
                  </a:cubicBezTo>
                  <a:cubicBezTo>
                    <a:pt x="87" y="290"/>
                    <a:pt x="87" y="290"/>
                    <a:pt x="87" y="290"/>
                  </a:cubicBezTo>
                  <a:cubicBezTo>
                    <a:pt x="87" y="295"/>
                    <a:pt x="87" y="295"/>
                    <a:pt x="87" y="295"/>
                  </a:cubicBezTo>
                  <a:cubicBezTo>
                    <a:pt x="87" y="299"/>
                    <a:pt x="87" y="299"/>
                    <a:pt x="87" y="299"/>
                  </a:cubicBezTo>
                  <a:cubicBezTo>
                    <a:pt x="79" y="312"/>
                    <a:pt x="79" y="312"/>
                    <a:pt x="79" y="312"/>
                  </a:cubicBezTo>
                  <a:cubicBezTo>
                    <a:pt x="80" y="316"/>
                    <a:pt x="80" y="316"/>
                    <a:pt x="80" y="316"/>
                  </a:cubicBezTo>
                  <a:cubicBezTo>
                    <a:pt x="73" y="366"/>
                    <a:pt x="73" y="366"/>
                    <a:pt x="73" y="366"/>
                  </a:cubicBezTo>
                  <a:cubicBezTo>
                    <a:pt x="74" y="387"/>
                    <a:pt x="74" y="387"/>
                    <a:pt x="74" y="387"/>
                  </a:cubicBezTo>
                  <a:cubicBezTo>
                    <a:pt x="74" y="399"/>
                    <a:pt x="79" y="399"/>
                    <a:pt x="80" y="411"/>
                  </a:cubicBezTo>
                  <a:cubicBezTo>
                    <a:pt x="84" y="414"/>
                    <a:pt x="86" y="419"/>
                    <a:pt x="93" y="420"/>
                  </a:cubicBezTo>
                  <a:cubicBezTo>
                    <a:pt x="107" y="422"/>
                    <a:pt x="107" y="422"/>
                    <a:pt x="107" y="422"/>
                  </a:cubicBezTo>
                  <a:cubicBezTo>
                    <a:pt x="112" y="419"/>
                    <a:pt x="114" y="414"/>
                    <a:pt x="119" y="414"/>
                  </a:cubicBezTo>
                  <a:cubicBezTo>
                    <a:pt x="130" y="414"/>
                    <a:pt x="130" y="414"/>
                    <a:pt x="130" y="414"/>
                  </a:cubicBezTo>
                  <a:cubicBezTo>
                    <a:pt x="148" y="414"/>
                    <a:pt x="153" y="405"/>
                    <a:pt x="158" y="405"/>
                  </a:cubicBezTo>
                  <a:cubicBezTo>
                    <a:pt x="159" y="405"/>
                    <a:pt x="159" y="405"/>
                    <a:pt x="159" y="405"/>
                  </a:cubicBezTo>
                  <a:cubicBezTo>
                    <a:pt x="164" y="405"/>
                    <a:pt x="165" y="404"/>
                    <a:pt x="169" y="403"/>
                  </a:cubicBezTo>
                  <a:close/>
                  <a:moveTo>
                    <a:pt x="65" y="141"/>
                  </a:moveTo>
                  <a:cubicBezTo>
                    <a:pt x="70" y="138"/>
                    <a:pt x="71" y="138"/>
                    <a:pt x="80" y="138"/>
                  </a:cubicBezTo>
                  <a:cubicBezTo>
                    <a:pt x="80" y="151"/>
                    <a:pt x="80" y="151"/>
                    <a:pt x="80" y="151"/>
                  </a:cubicBezTo>
                  <a:cubicBezTo>
                    <a:pt x="80" y="160"/>
                    <a:pt x="57" y="164"/>
                    <a:pt x="48" y="164"/>
                  </a:cubicBezTo>
                  <a:cubicBezTo>
                    <a:pt x="44" y="164"/>
                    <a:pt x="45" y="164"/>
                    <a:pt x="42" y="165"/>
                  </a:cubicBezTo>
                  <a:cubicBezTo>
                    <a:pt x="41" y="154"/>
                    <a:pt x="41" y="154"/>
                    <a:pt x="41" y="154"/>
                  </a:cubicBezTo>
                  <a:cubicBezTo>
                    <a:pt x="46" y="139"/>
                    <a:pt x="46" y="139"/>
                    <a:pt x="46" y="139"/>
                  </a:cubicBezTo>
                  <a:cubicBezTo>
                    <a:pt x="51" y="142"/>
                    <a:pt x="45" y="141"/>
                    <a:pt x="52" y="141"/>
                  </a:cubicBezTo>
                  <a:cubicBezTo>
                    <a:pt x="61" y="141"/>
                    <a:pt x="61" y="141"/>
                    <a:pt x="61" y="141"/>
                  </a:cubicBezTo>
                  <a:cubicBezTo>
                    <a:pt x="65" y="141"/>
                    <a:pt x="65" y="141"/>
                    <a:pt x="65" y="141"/>
                  </a:cubicBezTo>
                  <a:close/>
                  <a:moveTo>
                    <a:pt x="74" y="255"/>
                  </a:moveTo>
                  <a:cubicBezTo>
                    <a:pt x="78" y="238"/>
                    <a:pt x="78" y="238"/>
                    <a:pt x="78" y="238"/>
                  </a:cubicBezTo>
                  <a:cubicBezTo>
                    <a:pt x="71" y="229"/>
                    <a:pt x="71" y="229"/>
                    <a:pt x="71" y="229"/>
                  </a:cubicBezTo>
                  <a:cubicBezTo>
                    <a:pt x="58" y="230"/>
                    <a:pt x="54" y="241"/>
                    <a:pt x="41" y="242"/>
                  </a:cubicBezTo>
                  <a:cubicBezTo>
                    <a:pt x="41" y="195"/>
                    <a:pt x="41" y="195"/>
                    <a:pt x="41" y="195"/>
                  </a:cubicBezTo>
                  <a:cubicBezTo>
                    <a:pt x="54" y="195"/>
                    <a:pt x="54" y="199"/>
                    <a:pt x="65" y="199"/>
                  </a:cubicBezTo>
                  <a:cubicBezTo>
                    <a:pt x="65" y="199"/>
                    <a:pt x="85" y="192"/>
                    <a:pt x="90" y="190"/>
                  </a:cubicBezTo>
                  <a:cubicBezTo>
                    <a:pt x="99" y="187"/>
                    <a:pt x="102" y="183"/>
                    <a:pt x="107" y="177"/>
                  </a:cubicBezTo>
                  <a:cubicBezTo>
                    <a:pt x="107" y="171"/>
                    <a:pt x="107" y="171"/>
                    <a:pt x="107" y="171"/>
                  </a:cubicBezTo>
                  <a:cubicBezTo>
                    <a:pt x="112" y="162"/>
                    <a:pt x="118" y="160"/>
                    <a:pt x="120" y="152"/>
                  </a:cubicBezTo>
                  <a:cubicBezTo>
                    <a:pt x="123" y="141"/>
                    <a:pt x="123" y="137"/>
                    <a:pt x="128" y="128"/>
                  </a:cubicBezTo>
                  <a:cubicBezTo>
                    <a:pt x="128" y="125"/>
                    <a:pt x="128" y="125"/>
                    <a:pt x="128" y="125"/>
                  </a:cubicBezTo>
                  <a:cubicBezTo>
                    <a:pt x="128" y="112"/>
                    <a:pt x="128" y="112"/>
                    <a:pt x="128" y="112"/>
                  </a:cubicBezTo>
                  <a:cubicBezTo>
                    <a:pt x="126" y="80"/>
                    <a:pt x="126" y="80"/>
                    <a:pt x="126" y="80"/>
                  </a:cubicBezTo>
                  <a:cubicBezTo>
                    <a:pt x="128" y="58"/>
                    <a:pt x="128" y="58"/>
                    <a:pt x="128" y="58"/>
                  </a:cubicBezTo>
                  <a:cubicBezTo>
                    <a:pt x="128" y="54"/>
                    <a:pt x="128" y="54"/>
                    <a:pt x="128" y="54"/>
                  </a:cubicBezTo>
                  <a:cubicBezTo>
                    <a:pt x="122" y="43"/>
                    <a:pt x="123" y="41"/>
                    <a:pt x="111" y="35"/>
                  </a:cubicBezTo>
                  <a:cubicBezTo>
                    <a:pt x="107" y="35"/>
                    <a:pt x="107" y="35"/>
                    <a:pt x="107" y="35"/>
                  </a:cubicBezTo>
                  <a:cubicBezTo>
                    <a:pt x="89" y="35"/>
                    <a:pt x="89" y="35"/>
                    <a:pt x="89" y="35"/>
                  </a:cubicBezTo>
                  <a:cubicBezTo>
                    <a:pt x="85" y="35"/>
                    <a:pt x="85" y="35"/>
                    <a:pt x="85" y="35"/>
                  </a:cubicBezTo>
                  <a:cubicBezTo>
                    <a:pt x="79" y="39"/>
                    <a:pt x="67" y="45"/>
                    <a:pt x="57" y="45"/>
                  </a:cubicBezTo>
                  <a:cubicBezTo>
                    <a:pt x="28" y="45"/>
                    <a:pt x="28" y="45"/>
                    <a:pt x="28" y="45"/>
                  </a:cubicBezTo>
                  <a:cubicBezTo>
                    <a:pt x="9" y="46"/>
                    <a:pt x="9" y="46"/>
                    <a:pt x="9" y="46"/>
                  </a:cubicBezTo>
                  <a:cubicBezTo>
                    <a:pt x="5" y="47"/>
                    <a:pt x="5" y="47"/>
                    <a:pt x="5" y="47"/>
                  </a:cubicBezTo>
                  <a:cubicBezTo>
                    <a:pt x="0" y="49"/>
                    <a:pt x="0" y="49"/>
                    <a:pt x="0" y="49"/>
                  </a:cubicBezTo>
                  <a:cubicBezTo>
                    <a:pt x="0" y="60"/>
                    <a:pt x="0" y="60"/>
                    <a:pt x="0" y="60"/>
                  </a:cubicBezTo>
                  <a:cubicBezTo>
                    <a:pt x="0" y="67"/>
                    <a:pt x="4" y="69"/>
                    <a:pt x="5" y="76"/>
                  </a:cubicBezTo>
                  <a:cubicBezTo>
                    <a:pt x="22" y="79"/>
                    <a:pt x="22" y="79"/>
                    <a:pt x="22" y="79"/>
                  </a:cubicBezTo>
                  <a:cubicBezTo>
                    <a:pt x="26" y="78"/>
                    <a:pt x="26" y="78"/>
                    <a:pt x="26" y="78"/>
                  </a:cubicBezTo>
                  <a:cubicBezTo>
                    <a:pt x="29" y="78"/>
                    <a:pt x="29" y="78"/>
                    <a:pt x="29" y="78"/>
                  </a:cubicBezTo>
                  <a:cubicBezTo>
                    <a:pt x="35" y="81"/>
                    <a:pt x="48" y="90"/>
                    <a:pt x="55" y="89"/>
                  </a:cubicBezTo>
                  <a:cubicBezTo>
                    <a:pt x="81" y="87"/>
                    <a:pt x="81" y="87"/>
                    <a:pt x="81" y="87"/>
                  </a:cubicBezTo>
                  <a:cubicBezTo>
                    <a:pt x="81" y="102"/>
                    <a:pt x="81" y="102"/>
                    <a:pt x="81" y="102"/>
                  </a:cubicBezTo>
                  <a:cubicBezTo>
                    <a:pt x="76" y="104"/>
                    <a:pt x="76" y="104"/>
                    <a:pt x="76" y="104"/>
                  </a:cubicBezTo>
                  <a:cubicBezTo>
                    <a:pt x="72" y="104"/>
                    <a:pt x="72" y="104"/>
                    <a:pt x="72" y="104"/>
                  </a:cubicBezTo>
                  <a:cubicBezTo>
                    <a:pt x="42" y="108"/>
                    <a:pt x="42" y="108"/>
                    <a:pt x="42" y="108"/>
                  </a:cubicBezTo>
                  <a:cubicBezTo>
                    <a:pt x="38" y="108"/>
                    <a:pt x="35" y="104"/>
                    <a:pt x="35" y="100"/>
                  </a:cubicBezTo>
                  <a:cubicBezTo>
                    <a:pt x="35" y="99"/>
                    <a:pt x="35" y="99"/>
                    <a:pt x="35" y="99"/>
                  </a:cubicBezTo>
                  <a:cubicBezTo>
                    <a:pt x="35" y="95"/>
                    <a:pt x="35" y="95"/>
                    <a:pt x="35" y="95"/>
                  </a:cubicBezTo>
                  <a:cubicBezTo>
                    <a:pt x="31" y="87"/>
                    <a:pt x="29" y="86"/>
                    <a:pt x="18" y="86"/>
                  </a:cubicBezTo>
                  <a:cubicBezTo>
                    <a:pt x="13" y="86"/>
                    <a:pt x="13" y="86"/>
                    <a:pt x="13" y="86"/>
                  </a:cubicBezTo>
                  <a:cubicBezTo>
                    <a:pt x="16" y="97"/>
                    <a:pt x="16" y="97"/>
                    <a:pt x="16" y="97"/>
                  </a:cubicBezTo>
                  <a:cubicBezTo>
                    <a:pt x="16" y="100"/>
                    <a:pt x="16" y="100"/>
                    <a:pt x="16" y="100"/>
                  </a:cubicBezTo>
                  <a:cubicBezTo>
                    <a:pt x="16" y="141"/>
                    <a:pt x="16" y="141"/>
                    <a:pt x="16" y="141"/>
                  </a:cubicBezTo>
                  <a:cubicBezTo>
                    <a:pt x="12" y="203"/>
                    <a:pt x="12" y="203"/>
                    <a:pt x="12" y="203"/>
                  </a:cubicBezTo>
                  <a:cubicBezTo>
                    <a:pt x="13" y="223"/>
                    <a:pt x="13" y="223"/>
                    <a:pt x="13" y="223"/>
                  </a:cubicBezTo>
                  <a:cubicBezTo>
                    <a:pt x="14" y="236"/>
                    <a:pt x="14" y="236"/>
                    <a:pt x="14" y="236"/>
                  </a:cubicBezTo>
                  <a:cubicBezTo>
                    <a:pt x="4" y="262"/>
                    <a:pt x="4" y="262"/>
                    <a:pt x="4" y="262"/>
                  </a:cubicBezTo>
                  <a:cubicBezTo>
                    <a:pt x="3" y="266"/>
                    <a:pt x="3" y="266"/>
                    <a:pt x="3" y="266"/>
                  </a:cubicBezTo>
                  <a:cubicBezTo>
                    <a:pt x="3" y="275"/>
                    <a:pt x="3" y="275"/>
                    <a:pt x="3" y="275"/>
                  </a:cubicBezTo>
                  <a:cubicBezTo>
                    <a:pt x="3" y="279"/>
                    <a:pt x="3" y="279"/>
                    <a:pt x="3" y="279"/>
                  </a:cubicBezTo>
                  <a:cubicBezTo>
                    <a:pt x="8" y="287"/>
                    <a:pt x="17" y="303"/>
                    <a:pt x="28" y="303"/>
                  </a:cubicBezTo>
                  <a:cubicBezTo>
                    <a:pt x="38" y="303"/>
                    <a:pt x="48" y="288"/>
                    <a:pt x="53" y="280"/>
                  </a:cubicBezTo>
                  <a:cubicBezTo>
                    <a:pt x="60" y="269"/>
                    <a:pt x="68" y="263"/>
                    <a:pt x="74" y="255"/>
                  </a:cubicBezTo>
                  <a:close/>
                  <a:moveTo>
                    <a:pt x="208" y="82"/>
                  </a:moveTo>
                  <a:cubicBezTo>
                    <a:pt x="213" y="82"/>
                    <a:pt x="213" y="82"/>
                    <a:pt x="213" y="82"/>
                  </a:cubicBezTo>
                  <a:cubicBezTo>
                    <a:pt x="213" y="104"/>
                    <a:pt x="213" y="104"/>
                    <a:pt x="213" y="104"/>
                  </a:cubicBezTo>
                  <a:cubicBezTo>
                    <a:pt x="213" y="116"/>
                    <a:pt x="210" y="125"/>
                    <a:pt x="208" y="134"/>
                  </a:cubicBezTo>
                  <a:cubicBezTo>
                    <a:pt x="203" y="153"/>
                    <a:pt x="205" y="144"/>
                    <a:pt x="191" y="151"/>
                  </a:cubicBezTo>
                  <a:cubicBezTo>
                    <a:pt x="191" y="141"/>
                    <a:pt x="191" y="141"/>
                    <a:pt x="191" y="141"/>
                  </a:cubicBezTo>
                  <a:cubicBezTo>
                    <a:pt x="191" y="132"/>
                    <a:pt x="195" y="131"/>
                    <a:pt x="195" y="123"/>
                  </a:cubicBezTo>
                  <a:cubicBezTo>
                    <a:pt x="195" y="120"/>
                    <a:pt x="192" y="113"/>
                    <a:pt x="191" y="110"/>
                  </a:cubicBezTo>
                  <a:cubicBezTo>
                    <a:pt x="182" y="104"/>
                    <a:pt x="182" y="104"/>
                    <a:pt x="182" y="104"/>
                  </a:cubicBezTo>
                  <a:cubicBezTo>
                    <a:pt x="178" y="104"/>
                    <a:pt x="178" y="104"/>
                    <a:pt x="178" y="104"/>
                  </a:cubicBezTo>
                  <a:cubicBezTo>
                    <a:pt x="173" y="104"/>
                    <a:pt x="171" y="108"/>
                    <a:pt x="165" y="110"/>
                  </a:cubicBezTo>
                  <a:cubicBezTo>
                    <a:pt x="165" y="136"/>
                    <a:pt x="165" y="136"/>
                    <a:pt x="165" y="136"/>
                  </a:cubicBezTo>
                  <a:cubicBezTo>
                    <a:pt x="165" y="139"/>
                    <a:pt x="157" y="147"/>
                    <a:pt x="154" y="152"/>
                  </a:cubicBezTo>
                  <a:cubicBezTo>
                    <a:pt x="154" y="156"/>
                    <a:pt x="154" y="156"/>
                    <a:pt x="154" y="156"/>
                  </a:cubicBezTo>
                  <a:cubicBezTo>
                    <a:pt x="154" y="164"/>
                    <a:pt x="154" y="164"/>
                    <a:pt x="154" y="164"/>
                  </a:cubicBezTo>
                  <a:cubicBezTo>
                    <a:pt x="154" y="169"/>
                    <a:pt x="153" y="170"/>
                    <a:pt x="152" y="175"/>
                  </a:cubicBezTo>
                  <a:cubicBezTo>
                    <a:pt x="156" y="183"/>
                    <a:pt x="153" y="180"/>
                    <a:pt x="161" y="184"/>
                  </a:cubicBezTo>
                  <a:cubicBezTo>
                    <a:pt x="167" y="184"/>
                    <a:pt x="167" y="184"/>
                    <a:pt x="167" y="184"/>
                  </a:cubicBezTo>
                  <a:cubicBezTo>
                    <a:pt x="191" y="180"/>
                    <a:pt x="191" y="180"/>
                    <a:pt x="191" y="180"/>
                  </a:cubicBezTo>
                  <a:cubicBezTo>
                    <a:pt x="189" y="201"/>
                    <a:pt x="177" y="207"/>
                    <a:pt x="169" y="217"/>
                  </a:cubicBezTo>
                  <a:cubicBezTo>
                    <a:pt x="167" y="236"/>
                    <a:pt x="167" y="236"/>
                    <a:pt x="167" y="236"/>
                  </a:cubicBezTo>
                  <a:cubicBezTo>
                    <a:pt x="167" y="236"/>
                    <a:pt x="168" y="240"/>
                    <a:pt x="169" y="242"/>
                  </a:cubicBezTo>
                  <a:cubicBezTo>
                    <a:pt x="176" y="242"/>
                    <a:pt x="176" y="242"/>
                    <a:pt x="176" y="242"/>
                  </a:cubicBezTo>
                  <a:cubicBezTo>
                    <a:pt x="185" y="242"/>
                    <a:pt x="198" y="229"/>
                    <a:pt x="210" y="227"/>
                  </a:cubicBezTo>
                  <a:cubicBezTo>
                    <a:pt x="212" y="236"/>
                    <a:pt x="222" y="257"/>
                    <a:pt x="232" y="258"/>
                  </a:cubicBezTo>
                  <a:cubicBezTo>
                    <a:pt x="273" y="263"/>
                    <a:pt x="273" y="263"/>
                    <a:pt x="273" y="263"/>
                  </a:cubicBezTo>
                  <a:cubicBezTo>
                    <a:pt x="282" y="262"/>
                    <a:pt x="282" y="262"/>
                    <a:pt x="282" y="262"/>
                  </a:cubicBezTo>
                  <a:cubicBezTo>
                    <a:pt x="299" y="262"/>
                    <a:pt x="314" y="246"/>
                    <a:pt x="321" y="236"/>
                  </a:cubicBezTo>
                  <a:cubicBezTo>
                    <a:pt x="315" y="222"/>
                    <a:pt x="317" y="224"/>
                    <a:pt x="304" y="216"/>
                  </a:cubicBezTo>
                  <a:cubicBezTo>
                    <a:pt x="304" y="212"/>
                    <a:pt x="304" y="212"/>
                    <a:pt x="304" y="212"/>
                  </a:cubicBezTo>
                  <a:cubicBezTo>
                    <a:pt x="304" y="207"/>
                    <a:pt x="301" y="199"/>
                    <a:pt x="297" y="199"/>
                  </a:cubicBezTo>
                  <a:cubicBezTo>
                    <a:pt x="290" y="199"/>
                    <a:pt x="289" y="217"/>
                    <a:pt x="275" y="225"/>
                  </a:cubicBezTo>
                  <a:cubicBezTo>
                    <a:pt x="271" y="225"/>
                    <a:pt x="271" y="225"/>
                    <a:pt x="271" y="225"/>
                  </a:cubicBezTo>
                  <a:cubicBezTo>
                    <a:pt x="258" y="226"/>
                    <a:pt x="258" y="226"/>
                    <a:pt x="258" y="226"/>
                  </a:cubicBezTo>
                  <a:cubicBezTo>
                    <a:pt x="247" y="224"/>
                    <a:pt x="247" y="224"/>
                    <a:pt x="247" y="224"/>
                  </a:cubicBezTo>
                  <a:cubicBezTo>
                    <a:pt x="243" y="210"/>
                    <a:pt x="236" y="208"/>
                    <a:pt x="236" y="186"/>
                  </a:cubicBezTo>
                  <a:cubicBezTo>
                    <a:pt x="236" y="184"/>
                    <a:pt x="236" y="184"/>
                    <a:pt x="236" y="184"/>
                  </a:cubicBezTo>
                  <a:cubicBezTo>
                    <a:pt x="236" y="174"/>
                    <a:pt x="265" y="164"/>
                    <a:pt x="275" y="164"/>
                  </a:cubicBezTo>
                  <a:cubicBezTo>
                    <a:pt x="275" y="156"/>
                    <a:pt x="276" y="159"/>
                    <a:pt x="276" y="152"/>
                  </a:cubicBezTo>
                  <a:cubicBezTo>
                    <a:pt x="276" y="142"/>
                    <a:pt x="259" y="128"/>
                    <a:pt x="256" y="117"/>
                  </a:cubicBezTo>
                  <a:cubicBezTo>
                    <a:pt x="250" y="117"/>
                    <a:pt x="250" y="117"/>
                    <a:pt x="250" y="117"/>
                  </a:cubicBezTo>
                  <a:cubicBezTo>
                    <a:pt x="246" y="137"/>
                    <a:pt x="246" y="137"/>
                    <a:pt x="246" y="137"/>
                  </a:cubicBezTo>
                  <a:cubicBezTo>
                    <a:pt x="243" y="138"/>
                    <a:pt x="243" y="138"/>
                    <a:pt x="243" y="138"/>
                  </a:cubicBezTo>
                  <a:cubicBezTo>
                    <a:pt x="243" y="130"/>
                    <a:pt x="243" y="130"/>
                    <a:pt x="243" y="130"/>
                  </a:cubicBezTo>
                  <a:cubicBezTo>
                    <a:pt x="247" y="99"/>
                    <a:pt x="247" y="99"/>
                    <a:pt x="247" y="99"/>
                  </a:cubicBezTo>
                  <a:cubicBezTo>
                    <a:pt x="247" y="95"/>
                    <a:pt x="247" y="95"/>
                    <a:pt x="247" y="95"/>
                  </a:cubicBezTo>
                  <a:cubicBezTo>
                    <a:pt x="245" y="91"/>
                    <a:pt x="243" y="89"/>
                    <a:pt x="243" y="84"/>
                  </a:cubicBezTo>
                  <a:cubicBezTo>
                    <a:pt x="243" y="80"/>
                    <a:pt x="255" y="78"/>
                    <a:pt x="260" y="78"/>
                  </a:cubicBezTo>
                  <a:cubicBezTo>
                    <a:pt x="263" y="78"/>
                    <a:pt x="275" y="70"/>
                    <a:pt x="275" y="65"/>
                  </a:cubicBezTo>
                  <a:cubicBezTo>
                    <a:pt x="275" y="57"/>
                    <a:pt x="272" y="55"/>
                    <a:pt x="271" y="48"/>
                  </a:cubicBezTo>
                  <a:cubicBezTo>
                    <a:pt x="247" y="46"/>
                    <a:pt x="247" y="46"/>
                    <a:pt x="247" y="46"/>
                  </a:cubicBezTo>
                  <a:cubicBezTo>
                    <a:pt x="221" y="44"/>
                    <a:pt x="221" y="44"/>
                    <a:pt x="221" y="44"/>
                  </a:cubicBezTo>
                  <a:cubicBezTo>
                    <a:pt x="218" y="44"/>
                    <a:pt x="214" y="50"/>
                    <a:pt x="213" y="52"/>
                  </a:cubicBezTo>
                  <a:cubicBezTo>
                    <a:pt x="210" y="52"/>
                    <a:pt x="210" y="52"/>
                    <a:pt x="210" y="52"/>
                  </a:cubicBezTo>
                  <a:cubicBezTo>
                    <a:pt x="193" y="54"/>
                    <a:pt x="193" y="54"/>
                    <a:pt x="193" y="54"/>
                  </a:cubicBezTo>
                  <a:cubicBezTo>
                    <a:pt x="191" y="54"/>
                    <a:pt x="191" y="54"/>
                    <a:pt x="191" y="54"/>
                  </a:cubicBezTo>
                  <a:cubicBezTo>
                    <a:pt x="171" y="52"/>
                    <a:pt x="171" y="52"/>
                    <a:pt x="171" y="52"/>
                  </a:cubicBezTo>
                  <a:cubicBezTo>
                    <a:pt x="164" y="51"/>
                    <a:pt x="165" y="53"/>
                    <a:pt x="158" y="54"/>
                  </a:cubicBezTo>
                  <a:cubicBezTo>
                    <a:pt x="158" y="81"/>
                    <a:pt x="180" y="82"/>
                    <a:pt x="208" y="82"/>
                  </a:cubicBezTo>
                  <a:close/>
                  <a:moveTo>
                    <a:pt x="76" y="212"/>
                  </a:moveTo>
                  <a:cubicBezTo>
                    <a:pt x="76" y="216"/>
                    <a:pt x="76" y="216"/>
                    <a:pt x="76" y="216"/>
                  </a:cubicBezTo>
                  <a:cubicBezTo>
                    <a:pt x="94" y="247"/>
                    <a:pt x="94" y="247"/>
                    <a:pt x="94" y="247"/>
                  </a:cubicBezTo>
                  <a:cubicBezTo>
                    <a:pt x="96" y="249"/>
                    <a:pt x="92" y="249"/>
                    <a:pt x="100" y="249"/>
                  </a:cubicBezTo>
                  <a:cubicBezTo>
                    <a:pt x="104" y="249"/>
                    <a:pt x="104" y="249"/>
                    <a:pt x="104" y="249"/>
                  </a:cubicBezTo>
                  <a:cubicBezTo>
                    <a:pt x="111" y="245"/>
                    <a:pt x="126" y="237"/>
                    <a:pt x="126" y="227"/>
                  </a:cubicBezTo>
                  <a:cubicBezTo>
                    <a:pt x="126" y="214"/>
                    <a:pt x="112" y="210"/>
                    <a:pt x="107" y="204"/>
                  </a:cubicBezTo>
                  <a:cubicBezTo>
                    <a:pt x="99" y="204"/>
                    <a:pt x="98" y="201"/>
                    <a:pt x="89" y="201"/>
                  </a:cubicBezTo>
                  <a:cubicBezTo>
                    <a:pt x="87" y="201"/>
                    <a:pt x="87" y="201"/>
                    <a:pt x="87" y="201"/>
                  </a:cubicBezTo>
                  <a:cubicBezTo>
                    <a:pt x="83" y="201"/>
                    <a:pt x="83" y="201"/>
                    <a:pt x="83" y="201"/>
                  </a:cubicBezTo>
                  <a:cubicBezTo>
                    <a:pt x="76" y="205"/>
                    <a:pt x="76" y="205"/>
                    <a:pt x="76" y="205"/>
                  </a:cubicBezTo>
                  <a:cubicBezTo>
                    <a:pt x="76" y="212"/>
                    <a:pt x="76" y="212"/>
                    <a:pt x="76" y="212"/>
                  </a:cubicBezTo>
                  <a:close/>
                  <a:moveTo>
                    <a:pt x="564" y="299"/>
                  </a:moveTo>
                  <a:cubicBezTo>
                    <a:pt x="564" y="293"/>
                    <a:pt x="564" y="293"/>
                    <a:pt x="564" y="293"/>
                  </a:cubicBezTo>
                  <a:cubicBezTo>
                    <a:pt x="564" y="282"/>
                    <a:pt x="547" y="285"/>
                    <a:pt x="546" y="271"/>
                  </a:cubicBezTo>
                  <a:cubicBezTo>
                    <a:pt x="566" y="271"/>
                    <a:pt x="566" y="271"/>
                    <a:pt x="566" y="271"/>
                  </a:cubicBezTo>
                  <a:cubicBezTo>
                    <a:pt x="566" y="275"/>
                    <a:pt x="566" y="275"/>
                    <a:pt x="566" y="275"/>
                  </a:cubicBezTo>
                  <a:cubicBezTo>
                    <a:pt x="572" y="275"/>
                    <a:pt x="572" y="275"/>
                    <a:pt x="572" y="275"/>
                  </a:cubicBezTo>
                  <a:cubicBezTo>
                    <a:pt x="575" y="275"/>
                    <a:pt x="575" y="274"/>
                    <a:pt x="577" y="273"/>
                  </a:cubicBezTo>
                  <a:cubicBezTo>
                    <a:pt x="580" y="277"/>
                    <a:pt x="583" y="278"/>
                    <a:pt x="583" y="282"/>
                  </a:cubicBezTo>
                  <a:cubicBezTo>
                    <a:pt x="583" y="286"/>
                    <a:pt x="583" y="286"/>
                    <a:pt x="583" y="286"/>
                  </a:cubicBezTo>
                  <a:cubicBezTo>
                    <a:pt x="579" y="293"/>
                    <a:pt x="577" y="300"/>
                    <a:pt x="568" y="303"/>
                  </a:cubicBezTo>
                  <a:cubicBezTo>
                    <a:pt x="568" y="307"/>
                    <a:pt x="566" y="314"/>
                    <a:pt x="562" y="314"/>
                  </a:cubicBezTo>
                  <a:cubicBezTo>
                    <a:pt x="560" y="314"/>
                    <a:pt x="559" y="311"/>
                    <a:pt x="559" y="308"/>
                  </a:cubicBezTo>
                  <a:cubicBezTo>
                    <a:pt x="559" y="304"/>
                    <a:pt x="564" y="305"/>
                    <a:pt x="564" y="299"/>
                  </a:cubicBezTo>
                  <a:close/>
                  <a:moveTo>
                    <a:pt x="505" y="282"/>
                  </a:moveTo>
                  <a:cubicBezTo>
                    <a:pt x="508" y="280"/>
                    <a:pt x="511" y="278"/>
                    <a:pt x="516" y="278"/>
                  </a:cubicBezTo>
                  <a:cubicBezTo>
                    <a:pt x="520" y="278"/>
                    <a:pt x="521" y="284"/>
                    <a:pt x="522" y="288"/>
                  </a:cubicBezTo>
                  <a:cubicBezTo>
                    <a:pt x="522" y="298"/>
                    <a:pt x="525" y="307"/>
                    <a:pt x="533" y="310"/>
                  </a:cubicBezTo>
                  <a:cubicBezTo>
                    <a:pt x="530" y="321"/>
                    <a:pt x="520" y="315"/>
                    <a:pt x="520" y="325"/>
                  </a:cubicBezTo>
                  <a:cubicBezTo>
                    <a:pt x="520" y="327"/>
                    <a:pt x="520" y="327"/>
                    <a:pt x="520" y="327"/>
                  </a:cubicBezTo>
                  <a:cubicBezTo>
                    <a:pt x="520" y="330"/>
                    <a:pt x="520" y="330"/>
                    <a:pt x="520" y="330"/>
                  </a:cubicBezTo>
                  <a:cubicBezTo>
                    <a:pt x="529" y="347"/>
                    <a:pt x="529" y="347"/>
                    <a:pt x="529" y="347"/>
                  </a:cubicBezTo>
                  <a:cubicBezTo>
                    <a:pt x="534" y="350"/>
                    <a:pt x="527" y="349"/>
                    <a:pt x="535" y="349"/>
                  </a:cubicBezTo>
                  <a:cubicBezTo>
                    <a:pt x="540" y="349"/>
                    <a:pt x="540" y="349"/>
                    <a:pt x="540" y="349"/>
                  </a:cubicBezTo>
                  <a:cubicBezTo>
                    <a:pt x="550" y="349"/>
                    <a:pt x="550" y="345"/>
                    <a:pt x="561" y="345"/>
                  </a:cubicBezTo>
                  <a:cubicBezTo>
                    <a:pt x="566" y="345"/>
                    <a:pt x="566" y="345"/>
                    <a:pt x="566" y="345"/>
                  </a:cubicBezTo>
                  <a:cubicBezTo>
                    <a:pt x="568" y="356"/>
                    <a:pt x="568" y="356"/>
                    <a:pt x="568" y="356"/>
                  </a:cubicBezTo>
                  <a:cubicBezTo>
                    <a:pt x="560" y="358"/>
                    <a:pt x="543" y="364"/>
                    <a:pt x="536" y="364"/>
                  </a:cubicBezTo>
                  <a:cubicBezTo>
                    <a:pt x="535" y="364"/>
                    <a:pt x="535" y="364"/>
                    <a:pt x="535" y="364"/>
                  </a:cubicBezTo>
                  <a:cubicBezTo>
                    <a:pt x="528" y="364"/>
                    <a:pt x="524" y="365"/>
                    <a:pt x="520" y="368"/>
                  </a:cubicBezTo>
                  <a:cubicBezTo>
                    <a:pt x="517" y="373"/>
                    <a:pt x="518" y="366"/>
                    <a:pt x="518" y="373"/>
                  </a:cubicBezTo>
                  <a:cubicBezTo>
                    <a:pt x="518" y="377"/>
                    <a:pt x="518" y="377"/>
                    <a:pt x="518" y="377"/>
                  </a:cubicBezTo>
                  <a:cubicBezTo>
                    <a:pt x="518" y="383"/>
                    <a:pt x="532" y="390"/>
                    <a:pt x="538" y="390"/>
                  </a:cubicBezTo>
                  <a:cubicBezTo>
                    <a:pt x="564" y="390"/>
                    <a:pt x="564" y="390"/>
                    <a:pt x="564" y="390"/>
                  </a:cubicBezTo>
                  <a:cubicBezTo>
                    <a:pt x="565" y="394"/>
                    <a:pt x="566" y="394"/>
                    <a:pt x="566" y="399"/>
                  </a:cubicBezTo>
                  <a:cubicBezTo>
                    <a:pt x="566" y="431"/>
                    <a:pt x="566" y="431"/>
                    <a:pt x="566" y="431"/>
                  </a:cubicBezTo>
                  <a:cubicBezTo>
                    <a:pt x="571" y="432"/>
                    <a:pt x="569" y="433"/>
                    <a:pt x="574" y="433"/>
                  </a:cubicBezTo>
                  <a:cubicBezTo>
                    <a:pt x="576" y="433"/>
                    <a:pt x="594" y="410"/>
                    <a:pt x="596" y="407"/>
                  </a:cubicBezTo>
                  <a:cubicBezTo>
                    <a:pt x="596" y="403"/>
                    <a:pt x="596" y="403"/>
                    <a:pt x="596" y="403"/>
                  </a:cubicBezTo>
                  <a:cubicBezTo>
                    <a:pt x="596" y="399"/>
                    <a:pt x="596" y="399"/>
                    <a:pt x="596" y="399"/>
                  </a:cubicBezTo>
                  <a:cubicBezTo>
                    <a:pt x="602" y="388"/>
                    <a:pt x="602" y="388"/>
                    <a:pt x="602" y="388"/>
                  </a:cubicBezTo>
                  <a:cubicBezTo>
                    <a:pt x="605" y="388"/>
                    <a:pt x="605" y="388"/>
                    <a:pt x="605" y="388"/>
                  </a:cubicBezTo>
                  <a:cubicBezTo>
                    <a:pt x="613" y="388"/>
                    <a:pt x="613" y="388"/>
                    <a:pt x="613" y="388"/>
                  </a:cubicBezTo>
                  <a:cubicBezTo>
                    <a:pt x="618" y="388"/>
                    <a:pt x="622" y="382"/>
                    <a:pt x="624" y="379"/>
                  </a:cubicBezTo>
                  <a:cubicBezTo>
                    <a:pt x="624" y="371"/>
                    <a:pt x="624" y="371"/>
                    <a:pt x="624" y="371"/>
                  </a:cubicBezTo>
                  <a:cubicBezTo>
                    <a:pt x="618" y="368"/>
                    <a:pt x="606" y="361"/>
                    <a:pt x="600" y="360"/>
                  </a:cubicBezTo>
                  <a:cubicBezTo>
                    <a:pt x="596" y="345"/>
                    <a:pt x="596" y="345"/>
                    <a:pt x="596" y="345"/>
                  </a:cubicBezTo>
                  <a:cubicBezTo>
                    <a:pt x="602" y="342"/>
                    <a:pt x="601" y="341"/>
                    <a:pt x="607" y="338"/>
                  </a:cubicBezTo>
                  <a:cubicBezTo>
                    <a:pt x="618" y="338"/>
                    <a:pt x="618" y="338"/>
                    <a:pt x="618" y="338"/>
                  </a:cubicBezTo>
                  <a:cubicBezTo>
                    <a:pt x="620" y="334"/>
                    <a:pt x="620" y="334"/>
                    <a:pt x="620" y="334"/>
                  </a:cubicBezTo>
                  <a:cubicBezTo>
                    <a:pt x="617" y="322"/>
                    <a:pt x="600" y="318"/>
                    <a:pt x="600" y="308"/>
                  </a:cubicBezTo>
                  <a:cubicBezTo>
                    <a:pt x="600" y="305"/>
                    <a:pt x="612" y="299"/>
                    <a:pt x="616" y="293"/>
                  </a:cubicBezTo>
                  <a:cubicBezTo>
                    <a:pt x="620" y="287"/>
                    <a:pt x="622" y="279"/>
                    <a:pt x="626" y="273"/>
                  </a:cubicBezTo>
                  <a:cubicBezTo>
                    <a:pt x="642" y="272"/>
                    <a:pt x="690" y="255"/>
                    <a:pt x="687" y="290"/>
                  </a:cubicBezTo>
                  <a:cubicBezTo>
                    <a:pt x="685" y="314"/>
                    <a:pt x="685" y="314"/>
                    <a:pt x="685" y="314"/>
                  </a:cubicBezTo>
                  <a:cubicBezTo>
                    <a:pt x="685" y="347"/>
                    <a:pt x="685" y="347"/>
                    <a:pt x="685" y="347"/>
                  </a:cubicBezTo>
                  <a:cubicBezTo>
                    <a:pt x="685" y="351"/>
                    <a:pt x="685" y="351"/>
                    <a:pt x="685" y="351"/>
                  </a:cubicBezTo>
                  <a:cubicBezTo>
                    <a:pt x="684" y="353"/>
                    <a:pt x="680" y="361"/>
                    <a:pt x="680" y="364"/>
                  </a:cubicBezTo>
                  <a:cubicBezTo>
                    <a:pt x="680" y="379"/>
                    <a:pt x="685" y="375"/>
                    <a:pt x="681" y="395"/>
                  </a:cubicBezTo>
                  <a:cubicBezTo>
                    <a:pt x="679" y="404"/>
                    <a:pt x="676" y="413"/>
                    <a:pt x="674" y="423"/>
                  </a:cubicBezTo>
                  <a:cubicBezTo>
                    <a:pt x="668" y="425"/>
                    <a:pt x="668" y="425"/>
                    <a:pt x="668" y="425"/>
                  </a:cubicBezTo>
                  <a:cubicBezTo>
                    <a:pt x="665" y="425"/>
                    <a:pt x="665" y="425"/>
                    <a:pt x="665" y="425"/>
                  </a:cubicBezTo>
                  <a:cubicBezTo>
                    <a:pt x="652" y="425"/>
                    <a:pt x="652" y="425"/>
                    <a:pt x="652" y="425"/>
                  </a:cubicBezTo>
                  <a:cubicBezTo>
                    <a:pt x="649" y="425"/>
                    <a:pt x="646" y="426"/>
                    <a:pt x="646" y="429"/>
                  </a:cubicBezTo>
                  <a:cubicBezTo>
                    <a:pt x="646" y="442"/>
                    <a:pt x="657" y="450"/>
                    <a:pt x="657" y="455"/>
                  </a:cubicBezTo>
                  <a:cubicBezTo>
                    <a:pt x="657" y="457"/>
                    <a:pt x="657" y="457"/>
                    <a:pt x="657" y="457"/>
                  </a:cubicBezTo>
                  <a:cubicBezTo>
                    <a:pt x="657" y="461"/>
                    <a:pt x="657" y="461"/>
                    <a:pt x="657" y="461"/>
                  </a:cubicBezTo>
                  <a:cubicBezTo>
                    <a:pt x="660" y="466"/>
                    <a:pt x="669" y="477"/>
                    <a:pt x="676" y="477"/>
                  </a:cubicBezTo>
                  <a:cubicBezTo>
                    <a:pt x="685" y="477"/>
                    <a:pt x="685" y="477"/>
                    <a:pt x="685" y="477"/>
                  </a:cubicBezTo>
                  <a:cubicBezTo>
                    <a:pt x="689" y="477"/>
                    <a:pt x="689" y="477"/>
                    <a:pt x="689" y="477"/>
                  </a:cubicBezTo>
                  <a:cubicBezTo>
                    <a:pt x="709" y="467"/>
                    <a:pt x="710" y="459"/>
                    <a:pt x="719" y="437"/>
                  </a:cubicBezTo>
                  <a:cubicBezTo>
                    <a:pt x="725" y="420"/>
                    <a:pt x="735" y="406"/>
                    <a:pt x="735" y="382"/>
                  </a:cubicBezTo>
                  <a:cubicBezTo>
                    <a:pt x="735" y="375"/>
                    <a:pt x="735" y="375"/>
                    <a:pt x="735" y="375"/>
                  </a:cubicBezTo>
                  <a:cubicBezTo>
                    <a:pt x="735" y="360"/>
                    <a:pt x="737" y="347"/>
                    <a:pt x="739" y="332"/>
                  </a:cubicBezTo>
                  <a:cubicBezTo>
                    <a:pt x="741" y="315"/>
                    <a:pt x="739" y="309"/>
                    <a:pt x="739" y="290"/>
                  </a:cubicBezTo>
                  <a:cubicBezTo>
                    <a:pt x="739" y="264"/>
                    <a:pt x="739" y="264"/>
                    <a:pt x="739" y="264"/>
                  </a:cubicBezTo>
                  <a:cubicBezTo>
                    <a:pt x="739" y="240"/>
                    <a:pt x="713" y="233"/>
                    <a:pt x="689" y="234"/>
                  </a:cubicBezTo>
                  <a:cubicBezTo>
                    <a:pt x="642" y="236"/>
                    <a:pt x="642" y="236"/>
                    <a:pt x="642" y="236"/>
                  </a:cubicBezTo>
                  <a:cubicBezTo>
                    <a:pt x="620" y="237"/>
                    <a:pt x="602" y="243"/>
                    <a:pt x="574" y="243"/>
                  </a:cubicBezTo>
                  <a:cubicBezTo>
                    <a:pt x="540" y="245"/>
                    <a:pt x="540" y="245"/>
                    <a:pt x="540" y="245"/>
                  </a:cubicBezTo>
                  <a:cubicBezTo>
                    <a:pt x="542" y="237"/>
                    <a:pt x="556" y="225"/>
                    <a:pt x="562" y="221"/>
                  </a:cubicBezTo>
                  <a:cubicBezTo>
                    <a:pt x="562" y="217"/>
                    <a:pt x="562" y="217"/>
                    <a:pt x="562" y="217"/>
                  </a:cubicBezTo>
                  <a:cubicBezTo>
                    <a:pt x="572" y="204"/>
                    <a:pt x="572" y="204"/>
                    <a:pt x="572" y="204"/>
                  </a:cubicBezTo>
                  <a:cubicBezTo>
                    <a:pt x="575" y="204"/>
                    <a:pt x="575" y="204"/>
                    <a:pt x="575" y="204"/>
                  </a:cubicBezTo>
                  <a:cubicBezTo>
                    <a:pt x="596" y="204"/>
                    <a:pt x="596" y="204"/>
                    <a:pt x="596" y="204"/>
                  </a:cubicBezTo>
                  <a:cubicBezTo>
                    <a:pt x="600" y="204"/>
                    <a:pt x="600" y="204"/>
                    <a:pt x="600" y="204"/>
                  </a:cubicBezTo>
                  <a:cubicBezTo>
                    <a:pt x="620" y="195"/>
                    <a:pt x="620" y="195"/>
                    <a:pt x="620" y="195"/>
                  </a:cubicBezTo>
                  <a:cubicBezTo>
                    <a:pt x="624" y="195"/>
                    <a:pt x="624" y="195"/>
                    <a:pt x="624" y="195"/>
                  </a:cubicBezTo>
                  <a:cubicBezTo>
                    <a:pt x="633" y="195"/>
                    <a:pt x="633" y="195"/>
                    <a:pt x="633" y="195"/>
                  </a:cubicBezTo>
                  <a:cubicBezTo>
                    <a:pt x="638" y="195"/>
                    <a:pt x="648" y="184"/>
                    <a:pt x="648" y="180"/>
                  </a:cubicBezTo>
                  <a:cubicBezTo>
                    <a:pt x="648" y="166"/>
                    <a:pt x="642" y="161"/>
                    <a:pt x="633" y="156"/>
                  </a:cubicBezTo>
                  <a:cubicBezTo>
                    <a:pt x="629" y="156"/>
                    <a:pt x="629" y="156"/>
                    <a:pt x="629" y="156"/>
                  </a:cubicBezTo>
                  <a:cubicBezTo>
                    <a:pt x="618" y="156"/>
                    <a:pt x="618" y="156"/>
                    <a:pt x="618" y="156"/>
                  </a:cubicBezTo>
                  <a:cubicBezTo>
                    <a:pt x="609" y="156"/>
                    <a:pt x="616" y="145"/>
                    <a:pt x="609" y="145"/>
                  </a:cubicBezTo>
                  <a:cubicBezTo>
                    <a:pt x="605" y="145"/>
                    <a:pt x="606" y="145"/>
                    <a:pt x="601" y="147"/>
                  </a:cubicBezTo>
                  <a:cubicBezTo>
                    <a:pt x="595" y="159"/>
                    <a:pt x="595" y="159"/>
                    <a:pt x="595" y="159"/>
                  </a:cubicBezTo>
                  <a:cubicBezTo>
                    <a:pt x="592" y="158"/>
                    <a:pt x="590" y="159"/>
                    <a:pt x="590" y="154"/>
                  </a:cubicBezTo>
                  <a:cubicBezTo>
                    <a:pt x="590" y="152"/>
                    <a:pt x="590" y="152"/>
                    <a:pt x="590" y="152"/>
                  </a:cubicBezTo>
                  <a:cubicBezTo>
                    <a:pt x="590" y="142"/>
                    <a:pt x="594" y="142"/>
                    <a:pt x="594" y="132"/>
                  </a:cubicBezTo>
                  <a:cubicBezTo>
                    <a:pt x="594" y="91"/>
                    <a:pt x="594" y="91"/>
                    <a:pt x="594" y="91"/>
                  </a:cubicBezTo>
                  <a:cubicBezTo>
                    <a:pt x="594" y="87"/>
                    <a:pt x="594" y="87"/>
                    <a:pt x="594" y="87"/>
                  </a:cubicBezTo>
                  <a:cubicBezTo>
                    <a:pt x="587" y="75"/>
                    <a:pt x="581" y="72"/>
                    <a:pt x="570" y="65"/>
                  </a:cubicBezTo>
                  <a:cubicBezTo>
                    <a:pt x="559" y="67"/>
                    <a:pt x="561" y="70"/>
                    <a:pt x="553" y="72"/>
                  </a:cubicBezTo>
                  <a:cubicBezTo>
                    <a:pt x="552" y="81"/>
                    <a:pt x="549" y="84"/>
                    <a:pt x="549" y="95"/>
                  </a:cubicBezTo>
                  <a:cubicBezTo>
                    <a:pt x="549" y="115"/>
                    <a:pt x="549" y="115"/>
                    <a:pt x="549" y="115"/>
                  </a:cubicBezTo>
                  <a:cubicBezTo>
                    <a:pt x="549" y="123"/>
                    <a:pt x="545" y="134"/>
                    <a:pt x="542" y="139"/>
                  </a:cubicBezTo>
                  <a:cubicBezTo>
                    <a:pt x="542" y="143"/>
                    <a:pt x="542" y="143"/>
                    <a:pt x="542" y="143"/>
                  </a:cubicBezTo>
                  <a:cubicBezTo>
                    <a:pt x="542" y="152"/>
                    <a:pt x="542" y="152"/>
                    <a:pt x="542" y="152"/>
                  </a:cubicBezTo>
                  <a:cubicBezTo>
                    <a:pt x="542" y="156"/>
                    <a:pt x="542" y="156"/>
                    <a:pt x="542" y="156"/>
                  </a:cubicBezTo>
                  <a:cubicBezTo>
                    <a:pt x="540" y="160"/>
                    <a:pt x="539" y="165"/>
                    <a:pt x="533" y="165"/>
                  </a:cubicBezTo>
                  <a:cubicBezTo>
                    <a:pt x="512" y="165"/>
                    <a:pt x="512" y="165"/>
                    <a:pt x="512" y="165"/>
                  </a:cubicBezTo>
                  <a:cubicBezTo>
                    <a:pt x="509" y="165"/>
                    <a:pt x="509" y="165"/>
                    <a:pt x="509" y="165"/>
                  </a:cubicBezTo>
                  <a:cubicBezTo>
                    <a:pt x="505" y="167"/>
                    <a:pt x="499" y="168"/>
                    <a:pt x="499" y="174"/>
                  </a:cubicBezTo>
                  <a:cubicBezTo>
                    <a:pt x="499" y="180"/>
                    <a:pt x="499" y="180"/>
                    <a:pt x="499" y="180"/>
                  </a:cubicBezTo>
                  <a:cubicBezTo>
                    <a:pt x="499" y="189"/>
                    <a:pt x="523" y="200"/>
                    <a:pt x="523" y="206"/>
                  </a:cubicBezTo>
                  <a:cubicBezTo>
                    <a:pt x="523" y="222"/>
                    <a:pt x="491" y="275"/>
                    <a:pt x="481" y="275"/>
                  </a:cubicBezTo>
                  <a:cubicBezTo>
                    <a:pt x="478" y="275"/>
                    <a:pt x="477" y="272"/>
                    <a:pt x="477" y="269"/>
                  </a:cubicBezTo>
                  <a:cubicBezTo>
                    <a:pt x="477" y="267"/>
                    <a:pt x="477" y="267"/>
                    <a:pt x="477" y="267"/>
                  </a:cubicBezTo>
                  <a:cubicBezTo>
                    <a:pt x="477" y="263"/>
                    <a:pt x="476" y="262"/>
                    <a:pt x="471" y="262"/>
                  </a:cubicBezTo>
                  <a:cubicBezTo>
                    <a:pt x="468" y="262"/>
                    <a:pt x="468" y="262"/>
                    <a:pt x="468" y="262"/>
                  </a:cubicBezTo>
                  <a:cubicBezTo>
                    <a:pt x="457" y="262"/>
                    <a:pt x="445" y="292"/>
                    <a:pt x="445" y="306"/>
                  </a:cubicBezTo>
                  <a:cubicBezTo>
                    <a:pt x="445" y="323"/>
                    <a:pt x="437" y="338"/>
                    <a:pt x="436" y="353"/>
                  </a:cubicBezTo>
                  <a:cubicBezTo>
                    <a:pt x="434" y="394"/>
                    <a:pt x="434" y="394"/>
                    <a:pt x="434" y="394"/>
                  </a:cubicBezTo>
                  <a:cubicBezTo>
                    <a:pt x="434" y="407"/>
                    <a:pt x="434" y="407"/>
                    <a:pt x="434" y="407"/>
                  </a:cubicBezTo>
                  <a:cubicBezTo>
                    <a:pt x="432" y="451"/>
                    <a:pt x="432" y="451"/>
                    <a:pt x="432" y="451"/>
                  </a:cubicBezTo>
                  <a:cubicBezTo>
                    <a:pt x="432" y="464"/>
                    <a:pt x="443" y="475"/>
                    <a:pt x="445" y="485"/>
                  </a:cubicBezTo>
                  <a:cubicBezTo>
                    <a:pt x="453" y="485"/>
                    <a:pt x="453" y="485"/>
                    <a:pt x="453" y="485"/>
                  </a:cubicBezTo>
                  <a:cubicBezTo>
                    <a:pt x="474" y="485"/>
                    <a:pt x="479" y="462"/>
                    <a:pt x="479" y="440"/>
                  </a:cubicBezTo>
                  <a:cubicBezTo>
                    <a:pt x="479" y="371"/>
                    <a:pt x="479" y="371"/>
                    <a:pt x="479" y="371"/>
                  </a:cubicBezTo>
                  <a:cubicBezTo>
                    <a:pt x="478" y="329"/>
                    <a:pt x="478" y="329"/>
                    <a:pt x="478" y="329"/>
                  </a:cubicBezTo>
                  <a:cubicBezTo>
                    <a:pt x="479" y="286"/>
                    <a:pt x="479" y="286"/>
                    <a:pt x="479" y="286"/>
                  </a:cubicBezTo>
                  <a:cubicBezTo>
                    <a:pt x="484" y="286"/>
                    <a:pt x="484" y="286"/>
                    <a:pt x="484" y="286"/>
                  </a:cubicBezTo>
                  <a:cubicBezTo>
                    <a:pt x="495" y="286"/>
                    <a:pt x="494" y="282"/>
                    <a:pt x="505" y="282"/>
                  </a:cubicBezTo>
                  <a:close/>
                  <a:moveTo>
                    <a:pt x="968" y="380"/>
                  </a:moveTo>
                  <a:cubicBezTo>
                    <a:pt x="961" y="390"/>
                    <a:pt x="963" y="393"/>
                    <a:pt x="953" y="399"/>
                  </a:cubicBezTo>
                  <a:cubicBezTo>
                    <a:pt x="947" y="408"/>
                    <a:pt x="944" y="405"/>
                    <a:pt x="938" y="417"/>
                  </a:cubicBezTo>
                  <a:cubicBezTo>
                    <a:pt x="931" y="417"/>
                    <a:pt x="931" y="417"/>
                    <a:pt x="931" y="417"/>
                  </a:cubicBezTo>
                  <a:cubicBezTo>
                    <a:pt x="930" y="419"/>
                    <a:pt x="924" y="434"/>
                    <a:pt x="923" y="435"/>
                  </a:cubicBezTo>
                  <a:cubicBezTo>
                    <a:pt x="921" y="436"/>
                    <a:pt x="917" y="436"/>
                    <a:pt x="913" y="439"/>
                  </a:cubicBezTo>
                  <a:cubicBezTo>
                    <a:pt x="912" y="441"/>
                    <a:pt x="911" y="443"/>
                    <a:pt x="908" y="446"/>
                  </a:cubicBezTo>
                  <a:cubicBezTo>
                    <a:pt x="892" y="462"/>
                    <a:pt x="900" y="458"/>
                    <a:pt x="879" y="469"/>
                  </a:cubicBezTo>
                  <a:cubicBezTo>
                    <a:pt x="879" y="477"/>
                    <a:pt x="879" y="477"/>
                    <a:pt x="879" y="477"/>
                  </a:cubicBezTo>
                  <a:cubicBezTo>
                    <a:pt x="884" y="478"/>
                    <a:pt x="884" y="478"/>
                    <a:pt x="884" y="478"/>
                  </a:cubicBezTo>
                  <a:cubicBezTo>
                    <a:pt x="888" y="478"/>
                    <a:pt x="888" y="478"/>
                    <a:pt x="888" y="478"/>
                  </a:cubicBezTo>
                  <a:cubicBezTo>
                    <a:pt x="914" y="478"/>
                    <a:pt x="923" y="463"/>
                    <a:pt x="941" y="457"/>
                  </a:cubicBezTo>
                  <a:cubicBezTo>
                    <a:pt x="958" y="452"/>
                    <a:pt x="953" y="455"/>
                    <a:pt x="965" y="444"/>
                  </a:cubicBezTo>
                  <a:cubicBezTo>
                    <a:pt x="972" y="436"/>
                    <a:pt x="978" y="434"/>
                    <a:pt x="986" y="428"/>
                  </a:cubicBezTo>
                  <a:cubicBezTo>
                    <a:pt x="1008" y="411"/>
                    <a:pt x="1005" y="410"/>
                    <a:pt x="1019" y="387"/>
                  </a:cubicBezTo>
                  <a:cubicBezTo>
                    <a:pt x="1029" y="370"/>
                    <a:pt x="1037" y="356"/>
                    <a:pt x="1046" y="339"/>
                  </a:cubicBezTo>
                  <a:cubicBezTo>
                    <a:pt x="1049" y="332"/>
                    <a:pt x="1048" y="317"/>
                    <a:pt x="1057" y="317"/>
                  </a:cubicBezTo>
                  <a:cubicBezTo>
                    <a:pt x="1060" y="317"/>
                    <a:pt x="1064" y="332"/>
                    <a:pt x="1066" y="335"/>
                  </a:cubicBezTo>
                  <a:cubicBezTo>
                    <a:pt x="1066" y="339"/>
                    <a:pt x="1066" y="339"/>
                    <a:pt x="1066" y="339"/>
                  </a:cubicBezTo>
                  <a:cubicBezTo>
                    <a:pt x="1068" y="341"/>
                    <a:pt x="1087" y="376"/>
                    <a:pt x="1089" y="381"/>
                  </a:cubicBezTo>
                  <a:cubicBezTo>
                    <a:pt x="1095" y="392"/>
                    <a:pt x="1095" y="393"/>
                    <a:pt x="1102" y="402"/>
                  </a:cubicBezTo>
                  <a:cubicBezTo>
                    <a:pt x="1107" y="408"/>
                    <a:pt x="1112" y="413"/>
                    <a:pt x="1114" y="421"/>
                  </a:cubicBezTo>
                  <a:cubicBezTo>
                    <a:pt x="1121" y="440"/>
                    <a:pt x="1129" y="445"/>
                    <a:pt x="1146" y="454"/>
                  </a:cubicBezTo>
                  <a:cubicBezTo>
                    <a:pt x="1153" y="458"/>
                    <a:pt x="1184" y="473"/>
                    <a:pt x="1193" y="473"/>
                  </a:cubicBezTo>
                  <a:cubicBezTo>
                    <a:pt x="1207" y="473"/>
                    <a:pt x="1222" y="471"/>
                    <a:pt x="1228" y="462"/>
                  </a:cubicBezTo>
                  <a:cubicBezTo>
                    <a:pt x="1224" y="444"/>
                    <a:pt x="1222" y="445"/>
                    <a:pt x="1208" y="437"/>
                  </a:cubicBezTo>
                  <a:cubicBezTo>
                    <a:pt x="1198" y="431"/>
                    <a:pt x="1198" y="424"/>
                    <a:pt x="1186" y="416"/>
                  </a:cubicBezTo>
                  <a:cubicBezTo>
                    <a:pt x="1165" y="401"/>
                    <a:pt x="1159" y="395"/>
                    <a:pt x="1143" y="374"/>
                  </a:cubicBezTo>
                  <a:cubicBezTo>
                    <a:pt x="1131" y="358"/>
                    <a:pt x="1119" y="341"/>
                    <a:pt x="1105" y="327"/>
                  </a:cubicBezTo>
                  <a:cubicBezTo>
                    <a:pt x="1096" y="318"/>
                    <a:pt x="1095" y="310"/>
                    <a:pt x="1090" y="299"/>
                  </a:cubicBezTo>
                  <a:cubicBezTo>
                    <a:pt x="1088" y="294"/>
                    <a:pt x="1085" y="288"/>
                    <a:pt x="1082" y="284"/>
                  </a:cubicBezTo>
                  <a:cubicBezTo>
                    <a:pt x="1077" y="276"/>
                    <a:pt x="1075" y="282"/>
                    <a:pt x="1074" y="272"/>
                  </a:cubicBezTo>
                  <a:cubicBezTo>
                    <a:pt x="1103" y="270"/>
                    <a:pt x="1103" y="270"/>
                    <a:pt x="1103" y="270"/>
                  </a:cubicBezTo>
                  <a:cubicBezTo>
                    <a:pt x="1113" y="270"/>
                    <a:pt x="1113" y="270"/>
                    <a:pt x="1113" y="270"/>
                  </a:cubicBezTo>
                  <a:cubicBezTo>
                    <a:pt x="1135" y="270"/>
                    <a:pt x="1155" y="265"/>
                    <a:pt x="1163" y="250"/>
                  </a:cubicBezTo>
                  <a:cubicBezTo>
                    <a:pt x="1163" y="246"/>
                    <a:pt x="1163" y="246"/>
                    <a:pt x="1163" y="246"/>
                  </a:cubicBezTo>
                  <a:cubicBezTo>
                    <a:pt x="1163" y="228"/>
                    <a:pt x="1157" y="215"/>
                    <a:pt x="1139" y="215"/>
                  </a:cubicBezTo>
                  <a:cubicBezTo>
                    <a:pt x="1124" y="215"/>
                    <a:pt x="1124" y="215"/>
                    <a:pt x="1124" y="215"/>
                  </a:cubicBezTo>
                  <a:cubicBezTo>
                    <a:pt x="1114" y="215"/>
                    <a:pt x="1114" y="218"/>
                    <a:pt x="1103" y="218"/>
                  </a:cubicBezTo>
                  <a:cubicBezTo>
                    <a:pt x="1081" y="218"/>
                    <a:pt x="1081" y="218"/>
                    <a:pt x="1081" y="218"/>
                  </a:cubicBezTo>
                  <a:cubicBezTo>
                    <a:pt x="1083" y="185"/>
                    <a:pt x="1083" y="185"/>
                    <a:pt x="1083" y="185"/>
                  </a:cubicBezTo>
                  <a:cubicBezTo>
                    <a:pt x="1083" y="150"/>
                    <a:pt x="1083" y="150"/>
                    <a:pt x="1083" y="150"/>
                  </a:cubicBezTo>
                  <a:cubicBezTo>
                    <a:pt x="1085" y="124"/>
                    <a:pt x="1085" y="124"/>
                    <a:pt x="1085" y="124"/>
                  </a:cubicBezTo>
                  <a:cubicBezTo>
                    <a:pt x="1085" y="116"/>
                    <a:pt x="1076" y="110"/>
                    <a:pt x="1070" y="109"/>
                  </a:cubicBezTo>
                  <a:cubicBezTo>
                    <a:pt x="1057" y="111"/>
                    <a:pt x="1057" y="111"/>
                    <a:pt x="1057" y="111"/>
                  </a:cubicBezTo>
                  <a:cubicBezTo>
                    <a:pt x="1055" y="118"/>
                    <a:pt x="1053" y="122"/>
                    <a:pt x="1053" y="131"/>
                  </a:cubicBezTo>
                  <a:cubicBezTo>
                    <a:pt x="1053" y="133"/>
                    <a:pt x="1053" y="133"/>
                    <a:pt x="1053" y="133"/>
                  </a:cubicBezTo>
                  <a:cubicBezTo>
                    <a:pt x="1053" y="147"/>
                    <a:pt x="1048" y="151"/>
                    <a:pt x="1048" y="163"/>
                  </a:cubicBezTo>
                  <a:cubicBezTo>
                    <a:pt x="1048" y="174"/>
                    <a:pt x="1048" y="174"/>
                    <a:pt x="1048" y="174"/>
                  </a:cubicBezTo>
                  <a:cubicBezTo>
                    <a:pt x="1045" y="217"/>
                    <a:pt x="1045" y="217"/>
                    <a:pt x="1045" y="217"/>
                  </a:cubicBezTo>
                  <a:cubicBezTo>
                    <a:pt x="1040" y="217"/>
                    <a:pt x="1039" y="218"/>
                    <a:pt x="1033" y="218"/>
                  </a:cubicBezTo>
                  <a:cubicBezTo>
                    <a:pt x="1031" y="218"/>
                    <a:pt x="1031" y="218"/>
                    <a:pt x="1031" y="218"/>
                  </a:cubicBezTo>
                  <a:cubicBezTo>
                    <a:pt x="1018" y="218"/>
                    <a:pt x="1013" y="226"/>
                    <a:pt x="1009" y="226"/>
                  </a:cubicBezTo>
                  <a:cubicBezTo>
                    <a:pt x="1007" y="226"/>
                    <a:pt x="1007" y="226"/>
                    <a:pt x="1007" y="226"/>
                  </a:cubicBezTo>
                  <a:cubicBezTo>
                    <a:pt x="997" y="226"/>
                    <a:pt x="996" y="222"/>
                    <a:pt x="988" y="222"/>
                  </a:cubicBezTo>
                  <a:cubicBezTo>
                    <a:pt x="983" y="222"/>
                    <a:pt x="967" y="238"/>
                    <a:pt x="964" y="244"/>
                  </a:cubicBezTo>
                  <a:cubicBezTo>
                    <a:pt x="964" y="248"/>
                    <a:pt x="964" y="248"/>
                    <a:pt x="964" y="248"/>
                  </a:cubicBezTo>
                  <a:cubicBezTo>
                    <a:pt x="964" y="261"/>
                    <a:pt x="979" y="271"/>
                    <a:pt x="988" y="276"/>
                  </a:cubicBezTo>
                  <a:cubicBezTo>
                    <a:pt x="992" y="276"/>
                    <a:pt x="992" y="276"/>
                    <a:pt x="992" y="276"/>
                  </a:cubicBezTo>
                  <a:cubicBezTo>
                    <a:pt x="996" y="276"/>
                    <a:pt x="996" y="276"/>
                    <a:pt x="996" y="276"/>
                  </a:cubicBezTo>
                  <a:cubicBezTo>
                    <a:pt x="1010" y="276"/>
                    <a:pt x="1014" y="270"/>
                    <a:pt x="1027" y="270"/>
                  </a:cubicBezTo>
                  <a:cubicBezTo>
                    <a:pt x="1025" y="275"/>
                    <a:pt x="1025" y="269"/>
                    <a:pt x="1025" y="276"/>
                  </a:cubicBezTo>
                  <a:cubicBezTo>
                    <a:pt x="1025" y="284"/>
                    <a:pt x="1017" y="299"/>
                    <a:pt x="1014" y="306"/>
                  </a:cubicBezTo>
                  <a:cubicBezTo>
                    <a:pt x="1009" y="316"/>
                    <a:pt x="1007" y="324"/>
                    <a:pt x="1003" y="335"/>
                  </a:cubicBezTo>
                  <a:cubicBezTo>
                    <a:pt x="998" y="349"/>
                    <a:pt x="987" y="349"/>
                    <a:pt x="983" y="357"/>
                  </a:cubicBezTo>
                  <a:cubicBezTo>
                    <a:pt x="976" y="369"/>
                    <a:pt x="982" y="371"/>
                    <a:pt x="968" y="380"/>
                  </a:cubicBezTo>
                  <a:close/>
                  <a:moveTo>
                    <a:pt x="1499" y="206"/>
                  </a:moveTo>
                  <a:cubicBezTo>
                    <a:pt x="1475" y="206"/>
                    <a:pt x="1475" y="206"/>
                    <a:pt x="1475" y="206"/>
                  </a:cubicBezTo>
                  <a:cubicBezTo>
                    <a:pt x="1476" y="197"/>
                    <a:pt x="1472" y="203"/>
                    <a:pt x="1480" y="198"/>
                  </a:cubicBezTo>
                  <a:cubicBezTo>
                    <a:pt x="1480" y="195"/>
                    <a:pt x="1480" y="195"/>
                    <a:pt x="1480" y="195"/>
                  </a:cubicBezTo>
                  <a:cubicBezTo>
                    <a:pt x="1480" y="193"/>
                    <a:pt x="1480" y="193"/>
                    <a:pt x="1480" y="193"/>
                  </a:cubicBezTo>
                  <a:cubicBezTo>
                    <a:pt x="1480" y="189"/>
                    <a:pt x="1480" y="189"/>
                    <a:pt x="1480" y="189"/>
                  </a:cubicBezTo>
                  <a:cubicBezTo>
                    <a:pt x="1488" y="176"/>
                    <a:pt x="1488" y="176"/>
                    <a:pt x="1488" y="176"/>
                  </a:cubicBezTo>
                  <a:cubicBezTo>
                    <a:pt x="1488" y="172"/>
                    <a:pt x="1488" y="172"/>
                    <a:pt x="1488" y="172"/>
                  </a:cubicBezTo>
                  <a:cubicBezTo>
                    <a:pt x="1488" y="163"/>
                    <a:pt x="1488" y="163"/>
                    <a:pt x="1488" y="163"/>
                  </a:cubicBezTo>
                  <a:cubicBezTo>
                    <a:pt x="1488" y="159"/>
                    <a:pt x="1488" y="159"/>
                    <a:pt x="1488" y="159"/>
                  </a:cubicBezTo>
                  <a:cubicBezTo>
                    <a:pt x="1484" y="152"/>
                    <a:pt x="1484" y="152"/>
                    <a:pt x="1484" y="152"/>
                  </a:cubicBezTo>
                  <a:cubicBezTo>
                    <a:pt x="1484" y="146"/>
                    <a:pt x="1484" y="146"/>
                    <a:pt x="1484" y="146"/>
                  </a:cubicBezTo>
                  <a:cubicBezTo>
                    <a:pt x="1481" y="144"/>
                    <a:pt x="1481" y="104"/>
                    <a:pt x="1484" y="104"/>
                  </a:cubicBezTo>
                  <a:cubicBezTo>
                    <a:pt x="1484" y="96"/>
                    <a:pt x="1484" y="96"/>
                    <a:pt x="1484" y="96"/>
                  </a:cubicBezTo>
                  <a:cubicBezTo>
                    <a:pt x="1487" y="95"/>
                    <a:pt x="1493" y="95"/>
                    <a:pt x="1496" y="94"/>
                  </a:cubicBezTo>
                  <a:cubicBezTo>
                    <a:pt x="1502" y="92"/>
                    <a:pt x="1501" y="89"/>
                    <a:pt x="1506" y="89"/>
                  </a:cubicBezTo>
                  <a:cubicBezTo>
                    <a:pt x="1523" y="89"/>
                    <a:pt x="1523" y="89"/>
                    <a:pt x="1523" y="89"/>
                  </a:cubicBezTo>
                  <a:cubicBezTo>
                    <a:pt x="1529" y="89"/>
                    <a:pt x="1530" y="92"/>
                    <a:pt x="1530" y="98"/>
                  </a:cubicBezTo>
                  <a:cubicBezTo>
                    <a:pt x="1514" y="102"/>
                    <a:pt x="1510" y="111"/>
                    <a:pt x="1502" y="124"/>
                  </a:cubicBezTo>
                  <a:cubicBezTo>
                    <a:pt x="1502" y="128"/>
                    <a:pt x="1502" y="128"/>
                    <a:pt x="1502" y="128"/>
                  </a:cubicBezTo>
                  <a:cubicBezTo>
                    <a:pt x="1502" y="133"/>
                    <a:pt x="1502" y="133"/>
                    <a:pt x="1502" y="133"/>
                  </a:cubicBezTo>
                  <a:cubicBezTo>
                    <a:pt x="1507" y="142"/>
                    <a:pt x="1519" y="156"/>
                    <a:pt x="1519" y="165"/>
                  </a:cubicBezTo>
                  <a:cubicBezTo>
                    <a:pt x="1519" y="167"/>
                    <a:pt x="1495" y="184"/>
                    <a:pt x="1495" y="193"/>
                  </a:cubicBezTo>
                  <a:cubicBezTo>
                    <a:pt x="1495" y="195"/>
                    <a:pt x="1495" y="195"/>
                    <a:pt x="1495" y="195"/>
                  </a:cubicBezTo>
                  <a:cubicBezTo>
                    <a:pt x="1495" y="201"/>
                    <a:pt x="1500" y="200"/>
                    <a:pt x="1506" y="200"/>
                  </a:cubicBezTo>
                  <a:cubicBezTo>
                    <a:pt x="1514" y="188"/>
                    <a:pt x="1519" y="188"/>
                    <a:pt x="1530" y="180"/>
                  </a:cubicBezTo>
                  <a:cubicBezTo>
                    <a:pt x="1540" y="173"/>
                    <a:pt x="1542" y="163"/>
                    <a:pt x="1556" y="163"/>
                  </a:cubicBezTo>
                  <a:cubicBezTo>
                    <a:pt x="1559" y="159"/>
                    <a:pt x="1566" y="154"/>
                    <a:pt x="1572" y="147"/>
                  </a:cubicBezTo>
                  <a:cubicBezTo>
                    <a:pt x="1577" y="140"/>
                    <a:pt x="1579" y="135"/>
                    <a:pt x="1582" y="128"/>
                  </a:cubicBezTo>
                  <a:cubicBezTo>
                    <a:pt x="1582" y="124"/>
                    <a:pt x="1582" y="124"/>
                    <a:pt x="1582" y="124"/>
                  </a:cubicBezTo>
                  <a:cubicBezTo>
                    <a:pt x="1582" y="118"/>
                    <a:pt x="1582" y="118"/>
                    <a:pt x="1582" y="118"/>
                  </a:cubicBezTo>
                  <a:cubicBezTo>
                    <a:pt x="1582" y="115"/>
                    <a:pt x="1582" y="115"/>
                    <a:pt x="1582" y="115"/>
                  </a:cubicBezTo>
                  <a:cubicBezTo>
                    <a:pt x="1579" y="108"/>
                    <a:pt x="1579" y="106"/>
                    <a:pt x="1569" y="105"/>
                  </a:cubicBezTo>
                  <a:cubicBezTo>
                    <a:pt x="1567" y="91"/>
                    <a:pt x="1567" y="91"/>
                    <a:pt x="1567" y="91"/>
                  </a:cubicBezTo>
                  <a:cubicBezTo>
                    <a:pt x="1578" y="75"/>
                    <a:pt x="1590" y="81"/>
                    <a:pt x="1601" y="61"/>
                  </a:cubicBezTo>
                  <a:cubicBezTo>
                    <a:pt x="1601" y="57"/>
                    <a:pt x="1601" y="57"/>
                    <a:pt x="1601" y="57"/>
                  </a:cubicBezTo>
                  <a:cubicBezTo>
                    <a:pt x="1601" y="53"/>
                    <a:pt x="1601" y="53"/>
                    <a:pt x="1601" y="53"/>
                  </a:cubicBezTo>
                  <a:cubicBezTo>
                    <a:pt x="1595" y="50"/>
                    <a:pt x="1589" y="46"/>
                    <a:pt x="1581" y="46"/>
                  </a:cubicBezTo>
                  <a:cubicBezTo>
                    <a:pt x="1578" y="42"/>
                    <a:pt x="1573" y="39"/>
                    <a:pt x="1573" y="35"/>
                  </a:cubicBezTo>
                  <a:cubicBezTo>
                    <a:pt x="1573" y="29"/>
                    <a:pt x="1573" y="29"/>
                    <a:pt x="1573" y="29"/>
                  </a:cubicBezTo>
                  <a:cubicBezTo>
                    <a:pt x="1573" y="9"/>
                    <a:pt x="1566" y="7"/>
                    <a:pt x="1553" y="0"/>
                  </a:cubicBezTo>
                  <a:cubicBezTo>
                    <a:pt x="1545" y="1"/>
                    <a:pt x="1528" y="8"/>
                    <a:pt x="1528" y="16"/>
                  </a:cubicBezTo>
                  <a:cubicBezTo>
                    <a:pt x="1528" y="26"/>
                    <a:pt x="1532" y="29"/>
                    <a:pt x="1532" y="40"/>
                  </a:cubicBezTo>
                  <a:cubicBezTo>
                    <a:pt x="1532" y="46"/>
                    <a:pt x="1532" y="46"/>
                    <a:pt x="1532" y="46"/>
                  </a:cubicBezTo>
                  <a:cubicBezTo>
                    <a:pt x="1532" y="58"/>
                    <a:pt x="1495" y="59"/>
                    <a:pt x="1486" y="72"/>
                  </a:cubicBezTo>
                  <a:cubicBezTo>
                    <a:pt x="1482" y="70"/>
                    <a:pt x="1476" y="69"/>
                    <a:pt x="1476" y="63"/>
                  </a:cubicBezTo>
                  <a:cubicBezTo>
                    <a:pt x="1476" y="48"/>
                    <a:pt x="1476" y="48"/>
                    <a:pt x="1476" y="48"/>
                  </a:cubicBezTo>
                  <a:cubicBezTo>
                    <a:pt x="1476" y="44"/>
                    <a:pt x="1476" y="44"/>
                    <a:pt x="1476" y="44"/>
                  </a:cubicBezTo>
                  <a:cubicBezTo>
                    <a:pt x="1471" y="33"/>
                    <a:pt x="1465" y="22"/>
                    <a:pt x="1449" y="22"/>
                  </a:cubicBezTo>
                  <a:cubicBezTo>
                    <a:pt x="1445" y="18"/>
                    <a:pt x="1445" y="18"/>
                    <a:pt x="1445" y="18"/>
                  </a:cubicBezTo>
                  <a:cubicBezTo>
                    <a:pt x="1440" y="21"/>
                    <a:pt x="1432" y="25"/>
                    <a:pt x="1432" y="33"/>
                  </a:cubicBezTo>
                  <a:cubicBezTo>
                    <a:pt x="1432" y="42"/>
                    <a:pt x="1433" y="48"/>
                    <a:pt x="1435" y="56"/>
                  </a:cubicBezTo>
                  <a:cubicBezTo>
                    <a:pt x="1437" y="65"/>
                    <a:pt x="1434" y="69"/>
                    <a:pt x="1434" y="78"/>
                  </a:cubicBezTo>
                  <a:cubicBezTo>
                    <a:pt x="1434" y="83"/>
                    <a:pt x="1434" y="83"/>
                    <a:pt x="1434" y="83"/>
                  </a:cubicBezTo>
                  <a:cubicBezTo>
                    <a:pt x="1434" y="92"/>
                    <a:pt x="1431" y="92"/>
                    <a:pt x="1432" y="100"/>
                  </a:cubicBezTo>
                  <a:cubicBezTo>
                    <a:pt x="1433" y="105"/>
                    <a:pt x="1436" y="106"/>
                    <a:pt x="1436" y="115"/>
                  </a:cubicBezTo>
                  <a:cubicBezTo>
                    <a:pt x="1436" y="128"/>
                    <a:pt x="1436" y="128"/>
                    <a:pt x="1436" y="128"/>
                  </a:cubicBezTo>
                  <a:cubicBezTo>
                    <a:pt x="1437" y="156"/>
                    <a:pt x="1437" y="156"/>
                    <a:pt x="1437" y="156"/>
                  </a:cubicBezTo>
                  <a:cubicBezTo>
                    <a:pt x="1439" y="170"/>
                    <a:pt x="1432" y="179"/>
                    <a:pt x="1432" y="193"/>
                  </a:cubicBezTo>
                  <a:cubicBezTo>
                    <a:pt x="1432" y="198"/>
                    <a:pt x="1436" y="199"/>
                    <a:pt x="1436" y="204"/>
                  </a:cubicBezTo>
                  <a:cubicBezTo>
                    <a:pt x="1436" y="204"/>
                    <a:pt x="1434" y="207"/>
                    <a:pt x="1434" y="210"/>
                  </a:cubicBezTo>
                  <a:cubicBezTo>
                    <a:pt x="1425" y="212"/>
                    <a:pt x="1426" y="215"/>
                    <a:pt x="1415" y="215"/>
                  </a:cubicBezTo>
                  <a:cubicBezTo>
                    <a:pt x="1415" y="211"/>
                    <a:pt x="1415" y="211"/>
                    <a:pt x="1415" y="211"/>
                  </a:cubicBezTo>
                  <a:cubicBezTo>
                    <a:pt x="1425" y="209"/>
                    <a:pt x="1419" y="207"/>
                    <a:pt x="1426" y="202"/>
                  </a:cubicBezTo>
                  <a:cubicBezTo>
                    <a:pt x="1429" y="185"/>
                    <a:pt x="1429" y="185"/>
                    <a:pt x="1429" y="185"/>
                  </a:cubicBezTo>
                  <a:cubicBezTo>
                    <a:pt x="1429" y="122"/>
                    <a:pt x="1429" y="122"/>
                    <a:pt x="1429" y="122"/>
                  </a:cubicBezTo>
                  <a:cubicBezTo>
                    <a:pt x="1430" y="114"/>
                    <a:pt x="1427" y="109"/>
                    <a:pt x="1424" y="104"/>
                  </a:cubicBezTo>
                  <a:cubicBezTo>
                    <a:pt x="1424" y="100"/>
                    <a:pt x="1424" y="100"/>
                    <a:pt x="1424" y="100"/>
                  </a:cubicBezTo>
                  <a:cubicBezTo>
                    <a:pt x="1424" y="83"/>
                    <a:pt x="1424" y="83"/>
                    <a:pt x="1424" y="83"/>
                  </a:cubicBezTo>
                  <a:cubicBezTo>
                    <a:pt x="1424" y="79"/>
                    <a:pt x="1424" y="79"/>
                    <a:pt x="1424" y="79"/>
                  </a:cubicBezTo>
                  <a:cubicBezTo>
                    <a:pt x="1416" y="64"/>
                    <a:pt x="1408" y="60"/>
                    <a:pt x="1402" y="48"/>
                  </a:cubicBezTo>
                  <a:cubicBezTo>
                    <a:pt x="1398" y="48"/>
                    <a:pt x="1398" y="48"/>
                    <a:pt x="1398" y="48"/>
                  </a:cubicBezTo>
                  <a:cubicBezTo>
                    <a:pt x="1387" y="48"/>
                    <a:pt x="1380" y="62"/>
                    <a:pt x="1376" y="70"/>
                  </a:cubicBezTo>
                  <a:cubicBezTo>
                    <a:pt x="1376" y="74"/>
                    <a:pt x="1376" y="74"/>
                    <a:pt x="1376" y="74"/>
                  </a:cubicBezTo>
                  <a:cubicBezTo>
                    <a:pt x="1376" y="96"/>
                    <a:pt x="1376" y="96"/>
                    <a:pt x="1376" y="96"/>
                  </a:cubicBezTo>
                  <a:cubicBezTo>
                    <a:pt x="1377" y="133"/>
                    <a:pt x="1377" y="133"/>
                    <a:pt x="1377" y="133"/>
                  </a:cubicBezTo>
                  <a:cubicBezTo>
                    <a:pt x="1376" y="135"/>
                    <a:pt x="1376" y="135"/>
                    <a:pt x="1376" y="135"/>
                  </a:cubicBezTo>
                  <a:cubicBezTo>
                    <a:pt x="1376" y="139"/>
                    <a:pt x="1376" y="139"/>
                    <a:pt x="1376" y="139"/>
                  </a:cubicBezTo>
                  <a:cubicBezTo>
                    <a:pt x="1379" y="144"/>
                    <a:pt x="1382" y="149"/>
                    <a:pt x="1382" y="157"/>
                  </a:cubicBezTo>
                  <a:cubicBezTo>
                    <a:pt x="1382" y="178"/>
                    <a:pt x="1382" y="178"/>
                    <a:pt x="1382" y="178"/>
                  </a:cubicBezTo>
                  <a:cubicBezTo>
                    <a:pt x="1382" y="182"/>
                    <a:pt x="1386" y="198"/>
                    <a:pt x="1387" y="202"/>
                  </a:cubicBezTo>
                  <a:cubicBezTo>
                    <a:pt x="1391" y="211"/>
                    <a:pt x="1397" y="208"/>
                    <a:pt x="1402" y="215"/>
                  </a:cubicBezTo>
                  <a:cubicBezTo>
                    <a:pt x="1385" y="216"/>
                    <a:pt x="1358" y="232"/>
                    <a:pt x="1358" y="232"/>
                  </a:cubicBezTo>
                  <a:cubicBezTo>
                    <a:pt x="1354" y="232"/>
                    <a:pt x="1354" y="232"/>
                    <a:pt x="1354" y="232"/>
                  </a:cubicBezTo>
                  <a:cubicBezTo>
                    <a:pt x="1346" y="228"/>
                    <a:pt x="1346" y="228"/>
                    <a:pt x="1346" y="228"/>
                  </a:cubicBezTo>
                  <a:cubicBezTo>
                    <a:pt x="1343" y="228"/>
                    <a:pt x="1343" y="228"/>
                    <a:pt x="1343" y="228"/>
                  </a:cubicBezTo>
                  <a:cubicBezTo>
                    <a:pt x="1331" y="228"/>
                    <a:pt x="1307" y="264"/>
                    <a:pt x="1307" y="278"/>
                  </a:cubicBezTo>
                  <a:cubicBezTo>
                    <a:pt x="1307" y="289"/>
                    <a:pt x="1307" y="289"/>
                    <a:pt x="1307" y="289"/>
                  </a:cubicBezTo>
                  <a:cubicBezTo>
                    <a:pt x="1307" y="293"/>
                    <a:pt x="1307" y="293"/>
                    <a:pt x="1307" y="293"/>
                  </a:cubicBezTo>
                  <a:cubicBezTo>
                    <a:pt x="1321" y="311"/>
                    <a:pt x="1321" y="311"/>
                    <a:pt x="1321" y="311"/>
                  </a:cubicBezTo>
                  <a:cubicBezTo>
                    <a:pt x="1326" y="312"/>
                    <a:pt x="1327" y="314"/>
                    <a:pt x="1333" y="314"/>
                  </a:cubicBezTo>
                  <a:cubicBezTo>
                    <a:pt x="1343" y="314"/>
                    <a:pt x="1343" y="314"/>
                    <a:pt x="1343" y="314"/>
                  </a:cubicBezTo>
                  <a:cubicBezTo>
                    <a:pt x="1346" y="314"/>
                    <a:pt x="1346" y="314"/>
                    <a:pt x="1346" y="314"/>
                  </a:cubicBezTo>
                  <a:cubicBezTo>
                    <a:pt x="1355" y="309"/>
                    <a:pt x="1361" y="305"/>
                    <a:pt x="1365" y="297"/>
                  </a:cubicBezTo>
                  <a:cubicBezTo>
                    <a:pt x="1365" y="293"/>
                    <a:pt x="1365" y="293"/>
                    <a:pt x="1365" y="293"/>
                  </a:cubicBezTo>
                  <a:cubicBezTo>
                    <a:pt x="1365" y="288"/>
                    <a:pt x="1365" y="288"/>
                    <a:pt x="1365" y="288"/>
                  </a:cubicBezTo>
                  <a:cubicBezTo>
                    <a:pt x="1365" y="284"/>
                    <a:pt x="1365" y="284"/>
                    <a:pt x="1365" y="284"/>
                  </a:cubicBezTo>
                  <a:cubicBezTo>
                    <a:pt x="1363" y="281"/>
                    <a:pt x="1359" y="275"/>
                    <a:pt x="1359" y="273"/>
                  </a:cubicBezTo>
                  <a:cubicBezTo>
                    <a:pt x="1359" y="263"/>
                    <a:pt x="1359" y="263"/>
                    <a:pt x="1359" y="263"/>
                  </a:cubicBezTo>
                  <a:cubicBezTo>
                    <a:pt x="1359" y="260"/>
                    <a:pt x="1359" y="260"/>
                    <a:pt x="1359" y="260"/>
                  </a:cubicBezTo>
                  <a:cubicBezTo>
                    <a:pt x="1362" y="255"/>
                    <a:pt x="1370" y="245"/>
                    <a:pt x="1376" y="245"/>
                  </a:cubicBezTo>
                  <a:cubicBezTo>
                    <a:pt x="1387" y="245"/>
                    <a:pt x="1387" y="245"/>
                    <a:pt x="1387" y="245"/>
                  </a:cubicBezTo>
                  <a:cubicBezTo>
                    <a:pt x="1473" y="239"/>
                    <a:pt x="1473" y="239"/>
                    <a:pt x="1473" y="239"/>
                  </a:cubicBezTo>
                  <a:cubicBezTo>
                    <a:pt x="1528" y="239"/>
                    <a:pt x="1528" y="239"/>
                    <a:pt x="1528" y="239"/>
                  </a:cubicBezTo>
                  <a:cubicBezTo>
                    <a:pt x="1567" y="241"/>
                    <a:pt x="1567" y="241"/>
                    <a:pt x="1567" y="241"/>
                  </a:cubicBezTo>
                  <a:cubicBezTo>
                    <a:pt x="1570" y="241"/>
                    <a:pt x="1573" y="242"/>
                    <a:pt x="1573" y="245"/>
                  </a:cubicBezTo>
                  <a:cubicBezTo>
                    <a:pt x="1571" y="263"/>
                    <a:pt x="1571" y="263"/>
                    <a:pt x="1571" y="263"/>
                  </a:cubicBezTo>
                  <a:cubicBezTo>
                    <a:pt x="1582" y="263"/>
                    <a:pt x="1585" y="260"/>
                    <a:pt x="1592" y="256"/>
                  </a:cubicBezTo>
                  <a:cubicBezTo>
                    <a:pt x="1599" y="258"/>
                    <a:pt x="1606" y="260"/>
                    <a:pt x="1614" y="260"/>
                  </a:cubicBezTo>
                  <a:cubicBezTo>
                    <a:pt x="1626" y="260"/>
                    <a:pt x="1638" y="254"/>
                    <a:pt x="1638" y="241"/>
                  </a:cubicBezTo>
                  <a:cubicBezTo>
                    <a:pt x="1638" y="228"/>
                    <a:pt x="1618" y="226"/>
                    <a:pt x="1609" y="220"/>
                  </a:cubicBezTo>
                  <a:cubicBezTo>
                    <a:pt x="1601" y="215"/>
                    <a:pt x="1585" y="206"/>
                    <a:pt x="1573" y="206"/>
                  </a:cubicBezTo>
                  <a:cubicBezTo>
                    <a:pt x="1555" y="206"/>
                    <a:pt x="1555" y="206"/>
                    <a:pt x="1555" y="206"/>
                  </a:cubicBezTo>
                  <a:cubicBezTo>
                    <a:pt x="1499" y="206"/>
                    <a:pt x="1499" y="206"/>
                    <a:pt x="1499" y="206"/>
                  </a:cubicBezTo>
                  <a:close/>
                </a:path>
              </a:pathLst>
            </a:custGeom>
            <a:solidFill>
              <a:srgbClr val="2D2A2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6">
              <a:extLst>
                <a:ext uri="{FF2B5EF4-FFF2-40B4-BE49-F238E27FC236}">
                  <a16:creationId xmlns="" xmlns:a16="http://schemas.microsoft.com/office/drawing/2014/main" id="{325701D0-B872-4D7E-9CE1-C0CA2B66149C}"/>
                </a:ext>
              </a:extLst>
            </p:cNvPr>
            <p:cNvSpPr>
              <a:spLocks noEditPoints="1"/>
            </p:cNvSpPr>
            <p:nvPr/>
          </p:nvSpPr>
          <p:spPr bwMode="auto">
            <a:xfrm>
              <a:off x="3476" y="2807"/>
              <a:ext cx="2724" cy="190"/>
            </a:xfrm>
            <a:custGeom>
              <a:avLst/>
              <a:gdLst>
                <a:gd name="T0" fmla="*/ 45 w 1666"/>
                <a:gd name="T1" fmla="*/ 76 h 116"/>
                <a:gd name="T2" fmla="*/ 13 w 1666"/>
                <a:gd name="T3" fmla="*/ 96 h 116"/>
                <a:gd name="T4" fmla="*/ 18 w 1666"/>
                <a:gd name="T5" fmla="*/ 6 h 116"/>
                <a:gd name="T6" fmla="*/ 90 w 1666"/>
                <a:gd name="T7" fmla="*/ 94 h 116"/>
                <a:gd name="T8" fmla="*/ 121 w 1666"/>
                <a:gd name="T9" fmla="*/ 6 h 116"/>
                <a:gd name="T10" fmla="*/ 121 w 1666"/>
                <a:gd name="T11" fmla="*/ 110 h 116"/>
                <a:gd name="T12" fmla="*/ 213 w 1666"/>
                <a:gd name="T13" fmla="*/ 3 h 116"/>
                <a:gd name="T14" fmla="*/ 161 w 1666"/>
                <a:gd name="T15" fmla="*/ 26 h 116"/>
                <a:gd name="T16" fmla="*/ 142 w 1666"/>
                <a:gd name="T17" fmla="*/ 110 h 116"/>
                <a:gd name="T18" fmla="*/ 339 w 1666"/>
                <a:gd name="T19" fmla="*/ 76 h 116"/>
                <a:gd name="T20" fmla="*/ 264 w 1666"/>
                <a:gd name="T21" fmla="*/ 110 h 116"/>
                <a:gd name="T22" fmla="*/ 381 w 1666"/>
                <a:gd name="T23" fmla="*/ 113 h 116"/>
                <a:gd name="T24" fmla="*/ 318 w 1666"/>
                <a:gd name="T25" fmla="*/ 26 h 116"/>
                <a:gd name="T26" fmla="*/ 474 w 1666"/>
                <a:gd name="T27" fmla="*/ 6 h 116"/>
                <a:gd name="T28" fmla="*/ 493 w 1666"/>
                <a:gd name="T29" fmla="*/ 115 h 116"/>
                <a:gd name="T30" fmla="*/ 395 w 1666"/>
                <a:gd name="T31" fmla="*/ 113 h 116"/>
                <a:gd name="T32" fmla="*/ 389 w 1666"/>
                <a:gd name="T33" fmla="*/ 6 h 116"/>
                <a:gd name="T34" fmla="*/ 697 w 1666"/>
                <a:gd name="T35" fmla="*/ 23 h 116"/>
                <a:gd name="T36" fmla="*/ 612 w 1666"/>
                <a:gd name="T37" fmla="*/ 22 h 116"/>
                <a:gd name="T38" fmla="*/ 629 w 1666"/>
                <a:gd name="T39" fmla="*/ 10 h 116"/>
                <a:gd name="T40" fmla="*/ 687 w 1666"/>
                <a:gd name="T41" fmla="*/ 92 h 116"/>
                <a:gd name="T42" fmla="*/ 818 w 1666"/>
                <a:gd name="T43" fmla="*/ 86 h 116"/>
                <a:gd name="T44" fmla="*/ 837 w 1666"/>
                <a:gd name="T45" fmla="*/ 6 h 116"/>
                <a:gd name="T46" fmla="*/ 762 w 1666"/>
                <a:gd name="T47" fmla="*/ 110 h 116"/>
                <a:gd name="T48" fmla="*/ 743 w 1666"/>
                <a:gd name="T49" fmla="*/ 17 h 116"/>
                <a:gd name="T50" fmla="*/ 856 w 1666"/>
                <a:gd name="T51" fmla="*/ 110 h 116"/>
                <a:gd name="T52" fmla="*/ 856 w 1666"/>
                <a:gd name="T53" fmla="*/ 6 h 116"/>
                <a:gd name="T54" fmla="*/ 888 w 1666"/>
                <a:gd name="T55" fmla="*/ 105 h 116"/>
                <a:gd name="T56" fmla="*/ 979 w 1666"/>
                <a:gd name="T57" fmla="*/ 116 h 116"/>
                <a:gd name="T58" fmla="*/ 962 w 1666"/>
                <a:gd name="T59" fmla="*/ 6 h 116"/>
                <a:gd name="T60" fmla="*/ 1001 w 1666"/>
                <a:gd name="T61" fmla="*/ 6 h 116"/>
                <a:gd name="T62" fmla="*/ 1121 w 1666"/>
                <a:gd name="T63" fmla="*/ 36 h 116"/>
                <a:gd name="T64" fmla="*/ 1079 w 1666"/>
                <a:gd name="T65" fmla="*/ 95 h 116"/>
                <a:gd name="T66" fmla="*/ 1142 w 1666"/>
                <a:gd name="T67" fmla="*/ 85 h 116"/>
                <a:gd name="T68" fmla="*/ 1063 w 1666"/>
                <a:gd name="T69" fmla="*/ 22 h 116"/>
                <a:gd name="T70" fmla="*/ 1127 w 1666"/>
                <a:gd name="T71" fmla="*/ 15 h 116"/>
                <a:gd name="T72" fmla="*/ 1191 w 1666"/>
                <a:gd name="T73" fmla="*/ 62 h 116"/>
                <a:gd name="T74" fmla="*/ 1157 w 1666"/>
                <a:gd name="T75" fmla="*/ 110 h 116"/>
                <a:gd name="T76" fmla="*/ 1157 w 1666"/>
                <a:gd name="T77" fmla="*/ 3 h 116"/>
                <a:gd name="T78" fmla="*/ 1252 w 1666"/>
                <a:gd name="T79" fmla="*/ 106 h 116"/>
                <a:gd name="T80" fmla="*/ 1218 w 1666"/>
                <a:gd name="T81" fmla="*/ 16 h 116"/>
                <a:gd name="T82" fmla="*/ 1331 w 1666"/>
                <a:gd name="T83" fmla="*/ 11 h 116"/>
                <a:gd name="T84" fmla="*/ 1357 w 1666"/>
                <a:gd name="T85" fmla="*/ 85 h 116"/>
                <a:gd name="T86" fmla="*/ 1285 w 1666"/>
                <a:gd name="T87" fmla="*/ 116 h 116"/>
                <a:gd name="T88" fmla="*/ 1341 w 1666"/>
                <a:gd name="T89" fmla="*/ 83 h 116"/>
                <a:gd name="T90" fmla="*/ 1335 w 1666"/>
                <a:gd name="T91" fmla="*/ 5 h 116"/>
                <a:gd name="T92" fmla="*/ 1379 w 1666"/>
                <a:gd name="T93" fmla="*/ 110 h 116"/>
                <a:gd name="T94" fmla="*/ 1379 w 1666"/>
                <a:gd name="T95" fmla="*/ 6 h 116"/>
                <a:gd name="T96" fmla="*/ 1411 w 1666"/>
                <a:gd name="T97" fmla="*/ 105 h 116"/>
                <a:gd name="T98" fmla="*/ 1524 w 1666"/>
                <a:gd name="T99" fmla="*/ 12 h 116"/>
                <a:gd name="T100" fmla="*/ 1466 w 1666"/>
                <a:gd name="T101" fmla="*/ 113 h 116"/>
                <a:gd name="T102" fmla="*/ 1450 w 1666"/>
                <a:gd name="T103" fmla="*/ 17 h 116"/>
                <a:gd name="T104" fmla="*/ 1664 w 1666"/>
                <a:gd name="T105" fmla="*/ 6 h 116"/>
                <a:gd name="T106" fmla="*/ 1631 w 1666"/>
                <a:gd name="T107" fmla="*/ 110 h 116"/>
                <a:gd name="T108" fmla="*/ 1570 w 1666"/>
                <a:gd name="T109" fmla="*/ 22 h 116"/>
                <a:gd name="T110" fmla="*/ 1588 w 1666"/>
                <a:gd name="T111" fmla="*/ 8 h 116"/>
                <a:gd name="T112" fmla="*/ 1628 w 1666"/>
                <a:gd name="T113" fmla="*/ 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66" h="116">
                  <a:moveTo>
                    <a:pt x="14" y="6"/>
                  </a:moveTo>
                  <a:cubicBezTo>
                    <a:pt x="14" y="3"/>
                    <a:pt x="14" y="3"/>
                    <a:pt x="14" y="3"/>
                  </a:cubicBezTo>
                  <a:cubicBezTo>
                    <a:pt x="61" y="3"/>
                    <a:pt x="61" y="3"/>
                    <a:pt x="61" y="3"/>
                  </a:cubicBezTo>
                  <a:cubicBezTo>
                    <a:pt x="61" y="6"/>
                    <a:pt x="61" y="6"/>
                    <a:pt x="61" y="6"/>
                  </a:cubicBezTo>
                  <a:cubicBezTo>
                    <a:pt x="57" y="6"/>
                    <a:pt x="57" y="6"/>
                    <a:pt x="57" y="6"/>
                  </a:cubicBezTo>
                  <a:cubicBezTo>
                    <a:pt x="52" y="6"/>
                    <a:pt x="49" y="7"/>
                    <a:pt x="47" y="10"/>
                  </a:cubicBezTo>
                  <a:cubicBezTo>
                    <a:pt x="46" y="12"/>
                    <a:pt x="45" y="16"/>
                    <a:pt x="45" y="22"/>
                  </a:cubicBezTo>
                  <a:cubicBezTo>
                    <a:pt x="45" y="76"/>
                    <a:pt x="45" y="76"/>
                    <a:pt x="45" y="76"/>
                  </a:cubicBezTo>
                  <a:cubicBezTo>
                    <a:pt x="45" y="85"/>
                    <a:pt x="44" y="91"/>
                    <a:pt x="42" y="96"/>
                  </a:cubicBezTo>
                  <a:cubicBezTo>
                    <a:pt x="40" y="102"/>
                    <a:pt x="37" y="106"/>
                    <a:pt x="33" y="110"/>
                  </a:cubicBezTo>
                  <a:cubicBezTo>
                    <a:pt x="28" y="114"/>
                    <a:pt x="23" y="116"/>
                    <a:pt x="17" y="116"/>
                  </a:cubicBezTo>
                  <a:cubicBezTo>
                    <a:pt x="12" y="116"/>
                    <a:pt x="8" y="114"/>
                    <a:pt x="5" y="112"/>
                  </a:cubicBezTo>
                  <a:cubicBezTo>
                    <a:pt x="2" y="109"/>
                    <a:pt x="0" y="106"/>
                    <a:pt x="0" y="103"/>
                  </a:cubicBezTo>
                  <a:cubicBezTo>
                    <a:pt x="0" y="101"/>
                    <a:pt x="1" y="99"/>
                    <a:pt x="2" y="97"/>
                  </a:cubicBezTo>
                  <a:cubicBezTo>
                    <a:pt x="4" y="95"/>
                    <a:pt x="6" y="95"/>
                    <a:pt x="9" y="95"/>
                  </a:cubicBezTo>
                  <a:cubicBezTo>
                    <a:pt x="10" y="95"/>
                    <a:pt x="12" y="95"/>
                    <a:pt x="13" y="96"/>
                  </a:cubicBezTo>
                  <a:cubicBezTo>
                    <a:pt x="15" y="97"/>
                    <a:pt x="16" y="101"/>
                    <a:pt x="19" y="105"/>
                  </a:cubicBezTo>
                  <a:cubicBezTo>
                    <a:pt x="20" y="108"/>
                    <a:pt x="21" y="110"/>
                    <a:pt x="23" y="110"/>
                  </a:cubicBezTo>
                  <a:cubicBezTo>
                    <a:pt x="25" y="110"/>
                    <a:pt x="26" y="109"/>
                    <a:pt x="27" y="107"/>
                  </a:cubicBezTo>
                  <a:cubicBezTo>
                    <a:pt x="29" y="105"/>
                    <a:pt x="29" y="102"/>
                    <a:pt x="29" y="98"/>
                  </a:cubicBezTo>
                  <a:cubicBezTo>
                    <a:pt x="29" y="22"/>
                    <a:pt x="29" y="22"/>
                    <a:pt x="29" y="22"/>
                  </a:cubicBezTo>
                  <a:cubicBezTo>
                    <a:pt x="29" y="17"/>
                    <a:pt x="29" y="13"/>
                    <a:pt x="28" y="11"/>
                  </a:cubicBezTo>
                  <a:cubicBezTo>
                    <a:pt x="28" y="10"/>
                    <a:pt x="27" y="9"/>
                    <a:pt x="25" y="8"/>
                  </a:cubicBezTo>
                  <a:cubicBezTo>
                    <a:pt x="23" y="7"/>
                    <a:pt x="20" y="6"/>
                    <a:pt x="18" y="6"/>
                  </a:cubicBezTo>
                  <a:cubicBezTo>
                    <a:pt x="14" y="6"/>
                    <a:pt x="14" y="6"/>
                    <a:pt x="14" y="6"/>
                  </a:cubicBezTo>
                  <a:close/>
                  <a:moveTo>
                    <a:pt x="121" y="110"/>
                  </a:moveTo>
                  <a:cubicBezTo>
                    <a:pt x="121" y="113"/>
                    <a:pt x="121" y="113"/>
                    <a:pt x="121" y="113"/>
                  </a:cubicBezTo>
                  <a:cubicBezTo>
                    <a:pt x="74" y="113"/>
                    <a:pt x="74" y="113"/>
                    <a:pt x="74" y="113"/>
                  </a:cubicBezTo>
                  <a:cubicBezTo>
                    <a:pt x="74" y="110"/>
                    <a:pt x="74" y="110"/>
                    <a:pt x="74" y="110"/>
                  </a:cubicBezTo>
                  <a:cubicBezTo>
                    <a:pt x="78" y="110"/>
                    <a:pt x="78" y="110"/>
                    <a:pt x="78" y="110"/>
                  </a:cubicBezTo>
                  <a:cubicBezTo>
                    <a:pt x="83" y="110"/>
                    <a:pt x="86" y="109"/>
                    <a:pt x="88" y="106"/>
                  </a:cubicBezTo>
                  <a:cubicBezTo>
                    <a:pt x="89" y="104"/>
                    <a:pt x="90" y="100"/>
                    <a:pt x="90" y="94"/>
                  </a:cubicBezTo>
                  <a:cubicBezTo>
                    <a:pt x="90" y="22"/>
                    <a:pt x="90" y="22"/>
                    <a:pt x="90" y="22"/>
                  </a:cubicBezTo>
                  <a:cubicBezTo>
                    <a:pt x="90" y="17"/>
                    <a:pt x="90" y="13"/>
                    <a:pt x="89" y="11"/>
                  </a:cubicBezTo>
                  <a:cubicBezTo>
                    <a:pt x="88" y="10"/>
                    <a:pt x="87" y="9"/>
                    <a:pt x="86" y="8"/>
                  </a:cubicBezTo>
                  <a:cubicBezTo>
                    <a:pt x="83" y="7"/>
                    <a:pt x="81" y="6"/>
                    <a:pt x="78" y="6"/>
                  </a:cubicBezTo>
                  <a:cubicBezTo>
                    <a:pt x="74" y="6"/>
                    <a:pt x="74" y="6"/>
                    <a:pt x="74" y="6"/>
                  </a:cubicBezTo>
                  <a:cubicBezTo>
                    <a:pt x="74" y="3"/>
                    <a:pt x="74" y="3"/>
                    <a:pt x="74" y="3"/>
                  </a:cubicBezTo>
                  <a:cubicBezTo>
                    <a:pt x="121" y="3"/>
                    <a:pt x="121" y="3"/>
                    <a:pt x="121" y="3"/>
                  </a:cubicBezTo>
                  <a:cubicBezTo>
                    <a:pt x="121" y="6"/>
                    <a:pt x="121" y="6"/>
                    <a:pt x="121" y="6"/>
                  </a:cubicBezTo>
                  <a:cubicBezTo>
                    <a:pt x="117" y="6"/>
                    <a:pt x="117" y="6"/>
                    <a:pt x="117" y="6"/>
                  </a:cubicBezTo>
                  <a:cubicBezTo>
                    <a:pt x="113" y="6"/>
                    <a:pt x="110" y="7"/>
                    <a:pt x="108" y="10"/>
                  </a:cubicBezTo>
                  <a:cubicBezTo>
                    <a:pt x="106" y="12"/>
                    <a:pt x="106" y="16"/>
                    <a:pt x="106" y="22"/>
                  </a:cubicBezTo>
                  <a:cubicBezTo>
                    <a:pt x="106" y="94"/>
                    <a:pt x="106" y="94"/>
                    <a:pt x="106" y="94"/>
                  </a:cubicBezTo>
                  <a:cubicBezTo>
                    <a:pt x="106" y="99"/>
                    <a:pt x="106" y="103"/>
                    <a:pt x="107" y="105"/>
                  </a:cubicBezTo>
                  <a:cubicBezTo>
                    <a:pt x="107" y="106"/>
                    <a:pt x="108" y="107"/>
                    <a:pt x="110" y="108"/>
                  </a:cubicBezTo>
                  <a:cubicBezTo>
                    <a:pt x="112" y="109"/>
                    <a:pt x="115" y="110"/>
                    <a:pt x="117" y="110"/>
                  </a:cubicBezTo>
                  <a:cubicBezTo>
                    <a:pt x="121" y="110"/>
                    <a:pt x="121" y="110"/>
                    <a:pt x="121" y="110"/>
                  </a:cubicBezTo>
                  <a:close/>
                  <a:moveTo>
                    <a:pt x="132" y="3"/>
                  </a:moveTo>
                  <a:cubicBezTo>
                    <a:pt x="162" y="3"/>
                    <a:pt x="162" y="3"/>
                    <a:pt x="162" y="3"/>
                  </a:cubicBezTo>
                  <a:cubicBezTo>
                    <a:pt x="229" y="86"/>
                    <a:pt x="229" y="86"/>
                    <a:pt x="229" y="86"/>
                  </a:cubicBezTo>
                  <a:cubicBezTo>
                    <a:pt x="229" y="22"/>
                    <a:pt x="229" y="22"/>
                    <a:pt x="229" y="22"/>
                  </a:cubicBezTo>
                  <a:cubicBezTo>
                    <a:pt x="229" y="15"/>
                    <a:pt x="228" y="11"/>
                    <a:pt x="227" y="9"/>
                  </a:cubicBezTo>
                  <a:cubicBezTo>
                    <a:pt x="225" y="7"/>
                    <a:pt x="222" y="6"/>
                    <a:pt x="217" y="6"/>
                  </a:cubicBezTo>
                  <a:cubicBezTo>
                    <a:pt x="213" y="6"/>
                    <a:pt x="213" y="6"/>
                    <a:pt x="213" y="6"/>
                  </a:cubicBezTo>
                  <a:cubicBezTo>
                    <a:pt x="213" y="3"/>
                    <a:pt x="213" y="3"/>
                    <a:pt x="213" y="3"/>
                  </a:cubicBezTo>
                  <a:cubicBezTo>
                    <a:pt x="252" y="3"/>
                    <a:pt x="252" y="3"/>
                    <a:pt x="252" y="3"/>
                  </a:cubicBezTo>
                  <a:cubicBezTo>
                    <a:pt x="252" y="6"/>
                    <a:pt x="252" y="6"/>
                    <a:pt x="252" y="6"/>
                  </a:cubicBezTo>
                  <a:cubicBezTo>
                    <a:pt x="248" y="6"/>
                    <a:pt x="248" y="6"/>
                    <a:pt x="248" y="6"/>
                  </a:cubicBezTo>
                  <a:cubicBezTo>
                    <a:pt x="243" y="6"/>
                    <a:pt x="240" y="7"/>
                    <a:pt x="238" y="10"/>
                  </a:cubicBezTo>
                  <a:cubicBezTo>
                    <a:pt x="237" y="12"/>
                    <a:pt x="236" y="16"/>
                    <a:pt x="236" y="22"/>
                  </a:cubicBezTo>
                  <a:cubicBezTo>
                    <a:pt x="236" y="115"/>
                    <a:pt x="236" y="115"/>
                    <a:pt x="236" y="115"/>
                  </a:cubicBezTo>
                  <a:cubicBezTo>
                    <a:pt x="233" y="115"/>
                    <a:pt x="233" y="115"/>
                    <a:pt x="233" y="115"/>
                  </a:cubicBezTo>
                  <a:cubicBezTo>
                    <a:pt x="161" y="26"/>
                    <a:pt x="161" y="26"/>
                    <a:pt x="161" y="26"/>
                  </a:cubicBezTo>
                  <a:cubicBezTo>
                    <a:pt x="161" y="94"/>
                    <a:pt x="161" y="94"/>
                    <a:pt x="161" y="94"/>
                  </a:cubicBezTo>
                  <a:cubicBezTo>
                    <a:pt x="161" y="101"/>
                    <a:pt x="161" y="105"/>
                    <a:pt x="163" y="107"/>
                  </a:cubicBezTo>
                  <a:cubicBezTo>
                    <a:pt x="165" y="109"/>
                    <a:pt x="168" y="110"/>
                    <a:pt x="172" y="110"/>
                  </a:cubicBezTo>
                  <a:cubicBezTo>
                    <a:pt x="176" y="110"/>
                    <a:pt x="176" y="110"/>
                    <a:pt x="176" y="110"/>
                  </a:cubicBezTo>
                  <a:cubicBezTo>
                    <a:pt x="176" y="113"/>
                    <a:pt x="176" y="113"/>
                    <a:pt x="176" y="113"/>
                  </a:cubicBezTo>
                  <a:cubicBezTo>
                    <a:pt x="138" y="113"/>
                    <a:pt x="138" y="113"/>
                    <a:pt x="138" y="113"/>
                  </a:cubicBezTo>
                  <a:cubicBezTo>
                    <a:pt x="138" y="110"/>
                    <a:pt x="138" y="110"/>
                    <a:pt x="138" y="110"/>
                  </a:cubicBezTo>
                  <a:cubicBezTo>
                    <a:pt x="142" y="110"/>
                    <a:pt x="142" y="110"/>
                    <a:pt x="142" y="110"/>
                  </a:cubicBezTo>
                  <a:cubicBezTo>
                    <a:pt x="146" y="110"/>
                    <a:pt x="150" y="109"/>
                    <a:pt x="152" y="106"/>
                  </a:cubicBezTo>
                  <a:cubicBezTo>
                    <a:pt x="153" y="104"/>
                    <a:pt x="153" y="100"/>
                    <a:pt x="153" y="94"/>
                  </a:cubicBezTo>
                  <a:cubicBezTo>
                    <a:pt x="153" y="17"/>
                    <a:pt x="153" y="17"/>
                    <a:pt x="153" y="17"/>
                  </a:cubicBezTo>
                  <a:cubicBezTo>
                    <a:pt x="150" y="14"/>
                    <a:pt x="148" y="11"/>
                    <a:pt x="146" y="10"/>
                  </a:cubicBezTo>
                  <a:cubicBezTo>
                    <a:pt x="144" y="9"/>
                    <a:pt x="142" y="8"/>
                    <a:pt x="139" y="7"/>
                  </a:cubicBezTo>
                  <a:cubicBezTo>
                    <a:pt x="137" y="6"/>
                    <a:pt x="135" y="6"/>
                    <a:pt x="132" y="6"/>
                  </a:cubicBezTo>
                  <a:cubicBezTo>
                    <a:pt x="132" y="3"/>
                    <a:pt x="132" y="3"/>
                    <a:pt x="132" y="3"/>
                  </a:cubicBezTo>
                  <a:close/>
                  <a:moveTo>
                    <a:pt x="339" y="76"/>
                  </a:moveTo>
                  <a:cubicBezTo>
                    <a:pt x="296" y="76"/>
                    <a:pt x="296" y="76"/>
                    <a:pt x="296" y="76"/>
                  </a:cubicBezTo>
                  <a:cubicBezTo>
                    <a:pt x="289" y="94"/>
                    <a:pt x="289" y="94"/>
                    <a:pt x="289" y="94"/>
                  </a:cubicBezTo>
                  <a:cubicBezTo>
                    <a:pt x="287" y="98"/>
                    <a:pt x="286" y="101"/>
                    <a:pt x="286" y="103"/>
                  </a:cubicBezTo>
                  <a:cubicBezTo>
                    <a:pt x="286" y="105"/>
                    <a:pt x="287" y="106"/>
                    <a:pt x="288" y="108"/>
                  </a:cubicBezTo>
                  <a:cubicBezTo>
                    <a:pt x="290" y="109"/>
                    <a:pt x="293" y="110"/>
                    <a:pt x="298" y="110"/>
                  </a:cubicBezTo>
                  <a:cubicBezTo>
                    <a:pt x="298" y="113"/>
                    <a:pt x="298" y="113"/>
                    <a:pt x="298" y="113"/>
                  </a:cubicBezTo>
                  <a:cubicBezTo>
                    <a:pt x="264" y="113"/>
                    <a:pt x="264" y="113"/>
                    <a:pt x="264" y="113"/>
                  </a:cubicBezTo>
                  <a:cubicBezTo>
                    <a:pt x="264" y="110"/>
                    <a:pt x="264" y="110"/>
                    <a:pt x="264" y="110"/>
                  </a:cubicBezTo>
                  <a:cubicBezTo>
                    <a:pt x="268" y="109"/>
                    <a:pt x="271" y="108"/>
                    <a:pt x="273" y="107"/>
                  </a:cubicBezTo>
                  <a:cubicBezTo>
                    <a:pt x="275" y="104"/>
                    <a:pt x="279" y="99"/>
                    <a:pt x="282" y="91"/>
                  </a:cubicBezTo>
                  <a:cubicBezTo>
                    <a:pt x="321" y="0"/>
                    <a:pt x="321" y="0"/>
                    <a:pt x="321" y="0"/>
                  </a:cubicBezTo>
                  <a:cubicBezTo>
                    <a:pt x="324" y="0"/>
                    <a:pt x="324" y="0"/>
                    <a:pt x="324" y="0"/>
                  </a:cubicBezTo>
                  <a:cubicBezTo>
                    <a:pt x="362" y="92"/>
                    <a:pt x="362" y="92"/>
                    <a:pt x="362" y="92"/>
                  </a:cubicBezTo>
                  <a:cubicBezTo>
                    <a:pt x="365" y="99"/>
                    <a:pt x="368" y="104"/>
                    <a:pt x="370" y="106"/>
                  </a:cubicBezTo>
                  <a:cubicBezTo>
                    <a:pt x="373" y="109"/>
                    <a:pt x="376" y="110"/>
                    <a:pt x="381" y="110"/>
                  </a:cubicBezTo>
                  <a:cubicBezTo>
                    <a:pt x="381" y="113"/>
                    <a:pt x="381" y="113"/>
                    <a:pt x="381" y="113"/>
                  </a:cubicBezTo>
                  <a:cubicBezTo>
                    <a:pt x="337" y="113"/>
                    <a:pt x="337" y="113"/>
                    <a:pt x="337" y="113"/>
                  </a:cubicBezTo>
                  <a:cubicBezTo>
                    <a:pt x="337" y="110"/>
                    <a:pt x="337" y="110"/>
                    <a:pt x="337" y="110"/>
                  </a:cubicBezTo>
                  <a:cubicBezTo>
                    <a:pt x="342" y="110"/>
                    <a:pt x="345" y="109"/>
                    <a:pt x="346" y="108"/>
                  </a:cubicBezTo>
                  <a:cubicBezTo>
                    <a:pt x="348" y="107"/>
                    <a:pt x="349" y="105"/>
                    <a:pt x="349" y="103"/>
                  </a:cubicBezTo>
                  <a:cubicBezTo>
                    <a:pt x="349" y="101"/>
                    <a:pt x="347" y="97"/>
                    <a:pt x="345" y="92"/>
                  </a:cubicBezTo>
                  <a:cubicBezTo>
                    <a:pt x="339" y="76"/>
                    <a:pt x="339" y="76"/>
                    <a:pt x="339" y="76"/>
                  </a:cubicBezTo>
                  <a:close/>
                  <a:moveTo>
                    <a:pt x="336" y="70"/>
                  </a:moveTo>
                  <a:cubicBezTo>
                    <a:pt x="318" y="26"/>
                    <a:pt x="318" y="26"/>
                    <a:pt x="318" y="26"/>
                  </a:cubicBezTo>
                  <a:cubicBezTo>
                    <a:pt x="298" y="70"/>
                    <a:pt x="298" y="70"/>
                    <a:pt x="298" y="70"/>
                  </a:cubicBezTo>
                  <a:cubicBezTo>
                    <a:pt x="336" y="70"/>
                    <a:pt x="336" y="70"/>
                    <a:pt x="336" y="70"/>
                  </a:cubicBezTo>
                  <a:close/>
                  <a:moveTo>
                    <a:pt x="389" y="3"/>
                  </a:moveTo>
                  <a:cubicBezTo>
                    <a:pt x="419" y="3"/>
                    <a:pt x="419" y="3"/>
                    <a:pt x="419" y="3"/>
                  </a:cubicBezTo>
                  <a:cubicBezTo>
                    <a:pt x="486" y="86"/>
                    <a:pt x="486" y="86"/>
                    <a:pt x="486" y="86"/>
                  </a:cubicBezTo>
                  <a:cubicBezTo>
                    <a:pt x="486" y="22"/>
                    <a:pt x="486" y="22"/>
                    <a:pt x="486" y="22"/>
                  </a:cubicBezTo>
                  <a:cubicBezTo>
                    <a:pt x="486" y="15"/>
                    <a:pt x="485" y="11"/>
                    <a:pt x="484" y="9"/>
                  </a:cubicBezTo>
                  <a:cubicBezTo>
                    <a:pt x="482" y="7"/>
                    <a:pt x="479" y="6"/>
                    <a:pt x="474" y="6"/>
                  </a:cubicBezTo>
                  <a:cubicBezTo>
                    <a:pt x="471" y="6"/>
                    <a:pt x="471" y="6"/>
                    <a:pt x="471" y="6"/>
                  </a:cubicBezTo>
                  <a:cubicBezTo>
                    <a:pt x="471" y="3"/>
                    <a:pt x="471" y="3"/>
                    <a:pt x="471" y="3"/>
                  </a:cubicBezTo>
                  <a:cubicBezTo>
                    <a:pt x="509" y="3"/>
                    <a:pt x="509" y="3"/>
                    <a:pt x="509" y="3"/>
                  </a:cubicBezTo>
                  <a:cubicBezTo>
                    <a:pt x="509" y="6"/>
                    <a:pt x="509" y="6"/>
                    <a:pt x="509" y="6"/>
                  </a:cubicBezTo>
                  <a:cubicBezTo>
                    <a:pt x="505" y="6"/>
                    <a:pt x="505" y="6"/>
                    <a:pt x="505" y="6"/>
                  </a:cubicBezTo>
                  <a:cubicBezTo>
                    <a:pt x="500" y="6"/>
                    <a:pt x="497" y="7"/>
                    <a:pt x="495" y="10"/>
                  </a:cubicBezTo>
                  <a:cubicBezTo>
                    <a:pt x="494" y="12"/>
                    <a:pt x="493" y="16"/>
                    <a:pt x="493" y="22"/>
                  </a:cubicBezTo>
                  <a:cubicBezTo>
                    <a:pt x="493" y="115"/>
                    <a:pt x="493" y="115"/>
                    <a:pt x="493" y="115"/>
                  </a:cubicBezTo>
                  <a:cubicBezTo>
                    <a:pt x="490" y="115"/>
                    <a:pt x="490" y="115"/>
                    <a:pt x="490" y="115"/>
                  </a:cubicBezTo>
                  <a:cubicBezTo>
                    <a:pt x="418" y="26"/>
                    <a:pt x="418" y="26"/>
                    <a:pt x="418" y="26"/>
                  </a:cubicBezTo>
                  <a:cubicBezTo>
                    <a:pt x="418" y="94"/>
                    <a:pt x="418" y="94"/>
                    <a:pt x="418" y="94"/>
                  </a:cubicBezTo>
                  <a:cubicBezTo>
                    <a:pt x="418" y="101"/>
                    <a:pt x="418" y="105"/>
                    <a:pt x="420" y="107"/>
                  </a:cubicBezTo>
                  <a:cubicBezTo>
                    <a:pt x="422" y="109"/>
                    <a:pt x="425" y="110"/>
                    <a:pt x="429" y="110"/>
                  </a:cubicBezTo>
                  <a:cubicBezTo>
                    <a:pt x="433" y="110"/>
                    <a:pt x="433" y="110"/>
                    <a:pt x="433" y="110"/>
                  </a:cubicBezTo>
                  <a:cubicBezTo>
                    <a:pt x="433" y="113"/>
                    <a:pt x="433" y="113"/>
                    <a:pt x="433" y="113"/>
                  </a:cubicBezTo>
                  <a:cubicBezTo>
                    <a:pt x="395" y="113"/>
                    <a:pt x="395" y="113"/>
                    <a:pt x="395" y="113"/>
                  </a:cubicBezTo>
                  <a:cubicBezTo>
                    <a:pt x="395" y="110"/>
                    <a:pt x="395" y="110"/>
                    <a:pt x="395" y="110"/>
                  </a:cubicBezTo>
                  <a:cubicBezTo>
                    <a:pt x="399" y="110"/>
                    <a:pt x="399" y="110"/>
                    <a:pt x="399" y="110"/>
                  </a:cubicBezTo>
                  <a:cubicBezTo>
                    <a:pt x="404" y="110"/>
                    <a:pt x="407" y="109"/>
                    <a:pt x="409" y="106"/>
                  </a:cubicBezTo>
                  <a:cubicBezTo>
                    <a:pt x="410" y="104"/>
                    <a:pt x="411" y="100"/>
                    <a:pt x="411" y="94"/>
                  </a:cubicBezTo>
                  <a:cubicBezTo>
                    <a:pt x="411" y="17"/>
                    <a:pt x="411" y="17"/>
                    <a:pt x="411" y="17"/>
                  </a:cubicBezTo>
                  <a:cubicBezTo>
                    <a:pt x="407" y="14"/>
                    <a:pt x="405" y="11"/>
                    <a:pt x="403" y="10"/>
                  </a:cubicBezTo>
                  <a:cubicBezTo>
                    <a:pt x="402" y="9"/>
                    <a:pt x="399" y="8"/>
                    <a:pt x="396" y="7"/>
                  </a:cubicBezTo>
                  <a:cubicBezTo>
                    <a:pt x="394" y="6"/>
                    <a:pt x="392" y="6"/>
                    <a:pt x="389" y="6"/>
                  </a:cubicBezTo>
                  <a:cubicBezTo>
                    <a:pt x="389" y="3"/>
                    <a:pt x="389" y="3"/>
                    <a:pt x="389" y="3"/>
                  </a:cubicBezTo>
                  <a:close/>
                  <a:moveTo>
                    <a:pt x="674" y="6"/>
                  </a:moveTo>
                  <a:cubicBezTo>
                    <a:pt x="674" y="3"/>
                    <a:pt x="674" y="3"/>
                    <a:pt x="674" y="3"/>
                  </a:cubicBezTo>
                  <a:cubicBezTo>
                    <a:pt x="713" y="3"/>
                    <a:pt x="713" y="3"/>
                    <a:pt x="713" y="3"/>
                  </a:cubicBezTo>
                  <a:cubicBezTo>
                    <a:pt x="713" y="6"/>
                    <a:pt x="713" y="6"/>
                    <a:pt x="713" y="6"/>
                  </a:cubicBezTo>
                  <a:cubicBezTo>
                    <a:pt x="709" y="6"/>
                    <a:pt x="709" y="6"/>
                    <a:pt x="709" y="6"/>
                  </a:cubicBezTo>
                  <a:cubicBezTo>
                    <a:pt x="705" y="6"/>
                    <a:pt x="701" y="8"/>
                    <a:pt x="699" y="11"/>
                  </a:cubicBezTo>
                  <a:cubicBezTo>
                    <a:pt x="698" y="13"/>
                    <a:pt x="697" y="17"/>
                    <a:pt x="697" y="23"/>
                  </a:cubicBezTo>
                  <a:cubicBezTo>
                    <a:pt x="697" y="68"/>
                    <a:pt x="697" y="68"/>
                    <a:pt x="697" y="68"/>
                  </a:cubicBezTo>
                  <a:cubicBezTo>
                    <a:pt x="697" y="79"/>
                    <a:pt x="696" y="87"/>
                    <a:pt x="694" y="93"/>
                  </a:cubicBezTo>
                  <a:cubicBezTo>
                    <a:pt x="692" y="100"/>
                    <a:pt x="687" y="105"/>
                    <a:pt x="681" y="109"/>
                  </a:cubicBezTo>
                  <a:cubicBezTo>
                    <a:pt x="675" y="114"/>
                    <a:pt x="666" y="116"/>
                    <a:pt x="655" y="116"/>
                  </a:cubicBezTo>
                  <a:cubicBezTo>
                    <a:pt x="643" y="116"/>
                    <a:pt x="634" y="114"/>
                    <a:pt x="627" y="109"/>
                  </a:cubicBezTo>
                  <a:cubicBezTo>
                    <a:pt x="621" y="105"/>
                    <a:pt x="617" y="100"/>
                    <a:pt x="614" y="93"/>
                  </a:cubicBezTo>
                  <a:cubicBezTo>
                    <a:pt x="612" y="88"/>
                    <a:pt x="612" y="79"/>
                    <a:pt x="612" y="65"/>
                  </a:cubicBezTo>
                  <a:cubicBezTo>
                    <a:pt x="612" y="22"/>
                    <a:pt x="612" y="22"/>
                    <a:pt x="612" y="22"/>
                  </a:cubicBezTo>
                  <a:cubicBezTo>
                    <a:pt x="612" y="16"/>
                    <a:pt x="611" y="11"/>
                    <a:pt x="609" y="9"/>
                  </a:cubicBezTo>
                  <a:cubicBezTo>
                    <a:pt x="607" y="7"/>
                    <a:pt x="604" y="6"/>
                    <a:pt x="600" y="6"/>
                  </a:cubicBezTo>
                  <a:cubicBezTo>
                    <a:pt x="596" y="6"/>
                    <a:pt x="596" y="6"/>
                    <a:pt x="596" y="6"/>
                  </a:cubicBezTo>
                  <a:cubicBezTo>
                    <a:pt x="596" y="3"/>
                    <a:pt x="596" y="3"/>
                    <a:pt x="596" y="3"/>
                  </a:cubicBezTo>
                  <a:cubicBezTo>
                    <a:pt x="643" y="3"/>
                    <a:pt x="643" y="3"/>
                    <a:pt x="643" y="3"/>
                  </a:cubicBezTo>
                  <a:cubicBezTo>
                    <a:pt x="643" y="6"/>
                    <a:pt x="643" y="6"/>
                    <a:pt x="643" y="6"/>
                  </a:cubicBezTo>
                  <a:cubicBezTo>
                    <a:pt x="639" y="6"/>
                    <a:pt x="639" y="6"/>
                    <a:pt x="639" y="6"/>
                  </a:cubicBezTo>
                  <a:cubicBezTo>
                    <a:pt x="634" y="6"/>
                    <a:pt x="631" y="7"/>
                    <a:pt x="629" y="10"/>
                  </a:cubicBezTo>
                  <a:cubicBezTo>
                    <a:pt x="628" y="12"/>
                    <a:pt x="627" y="16"/>
                    <a:pt x="627" y="22"/>
                  </a:cubicBezTo>
                  <a:cubicBezTo>
                    <a:pt x="627" y="70"/>
                    <a:pt x="627" y="70"/>
                    <a:pt x="627" y="70"/>
                  </a:cubicBezTo>
                  <a:cubicBezTo>
                    <a:pt x="627" y="75"/>
                    <a:pt x="628" y="80"/>
                    <a:pt x="628" y="85"/>
                  </a:cubicBezTo>
                  <a:cubicBezTo>
                    <a:pt x="629" y="91"/>
                    <a:pt x="631" y="95"/>
                    <a:pt x="633" y="98"/>
                  </a:cubicBezTo>
                  <a:cubicBezTo>
                    <a:pt x="635" y="101"/>
                    <a:pt x="638" y="104"/>
                    <a:pt x="642" y="106"/>
                  </a:cubicBezTo>
                  <a:cubicBezTo>
                    <a:pt x="645" y="108"/>
                    <a:pt x="650" y="109"/>
                    <a:pt x="656" y="109"/>
                  </a:cubicBezTo>
                  <a:cubicBezTo>
                    <a:pt x="663" y="109"/>
                    <a:pt x="669" y="107"/>
                    <a:pt x="675" y="104"/>
                  </a:cubicBezTo>
                  <a:cubicBezTo>
                    <a:pt x="681" y="101"/>
                    <a:pt x="685" y="97"/>
                    <a:pt x="687" y="92"/>
                  </a:cubicBezTo>
                  <a:cubicBezTo>
                    <a:pt x="689" y="87"/>
                    <a:pt x="690" y="79"/>
                    <a:pt x="690" y="67"/>
                  </a:cubicBezTo>
                  <a:cubicBezTo>
                    <a:pt x="690" y="22"/>
                    <a:pt x="690" y="22"/>
                    <a:pt x="690" y="22"/>
                  </a:cubicBezTo>
                  <a:cubicBezTo>
                    <a:pt x="690" y="15"/>
                    <a:pt x="689" y="11"/>
                    <a:pt x="688" y="9"/>
                  </a:cubicBezTo>
                  <a:cubicBezTo>
                    <a:pt x="686" y="7"/>
                    <a:pt x="682" y="6"/>
                    <a:pt x="678" y="6"/>
                  </a:cubicBezTo>
                  <a:cubicBezTo>
                    <a:pt x="674" y="6"/>
                    <a:pt x="674" y="6"/>
                    <a:pt x="674" y="6"/>
                  </a:cubicBezTo>
                  <a:close/>
                  <a:moveTo>
                    <a:pt x="721" y="3"/>
                  </a:moveTo>
                  <a:cubicBezTo>
                    <a:pt x="751" y="3"/>
                    <a:pt x="751" y="3"/>
                    <a:pt x="751" y="3"/>
                  </a:cubicBezTo>
                  <a:cubicBezTo>
                    <a:pt x="818" y="86"/>
                    <a:pt x="818" y="86"/>
                    <a:pt x="818" y="86"/>
                  </a:cubicBezTo>
                  <a:cubicBezTo>
                    <a:pt x="818" y="22"/>
                    <a:pt x="818" y="22"/>
                    <a:pt x="818" y="22"/>
                  </a:cubicBezTo>
                  <a:cubicBezTo>
                    <a:pt x="818" y="15"/>
                    <a:pt x="818" y="11"/>
                    <a:pt x="816" y="9"/>
                  </a:cubicBezTo>
                  <a:cubicBezTo>
                    <a:pt x="814" y="7"/>
                    <a:pt x="811" y="6"/>
                    <a:pt x="807" y="6"/>
                  </a:cubicBezTo>
                  <a:cubicBezTo>
                    <a:pt x="803" y="6"/>
                    <a:pt x="803" y="6"/>
                    <a:pt x="803" y="6"/>
                  </a:cubicBezTo>
                  <a:cubicBezTo>
                    <a:pt x="803" y="3"/>
                    <a:pt x="803" y="3"/>
                    <a:pt x="803" y="3"/>
                  </a:cubicBezTo>
                  <a:cubicBezTo>
                    <a:pt x="841" y="3"/>
                    <a:pt x="841" y="3"/>
                    <a:pt x="841" y="3"/>
                  </a:cubicBezTo>
                  <a:cubicBezTo>
                    <a:pt x="841" y="6"/>
                    <a:pt x="841" y="6"/>
                    <a:pt x="841" y="6"/>
                  </a:cubicBezTo>
                  <a:cubicBezTo>
                    <a:pt x="837" y="6"/>
                    <a:pt x="837" y="6"/>
                    <a:pt x="837" y="6"/>
                  </a:cubicBezTo>
                  <a:cubicBezTo>
                    <a:pt x="833" y="6"/>
                    <a:pt x="829" y="7"/>
                    <a:pt x="827" y="10"/>
                  </a:cubicBezTo>
                  <a:cubicBezTo>
                    <a:pt x="826" y="12"/>
                    <a:pt x="826" y="16"/>
                    <a:pt x="826" y="22"/>
                  </a:cubicBezTo>
                  <a:cubicBezTo>
                    <a:pt x="826" y="115"/>
                    <a:pt x="826" y="115"/>
                    <a:pt x="826" y="115"/>
                  </a:cubicBezTo>
                  <a:cubicBezTo>
                    <a:pt x="823" y="115"/>
                    <a:pt x="823" y="115"/>
                    <a:pt x="823" y="115"/>
                  </a:cubicBezTo>
                  <a:cubicBezTo>
                    <a:pt x="750" y="26"/>
                    <a:pt x="750" y="26"/>
                    <a:pt x="750" y="26"/>
                  </a:cubicBezTo>
                  <a:cubicBezTo>
                    <a:pt x="750" y="94"/>
                    <a:pt x="750" y="94"/>
                    <a:pt x="750" y="94"/>
                  </a:cubicBezTo>
                  <a:cubicBezTo>
                    <a:pt x="750" y="101"/>
                    <a:pt x="751" y="105"/>
                    <a:pt x="752" y="107"/>
                  </a:cubicBezTo>
                  <a:cubicBezTo>
                    <a:pt x="754" y="109"/>
                    <a:pt x="757" y="110"/>
                    <a:pt x="762" y="110"/>
                  </a:cubicBezTo>
                  <a:cubicBezTo>
                    <a:pt x="765" y="110"/>
                    <a:pt x="765" y="110"/>
                    <a:pt x="765" y="110"/>
                  </a:cubicBezTo>
                  <a:cubicBezTo>
                    <a:pt x="765" y="113"/>
                    <a:pt x="765" y="113"/>
                    <a:pt x="765" y="113"/>
                  </a:cubicBezTo>
                  <a:cubicBezTo>
                    <a:pt x="727" y="113"/>
                    <a:pt x="727" y="113"/>
                    <a:pt x="727" y="113"/>
                  </a:cubicBezTo>
                  <a:cubicBezTo>
                    <a:pt x="727" y="110"/>
                    <a:pt x="727" y="110"/>
                    <a:pt x="727" y="110"/>
                  </a:cubicBezTo>
                  <a:cubicBezTo>
                    <a:pt x="731" y="110"/>
                    <a:pt x="731" y="110"/>
                    <a:pt x="731" y="110"/>
                  </a:cubicBezTo>
                  <a:cubicBezTo>
                    <a:pt x="736" y="110"/>
                    <a:pt x="739" y="109"/>
                    <a:pt x="741" y="106"/>
                  </a:cubicBezTo>
                  <a:cubicBezTo>
                    <a:pt x="742" y="104"/>
                    <a:pt x="743" y="100"/>
                    <a:pt x="743" y="94"/>
                  </a:cubicBezTo>
                  <a:cubicBezTo>
                    <a:pt x="743" y="17"/>
                    <a:pt x="743" y="17"/>
                    <a:pt x="743" y="17"/>
                  </a:cubicBezTo>
                  <a:cubicBezTo>
                    <a:pt x="740" y="14"/>
                    <a:pt x="737" y="11"/>
                    <a:pt x="735" y="10"/>
                  </a:cubicBezTo>
                  <a:cubicBezTo>
                    <a:pt x="734" y="9"/>
                    <a:pt x="731" y="8"/>
                    <a:pt x="728" y="7"/>
                  </a:cubicBezTo>
                  <a:cubicBezTo>
                    <a:pt x="727" y="6"/>
                    <a:pt x="724" y="6"/>
                    <a:pt x="721" y="6"/>
                  </a:cubicBezTo>
                  <a:cubicBezTo>
                    <a:pt x="721" y="3"/>
                    <a:pt x="721" y="3"/>
                    <a:pt x="721" y="3"/>
                  </a:cubicBezTo>
                  <a:close/>
                  <a:moveTo>
                    <a:pt x="903" y="110"/>
                  </a:moveTo>
                  <a:cubicBezTo>
                    <a:pt x="903" y="113"/>
                    <a:pt x="903" y="113"/>
                    <a:pt x="903" y="113"/>
                  </a:cubicBezTo>
                  <a:cubicBezTo>
                    <a:pt x="856" y="113"/>
                    <a:pt x="856" y="113"/>
                    <a:pt x="856" y="113"/>
                  </a:cubicBezTo>
                  <a:cubicBezTo>
                    <a:pt x="856" y="110"/>
                    <a:pt x="856" y="110"/>
                    <a:pt x="856" y="110"/>
                  </a:cubicBezTo>
                  <a:cubicBezTo>
                    <a:pt x="860" y="110"/>
                    <a:pt x="860" y="110"/>
                    <a:pt x="860" y="110"/>
                  </a:cubicBezTo>
                  <a:cubicBezTo>
                    <a:pt x="864" y="110"/>
                    <a:pt x="868" y="109"/>
                    <a:pt x="870" y="106"/>
                  </a:cubicBezTo>
                  <a:cubicBezTo>
                    <a:pt x="871" y="104"/>
                    <a:pt x="872" y="100"/>
                    <a:pt x="872" y="94"/>
                  </a:cubicBezTo>
                  <a:cubicBezTo>
                    <a:pt x="872" y="22"/>
                    <a:pt x="872" y="22"/>
                    <a:pt x="872" y="22"/>
                  </a:cubicBezTo>
                  <a:cubicBezTo>
                    <a:pt x="872" y="17"/>
                    <a:pt x="871" y="13"/>
                    <a:pt x="871" y="11"/>
                  </a:cubicBezTo>
                  <a:cubicBezTo>
                    <a:pt x="870" y="10"/>
                    <a:pt x="869" y="9"/>
                    <a:pt x="867" y="8"/>
                  </a:cubicBezTo>
                  <a:cubicBezTo>
                    <a:pt x="865" y="7"/>
                    <a:pt x="862" y="6"/>
                    <a:pt x="860" y="6"/>
                  </a:cubicBezTo>
                  <a:cubicBezTo>
                    <a:pt x="856" y="6"/>
                    <a:pt x="856" y="6"/>
                    <a:pt x="856" y="6"/>
                  </a:cubicBezTo>
                  <a:cubicBezTo>
                    <a:pt x="856" y="3"/>
                    <a:pt x="856" y="3"/>
                    <a:pt x="856" y="3"/>
                  </a:cubicBezTo>
                  <a:cubicBezTo>
                    <a:pt x="903" y="3"/>
                    <a:pt x="903" y="3"/>
                    <a:pt x="903" y="3"/>
                  </a:cubicBezTo>
                  <a:cubicBezTo>
                    <a:pt x="903" y="6"/>
                    <a:pt x="903" y="6"/>
                    <a:pt x="903" y="6"/>
                  </a:cubicBezTo>
                  <a:cubicBezTo>
                    <a:pt x="899" y="6"/>
                    <a:pt x="899" y="6"/>
                    <a:pt x="899" y="6"/>
                  </a:cubicBezTo>
                  <a:cubicBezTo>
                    <a:pt x="895" y="6"/>
                    <a:pt x="891" y="7"/>
                    <a:pt x="889" y="10"/>
                  </a:cubicBezTo>
                  <a:cubicBezTo>
                    <a:pt x="888" y="12"/>
                    <a:pt x="887" y="16"/>
                    <a:pt x="887" y="22"/>
                  </a:cubicBezTo>
                  <a:cubicBezTo>
                    <a:pt x="887" y="94"/>
                    <a:pt x="887" y="94"/>
                    <a:pt x="887" y="94"/>
                  </a:cubicBezTo>
                  <a:cubicBezTo>
                    <a:pt x="887" y="99"/>
                    <a:pt x="888" y="103"/>
                    <a:pt x="888" y="105"/>
                  </a:cubicBezTo>
                  <a:cubicBezTo>
                    <a:pt x="889" y="106"/>
                    <a:pt x="890" y="107"/>
                    <a:pt x="892" y="108"/>
                  </a:cubicBezTo>
                  <a:cubicBezTo>
                    <a:pt x="894" y="109"/>
                    <a:pt x="897" y="110"/>
                    <a:pt x="899" y="110"/>
                  </a:cubicBezTo>
                  <a:cubicBezTo>
                    <a:pt x="903" y="110"/>
                    <a:pt x="903" y="110"/>
                    <a:pt x="903" y="110"/>
                  </a:cubicBezTo>
                  <a:close/>
                  <a:moveTo>
                    <a:pt x="1034" y="3"/>
                  </a:moveTo>
                  <a:cubicBezTo>
                    <a:pt x="1034" y="6"/>
                    <a:pt x="1034" y="6"/>
                    <a:pt x="1034" y="6"/>
                  </a:cubicBezTo>
                  <a:cubicBezTo>
                    <a:pt x="1030" y="7"/>
                    <a:pt x="1027" y="8"/>
                    <a:pt x="1025" y="10"/>
                  </a:cubicBezTo>
                  <a:cubicBezTo>
                    <a:pt x="1022" y="12"/>
                    <a:pt x="1020" y="16"/>
                    <a:pt x="1017" y="22"/>
                  </a:cubicBezTo>
                  <a:cubicBezTo>
                    <a:pt x="979" y="116"/>
                    <a:pt x="979" y="116"/>
                    <a:pt x="979" y="116"/>
                  </a:cubicBezTo>
                  <a:cubicBezTo>
                    <a:pt x="976" y="116"/>
                    <a:pt x="976" y="116"/>
                    <a:pt x="976" y="116"/>
                  </a:cubicBezTo>
                  <a:cubicBezTo>
                    <a:pt x="935" y="21"/>
                    <a:pt x="935" y="21"/>
                    <a:pt x="935" y="21"/>
                  </a:cubicBezTo>
                  <a:cubicBezTo>
                    <a:pt x="932" y="16"/>
                    <a:pt x="931" y="13"/>
                    <a:pt x="930" y="12"/>
                  </a:cubicBezTo>
                  <a:cubicBezTo>
                    <a:pt x="929" y="10"/>
                    <a:pt x="927" y="9"/>
                    <a:pt x="925" y="8"/>
                  </a:cubicBezTo>
                  <a:cubicBezTo>
                    <a:pt x="923" y="7"/>
                    <a:pt x="920" y="6"/>
                    <a:pt x="917" y="6"/>
                  </a:cubicBezTo>
                  <a:cubicBezTo>
                    <a:pt x="917" y="3"/>
                    <a:pt x="917" y="3"/>
                    <a:pt x="917" y="3"/>
                  </a:cubicBezTo>
                  <a:cubicBezTo>
                    <a:pt x="962" y="3"/>
                    <a:pt x="962" y="3"/>
                    <a:pt x="962" y="3"/>
                  </a:cubicBezTo>
                  <a:cubicBezTo>
                    <a:pt x="962" y="6"/>
                    <a:pt x="962" y="6"/>
                    <a:pt x="962" y="6"/>
                  </a:cubicBezTo>
                  <a:cubicBezTo>
                    <a:pt x="957" y="6"/>
                    <a:pt x="954" y="7"/>
                    <a:pt x="952" y="8"/>
                  </a:cubicBezTo>
                  <a:cubicBezTo>
                    <a:pt x="951" y="10"/>
                    <a:pt x="950" y="11"/>
                    <a:pt x="950" y="13"/>
                  </a:cubicBezTo>
                  <a:cubicBezTo>
                    <a:pt x="950" y="16"/>
                    <a:pt x="951" y="20"/>
                    <a:pt x="954" y="26"/>
                  </a:cubicBezTo>
                  <a:cubicBezTo>
                    <a:pt x="982" y="91"/>
                    <a:pt x="982" y="91"/>
                    <a:pt x="982" y="91"/>
                  </a:cubicBezTo>
                  <a:cubicBezTo>
                    <a:pt x="1008" y="27"/>
                    <a:pt x="1008" y="27"/>
                    <a:pt x="1008" y="27"/>
                  </a:cubicBezTo>
                  <a:cubicBezTo>
                    <a:pt x="1010" y="20"/>
                    <a:pt x="1012" y="16"/>
                    <a:pt x="1012" y="14"/>
                  </a:cubicBezTo>
                  <a:cubicBezTo>
                    <a:pt x="1012" y="12"/>
                    <a:pt x="1011" y="11"/>
                    <a:pt x="1009" y="9"/>
                  </a:cubicBezTo>
                  <a:cubicBezTo>
                    <a:pt x="1008" y="8"/>
                    <a:pt x="1005" y="7"/>
                    <a:pt x="1001" y="6"/>
                  </a:cubicBezTo>
                  <a:cubicBezTo>
                    <a:pt x="1001" y="6"/>
                    <a:pt x="1001" y="6"/>
                    <a:pt x="1000" y="6"/>
                  </a:cubicBezTo>
                  <a:cubicBezTo>
                    <a:pt x="1000" y="3"/>
                    <a:pt x="1000" y="3"/>
                    <a:pt x="1000" y="3"/>
                  </a:cubicBezTo>
                  <a:cubicBezTo>
                    <a:pt x="1034" y="3"/>
                    <a:pt x="1034" y="3"/>
                    <a:pt x="1034" y="3"/>
                  </a:cubicBezTo>
                  <a:close/>
                  <a:moveTo>
                    <a:pt x="1079" y="9"/>
                  </a:moveTo>
                  <a:cubicBezTo>
                    <a:pt x="1079" y="52"/>
                    <a:pt x="1079" y="52"/>
                    <a:pt x="1079" y="52"/>
                  </a:cubicBezTo>
                  <a:cubicBezTo>
                    <a:pt x="1103" y="52"/>
                    <a:pt x="1103" y="52"/>
                    <a:pt x="1103" y="52"/>
                  </a:cubicBezTo>
                  <a:cubicBezTo>
                    <a:pt x="1110" y="52"/>
                    <a:pt x="1114" y="52"/>
                    <a:pt x="1116" y="50"/>
                  </a:cubicBezTo>
                  <a:cubicBezTo>
                    <a:pt x="1119" y="47"/>
                    <a:pt x="1120" y="43"/>
                    <a:pt x="1121" y="36"/>
                  </a:cubicBezTo>
                  <a:cubicBezTo>
                    <a:pt x="1124" y="36"/>
                    <a:pt x="1124" y="36"/>
                    <a:pt x="1124" y="36"/>
                  </a:cubicBezTo>
                  <a:cubicBezTo>
                    <a:pt x="1124" y="75"/>
                    <a:pt x="1124" y="75"/>
                    <a:pt x="1124" y="75"/>
                  </a:cubicBezTo>
                  <a:cubicBezTo>
                    <a:pt x="1121" y="75"/>
                    <a:pt x="1121" y="75"/>
                    <a:pt x="1121" y="75"/>
                  </a:cubicBezTo>
                  <a:cubicBezTo>
                    <a:pt x="1120" y="69"/>
                    <a:pt x="1119" y="66"/>
                    <a:pt x="1118" y="64"/>
                  </a:cubicBezTo>
                  <a:cubicBezTo>
                    <a:pt x="1117" y="63"/>
                    <a:pt x="1116" y="61"/>
                    <a:pt x="1113" y="60"/>
                  </a:cubicBezTo>
                  <a:cubicBezTo>
                    <a:pt x="1111" y="59"/>
                    <a:pt x="1108" y="58"/>
                    <a:pt x="1103" y="58"/>
                  </a:cubicBezTo>
                  <a:cubicBezTo>
                    <a:pt x="1079" y="58"/>
                    <a:pt x="1079" y="58"/>
                    <a:pt x="1079" y="58"/>
                  </a:cubicBezTo>
                  <a:cubicBezTo>
                    <a:pt x="1079" y="95"/>
                    <a:pt x="1079" y="95"/>
                    <a:pt x="1079" y="95"/>
                  </a:cubicBezTo>
                  <a:cubicBezTo>
                    <a:pt x="1079" y="100"/>
                    <a:pt x="1079" y="103"/>
                    <a:pt x="1080" y="104"/>
                  </a:cubicBezTo>
                  <a:cubicBezTo>
                    <a:pt x="1080" y="105"/>
                    <a:pt x="1081" y="106"/>
                    <a:pt x="1082" y="106"/>
                  </a:cubicBezTo>
                  <a:cubicBezTo>
                    <a:pt x="1083" y="107"/>
                    <a:pt x="1085" y="107"/>
                    <a:pt x="1088" y="107"/>
                  </a:cubicBezTo>
                  <a:cubicBezTo>
                    <a:pt x="1107" y="107"/>
                    <a:pt x="1107" y="107"/>
                    <a:pt x="1107" y="107"/>
                  </a:cubicBezTo>
                  <a:cubicBezTo>
                    <a:pt x="1113" y="107"/>
                    <a:pt x="1118" y="107"/>
                    <a:pt x="1120" y="106"/>
                  </a:cubicBezTo>
                  <a:cubicBezTo>
                    <a:pt x="1123" y="105"/>
                    <a:pt x="1126" y="103"/>
                    <a:pt x="1129" y="101"/>
                  </a:cubicBezTo>
                  <a:cubicBezTo>
                    <a:pt x="1132" y="97"/>
                    <a:pt x="1135" y="92"/>
                    <a:pt x="1139" y="85"/>
                  </a:cubicBezTo>
                  <a:cubicBezTo>
                    <a:pt x="1142" y="85"/>
                    <a:pt x="1142" y="85"/>
                    <a:pt x="1142" y="85"/>
                  </a:cubicBezTo>
                  <a:cubicBezTo>
                    <a:pt x="1133" y="113"/>
                    <a:pt x="1133" y="113"/>
                    <a:pt x="1133" y="113"/>
                  </a:cubicBezTo>
                  <a:cubicBezTo>
                    <a:pt x="1048" y="113"/>
                    <a:pt x="1048" y="113"/>
                    <a:pt x="1048" y="113"/>
                  </a:cubicBezTo>
                  <a:cubicBezTo>
                    <a:pt x="1048" y="110"/>
                    <a:pt x="1048" y="110"/>
                    <a:pt x="1048" y="110"/>
                  </a:cubicBezTo>
                  <a:cubicBezTo>
                    <a:pt x="1052" y="110"/>
                    <a:pt x="1052" y="110"/>
                    <a:pt x="1052" y="110"/>
                  </a:cubicBezTo>
                  <a:cubicBezTo>
                    <a:pt x="1054" y="110"/>
                    <a:pt x="1057" y="109"/>
                    <a:pt x="1059" y="108"/>
                  </a:cubicBezTo>
                  <a:cubicBezTo>
                    <a:pt x="1061" y="107"/>
                    <a:pt x="1062" y="106"/>
                    <a:pt x="1062" y="104"/>
                  </a:cubicBezTo>
                  <a:cubicBezTo>
                    <a:pt x="1063" y="103"/>
                    <a:pt x="1063" y="99"/>
                    <a:pt x="1063" y="94"/>
                  </a:cubicBezTo>
                  <a:cubicBezTo>
                    <a:pt x="1063" y="22"/>
                    <a:pt x="1063" y="22"/>
                    <a:pt x="1063" y="22"/>
                  </a:cubicBezTo>
                  <a:cubicBezTo>
                    <a:pt x="1063" y="15"/>
                    <a:pt x="1063" y="11"/>
                    <a:pt x="1061" y="9"/>
                  </a:cubicBezTo>
                  <a:cubicBezTo>
                    <a:pt x="1059" y="7"/>
                    <a:pt x="1056" y="6"/>
                    <a:pt x="1052" y="6"/>
                  </a:cubicBezTo>
                  <a:cubicBezTo>
                    <a:pt x="1048" y="6"/>
                    <a:pt x="1048" y="6"/>
                    <a:pt x="1048" y="6"/>
                  </a:cubicBezTo>
                  <a:cubicBezTo>
                    <a:pt x="1048" y="3"/>
                    <a:pt x="1048" y="3"/>
                    <a:pt x="1048" y="3"/>
                  </a:cubicBezTo>
                  <a:cubicBezTo>
                    <a:pt x="1133" y="3"/>
                    <a:pt x="1133" y="3"/>
                    <a:pt x="1133" y="3"/>
                  </a:cubicBezTo>
                  <a:cubicBezTo>
                    <a:pt x="1134" y="27"/>
                    <a:pt x="1134" y="27"/>
                    <a:pt x="1134" y="27"/>
                  </a:cubicBezTo>
                  <a:cubicBezTo>
                    <a:pt x="1131" y="27"/>
                    <a:pt x="1131" y="27"/>
                    <a:pt x="1131" y="27"/>
                  </a:cubicBezTo>
                  <a:cubicBezTo>
                    <a:pt x="1129" y="21"/>
                    <a:pt x="1128" y="17"/>
                    <a:pt x="1127" y="15"/>
                  </a:cubicBezTo>
                  <a:cubicBezTo>
                    <a:pt x="1125" y="13"/>
                    <a:pt x="1123" y="11"/>
                    <a:pt x="1121" y="10"/>
                  </a:cubicBezTo>
                  <a:cubicBezTo>
                    <a:pt x="1119" y="9"/>
                    <a:pt x="1115" y="9"/>
                    <a:pt x="1109" y="9"/>
                  </a:cubicBezTo>
                  <a:cubicBezTo>
                    <a:pt x="1079" y="9"/>
                    <a:pt x="1079" y="9"/>
                    <a:pt x="1079" y="9"/>
                  </a:cubicBezTo>
                  <a:close/>
                  <a:moveTo>
                    <a:pt x="1267" y="113"/>
                  </a:moveTo>
                  <a:cubicBezTo>
                    <a:pt x="1237" y="113"/>
                    <a:pt x="1237" y="113"/>
                    <a:pt x="1237" y="113"/>
                  </a:cubicBezTo>
                  <a:cubicBezTo>
                    <a:pt x="1200" y="62"/>
                    <a:pt x="1200" y="62"/>
                    <a:pt x="1200" y="62"/>
                  </a:cubicBezTo>
                  <a:cubicBezTo>
                    <a:pt x="1197" y="62"/>
                    <a:pt x="1195" y="62"/>
                    <a:pt x="1193" y="62"/>
                  </a:cubicBezTo>
                  <a:cubicBezTo>
                    <a:pt x="1193" y="62"/>
                    <a:pt x="1192" y="62"/>
                    <a:pt x="1191" y="62"/>
                  </a:cubicBezTo>
                  <a:cubicBezTo>
                    <a:pt x="1190" y="62"/>
                    <a:pt x="1189" y="62"/>
                    <a:pt x="1188" y="62"/>
                  </a:cubicBezTo>
                  <a:cubicBezTo>
                    <a:pt x="1188" y="94"/>
                    <a:pt x="1188" y="94"/>
                    <a:pt x="1188" y="94"/>
                  </a:cubicBezTo>
                  <a:cubicBezTo>
                    <a:pt x="1188" y="101"/>
                    <a:pt x="1189" y="105"/>
                    <a:pt x="1191" y="107"/>
                  </a:cubicBezTo>
                  <a:cubicBezTo>
                    <a:pt x="1193" y="109"/>
                    <a:pt x="1196" y="110"/>
                    <a:pt x="1200" y="110"/>
                  </a:cubicBezTo>
                  <a:cubicBezTo>
                    <a:pt x="1204" y="110"/>
                    <a:pt x="1204" y="110"/>
                    <a:pt x="1204" y="110"/>
                  </a:cubicBezTo>
                  <a:cubicBezTo>
                    <a:pt x="1204" y="113"/>
                    <a:pt x="1204" y="113"/>
                    <a:pt x="1204" y="113"/>
                  </a:cubicBezTo>
                  <a:cubicBezTo>
                    <a:pt x="1157" y="113"/>
                    <a:pt x="1157" y="113"/>
                    <a:pt x="1157" y="113"/>
                  </a:cubicBezTo>
                  <a:cubicBezTo>
                    <a:pt x="1157" y="110"/>
                    <a:pt x="1157" y="110"/>
                    <a:pt x="1157" y="110"/>
                  </a:cubicBezTo>
                  <a:cubicBezTo>
                    <a:pt x="1161" y="110"/>
                    <a:pt x="1161" y="110"/>
                    <a:pt x="1161" y="110"/>
                  </a:cubicBezTo>
                  <a:cubicBezTo>
                    <a:pt x="1166" y="110"/>
                    <a:pt x="1169" y="109"/>
                    <a:pt x="1171" y="106"/>
                  </a:cubicBezTo>
                  <a:cubicBezTo>
                    <a:pt x="1172" y="104"/>
                    <a:pt x="1173" y="100"/>
                    <a:pt x="1173" y="94"/>
                  </a:cubicBezTo>
                  <a:cubicBezTo>
                    <a:pt x="1173" y="22"/>
                    <a:pt x="1173" y="22"/>
                    <a:pt x="1173" y="22"/>
                  </a:cubicBezTo>
                  <a:cubicBezTo>
                    <a:pt x="1173" y="15"/>
                    <a:pt x="1172" y="11"/>
                    <a:pt x="1171" y="9"/>
                  </a:cubicBezTo>
                  <a:cubicBezTo>
                    <a:pt x="1169" y="7"/>
                    <a:pt x="1165" y="6"/>
                    <a:pt x="1161" y="6"/>
                  </a:cubicBezTo>
                  <a:cubicBezTo>
                    <a:pt x="1157" y="6"/>
                    <a:pt x="1157" y="6"/>
                    <a:pt x="1157" y="6"/>
                  </a:cubicBezTo>
                  <a:cubicBezTo>
                    <a:pt x="1157" y="3"/>
                    <a:pt x="1157" y="3"/>
                    <a:pt x="1157" y="3"/>
                  </a:cubicBezTo>
                  <a:cubicBezTo>
                    <a:pt x="1197" y="3"/>
                    <a:pt x="1197" y="3"/>
                    <a:pt x="1197" y="3"/>
                  </a:cubicBezTo>
                  <a:cubicBezTo>
                    <a:pt x="1209" y="3"/>
                    <a:pt x="1218" y="4"/>
                    <a:pt x="1223" y="5"/>
                  </a:cubicBezTo>
                  <a:cubicBezTo>
                    <a:pt x="1229" y="7"/>
                    <a:pt x="1233" y="10"/>
                    <a:pt x="1237" y="15"/>
                  </a:cubicBezTo>
                  <a:cubicBezTo>
                    <a:pt x="1241" y="19"/>
                    <a:pt x="1243" y="25"/>
                    <a:pt x="1243" y="31"/>
                  </a:cubicBezTo>
                  <a:cubicBezTo>
                    <a:pt x="1243" y="38"/>
                    <a:pt x="1241" y="44"/>
                    <a:pt x="1237" y="49"/>
                  </a:cubicBezTo>
                  <a:cubicBezTo>
                    <a:pt x="1232" y="54"/>
                    <a:pt x="1225" y="57"/>
                    <a:pt x="1216" y="59"/>
                  </a:cubicBezTo>
                  <a:cubicBezTo>
                    <a:pt x="1239" y="91"/>
                    <a:pt x="1239" y="91"/>
                    <a:pt x="1239" y="91"/>
                  </a:cubicBezTo>
                  <a:cubicBezTo>
                    <a:pt x="1244" y="98"/>
                    <a:pt x="1248" y="103"/>
                    <a:pt x="1252" y="106"/>
                  </a:cubicBezTo>
                  <a:cubicBezTo>
                    <a:pt x="1256" y="108"/>
                    <a:pt x="1261" y="109"/>
                    <a:pt x="1267" y="110"/>
                  </a:cubicBezTo>
                  <a:cubicBezTo>
                    <a:pt x="1267" y="113"/>
                    <a:pt x="1267" y="113"/>
                    <a:pt x="1267" y="113"/>
                  </a:cubicBezTo>
                  <a:close/>
                  <a:moveTo>
                    <a:pt x="1188" y="56"/>
                  </a:moveTo>
                  <a:cubicBezTo>
                    <a:pt x="1190" y="56"/>
                    <a:pt x="1190" y="56"/>
                    <a:pt x="1191" y="56"/>
                  </a:cubicBezTo>
                  <a:cubicBezTo>
                    <a:pt x="1192" y="56"/>
                    <a:pt x="1193" y="57"/>
                    <a:pt x="1193" y="57"/>
                  </a:cubicBezTo>
                  <a:cubicBezTo>
                    <a:pt x="1204" y="57"/>
                    <a:pt x="1212" y="54"/>
                    <a:pt x="1217" y="50"/>
                  </a:cubicBezTo>
                  <a:cubicBezTo>
                    <a:pt x="1222" y="45"/>
                    <a:pt x="1225" y="39"/>
                    <a:pt x="1225" y="32"/>
                  </a:cubicBezTo>
                  <a:cubicBezTo>
                    <a:pt x="1225" y="25"/>
                    <a:pt x="1223" y="20"/>
                    <a:pt x="1218" y="16"/>
                  </a:cubicBezTo>
                  <a:cubicBezTo>
                    <a:pt x="1214" y="11"/>
                    <a:pt x="1208" y="9"/>
                    <a:pt x="1201" y="9"/>
                  </a:cubicBezTo>
                  <a:cubicBezTo>
                    <a:pt x="1198" y="9"/>
                    <a:pt x="1194" y="10"/>
                    <a:pt x="1188" y="11"/>
                  </a:cubicBezTo>
                  <a:cubicBezTo>
                    <a:pt x="1188" y="56"/>
                    <a:pt x="1188" y="56"/>
                    <a:pt x="1188" y="56"/>
                  </a:cubicBezTo>
                  <a:close/>
                  <a:moveTo>
                    <a:pt x="1350" y="0"/>
                  </a:moveTo>
                  <a:cubicBezTo>
                    <a:pt x="1350" y="38"/>
                    <a:pt x="1350" y="38"/>
                    <a:pt x="1350" y="38"/>
                  </a:cubicBezTo>
                  <a:cubicBezTo>
                    <a:pt x="1347" y="38"/>
                    <a:pt x="1347" y="38"/>
                    <a:pt x="1347" y="38"/>
                  </a:cubicBezTo>
                  <a:cubicBezTo>
                    <a:pt x="1346" y="31"/>
                    <a:pt x="1344" y="25"/>
                    <a:pt x="1342" y="21"/>
                  </a:cubicBezTo>
                  <a:cubicBezTo>
                    <a:pt x="1339" y="17"/>
                    <a:pt x="1336" y="13"/>
                    <a:pt x="1331" y="11"/>
                  </a:cubicBezTo>
                  <a:cubicBezTo>
                    <a:pt x="1326" y="8"/>
                    <a:pt x="1322" y="7"/>
                    <a:pt x="1317" y="7"/>
                  </a:cubicBezTo>
                  <a:cubicBezTo>
                    <a:pt x="1311" y="7"/>
                    <a:pt x="1306" y="9"/>
                    <a:pt x="1303" y="12"/>
                  </a:cubicBezTo>
                  <a:cubicBezTo>
                    <a:pt x="1299" y="15"/>
                    <a:pt x="1297" y="19"/>
                    <a:pt x="1297" y="24"/>
                  </a:cubicBezTo>
                  <a:cubicBezTo>
                    <a:pt x="1297" y="27"/>
                    <a:pt x="1298" y="30"/>
                    <a:pt x="1301" y="33"/>
                  </a:cubicBezTo>
                  <a:cubicBezTo>
                    <a:pt x="1304" y="37"/>
                    <a:pt x="1312" y="42"/>
                    <a:pt x="1324" y="49"/>
                  </a:cubicBezTo>
                  <a:cubicBezTo>
                    <a:pt x="1335" y="55"/>
                    <a:pt x="1342" y="59"/>
                    <a:pt x="1346" y="62"/>
                  </a:cubicBezTo>
                  <a:cubicBezTo>
                    <a:pt x="1349" y="65"/>
                    <a:pt x="1352" y="68"/>
                    <a:pt x="1354" y="72"/>
                  </a:cubicBezTo>
                  <a:cubicBezTo>
                    <a:pt x="1356" y="76"/>
                    <a:pt x="1357" y="81"/>
                    <a:pt x="1357" y="85"/>
                  </a:cubicBezTo>
                  <a:cubicBezTo>
                    <a:pt x="1357" y="93"/>
                    <a:pt x="1354" y="101"/>
                    <a:pt x="1348" y="107"/>
                  </a:cubicBezTo>
                  <a:cubicBezTo>
                    <a:pt x="1341" y="113"/>
                    <a:pt x="1333" y="116"/>
                    <a:pt x="1323" y="116"/>
                  </a:cubicBezTo>
                  <a:cubicBezTo>
                    <a:pt x="1319" y="116"/>
                    <a:pt x="1316" y="115"/>
                    <a:pt x="1314" y="115"/>
                  </a:cubicBezTo>
                  <a:cubicBezTo>
                    <a:pt x="1312" y="115"/>
                    <a:pt x="1308" y="114"/>
                    <a:pt x="1303" y="112"/>
                  </a:cubicBezTo>
                  <a:cubicBezTo>
                    <a:pt x="1298" y="110"/>
                    <a:pt x="1295" y="109"/>
                    <a:pt x="1293" y="109"/>
                  </a:cubicBezTo>
                  <a:cubicBezTo>
                    <a:pt x="1292" y="109"/>
                    <a:pt x="1291" y="110"/>
                    <a:pt x="1290" y="111"/>
                  </a:cubicBezTo>
                  <a:cubicBezTo>
                    <a:pt x="1289" y="111"/>
                    <a:pt x="1289" y="113"/>
                    <a:pt x="1288" y="116"/>
                  </a:cubicBezTo>
                  <a:cubicBezTo>
                    <a:pt x="1285" y="116"/>
                    <a:pt x="1285" y="116"/>
                    <a:pt x="1285" y="116"/>
                  </a:cubicBezTo>
                  <a:cubicBezTo>
                    <a:pt x="1285" y="78"/>
                    <a:pt x="1285" y="78"/>
                    <a:pt x="1285" y="78"/>
                  </a:cubicBezTo>
                  <a:cubicBezTo>
                    <a:pt x="1288" y="78"/>
                    <a:pt x="1288" y="78"/>
                    <a:pt x="1288" y="78"/>
                  </a:cubicBezTo>
                  <a:cubicBezTo>
                    <a:pt x="1290" y="86"/>
                    <a:pt x="1291" y="92"/>
                    <a:pt x="1294" y="96"/>
                  </a:cubicBezTo>
                  <a:cubicBezTo>
                    <a:pt x="1296" y="100"/>
                    <a:pt x="1300" y="103"/>
                    <a:pt x="1305" y="105"/>
                  </a:cubicBezTo>
                  <a:cubicBezTo>
                    <a:pt x="1310" y="108"/>
                    <a:pt x="1315" y="109"/>
                    <a:pt x="1321" y="109"/>
                  </a:cubicBezTo>
                  <a:cubicBezTo>
                    <a:pt x="1328" y="109"/>
                    <a:pt x="1333" y="108"/>
                    <a:pt x="1337" y="104"/>
                  </a:cubicBezTo>
                  <a:cubicBezTo>
                    <a:pt x="1341" y="100"/>
                    <a:pt x="1343" y="96"/>
                    <a:pt x="1343" y="91"/>
                  </a:cubicBezTo>
                  <a:cubicBezTo>
                    <a:pt x="1343" y="89"/>
                    <a:pt x="1342" y="86"/>
                    <a:pt x="1341" y="83"/>
                  </a:cubicBezTo>
                  <a:cubicBezTo>
                    <a:pt x="1339" y="80"/>
                    <a:pt x="1337" y="78"/>
                    <a:pt x="1334" y="75"/>
                  </a:cubicBezTo>
                  <a:cubicBezTo>
                    <a:pt x="1332" y="74"/>
                    <a:pt x="1326" y="70"/>
                    <a:pt x="1316" y="65"/>
                  </a:cubicBezTo>
                  <a:cubicBezTo>
                    <a:pt x="1307" y="60"/>
                    <a:pt x="1300" y="55"/>
                    <a:pt x="1296" y="52"/>
                  </a:cubicBezTo>
                  <a:cubicBezTo>
                    <a:pt x="1292" y="49"/>
                    <a:pt x="1289" y="46"/>
                    <a:pt x="1287" y="42"/>
                  </a:cubicBezTo>
                  <a:cubicBezTo>
                    <a:pt x="1285" y="38"/>
                    <a:pt x="1284" y="34"/>
                    <a:pt x="1284" y="29"/>
                  </a:cubicBezTo>
                  <a:cubicBezTo>
                    <a:pt x="1284" y="21"/>
                    <a:pt x="1287" y="15"/>
                    <a:pt x="1293" y="9"/>
                  </a:cubicBezTo>
                  <a:cubicBezTo>
                    <a:pt x="1299" y="3"/>
                    <a:pt x="1307" y="0"/>
                    <a:pt x="1316" y="0"/>
                  </a:cubicBezTo>
                  <a:cubicBezTo>
                    <a:pt x="1322" y="0"/>
                    <a:pt x="1328" y="2"/>
                    <a:pt x="1335" y="5"/>
                  </a:cubicBezTo>
                  <a:cubicBezTo>
                    <a:pt x="1338" y="6"/>
                    <a:pt x="1340" y="7"/>
                    <a:pt x="1341" y="7"/>
                  </a:cubicBezTo>
                  <a:cubicBezTo>
                    <a:pt x="1343" y="7"/>
                    <a:pt x="1344" y="6"/>
                    <a:pt x="1345" y="5"/>
                  </a:cubicBezTo>
                  <a:cubicBezTo>
                    <a:pt x="1346" y="5"/>
                    <a:pt x="1346" y="3"/>
                    <a:pt x="1347" y="0"/>
                  </a:cubicBezTo>
                  <a:cubicBezTo>
                    <a:pt x="1350" y="0"/>
                    <a:pt x="1350" y="0"/>
                    <a:pt x="1350" y="0"/>
                  </a:cubicBezTo>
                  <a:close/>
                  <a:moveTo>
                    <a:pt x="1426" y="110"/>
                  </a:moveTo>
                  <a:cubicBezTo>
                    <a:pt x="1426" y="113"/>
                    <a:pt x="1426" y="113"/>
                    <a:pt x="1426" y="113"/>
                  </a:cubicBezTo>
                  <a:cubicBezTo>
                    <a:pt x="1379" y="113"/>
                    <a:pt x="1379" y="113"/>
                    <a:pt x="1379" y="113"/>
                  </a:cubicBezTo>
                  <a:cubicBezTo>
                    <a:pt x="1379" y="110"/>
                    <a:pt x="1379" y="110"/>
                    <a:pt x="1379" y="110"/>
                  </a:cubicBezTo>
                  <a:cubicBezTo>
                    <a:pt x="1383" y="110"/>
                    <a:pt x="1383" y="110"/>
                    <a:pt x="1383" y="110"/>
                  </a:cubicBezTo>
                  <a:cubicBezTo>
                    <a:pt x="1387" y="110"/>
                    <a:pt x="1391" y="109"/>
                    <a:pt x="1393" y="106"/>
                  </a:cubicBezTo>
                  <a:cubicBezTo>
                    <a:pt x="1394" y="104"/>
                    <a:pt x="1395" y="100"/>
                    <a:pt x="1395" y="94"/>
                  </a:cubicBezTo>
                  <a:cubicBezTo>
                    <a:pt x="1395" y="22"/>
                    <a:pt x="1395" y="22"/>
                    <a:pt x="1395" y="22"/>
                  </a:cubicBezTo>
                  <a:cubicBezTo>
                    <a:pt x="1395" y="17"/>
                    <a:pt x="1394" y="13"/>
                    <a:pt x="1394" y="11"/>
                  </a:cubicBezTo>
                  <a:cubicBezTo>
                    <a:pt x="1393" y="10"/>
                    <a:pt x="1392" y="9"/>
                    <a:pt x="1390" y="8"/>
                  </a:cubicBezTo>
                  <a:cubicBezTo>
                    <a:pt x="1388" y="7"/>
                    <a:pt x="1385" y="6"/>
                    <a:pt x="1383" y="6"/>
                  </a:cubicBezTo>
                  <a:cubicBezTo>
                    <a:pt x="1379" y="6"/>
                    <a:pt x="1379" y="6"/>
                    <a:pt x="1379" y="6"/>
                  </a:cubicBezTo>
                  <a:cubicBezTo>
                    <a:pt x="1379" y="3"/>
                    <a:pt x="1379" y="3"/>
                    <a:pt x="1379" y="3"/>
                  </a:cubicBezTo>
                  <a:cubicBezTo>
                    <a:pt x="1426" y="3"/>
                    <a:pt x="1426" y="3"/>
                    <a:pt x="1426" y="3"/>
                  </a:cubicBezTo>
                  <a:cubicBezTo>
                    <a:pt x="1426" y="6"/>
                    <a:pt x="1426" y="6"/>
                    <a:pt x="1426" y="6"/>
                  </a:cubicBezTo>
                  <a:cubicBezTo>
                    <a:pt x="1422" y="6"/>
                    <a:pt x="1422" y="6"/>
                    <a:pt x="1422" y="6"/>
                  </a:cubicBezTo>
                  <a:cubicBezTo>
                    <a:pt x="1418" y="6"/>
                    <a:pt x="1414" y="7"/>
                    <a:pt x="1412" y="10"/>
                  </a:cubicBezTo>
                  <a:cubicBezTo>
                    <a:pt x="1411" y="12"/>
                    <a:pt x="1410" y="16"/>
                    <a:pt x="1410" y="22"/>
                  </a:cubicBezTo>
                  <a:cubicBezTo>
                    <a:pt x="1410" y="94"/>
                    <a:pt x="1410" y="94"/>
                    <a:pt x="1410" y="94"/>
                  </a:cubicBezTo>
                  <a:cubicBezTo>
                    <a:pt x="1410" y="99"/>
                    <a:pt x="1411" y="103"/>
                    <a:pt x="1411" y="105"/>
                  </a:cubicBezTo>
                  <a:cubicBezTo>
                    <a:pt x="1412" y="106"/>
                    <a:pt x="1413" y="107"/>
                    <a:pt x="1415" y="108"/>
                  </a:cubicBezTo>
                  <a:cubicBezTo>
                    <a:pt x="1417" y="109"/>
                    <a:pt x="1419" y="110"/>
                    <a:pt x="1422" y="110"/>
                  </a:cubicBezTo>
                  <a:cubicBezTo>
                    <a:pt x="1426" y="110"/>
                    <a:pt x="1426" y="110"/>
                    <a:pt x="1426" y="110"/>
                  </a:cubicBezTo>
                  <a:close/>
                  <a:moveTo>
                    <a:pt x="1535" y="3"/>
                  </a:moveTo>
                  <a:cubicBezTo>
                    <a:pt x="1536" y="29"/>
                    <a:pt x="1536" y="29"/>
                    <a:pt x="1536" y="29"/>
                  </a:cubicBezTo>
                  <a:cubicBezTo>
                    <a:pt x="1533" y="29"/>
                    <a:pt x="1533" y="29"/>
                    <a:pt x="1533" y="29"/>
                  </a:cubicBezTo>
                  <a:cubicBezTo>
                    <a:pt x="1532" y="24"/>
                    <a:pt x="1532" y="21"/>
                    <a:pt x="1530" y="19"/>
                  </a:cubicBezTo>
                  <a:cubicBezTo>
                    <a:pt x="1529" y="16"/>
                    <a:pt x="1527" y="14"/>
                    <a:pt x="1524" y="12"/>
                  </a:cubicBezTo>
                  <a:cubicBezTo>
                    <a:pt x="1521" y="11"/>
                    <a:pt x="1517" y="10"/>
                    <a:pt x="1513" y="10"/>
                  </a:cubicBezTo>
                  <a:cubicBezTo>
                    <a:pt x="1497" y="10"/>
                    <a:pt x="1497" y="10"/>
                    <a:pt x="1497" y="10"/>
                  </a:cubicBezTo>
                  <a:cubicBezTo>
                    <a:pt x="1497" y="94"/>
                    <a:pt x="1497" y="94"/>
                    <a:pt x="1497" y="94"/>
                  </a:cubicBezTo>
                  <a:cubicBezTo>
                    <a:pt x="1497" y="101"/>
                    <a:pt x="1498" y="105"/>
                    <a:pt x="1499" y="107"/>
                  </a:cubicBezTo>
                  <a:cubicBezTo>
                    <a:pt x="1501" y="109"/>
                    <a:pt x="1505" y="110"/>
                    <a:pt x="1509" y="110"/>
                  </a:cubicBezTo>
                  <a:cubicBezTo>
                    <a:pt x="1513" y="110"/>
                    <a:pt x="1513" y="110"/>
                    <a:pt x="1513" y="110"/>
                  </a:cubicBezTo>
                  <a:cubicBezTo>
                    <a:pt x="1513" y="113"/>
                    <a:pt x="1513" y="113"/>
                    <a:pt x="1513" y="113"/>
                  </a:cubicBezTo>
                  <a:cubicBezTo>
                    <a:pt x="1466" y="113"/>
                    <a:pt x="1466" y="113"/>
                    <a:pt x="1466" y="113"/>
                  </a:cubicBezTo>
                  <a:cubicBezTo>
                    <a:pt x="1466" y="110"/>
                    <a:pt x="1466" y="110"/>
                    <a:pt x="1466" y="110"/>
                  </a:cubicBezTo>
                  <a:cubicBezTo>
                    <a:pt x="1470" y="110"/>
                    <a:pt x="1470" y="110"/>
                    <a:pt x="1470" y="110"/>
                  </a:cubicBezTo>
                  <a:cubicBezTo>
                    <a:pt x="1475" y="110"/>
                    <a:pt x="1478" y="109"/>
                    <a:pt x="1480" y="106"/>
                  </a:cubicBezTo>
                  <a:cubicBezTo>
                    <a:pt x="1481" y="104"/>
                    <a:pt x="1482" y="100"/>
                    <a:pt x="1482" y="94"/>
                  </a:cubicBezTo>
                  <a:cubicBezTo>
                    <a:pt x="1482" y="10"/>
                    <a:pt x="1482" y="10"/>
                    <a:pt x="1482" y="10"/>
                  </a:cubicBezTo>
                  <a:cubicBezTo>
                    <a:pt x="1468" y="10"/>
                    <a:pt x="1468" y="10"/>
                    <a:pt x="1468" y="10"/>
                  </a:cubicBezTo>
                  <a:cubicBezTo>
                    <a:pt x="1463" y="10"/>
                    <a:pt x="1460" y="10"/>
                    <a:pt x="1457" y="11"/>
                  </a:cubicBezTo>
                  <a:cubicBezTo>
                    <a:pt x="1455" y="12"/>
                    <a:pt x="1452" y="14"/>
                    <a:pt x="1450" y="17"/>
                  </a:cubicBezTo>
                  <a:cubicBezTo>
                    <a:pt x="1448" y="20"/>
                    <a:pt x="1447" y="24"/>
                    <a:pt x="1447" y="29"/>
                  </a:cubicBezTo>
                  <a:cubicBezTo>
                    <a:pt x="1443" y="29"/>
                    <a:pt x="1443" y="29"/>
                    <a:pt x="1443" y="29"/>
                  </a:cubicBezTo>
                  <a:cubicBezTo>
                    <a:pt x="1445" y="3"/>
                    <a:pt x="1445" y="3"/>
                    <a:pt x="1445" y="3"/>
                  </a:cubicBezTo>
                  <a:cubicBezTo>
                    <a:pt x="1535" y="3"/>
                    <a:pt x="1535" y="3"/>
                    <a:pt x="1535" y="3"/>
                  </a:cubicBezTo>
                  <a:close/>
                  <a:moveTo>
                    <a:pt x="1628" y="3"/>
                  </a:moveTo>
                  <a:cubicBezTo>
                    <a:pt x="1666" y="3"/>
                    <a:pt x="1666" y="3"/>
                    <a:pt x="1666" y="3"/>
                  </a:cubicBezTo>
                  <a:cubicBezTo>
                    <a:pt x="1666" y="6"/>
                    <a:pt x="1666" y="6"/>
                    <a:pt x="1666" y="6"/>
                  </a:cubicBezTo>
                  <a:cubicBezTo>
                    <a:pt x="1664" y="6"/>
                    <a:pt x="1664" y="6"/>
                    <a:pt x="1664" y="6"/>
                  </a:cubicBezTo>
                  <a:cubicBezTo>
                    <a:pt x="1663" y="6"/>
                    <a:pt x="1661" y="6"/>
                    <a:pt x="1658" y="8"/>
                  </a:cubicBezTo>
                  <a:cubicBezTo>
                    <a:pt x="1655" y="9"/>
                    <a:pt x="1653" y="11"/>
                    <a:pt x="1651" y="13"/>
                  </a:cubicBezTo>
                  <a:cubicBezTo>
                    <a:pt x="1648" y="15"/>
                    <a:pt x="1646" y="19"/>
                    <a:pt x="1642" y="24"/>
                  </a:cubicBezTo>
                  <a:cubicBezTo>
                    <a:pt x="1616" y="66"/>
                    <a:pt x="1616" y="66"/>
                    <a:pt x="1616" y="66"/>
                  </a:cubicBezTo>
                  <a:cubicBezTo>
                    <a:pt x="1616" y="94"/>
                    <a:pt x="1616" y="94"/>
                    <a:pt x="1616" y="94"/>
                  </a:cubicBezTo>
                  <a:cubicBezTo>
                    <a:pt x="1616" y="101"/>
                    <a:pt x="1617" y="105"/>
                    <a:pt x="1618" y="107"/>
                  </a:cubicBezTo>
                  <a:cubicBezTo>
                    <a:pt x="1620" y="109"/>
                    <a:pt x="1623" y="110"/>
                    <a:pt x="1628" y="110"/>
                  </a:cubicBezTo>
                  <a:cubicBezTo>
                    <a:pt x="1631" y="110"/>
                    <a:pt x="1631" y="110"/>
                    <a:pt x="1631" y="110"/>
                  </a:cubicBezTo>
                  <a:cubicBezTo>
                    <a:pt x="1631" y="113"/>
                    <a:pt x="1631" y="113"/>
                    <a:pt x="1631" y="113"/>
                  </a:cubicBezTo>
                  <a:cubicBezTo>
                    <a:pt x="1585" y="113"/>
                    <a:pt x="1585" y="113"/>
                    <a:pt x="1585" y="113"/>
                  </a:cubicBezTo>
                  <a:cubicBezTo>
                    <a:pt x="1585" y="110"/>
                    <a:pt x="1585" y="110"/>
                    <a:pt x="1585" y="110"/>
                  </a:cubicBezTo>
                  <a:cubicBezTo>
                    <a:pt x="1588" y="110"/>
                    <a:pt x="1588" y="110"/>
                    <a:pt x="1588" y="110"/>
                  </a:cubicBezTo>
                  <a:cubicBezTo>
                    <a:pt x="1593" y="110"/>
                    <a:pt x="1596" y="109"/>
                    <a:pt x="1598" y="106"/>
                  </a:cubicBezTo>
                  <a:cubicBezTo>
                    <a:pt x="1600" y="104"/>
                    <a:pt x="1600" y="100"/>
                    <a:pt x="1600" y="94"/>
                  </a:cubicBezTo>
                  <a:cubicBezTo>
                    <a:pt x="1600" y="68"/>
                    <a:pt x="1600" y="68"/>
                    <a:pt x="1600" y="68"/>
                  </a:cubicBezTo>
                  <a:cubicBezTo>
                    <a:pt x="1570" y="22"/>
                    <a:pt x="1570" y="22"/>
                    <a:pt x="1570" y="22"/>
                  </a:cubicBezTo>
                  <a:cubicBezTo>
                    <a:pt x="1566" y="16"/>
                    <a:pt x="1564" y="13"/>
                    <a:pt x="1563" y="12"/>
                  </a:cubicBezTo>
                  <a:cubicBezTo>
                    <a:pt x="1561" y="10"/>
                    <a:pt x="1559" y="9"/>
                    <a:pt x="1555" y="7"/>
                  </a:cubicBezTo>
                  <a:cubicBezTo>
                    <a:pt x="1554" y="6"/>
                    <a:pt x="1552" y="6"/>
                    <a:pt x="1550" y="6"/>
                  </a:cubicBezTo>
                  <a:cubicBezTo>
                    <a:pt x="1550" y="3"/>
                    <a:pt x="1550" y="3"/>
                    <a:pt x="1550" y="3"/>
                  </a:cubicBezTo>
                  <a:cubicBezTo>
                    <a:pt x="1597" y="3"/>
                    <a:pt x="1597" y="3"/>
                    <a:pt x="1597" y="3"/>
                  </a:cubicBezTo>
                  <a:cubicBezTo>
                    <a:pt x="1597" y="6"/>
                    <a:pt x="1597" y="6"/>
                    <a:pt x="1597" y="6"/>
                  </a:cubicBezTo>
                  <a:cubicBezTo>
                    <a:pt x="1595" y="6"/>
                    <a:pt x="1595" y="6"/>
                    <a:pt x="1595" y="6"/>
                  </a:cubicBezTo>
                  <a:cubicBezTo>
                    <a:pt x="1592" y="6"/>
                    <a:pt x="1590" y="6"/>
                    <a:pt x="1588" y="8"/>
                  </a:cubicBezTo>
                  <a:cubicBezTo>
                    <a:pt x="1586" y="9"/>
                    <a:pt x="1585" y="11"/>
                    <a:pt x="1585" y="13"/>
                  </a:cubicBezTo>
                  <a:cubicBezTo>
                    <a:pt x="1585" y="15"/>
                    <a:pt x="1586" y="18"/>
                    <a:pt x="1589" y="24"/>
                  </a:cubicBezTo>
                  <a:cubicBezTo>
                    <a:pt x="1612" y="59"/>
                    <a:pt x="1612" y="59"/>
                    <a:pt x="1612" y="59"/>
                  </a:cubicBezTo>
                  <a:cubicBezTo>
                    <a:pt x="1634" y="25"/>
                    <a:pt x="1634" y="25"/>
                    <a:pt x="1634" y="25"/>
                  </a:cubicBezTo>
                  <a:cubicBezTo>
                    <a:pt x="1637" y="20"/>
                    <a:pt x="1639" y="16"/>
                    <a:pt x="1639" y="14"/>
                  </a:cubicBezTo>
                  <a:cubicBezTo>
                    <a:pt x="1639" y="12"/>
                    <a:pt x="1639" y="11"/>
                    <a:pt x="1638" y="10"/>
                  </a:cubicBezTo>
                  <a:cubicBezTo>
                    <a:pt x="1637" y="8"/>
                    <a:pt x="1636" y="8"/>
                    <a:pt x="1634" y="7"/>
                  </a:cubicBezTo>
                  <a:cubicBezTo>
                    <a:pt x="1633" y="6"/>
                    <a:pt x="1631" y="6"/>
                    <a:pt x="1628" y="6"/>
                  </a:cubicBezTo>
                  <a:cubicBezTo>
                    <a:pt x="1628" y="3"/>
                    <a:pt x="1628" y="3"/>
                    <a:pt x="1628" y="3"/>
                  </a:cubicBezTo>
                  <a:close/>
                </a:path>
              </a:pathLst>
            </a:custGeom>
            <a:solidFill>
              <a:srgbClr val="2D2A2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7">
              <a:extLst>
                <a:ext uri="{FF2B5EF4-FFF2-40B4-BE49-F238E27FC236}">
                  <a16:creationId xmlns="" xmlns:a16="http://schemas.microsoft.com/office/drawing/2014/main" id="{F5FCECD6-50A3-4804-8FAE-6AC85BC2406B}"/>
                </a:ext>
              </a:extLst>
            </p:cNvPr>
            <p:cNvSpPr>
              <a:spLocks noEditPoints="1"/>
            </p:cNvSpPr>
            <p:nvPr/>
          </p:nvSpPr>
          <p:spPr bwMode="auto">
            <a:xfrm>
              <a:off x="1448" y="1587"/>
              <a:ext cx="1641" cy="1638"/>
            </a:xfrm>
            <a:custGeom>
              <a:avLst/>
              <a:gdLst>
                <a:gd name="T0" fmla="*/ 486 w 1004"/>
                <a:gd name="T1" fmla="*/ 685 h 1000"/>
                <a:gd name="T2" fmla="*/ 543 w 1004"/>
                <a:gd name="T3" fmla="*/ 699 h 1000"/>
                <a:gd name="T4" fmla="*/ 580 w 1004"/>
                <a:gd name="T5" fmla="*/ 714 h 1000"/>
                <a:gd name="T6" fmla="*/ 580 w 1004"/>
                <a:gd name="T7" fmla="*/ 678 h 1000"/>
                <a:gd name="T8" fmla="*/ 695 w 1004"/>
                <a:gd name="T9" fmla="*/ 538 h 1000"/>
                <a:gd name="T10" fmla="*/ 481 w 1004"/>
                <a:gd name="T11" fmla="*/ 481 h 1000"/>
                <a:gd name="T12" fmla="*/ 513 w 1004"/>
                <a:gd name="T13" fmla="*/ 436 h 1000"/>
                <a:gd name="T14" fmla="*/ 601 w 1004"/>
                <a:gd name="T15" fmla="*/ 492 h 1000"/>
                <a:gd name="T16" fmla="*/ 587 w 1004"/>
                <a:gd name="T17" fmla="*/ 526 h 1000"/>
                <a:gd name="T18" fmla="*/ 568 w 1004"/>
                <a:gd name="T19" fmla="*/ 548 h 1000"/>
                <a:gd name="T20" fmla="*/ 539 w 1004"/>
                <a:gd name="T21" fmla="*/ 565 h 1000"/>
                <a:gd name="T22" fmla="*/ 513 w 1004"/>
                <a:gd name="T23" fmla="*/ 518 h 1000"/>
                <a:gd name="T24" fmla="*/ 464 w 1004"/>
                <a:gd name="T25" fmla="*/ 481 h 1000"/>
                <a:gd name="T26" fmla="*/ 425 w 1004"/>
                <a:gd name="T27" fmla="*/ 452 h 1000"/>
                <a:gd name="T28" fmla="*/ 485 w 1004"/>
                <a:gd name="T29" fmla="*/ 373 h 1000"/>
                <a:gd name="T30" fmla="*/ 143 w 1004"/>
                <a:gd name="T31" fmla="*/ 603 h 1000"/>
                <a:gd name="T32" fmla="*/ 144 w 1004"/>
                <a:gd name="T33" fmla="*/ 605 h 1000"/>
                <a:gd name="T34" fmla="*/ 112 w 1004"/>
                <a:gd name="T35" fmla="*/ 689 h 1000"/>
                <a:gd name="T36" fmla="*/ 123 w 1004"/>
                <a:gd name="T37" fmla="*/ 713 h 1000"/>
                <a:gd name="T38" fmla="*/ 220 w 1004"/>
                <a:gd name="T39" fmla="*/ 815 h 1000"/>
                <a:gd name="T40" fmla="*/ 324 w 1004"/>
                <a:gd name="T41" fmla="*/ 830 h 1000"/>
                <a:gd name="T42" fmla="*/ 389 w 1004"/>
                <a:gd name="T43" fmla="*/ 855 h 1000"/>
                <a:gd name="T44" fmla="*/ 351 w 1004"/>
                <a:gd name="T45" fmla="*/ 883 h 1000"/>
                <a:gd name="T46" fmla="*/ 476 w 1004"/>
                <a:gd name="T47" fmla="*/ 876 h 1000"/>
                <a:gd name="T48" fmla="*/ 498 w 1004"/>
                <a:gd name="T49" fmla="*/ 934 h 1000"/>
                <a:gd name="T50" fmla="*/ 594 w 1004"/>
                <a:gd name="T51" fmla="*/ 873 h 1000"/>
                <a:gd name="T52" fmla="*/ 651 w 1004"/>
                <a:gd name="T53" fmla="*/ 873 h 1000"/>
                <a:gd name="T54" fmla="*/ 639 w 1004"/>
                <a:gd name="T55" fmla="*/ 912 h 1000"/>
                <a:gd name="T56" fmla="*/ 725 w 1004"/>
                <a:gd name="T57" fmla="*/ 873 h 1000"/>
                <a:gd name="T58" fmla="*/ 702 w 1004"/>
                <a:gd name="T59" fmla="*/ 851 h 1000"/>
                <a:gd name="T60" fmla="*/ 794 w 1004"/>
                <a:gd name="T61" fmla="*/ 825 h 1000"/>
                <a:gd name="T62" fmla="*/ 761 w 1004"/>
                <a:gd name="T63" fmla="*/ 772 h 1000"/>
                <a:gd name="T64" fmla="*/ 834 w 1004"/>
                <a:gd name="T65" fmla="*/ 775 h 1000"/>
                <a:gd name="T66" fmla="*/ 813 w 1004"/>
                <a:gd name="T67" fmla="*/ 715 h 1000"/>
                <a:gd name="T68" fmla="*/ 897 w 1004"/>
                <a:gd name="T69" fmla="*/ 658 h 1000"/>
                <a:gd name="T70" fmla="*/ 816 w 1004"/>
                <a:gd name="T71" fmla="*/ 309 h 1000"/>
                <a:gd name="T72" fmla="*/ 805 w 1004"/>
                <a:gd name="T73" fmla="*/ 288 h 1000"/>
                <a:gd name="T74" fmla="*/ 875 w 1004"/>
                <a:gd name="T75" fmla="*/ 262 h 1000"/>
                <a:gd name="T76" fmla="*/ 903 w 1004"/>
                <a:gd name="T77" fmla="*/ 282 h 1000"/>
                <a:gd name="T78" fmla="*/ 847 w 1004"/>
                <a:gd name="T79" fmla="*/ 264 h 1000"/>
                <a:gd name="T80" fmla="*/ 837 w 1004"/>
                <a:gd name="T81" fmla="*/ 260 h 1000"/>
                <a:gd name="T82" fmla="*/ 856 w 1004"/>
                <a:gd name="T83" fmla="*/ 302 h 1000"/>
                <a:gd name="T84" fmla="*/ 609 w 1004"/>
                <a:gd name="T85" fmla="*/ 153 h 1000"/>
                <a:gd name="T86" fmla="*/ 665 w 1004"/>
                <a:gd name="T87" fmla="*/ 112 h 1000"/>
                <a:gd name="T88" fmla="*/ 624 w 1004"/>
                <a:gd name="T89" fmla="*/ 116 h 1000"/>
                <a:gd name="T90" fmla="*/ 349 w 1004"/>
                <a:gd name="T91" fmla="*/ 143 h 1000"/>
                <a:gd name="T92" fmla="*/ 375 w 1004"/>
                <a:gd name="T93" fmla="*/ 154 h 1000"/>
                <a:gd name="T94" fmla="*/ 390 w 1004"/>
                <a:gd name="T95" fmla="*/ 159 h 1000"/>
                <a:gd name="T96" fmla="*/ 358 w 1004"/>
                <a:gd name="T97" fmla="*/ 105 h 1000"/>
                <a:gd name="T98" fmla="*/ 334 w 1004"/>
                <a:gd name="T99" fmla="*/ 107 h 1000"/>
                <a:gd name="T100" fmla="*/ 340 w 1004"/>
                <a:gd name="T101" fmla="*/ 139 h 1000"/>
                <a:gd name="T102" fmla="*/ 145 w 1004"/>
                <a:gd name="T103" fmla="*/ 245 h 1000"/>
                <a:gd name="T104" fmla="*/ 185 w 1004"/>
                <a:gd name="T105" fmla="*/ 241 h 1000"/>
                <a:gd name="T106" fmla="*/ 133 w 1004"/>
                <a:gd name="T107" fmla="*/ 235 h 1000"/>
                <a:gd name="T108" fmla="*/ 143 w 1004"/>
                <a:gd name="T109" fmla="*/ 256 h 1000"/>
                <a:gd name="T110" fmla="*/ 130 w 1004"/>
                <a:gd name="T111" fmla="*/ 264 h 1000"/>
                <a:gd name="T112" fmla="*/ 208 w 1004"/>
                <a:gd name="T113" fmla="*/ 287 h 1000"/>
                <a:gd name="T114" fmla="*/ 192 w 1004"/>
                <a:gd name="T115" fmla="*/ 289 h 1000"/>
                <a:gd name="T116" fmla="*/ 194 w 1004"/>
                <a:gd name="T117" fmla="*/ 258 h 1000"/>
                <a:gd name="T118" fmla="*/ 211 w 1004"/>
                <a:gd name="T119" fmla="*/ 291 h 1000"/>
                <a:gd name="T120" fmla="*/ 234 w 1004"/>
                <a:gd name="T121" fmla="*/ 299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04" h="1000">
                  <a:moveTo>
                    <a:pt x="502" y="0"/>
                  </a:moveTo>
                  <a:cubicBezTo>
                    <a:pt x="779" y="0"/>
                    <a:pt x="1004" y="224"/>
                    <a:pt x="1004" y="500"/>
                  </a:cubicBezTo>
                  <a:cubicBezTo>
                    <a:pt x="1004" y="776"/>
                    <a:pt x="779" y="1000"/>
                    <a:pt x="502" y="1000"/>
                  </a:cubicBezTo>
                  <a:cubicBezTo>
                    <a:pt x="225" y="1000"/>
                    <a:pt x="0" y="776"/>
                    <a:pt x="0" y="500"/>
                  </a:cubicBezTo>
                  <a:cubicBezTo>
                    <a:pt x="0" y="224"/>
                    <a:pt x="225" y="0"/>
                    <a:pt x="502" y="0"/>
                  </a:cubicBezTo>
                  <a:close/>
                  <a:moveTo>
                    <a:pt x="412" y="714"/>
                  </a:moveTo>
                  <a:cubicBezTo>
                    <a:pt x="405" y="714"/>
                    <a:pt x="405" y="714"/>
                    <a:pt x="405" y="714"/>
                  </a:cubicBezTo>
                  <a:cubicBezTo>
                    <a:pt x="405" y="662"/>
                    <a:pt x="405" y="662"/>
                    <a:pt x="405" y="662"/>
                  </a:cubicBezTo>
                  <a:cubicBezTo>
                    <a:pt x="392" y="672"/>
                    <a:pt x="392" y="672"/>
                    <a:pt x="392" y="672"/>
                  </a:cubicBezTo>
                  <a:cubicBezTo>
                    <a:pt x="392" y="664"/>
                    <a:pt x="392" y="664"/>
                    <a:pt x="392" y="664"/>
                  </a:cubicBezTo>
                  <a:cubicBezTo>
                    <a:pt x="406" y="654"/>
                    <a:pt x="406" y="654"/>
                    <a:pt x="406" y="654"/>
                  </a:cubicBezTo>
                  <a:cubicBezTo>
                    <a:pt x="412" y="654"/>
                    <a:pt x="412" y="654"/>
                    <a:pt x="412" y="654"/>
                  </a:cubicBezTo>
                  <a:cubicBezTo>
                    <a:pt x="412" y="714"/>
                    <a:pt x="412" y="714"/>
                    <a:pt x="412" y="714"/>
                  </a:cubicBezTo>
                  <a:close/>
                  <a:moveTo>
                    <a:pt x="461" y="695"/>
                  </a:moveTo>
                  <a:cubicBezTo>
                    <a:pt x="457" y="695"/>
                    <a:pt x="454" y="694"/>
                    <a:pt x="451" y="692"/>
                  </a:cubicBezTo>
                  <a:cubicBezTo>
                    <a:pt x="448" y="690"/>
                    <a:pt x="446" y="688"/>
                    <a:pt x="445" y="685"/>
                  </a:cubicBezTo>
                  <a:cubicBezTo>
                    <a:pt x="443" y="682"/>
                    <a:pt x="443" y="678"/>
                    <a:pt x="443" y="673"/>
                  </a:cubicBezTo>
                  <a:cubicBezTo>
                    <a:pt x="443" y="669"/>
                    <a:pt x="444" y="665"/>
                    <a:pt x="446" y="662"/>
                  </a:cubicBezTo>
                  <a:cubicBezTo>
                    <a:pt x="448" y="659"/>
                    <a:pt x="450" y="657"/>
                    <a:pt x="453" y="656"/>
                  </a:cubicBezTo>
                  <a:cubicBezTo>
                    <a:pt x="456" y="654"/>
                    <a:pt x="460" y="654"/>
                    <a:pt x="464" y="654"/>
                  </a:cubicBezTo>
                  <a:cubicBezTo>
                    <a:pt x="470" y="654"/>
                    <a:pt x="475" y="655"/>
                    <a:pt x="478" y="658"/>
                  </a:cubicBezTo>
                  <a:cubicBezTo>
                    <a:pt x="481" y="660"/>
                    <a:pt x="484" y="664"/>
                    <a:pt x="485" y="669"/>
                  </a:cubicBezTo>
                  <a:cubicBezTo>
                    <a:pt x="486" y="673"/>
                    <a:pt x="486" y="679"/>
                    <a:pt x="486" y="685"/>
                  </a:cubicBezTo>
                  <a:cubicBezTo>
                    <a:pt x="486" y="693"/>
                    <a:pt x="485" y="700"/>
                    <a:pt x="481" y="705"/>
                  </a:cubicBezTo>
                  <a:cubicBezTo>
                    <a:pt x="478" y="711"/>
                    <a:pt x="472" y="714"/>
                    <a:pt x="464" y="714"/>
                  </a:cubicBezTo>
                  <a:cubicBezTo>
                    <a:pt x="456" y="714"/>
                    <a:pt x="450" y="712"/>
                    <a:pt x="447" y="709"/>
                  </a:cubicBezTo>
                  <a:cubicBezTo>
                    <a:pt x="445" y="705"/>
                    <a:pt x="444" y="702"/>
                    <a:pt x="444" y="699"/>
                  </a:cubicBezTo>
                  <a:cubicBezTo>
                    <a:pt x="451" y="699"/>
                    <a:pt x="451" y="699"/>
                    <a:pt x="451" y="699"/>
                  </a:cubicBezTo>
                  <a:cubicBezTo>
                    <a:pt x="451" y="699"/>
                    <a:pt x="451" y="700"/>
                    <a:pt x="451" y="701"/>
                  </a:cubicBezTo>
                  <a:cubicBezTo>
                    <a:pt x="451" y="702"/>
                    <a:pt x="452" y="703"/>
                    <a:pt x="453" y="704"/>
                  </a:cubicBezTo>
                  <a:cubicBezTo>
                    <a:pt x="454" y="705"/>
                    <a:pt x="455" y="706"/>
                    <a:pt x="457" y="707"/>
                  </a:cubicBezTo>
                  <a:cubicBezTo>
                    <a:pt x="458" y="708"/>
                    <a:pt x="461" y="709"/>
                    <a:pt x="464" y="709"/>
                  </a:cubicBezTo>
                  <a:cubicBezTo>
                    <a:pt x="469" y="708"/>
                    <a:pt x="473" y="706"/>
                    <a:pt x="476" y="702"/>
                  </a:cubicBezTo>
                  <a:cubicBezTo>
                    <a:pt x="478" y="698"/>
                    <a:pt x="479" y="694"/>
                    <a:pt x="479" y="689"/>
                  </a:cubicBezTo>
                  <a:cubicBezTo>
                    <a:pt x="479" y="688"/>
                    <a:pt x="479" y="687"/>
                    <a:pt x="479" y="687"/>
                  </a:cubicBezTo>
                  <a:cubicBezTo>
                    <a:pt x="478" y="688"/>
                    <a:pt x="477" y="690"/>
                    <a:pt x="474" y="692"/>
                  </a:cubicBezTo>
                  <a:cubicBezTo>
                    <a:pt x="472" y="694"/>
                    <a:pt x="467" y="695"/>
                    <a:pt x="461" y="695"/>
                  </a:cubicBezTo>
                  <a:close/>
                  <a:moveTo>
                    <a:pt x="477" y="674"/>
                  </a:moveTo>
                  <a:cubicBezTo>
                    <a:pt x="477" y="664"/>
                    <a:pt x="473" y="659"/>
                    <a:pt x="464" y="659"/>
                  </a:cubicBezTo>
                  <a:cubicBezTo>
                    <a:pt x="455" y="659"/>
                    <a:pt x="450" y="664"/>
                    <a:pt x="450" y="674"/>
                  </a:cubicBezTo>
                  <a:cubicBezTo>
                    <a:pt x="450" y="679"/>
                    <a:pt x="451" y="683"/>
                    <a:pt x="454" y="685"/>
                  </a:cubicBezTo>
                  <a:cubicBezTo>
                    <a:pt x="456" y="688"/>
                    <a:pt x="459" y="689"/>
                    <a:pt x="464" y="689"/>
                  </a:cubicBezTo>
                  <a:cubicBezTo>
                    <a:pt x="468" y="689"/>
                    <a:pt x="471" y="688"/>
                    <a:pt x="474" y="685"/>
                  </a:cubicBezTo>
                  <a:cubicBezTo>
                    <a:pt x="476" y="683"/>
                    <a:pt x="477" y="679"/>
                    <a:pt x="477" y="674"/>
                  </a:cubicBezTo>
                  <a:close/>
                  <a:moveTo>
                    <a:pt x="545" y="684"/>
                  </a:moveTo>
                  <a:cubicBezTo>
                    <a:pt x="545" y="689"/>
                    <a:pt x="545" y="694"/>
                    <a:pt x="543" y="699"/>
                  </a:cubicBezTo>
                  <a:cubicBezTo>
                    <a:pt x="542" y="703"/>
                    <a:pt x="539" y="707"/>
                    <a:pt x="536" y="710"/>
                  </a:cubicBezTo>
                  <a:cubicBezTo>
                    <a:pt x="532" y="713"/>
                    <a:pt x="528" y="714"/>
                    <a:pt x="522" y="714"/>
                  </a:cubicBezTo>
                  <a:cubicBezTo>
                    <a:pt x="506" y="714"/>
                    <a:pt x="499" y="704"/>
                    <a:pt x="499" y="684"/>
                  </a:cubicBezTo>
                  <a:cubicBezTo>
                    <a:pt x="499" y="678"/>
                    <a:pt x="499" y="673"/>
                    <a:pt x="501" y="669"/>
                  </a:cubicBezTo>
                  <a:cubicBezTo>
                    <a:pt x="502" y="664"/>
                    <a:pt x="505" y="661"/>
                    <a:pt x="508" y="658"/>
                  </a:cubicBezTo>
                  <a:cubicBezTo>
                    <a:pt x="511" y="655"/>
                    <a:pt x="516" y="654"/>
                    <a:pt x="522" y="654"/>
                  </a:cubicBezTo>
                  <a:cubicBezTo>
                    <a:pt x="528" y="654"/>
                    <a:pt x="533" y="655"/>
                    <a:pt x="536" y="658"/>
                  </a:cubicBezTo>
                  <a:cubicBezTo>
                    <a:pt x="539" y="661"/>
                    <a:pt x="542" y="664"/>
                    <a:pt x="543" y="669"/>
                  </a:cubicBezTo>
                  <a:cubicBezTo>
                    <a:pt x="545" y="673"/>
                    <a:pt x="545" y="678"/>
                    <a:pt x="545" y="684"/>
                  </a:cubicBezTo>
                  <a:close/>
                  <a:moveTo>
                    <a:pt x="522" y="660"/>
                  </a:moveTo>
                  <a:cubicBezTo>
                    <a:pt x="516" y="660"/>
                    <a:pt x="512" y="662"/>
                    <a:pt x="510" y="666"/>
                  </a:cubicBezTo>
                  <a:cubicBezTo>
                    <a:pt x="508" y="671"/>
                    <a:pt x="507" y="677"/>
                    <a:pt x="507" y="684"/>
                  </a:cubicBezTo>
                  <a:cubicBezTo>
                    <a:pt x="507" y="691"/>
                    <a:pt x="508" y="696"/>
                    <a:pt x="510" y="701"/>
                  </a:cubicBezTo>
                  <a:cubicBezTo>
                    <a:pt x="512" y="706"/>
                    <a:pt x="516" y="708"/>
                    <a:pt x="522" y="708"/>
                  </a:cubicBezTo>
                  <a:cubicBezTo>
                    <a:pt x="532" y="708"/>
                    <a:pt x="537" y="700"/>
                    <a:pt x="537" y="684"/>
                  </a:cubicBezTo>
                  <a:cubicBezTo>
                    <a:pt x="537" y="677"/>
                    <a:pt x="536" y="671"/>
                    <a:pt x="534" y="666"/>
                  </a:cubicBezTo>
                  <a:cubicBezTo>
                    <a:pt x="532" y="662"/>
                    <a:pt x="528" y="660"/>
                    <a:pt x="522" y="660"/>
                  </a:cubicBezTo>
                  <a:close/>
                  <a:moveTo>
                    <a:pt x="582" y="673"/>
                  </a:moveTo>
                  <a:cubicBezTo>
                    <a:pt x="589" y="673"/>
                    <a:pt x="593" y="675"/>
                    <a:pt x="596" y="679"/>
                  </a:cubicBezTo>
                  <a:cubicBezTo>
                    <a:pt x="600" y="682"/>
                    <a:pt x="601" y="687"/>
                    <a:pt x="601" y="694"/>
                  </a:cubicBezTo>
                  <a:cubicBezTo>
                    <a:pt x="601" y="699"/>
                    <a:pt x="600" y="703"/>
                    <a:pt x="598" y="706"/>
                  </a:cubicBezTo>
                  <a:cubicBezTo>
                    <a:pt x="596" y="709"/>
                    <a:pt x="594" y="711"/>
                    <a:pt x="591" y="712"/>
                  </a:cubicBezTo>
                  <a:cubicBezTo>
                    <a:pt x="587" y="713"/>
                    <a:pt x="584" y="714"/>
                    <a:pt x="580" y="714"/>
                  </a:cubicBezTo>
                  <a:cubicBezTo>
                    <a:pt x="574" y="714"/>
                    <a:pt x="569" y="713"/>
                    <a:pt x="566" y="710"/>
                  </a:cubicBezTo>
                  <a:cubicBezTo>
                    <a:pt x="562" y="707"/>
                    <a:pt x="560" y="703"/>
                    <a:pt x="559" y="699"/>
                  </a:cubicBezTo>
                  <a:cubicBezTo>
                    <a:pt x="558" y="694"/>
                    <a:pt x="557" y="689"/>
                    <a:pt x="557" y="683"/>
                  </a:cubicBezTo>
                  <a:cubicBezTo>
                    <a:pt x="557" y="678"/>
                    <a:pt x="558" y="673"/>
                    <a:pt x="560" y="669"/>
                  </a:cubicBezTo>
                  <a:cubicBezTo>
                    <a:pt x="561" y="664"/>
                    <a:pt x="563" y="661"/>
                    <a:pt x="567" y="658"/>
                  </a:cubicBezTo>
                  <a:cubicBezTo>
                    <a:pt x="570" y="655"/>
                    <a:pt x="574" y="654"/>
                    <a:pt x="580" y="654"/>
                  </a:cubicBezTo>
                  <a:cubicBezTo>
                    <a:pt x="586" y="654"/>
                    <a:pt x="590" y="655"/>
                    <a:pt x="593" y="657"/>
                  </a:cubicBezTo>
                  <a:cubicBezTo>
                    <a:pt x="596" y="659"/>
                    <a:pt x="598" y="661"/>
                    <a:pt x="599" y="663"/>
                  </a:cubicBezTo>
                  <a:cubicBezTo>
                    <a:pt x="600" y="665"/>
                    <a:pt x="600" y="667"/>
                    <a:pt x="600" y="669"/>
                  </a:cubicBezTo>
                  <a:cubicBezTo>
                    <a:pt x="593" y="669"/>
                    <a:pt x="593" y="669"/>
                    <a:pt x="593" y="669"/>
                  </a:cubicBezTo>
                  <a:cubicBezTo>
                    <a:pt x="593" y="668"/>
                    <a:pt x="593" y="668"/>
                    <a:pt x="593" y="667"/>
                  </a:cubicBezTo>
                  <a:cubicBezTo>
                    <a:pt x="593" y="666"/>
                    <a:pt x="592" y="665"/>
                    <a:pt x="591" y="663"/>
                  </a:cubicBezTo>
                  <a:cubicBezTo>
                    <a:pt x="591" y="662"/>
                    <a:pt x="589" y="661"/>
                    <a:pt x="587" y="660"/>
                  </a:cubicBezTo>
                  <a:cubicBezTo>
                    <a:pt x="586" y="659"/>
                    <a:pt x="583" y="659"/>
                    <a:pt x="580" y="659"/>
                  </a:cubicBezTo>
                  <a:cubicBezTo>
                    <a:pt x="574" y="659"/>
                    <a:pt x="570" y="661"/>
                    <a:pt x="568" y="666"/>
                  </a:cubicBezTo>
                  <a:cubicBezTo>
                    <a:pt x="566" y="670"/>
                    <a:pt x="565" y="675"/>
                    <a:pt x="565" y="681"/>
                  </a:cubicBezTo>
                  <a:cubicBezTo>
                    <a:pt x="566" y="680"/>
                    <a:pt x="567" y="678"/>
                    <a:pt x="570" y="676"/>
                  </a:cubicBezTo>
                  <a:cubicBezTo>
                    <a:pt x="572" y="674"/>
                    <a:pt x="577" y="673"/>
                    <a:pt x="582" y="673"/>
                  </a:cubicBezTo>
                  <a:close/>
                  <a:moveTo>
                    <a:pt x="567" y="694"/>
                  </a:moveTo>
                  <a:cubicBezTo>
                    <a:pt x="567" y="704"/>
                    <a:pt x="571" y="709"/>
                    <a:pt x="580" y="709"/>
                  </a:cubicBezTo>
                  <a:cubicBezTo>
                    <a:pt x="589" y="709"/>
                    <a:pt x="594" y="704"/>
                    <a:pt x="594" y="694"/>
                  </a:cubicBezTo>
                  <a:cubicBezTo>
                    <a:pt x="594" y="689"/>
                    <a:pt x="593" y="685"/>
                    <a:pt x="590" y="682"/>
                  </a:cubicBezTo>
                  <a:cubicBezTo>
                    <a:pt x="588" y="680"/>
                    <a:pt x="585" y="678"/>
                    <a:pt x="580" y="678"/>
                  </a:cubicBezTo>
                  <a:cubicBezTo>
                    <a:pt x="571" y="678"/>
                    <a:pt x="567" y="683"/>
                    <a:pt x="567" y="694"/>
                  </a:cubicBezTo>
                  <a:close/>
                  <a:moveTo>
                    <a:pt x="777" y="510"/>
                  </a:moveTo>
                  <a:cubicBezTo>
                    <a:pt x="774" y="544"/>
                    <a:pt x="763" y="576"/>
                    <a:pt x="743" y="601"/>
                  </a:cubicBezTo>
                  <a:cubicBezTo>
                    <a:pt x="738" y="607"/>
                    <a:pt x="728" y="610"/>
                    <a:pt x="724" y="610"/>
                  </a:cubicBezTo>
                  <a:cubicBezTo>
                    <a:pt x="679" y="610"/>
                    <a:pt x="679" y="610"/>
                    <a:pt x="679" y="610"/>
                  </a:cubicBezTo>
                  <a:cubicBezTo>
                    <a:pt x="705" y="535"/>
                    <a:pt x="705" y="535"/>
                    <a:pt x="705" y="535"/>
                  </a:cubicBezTo>
                  <a:cubicBezTo>
                    <a:pt x="715" y="533"/>
                    <a:pt x="725" y="530"/>
                    <a:pt x="734" y="527"/>
                  </a:cubicBezTo>
                  <a:cubicBezTo>
                    <a:pt x="722" y="561"/>
                    <a:pt x="722" y="561"/>
                    <a:pt x="722" y="561"/>
                  </a:cubicBezTo>
                  <a:cubicBezTo>
                    <a:pt x="722" y="563"/>
                    <a:pt x="723" y="564"/>
                    <a:pt x="726" y="564"/>
                  </a:cubicBezTo>
                  <a:cubicBezTo>
                    <a:pt x="728" y="564"/>
                    <a:pt x="728" y="564"/>
                    <a:pt x="728" y="564"/>
                  </a:cubicBezTo>
                  <a:cubicBezTo>
                    <a:pt x="729" y="564"/>
                    <a:pt x="731" y="563"/>
                    <a:pt x="731" y="562"/>
                  </a:cubicBezTo>
                  <a:cubicBezTo>
                    <a:pt x="745" y="523"/>
                    <a:pt x="745" y="523"/>
                    <a:pt x="745" y="523"/>
                  </a:cubicBezTo>
                  <a:cubicBezTo>
                    <a:pt x="756" y="519"/>
                    <a:pt x="767" y="515"/>
                    <a:pt x="777" y="510"/>
                  </a:cubicBezTo>
                  <a:close/>
                  <a:moveTo>
                    <a:pt x="670" y="610"/>
                  </a:moveTo>
                  <a:cubicBezTo>
                    <a:pt x="646" y="610"/>
                    <a:pt x="646" y="610"/>
                    <a:pt x="646" y="610"/>
                  </a:cubicBezTo>
                  <a:cubicBezTo>
                    <a:pt x="643" y="591"/>
                    <a:pt x="643" y="591"/>
                    <a:pt x="643" y="591"/>
                  </a:cubicBezTo>
                  <a:cubicBezTo>
                    <a:pt x="636" y="610"/>
                    <a:pt x="636" y="610"/>
                    <a:pt x="636" y="610"/>
                  </a:cubicBezTo>
                  <a:cubicBezTo>
                    <a:pt x="609" y="610"/>
                    <a:pt x="609" y="610"/>
                    <a:pt x="609" y="610"/>
                  </a:cubicBezTo>
                  <a:cubicBezTo>
                    <a:pt x="618" y="590"/>
                    <a:pt x="625" y="569"/>
                    <a:pt x="631" y="548"/>
                  </a:cubicBezTo>
                  <a:cubicBezTo>
                    <a:pt x="639" y="547"/>
                    <a:pt x="647" y="546"/>
                    <a:pt x="655" y="545"/>
                  </a:cubicBezTo>
                  <a:cubicBezTo>
                    <a:pt x="659" y="566"/>
                    <a:pt x="659" y="566"/>
                    <a:pt x="659" y="566"/>
                  </a:cubicBezTo>
                  <a:cubicBezTo>
                    <a:pt x="668" y="543"/>
                    <a:pt x="668" y="543"/>
                    <a:pt x="668" y="543"/>
                  </a:cubicBezTo>
                  <a:cubicBezTo>
                    <a:pt x="677" y="542"/>
                    <a:pt x="686" y="540"/>
                    <a:pt x="695" y="538"/>
                  </a:cubicBezTo>
                  <a:cubicBezTo>
                    <a:pt x="670" y="610"/>
                    <a:pt x="670" y="610"/>
                    <a:pt x="670" y="610"/>
                  </a:cubicBezTo>
                  <a:close/>
                  <a:moveTo>
                    <a:pt x="583" y="261"/>
                  </a:moveTo>
                  <a:cubicBezTo>
                    <a:pt x="614" y="317"/>
                    <a:pt x="632" y="381"/>
                    <a:pt x="632" y="449"/>
                  </a:cubicBezTo>
                  <a:cubicBezTo>
                    <a:pt x="632" y="507"/>
                    <a:pt x="619" y="561"/>
                    <a:pt x="597" y="610"/>
                  </a:cubicBezTo>
                  <a:cubicBezTo>
                    <a:pt x="295" y="610"/>
                    <a:pt x="295" y="610"/>
                    <a:pt x="295" y="610"/>
                  </a:cubicBezTo>
                  <a:cubicBezTo>
                    <a:pt x="277" y="610"/>
                    <a:pt x="237" y="574"/>
                    <a:pt x="236" y="549"/>
                  </a:cubicBezTo>
                  <a:cubicBezTo>
                    <a:pt x="256" y="549"/>
                    <a:pt x="256" y="549"/>
                    <a:pt x="256" y="549"/>
                  </a:cubicBezTo>
                  <a:cubicBezTo>
                    <a:pt x="256" y="549"/>
                    <a:pt x="256" y="549"/>
                    <a:pt x="256" y="549"/>
                  </a:cubicBezTo>
                  <a:cubicBezTo>
                    <a:pt x="268" y="557"/>
                    <a:pt x="282" y="561"/>
                    <a:pt x="297" y="561"/>
                  </a:cubicBezTo>
                  <a:cubicBezTo>
                    <a:pt x="321" y="561"/>
                    <a:pt x="342" y="550"/>
                    <a:pt x="355" y="533"/>
                  </a:cubicBezTo>
                  <a:cubicBezTo>
                    <a:pt x="359" y="529"/>
                    <a:pt x="359" y="529"/>
                    <a:pt x="359" y="529"/>
                  </a:cubicBezTo>
                  <a:cubicBezTo>
                    <a:pt x="377" y="509"/>
                    <a:pt x="378" y="478"/>
                    <a:pt x="378" y="449"/>
                  </a:cubicBezTo>
                  <a:cubicBezTo>
                    <a:pt x="378" y="418"/>
                    <a:pt x="371" y="390"/>
                    <a:pt x="357" y="364"/>
                  </a:cubicBezTo>
                  <a:cubicBezTo>
                    <a:pt x="583" y="261"/>
                    <a:pt x="583" y="261"/>
                    <a:pt x="583" y="261"/>
                  </a:cubicBezTo>
                  <a:close/>
                  <a:moveTo>
                    <a:pt x="500" y="481"/>
                  </a:moveTo>
                  <a:cubicBezTo>
                    <a:pt x="525" y="481"/>
                    <a:pt x="525" y="481"/>
                    <a:pt x="525" y="481"/>
                  </a:cubicBezTo>
                  <a:cubicBezTo>
                    <a:pt x="525" y="481"/>
                    <a:pt x="525" y="481"/>
                    <a:pt x="525" y="481"/>
                  </a:cubicBezTo>
                  <a:cubicBezTo>
                    <a:pt x="525" y="491"/>
                    <a:pt x="525" y="491"/>
                    <a:pt x="525" y="491"/>
                  </a:cubicBezTo>
                  <a:cubicBezTo>
                    <a:pt x="500" y="491"/>
                    <a:pt x="500" y="491"/>
                    <a:pt x="500" y="491"/>
                  </a:cubicBezTo>
                  <a:cubicBezTo>
                    <a:pt x="500" y="491"/>
                    <a:pt x="500" y="491"/>
                    <a:pt x="500" y="491"/>
                  </a:cubicBezTo>
                  <a:cubicBezTo>
                    <a:pt x="481" y="491"/>
                    <a:pt x="481" y="491"/>
                    <a:pt x="481" y="491"/>
                  </a:cubicBezTo>
                  <a:cubicBezTo>
                    <a:pt x="481" y="491"/>
                    <a:pt x="481" y="491"/>
                    <a:pt x="481" y="491"/>
                  </a:cubicBezTo>
                  <a:cubicBezTo>
                    <a:pt x="481" y="481"/>
                    <a:pt x="481" y="481"/>
                    <a:pt x="481" y="481"/>
                  </a:cubicBezTo>
                  <a:cubicBezTo>
                    <a:pt x="500" y="481"/>
                    <a:pt x="500" y="481"/>
                    <a:pt x="500" y="481"/>
                  </a:cubicBezTo>
                  <a:close/>
                  <a:moveTo>
                    <a:pt x="503" y="371"/>
                  </a:moveTo>
                  <a:cubicBezTo>
                    <a:pt x="506" y="371"/>
                    <a:pt x="510" y="371"/>
                    <a:pt x="513" y="372"/>
                  </a:cubicBezTo>
                  <a:cubicBezTo>
                    <a:pt x="513" y="372"/>
                    <a:pt x="513" y="372"/>
                    <a:pt x="513" y="372"/>
                  </a:cubicBezTo>
                  <a:cubicBezTo>
                    <a:pt x="513" y="392"/>
                    <a:pt x="513" y="392"/>
                    <a:pt x="513" y="392"/>
                  </a:cubicBezTo>
                  <a:cubicBezTo>
                    <a:pt x="513" y="392"/>
                    <a:pt x="513" y="392"/>
                    <a:pt x="513" y="392"/>
                  </a:cubicBezTo>
                  <a:cubicBezTo>
                    <a:pt x="513" y="396"/>
                    <a:pt x="513" y="396"/>
                    <a:pt x="513" y="396"/>
                  </a:cubicBezTo>
                  <a:cubicBezTo>
                    <a:pt x="513" y="403"/>
                    <a:pt x="513" y="403"/>
                    <a:pt x="513" y="403"/>
                  </a:cubicBezTo>
                  <a:cubicBezTo>
                    <a:pt x="513" y="407"/>
                    <a:pt x="513" y="407"/>
                    <a:pt x="513" y="407"/>
                  </a:cubicBezTo>
                  <a:cubicBezTo>
                    <a:pt x="551" y="407"/>
                    <a:pt x="551" y="407"/>
                    <a:pt x="551" y="407"/>
                  </a:cubicBezTo>
                  <a:cubicBezTo>
                    <a:pt x="543" y="401"/>
                    <a:pt x="534" y="397"/>
                    <a:pt x="525" y="395"/>
                  </a:cubicBezTo>
                  <a:cubicBezTo>
                    <a:pt x="525" y="394"/>
                    <a:pt x="525" y="394"/>
                    <a:pt x="525" y="394"/>
                  </a:cubicBezTo>
                  <a:cubicBezTo>
                    <a:pt x="524" y="394"/>
                    <a:pt x="523" y="394"/>
                    <a:pt x="521" y="393"/>
                  </a:cubicBezTo>
                  <a:cubicBezTo>
                    <a:pt x="521" y="373"/>
                    <a:pt x="521" y="373"/>
                    <a:pt x="521" y="373"/>
                  </a:cubicBezTo>
                  <a:cubicBezTo>
                    <a:pt x="523" y="373"/>
                    <a:pt x="524" y="373"/>
                    <a:pt x="525" y="374"/>
                  </a:cubicBezTo>
                  <a:cubicBezTo>
                    <a:pt x="525" y="374"/>
                    <a:pt x="525" y="374"/>
                    <a:pt x="525" y="374"/>
                  </a:cubicBezTo>
                  <a:cubicBezTo>
                    <a:pt x="554" y="380"/>
                    <a:pt x="578" y="399"/>
                    <a:pt x="591" y="424"/>
                  </a:cubicBezTo>
                  <a:cubicBezTo>
                    <a:pt x="591" y="424"/>
                    <a:pt x="591" y="424"/>
                    <a:pt x="591" y="424"/>
                  </a:cubicBezTo>
                  <a:cubicBezTo>
                    <a:pt x="568" y="424"/>
                    <a:pt x="568" y="424"/>
                    <a:pt x="568" y="424"/>
                  </a:cubicBezTo>
                  <a:cubicBezTo>
                    <a:pt x="567" y="424"/>
                    <a:pt x="567" y="424"/>
                    <a:pt x="567" y="424"/>
                  </a:cubicBezTo>
                  <a:cubicBezTo>
                    <a:pt x="524" y="424"/>
                    <a:pt x="524" y="424"/>
                    <a:pt x="524" y="424"/>
                  </a:cubicBezTo>
                  <a:cubicBezTo>
                    <a:pt x="513" y="424"/>
                    <a:pt x="513" y="424"/>
                    <a:pt x="513" y="424"/>
                  </a:cubicBezTo>
                  <a:cubicBezTo>
                    <a:pt x="513" y="436"/>
                    <a:pt x="513" y="436"/>
                    <a:pt x="513" y="436"/>
                  </a:cubicBezTo>
                  <a:cubicBezTo>
                    <a:pt x="513" y="464"/>
                    <a:pt x="513" y="464"/>
                    <a:pt x="513" y="464"/>
                  </a:cubicBezTo>
                  <a:cubicBezTo>
                    <a:pt x="525" y="464"/>
                    <a:pt x="525" y="464"/>
                    <a:pt x="525" y="464"/>
                  </a:cubicBezTo>
                  <a:cubicBezTo>
                    <a:pt x="525" y="452"/>
                    <a:pt x="525" y="452"/>
                    <a:pt x="525" y="452"/>
                  </a:cubicBezTo>
                  <a:cubicBezTo>
                    <a:pt x="525" y="436"/>
                    <a:pt x="525" y="436"/>
                    <a:pt x="525" y="436"/>
                  </a:cubicBezTo>
                  <a:cubicBezTo>
                    <a:pt x="542" y="436"/>
                    <a:pt x="542" y="436"/>
                    <a:pt x="542" y="436"/>
                  </a:cubicBezTo>
                  <a:cubicBezTo>
                    <a:pt x="575" y="436"/>
                    <a:pt x="575" y="436"/>
                    <a:pt x="575" y="436"/>
                  </a:cubicBezTo>
                  <a:cubicBezTo>
                    <a:pt x="575" y="436"/>
                    <a:pt x="575" y="436"/>
                    <a:pt x="575" y="436"/>
                  </a:cubicBezTo>
                  <a:cubicBezTo>
                    <a:pt x="597" y="436"/>
                    <a:pt x="597" y="436"/>
                    <a:pt x="597" y="436"/>
                  </a:cubicBezTo>
                  <a:cubicBezTo>
                    <a:pt x="597" y="436"/>
                    <a:pt x="597" y="436"/>
                    <a:pt x="597" y="436"/>
                  </a:cubicBezTo>
                  <a:cubicBezTo>
                    <a:pt x="599" y="441"/>
                    <a:pt x="600" y="447"/>
                    <a:pt x="601" y="452"/>
                  </a:cubicBezTo>
                  <a:cubicBezTo>
                    <a:pt x="601" y="452"/>
                    <a:pt x="601" y="452"/>
                    <a:pt x="601" y="452"/>
                  </a:cubicBezTo>
                  <a:cubicBezTo>
                    <a:pt x="581" y="452"/>
                    <a:pt x="581" y="452"/>
                    <a:pt x="581" y="452"/>
                  </a:cubicBezTo>
                  <a:cubicBezTo>
                    <a:pt x="581" y="452"/>
                    <a:pt x="581" y="452"/>
                    <a:pt x="581" y="452"/>
                  </a:cubicBezTo>
                  <a:cubicBezTo>
                    <a:pt x="542" y="452"/>
                    <a:pt x="542" y="452"/>
                    <a:pt x="542" y="452"/>
                  </a:cubicBezTo>
                  <a:cubicBezTo>
                    <a:pt x="542" y="464"/>
                    <a:pt x="542" y="464"/>
                    <a:pt x="542" y="464"/>
                  </a:cubicBezTo>
                  <a:cubicBezTo>
                    <a:pt x="583" y="464"/>
                    <a:pt x="583" y="464"/>
                    <a:pt x="583" y="464"/>
                  </a:cubicBezTo>
                  <a:cubicBezTo>
                    <a:pt x="583" y="464"/>
                    <a:pt x="583" y="464"/>
                    <a:pt x="583" y="464"/>
                  </a:cubicBezTo>
                  <a:cubicBezTo>
                    <a:pt x="603" y="464"/>
                    <a:pt x="603" y="464"/>
                    <a:pt x="603" y="464"/>
                  </a:cubicBezTo>
                  <a:cubicBezTo>
                    <a:pt x="603" y="464"/>
                    <a:pt x="603" y="464"/>
                    <a:pt x="603" y="464"/>
                  </a:cubicBezTo>
                  <a:cubicBezTo>
                    <a:pt x="603" y="466"/>
                    <a:pt x="603" y="469"/>
                    <a:pt x="603" y="471"/>
                  </a:cubicBezTo>
                  <a:cubicBezTo>
                    <a:pt x="603" y="475"/>
                    <a:pt x="603" y="478"/>
                    <a:pt x="603" y="482"/>
                  </a:cubicBezTo>
                  <a:cubicBezTo>
                    <a:pt x="603" y="482"/>
                    <a:pt x="603" y="482"/>
                    <a:pt x="603" y="482"/>
                  </a:cubicBezTo>
                  <a:cubicBezTo>
                    <a:pt x="602" y="485"/>
                    <a:pt x="602" y="488"/>
                    <a:pt x="601" y="492"/>
                  </a:cubicBezTo>
                  <a:cubicBezTo>
                    <a:pt x="601" y="492"/>
                    <a:pt x="601" y="492"/>
                    <a:pt x="601" y="492"/>
                  </a:cubicBezTo>
                  <a:cubicBezTo>
                    <a:pt x="601" y="492"/>
                    <a:pt x="601" y="493"/>
                    <a:pt x="601" y="494"/>
                  </a:cubicBezTo>
                  <a:cubicBezTo>
                    <a:pt x="601" y="494"/>
                    <a:pt x="601" y="494"/>
                    <a:pt x="601" y="494"/>
                  </a:cubicBezTo>
                  <a:cubicBezTo>
                    <a:pt x="600" y="495"/>
                    <a:pt x="600" y="496"/>
                    <a:pt x="600" y="496"/>
                  </a:cubicBezTo>
                  <a:cubicBezTo>
                    <a:pt x="600" y="497"/>
                    <a:pt x="600" y="497"/>
                    <a:pt x="600" y="497"/>
                  </a:cubicBezTo>
                  <a:cubicBezTo>
                    <a:pt x="599" y="500"/>
                    <a:pt x="598" y="503"/>
                    <a:pt x="597" y="506"/>
                  </a:cubicBezTo>
                  <a:cubicBezTo>
                    <a:pt x="597" y="506"/>
                    <a:pt x="597" y="506"/>
                    <a:pt x="597" y="506"/>
                  </a:cubicBezTo>
                  <a:cubicBezTo>
                    <a:pt x="597" y="507"/>
                    <a:pt x="597" y="507"/>
                    <a:pt x="596" y="508"/>
                  </a:cubicBezTo>
                  <a:cubicBezTo>
                    <a:pt x="596" y="508"/>
                    <a:pt x="596" y="508"/>
                    <a:pt x="596" y="508"/>
                  </a:cubicBezTo>
                  <a:cubicBezTo>
                    <a:pt x="596" y="509"/>
                    <a:pt x="596" y="510"/>
                    <a:pt x="595" y="510"/>
                  </a:cubicBezTo>
                  <a:cubicBezTo>
                    <a:pt x="595" y="511"/>
                    <a:pt x="595" y="511"/>
                    <a:pt x="595" y="511"/>
                  </a:cubicBezTo>
                  <a:cubicBezTo>
                    <a:pt x="595" y="511"/>
                    <a:pt x="595" y="512"/>
                    <a:pt x="594" y="512"/>
                  </a:cubicBezTo>
                  <a:cubicBezTo>
                    <a:pt x="594" y="513"/>
                    <a:pt x="594" y="513"/>
                    <a:pt x="594" y="513"/>
                  </a:cubicBezTo>
                  <a:cubicBezTo>
                    <a:pt x="594" y="513"/>
                    <a:pt x="594" y="514"/>
                    <a:pt x="593" y="515"/>
                  </a:cubicBezTo>
                  <a:cubicBezTo>
                    <a:pt x="593" y="515"/>
                    <a:pt x="593" y="515"/>
                    <a:pt x="593" y="515"/>
                  </a:cubicBezTo>
                  <a:cubicBezTo>
                    <a:pt x="593" y="516"/>
                    <a:pt x="592" y="518"/>
                    <a:pt x="591" y="519"/>
                  </a:cubicBezTo>
                  <a:cubicBezTo>
                    <a:pt x="591" y="520"/>
                    <a:pt x="591" y="520"/>
                    <a:pt x="591" y="520"/>
                  </a:cubicBezTo>
                  <a:cubicBezTo>
                    <a:pt x="591" y="520"/>
                    <a:pt x="590" y="521"/>
                    <a:pt x="590" y="521"/>
                  </a:cubicBezTo>
                  <a:cubicBezTo>
                    <a:pt x="590" y="522"/>
                    <a:pt x="590" y="522"/>
                    <a:pt x="590" y="522"/>
                  </a:cubicBezTo>
                  <a:cubicBezTo>
                    <a:pt x="589" y="522"/>
                    <a:pt x="589" y="523"/>
                    <a:pt x="589" y="523"/>
                  </a:cubicBezTo>
                  <a:cubicBezTo>
                    <a:pt x="588" y="524"/>
                    <a:pt x="588" y="524"/>
                    <a:pt x="588" y="524"/>
                  </a:cubicBezTo>
                  <a:cubicBezTo>
                    <a:pt x="588" y="524"/>
                    <a:pt x="588" y="525"/>
                    <a:pt x="588" y="525"/>
                  </a:cubicBezTo>
                  <a:cubicBezTo>
                    <a:pt x="587" y="526"/>
                    <a:pt x="587" y="526"/>
                    <a:pt x="587" y="526"/>
                  </a:cubicBezTo>
                  <a:cubicBezTo>
                    <a:pt x="587" y="526"/>
                    <a:pt x="587" y="526"/>
                    <a:pt x="586" y="527"/>
                  </a:cubicBezTo>
                  <a:cubicBezTo>
                    <a:pt x="586" y="527"/>
                    <a:pt x="586" y="527"/>
                    <a:pt x="586" y="528"/>
                  </a:cubicBezTo>
                  <a:cubicBezTo>
                    <a:pt x="586" y="528"/>
                    <a:pt x="585" y="529"/>
                    <a:pt x="585" y="529"/>
                  </a:cubicBezTo>
                  <a:cubicBezTo>
                    <a:pt x="585" y="530"/>
                    <a:pt x="585" y="530"/>
                    <a:pt x="585" y="530"/>
                  </a:cubicBezTo>
                  <a:cubicBezTo>
                    <a:pt x="584" y="530"/>
                    <a:pt x="584" y="531"/>
                    <a:pt x="583" y="531"/>
                  </a:cubicBezTo>
                  <a:cubicBezTo>
                    <a:pt x="583" y="531"/>
                    <a:pt x="583" y="532"/>
                    <a:pt x="583" y="532"/>
                  </a:cubicBezTo>
                  <a:cubicBezTo>
                    <a:pt x="583" y="532"/>
                    <a:pt x="582" y="533"/>
                    <a:pt x="582" y="533"/>
                  </a:cubicBezTo>
                  <a:cubicBezTo>
                    <a:pt x="581" y="534"/>
                    <a:pt x="581" y="534"/>
                    <a:pt x="581" y="534"/>
                  </a:cubicBezTo>
                  <a:cubicBezTo>
                    <a:pt x="581" y="534"/>
                    <a:pt x="581" y="534"/>
                    <a:pt x="581" y="535"/>
                  </a:cubicBezTo>
                  <a:cubicBezTo>
                    <a:pt x="580" y="536"/>
                    <a:pt x="580" y="536"/>
                    <a:pt x="580" y="536"/>
                  </a:cubicBezTo>
                  <a:cubicBezTo>
                    <a:pt x="580" y="536"/>
                    <a:pt x="579" y="536"/>
                    <a:pt x="579" y="537"/>
                  </a:cubicBezTo>
                  <a:cubicBezTo>
                    <a:pt x="579" y="537"/>
                    <a:pt x="579" y="537"/>
                    <a:pt x="578" y="537"/>
                  </a:cubicBezTo>
                  <a:cubicBezTo>
                    <a:pt x="578" y="538"/>
                    <a:pt x="578" y="538"/>
                    <a:pt x="578" y="538"/>
                  </a:cubicBezTo>
                  <a:cubicBezTo>
                    <a:pt x="577" y="538"/>
                    <a:pt x="577" y="539"/>
                    <a:pt x="577" y="539"/>
                  </a:cubicBezTo>
                  <a:cubicBezTo>
                    <a:pt x="577" y="539"/>
                    <a:pt x="577" y="539"/>
                    <a:pt x="577" y="539"/>
                  </a:cubicBezTo>
                  <a:cubicBezTo>
                    <a:pt x="575" y="541"/>
                    <a:pt x="574" y="542"/>
                    <a:pt x="573" y="543"/>
                  </a:cubicBezTo>
                  <a:cubicBezTo>
                    <a:pt x="572" y="544"/>
                    <a:pt x="572" y="544"/>
                    <a:pt x="572" y="544"/>
                  </a:cubicBezTo>
                  <a:cubicBezTo>
                    <a:pt x="572" y="544"/>
                    <a:pt x="572" y="544"/>
                    <a:pt x="571" y="545"/>
                  </a:cubicBezTo>
                  <a:cubicBezTo>
                    <a:pt x="571" y="545"/>
                    <a:pt x="571" y="545"/>
                    <a:pt x="571" y="545"/>
                  </a:cubicBezTo>
                  <a:cubicBezTo>
                    <a:pt x="571" y="545"/>
                    <a:pt x="570" y="546"/>
                    <a:pt x="570" y="546"/>
                  </a:cubicBezTo>
                  <a:cubicBezTo>
                    <a:pt x="569" y="547"/>
                    <a:pt x="569" y="547"/>
                    <a:pt x="569" y="547"/>
                  </a:cubicBezTo>
                  <a:cubicBezTo>
                    <a:pt x="569" y="547"/>
                    <a:pt x="568" y="547"/>
                    <a:pt x="568" y="548"/>
                  </a:cubicBezTo>
                  <a:cubicBezTo>
                    <a:pt x="568" y="548"/>
                    <a:pt x="568" y="548"/>
                    <a:pt x="568" y="548"/>
                  </a:cubicBezTo>
                  <a:cubicBezTo>
                    <a:pt x="567" y="548"/>
                    <a:pt x="567" y="549"/>
                    <a:pt x="566" y="549"/>
                  </a:cubicBezTo>
                  <a:cubicBezTo>
                    <a:pt x="566" y="549"/>
                    <a:pt x="566" y="549"/>
                    <a:pt x="566" y="549"/>
                  </a:cubicBezTo>
                  <a:cubicBezTo>
                    <a:pt x="565" y="550"/>
                    <a:pt x="563" y="552"/>
                    <a:pt x="562" y="553"/>
                  </a:cubicBezTo>
                  <a:cubicBezTo>
                    <a:pt x="561" y="553"/>
                    <a:pt x="561" y="553"/>
                    <a:pt x="561" y="553"/>
                  </a:cubicBezTo>
                  <a:cubicBezTo>
                    <a:pt x="561" y="553"/>
                    <a:pt x="561" y="553"/>
                    <a:pt x="560" y="554"/>
                  </a:cubicBezTo>
                  <a:cubicBezTo>
                    <a:pt x="560" y="554"/>
                    <a:pt x="560" y="554"/>
                    <a:pt x="560" y="554"/>
                  </a:cubicBezTo>
                  <a:cubicBezTo>
                    <a:pt x="559" y="554"/>
                    <a:pt x="559" y="555"/>
                    <a:pt x="558" y="555"/>
                  </a:cubicBezTo>
                  <a:cubicBezTo>
                    <a:pt x="558" y="555"/>
                    <a:pt x="558" y="555"/>
                    <a:pt x="558" y="555"/>
                  </a:cubicBezTo>
                  <a:cubicBezTo>
                    <a:pt x="557" y="556"/>
                    <a:pt x="557" y="556"/>
                    <a:pt x="557" y="556"/>
                  </a:cubicBezTo>
                  <a:cubicBezTo>
                    <a:pt x="556" y="557"/>
                    <a:pt x="556" y="557"/>
                    <a:pt x="556" y="557"/>
                  </a:cubicBezTo>
                  <a:cubicBezTo>
                    <a:pt x="555" y="557"/>
                    <a:pt x="555" y="557"/>
                    <a:pt x="555" y="557"/>
                  </a:cubicBezTo>
                  <a:cubicBezTo>
                    <a:pt x="554" y="558"/>
                    <a:pt x="554" y="558"/>
                    <a:pt x="554" y="558"/>
                  </a:cubicBezTo>
                  <a:cubicBezTo>
                    <a:pt x="552" y="559"/>
                    <a:pt x="551" y="559"/>
                    <a:pt x="549" y="560"/>
                  </a:cubicBezTo>
                  <a:cubicBezTo>
                    <a:pt x="549" y="561"/>
                    <a:pt x="549" y="561"/>
                    <a:pt x="549" y="561"/>
                  </a:cubicBezTo>
                  <a:cubicBezTo>
                    <a:pt x="548" y="561"/>
                    <a:pt x="548" y="561"/>
                    <a:pt x="547" y="561"/>
                  </a:cubicBezTo>
                  <a:cubicBezTo>
                    <a:pt x="547" y="561"/>
                    <a:pt x="547" y="561"/>
                    <a:pt x="547" y="561"/>
                  </a:cubicBezTo>
                  <a:cubicBezTo>
                    <a:pt x="547" y="562"/>
                    <a:pt x="546" y="562"/>
                    <a:pt x="546" y="562"/>
                  </a:cubicBezTo>
                  <a:cubicBezTo>
                    <a:pt x="545" y="562"/>
                    <a:pt x="545" y="562"/>
                    <a:pt x="545" y="562"/>
                  </a:cubicBezTo>
                  <a:cubicBezTo>
                    <a:pt x="544" y="563"/>
                    <a:pt x="544" y="563"/>
                    <a:pt x="544" y="563"/>
                  </a:cubicBezTo>
                  <a:cubicBezTo>
                    <a:pt x="543" y="563"/>
                    <a:pt x="543" y="563"/>
                    <a:pt x="543" y="563"/>
                  </a:cubicBezTo>
                  <a:cubicBezTo>
                    <a:pt x="543" y="564"/>
                    <a:pt x="542" y="564"/>
                    <a:pt x="542" y="564"/>
                  </a:cubicBezTo>
                  <a:cubicBezTo>
                    <a:pt x="541" y="564"/>
                    <a:pt x="541" y="564"/>
                    <a:pt x="541" y="564"/>
                  </a:cubicBezTo>
                  <a:cubicBezTo>
                    <a:pt x="540" y="564"/>
                    <a:pt x="540" y="565"/>
                    <a:pt x="539" y="565"/>
                  </a:cubicBezTo>
                  <a:cubicBezTo>
                    <a:pt x="539" y="565"/>
                    <a:pt x="539" y="565"/>
                    <a:pt x="539" y="565"/>
                  </a:cubicBezTo>
                  <a:cubicBezTo>
                    <a:pt x="538" y="566"/>
                    <a:pt x="536" y="566"/>
                    <a:pt x="534" y="567"/>
                  </a:cubicBezTo>
                  <a:cubicBezTo>
                    <a:pt x="534" y="567"/>
                    <a:pt x="534" y="567"/>
                    <a:pt x="533" y="567"/>
                  </a:cubicBezTo>
                  <a:cubicBezTo>
                    <a:pt x="533" y="567"/>
                    <a:pt x="532" y="567"/>
                    <a:pt x="532" y="567"/>
                  </a:cubicBezTo>
                  <a:cubicBezTo>
                    <a:pt x="531" y="568"/>
                    <a:pt x="531" y="568"/>
                    <a:pt x="531" y="568"/>
                  </a:cubicBezTo>
                  <a:cubicBezTo>
                    <a:pt x="531" y="568"/>
                    <a:pt x="530" y="568"/>
                    <a:pt x="530" y="568"/>
                  </a:cubicBezTo>
                  <a:cubicBezTo>
                    <a:pt x="529" y="568"/>
                    <a:pt x="529" y="568"/>
                    <a:pt x="529" y="568"/>
                  </a:cubicBezTo>
                  <a:cubicBezTo>
                    <a:pt x="528" y="568"/>
                    <a:pt x="528" y="568"/>
                    <a:pt x="528" y="569"/>
                  </a:cubicBezTo>
                  <a:cubicBezTo>
                    <a:pt x="527" y="569"/>
                    <a:pt x="527" y="569"/>
                    <a:pt x="526" y="569"/>
                  </a:cubicBezTo>
                  <a:cubicBezTo>
                    <a:pt x="526" y="569"/>
                    <a:pt x="526" y="569"/>
                    <a:pt x="525" y="569"/>
                  </a:cubicBezTo>
                  <a:cubicBezTo>
                    <a:pt x="525" y="569"/>
                    <a:pt x="525" y="569"/>
                    <a:pt x="525" y="569"/>
                  </a:cubicBezTo>
                  <a:cubicBezTo>
                    <a:pt x="525" y="569"/>
                    <a:pt x="525" y="569"/>
                    <a:pt x="525" y="569"/>
                  </a:cubicBezTo>
                  <a:cubicBezTo>
                    <a:pt x="524" y="569"/>
                    <a:pt x="523" y="570"/>
                    <a:pt x="521" y="570"/>
                  </a:cubicBezTo>
                  <a:cubicBezTo>
                    <a:pt x="521" y="550"/>
                    <a:pt x="521" y="550"/>
                    <a:pt x="521" y="550"/>
                  </a:cubicBezTo>
                  <a:cubicBezTo>
                    <a:pt x="523" y="549"/>
                    <a:pt x="524" y="549"/>
                    <a:pt x="525" y="549"/>
                  </a:cubicBezTo>
                  <a:cubicBezTo>
                    <a:pt x="525" y="548"/>
                    <a:pt x="525" y="548"/>
                    <a:pt x="525" y="548"/>
                  </a:cubicBezTo>
                  <a:cubicBezTo>
                    <a:pt x="556" y="540"/>
                    <a:pt x="579" y="513"/>
                    <a:pt x="583" y="481"/>
                  </a:cubicBezTo>
                  <a:cubicBezTo>
                    <a:pt x="542" y="481"/>
                    <a:pt x="542" y="481"/>
                    <a:pt x="542" y="481"/>
                  </a:cubicBezTo>
                  <a:cubicBezTo>
                    <a:pt x="542" y="491"/>
                    <a:pt x="542" y="491"/>
                    <a:pt x="542" y="491"/>
                  </a:cubicBezTo>
                  <a:cubicBezTo>
                    <a:pt x="568" y="491"/>
                    <a:pt x="568" y="491"/>
                    <a:pt x="568" y="491"/>
                  </a:cubicBezTo>
                  <a:cubicBezTo>
                    <a:pt x="566" y="497"/>
                    <a:pt x="563" y="503"/>
                    <a:pt x="559" y="509"/>
                  </a:cubicBezTo>
                  <a:cubicBezTo>
                    <a:pt x="513" y="509"/>
                    <a:pt x="513" y="509"/>
                    <a:pt x="513" y="509"/>
                  </a:cubicBezTo>
                  <a:cubicBezTo>
                    <a:pt x="513" y="518"/>
                    <a:pt x="513" y="518"/>
                    <a:pt x="513" y="518"/>
                  </a:cubicBezTo>
                  <a:cubicBezTo>
                    <a:pt x="550" y="518"/>
                    <a:pt x="550" y="518"/>
                    <a:pt x="550" y="518"/>
                  </a:cubicBezTo>
                  <a:cubicBezTo>
                    <a:pt x="540" y="528"/>
                    <a:pt x="528" y="535"/>
                    <a:pt x="513" y="537"/>
                  </a:cubicBezTo>
                  <a:cubicBezTo>
                    <a:pt x="513" y="539"/>
                    <a:pt x="513" y="539"/>
                    <a:pt x="513" y="539"/>
                  </a:cubicBezTo>
                  <a:cubicBezTo>
                    <a:pt x="513" y="548"/>
                    <a:pt x="513" y="548"/>
                    <a:pt x="513" y="548"/>
                  </a:cubicBezTo>
                  <a:cubicBezTo>
                    <a:pt x="513" y="551"/>
                    <a:pt x="513" y="551"/>
                    <a:pt x="513" y="551"/>
                  </a:cubicBezTo>
                  <a:cubicBezTo>
                    <a:pt x="513" y="551"/>
                    <a:pt x="513" y="551"/>
                    <a:pt x="513" y="551"/>
                  </a:cubicBezTo>
                  <a:cubicBezTo>
                    <a:pt x="513" y="571"/>
                    <a:pt x="513" y="571"/>
                    <a:pt x="513" y="571"/>
                  </a:cubicBezTo>
                  <a:cubicBezTo>
                    <a:pt x="513" y="571"/>
                    <a:pt x="513" y="571"/>
                    <a:pt x="513" y="571"/>
                  </a:cubicBezTo>
                  <a:cubicBezTo>
                    <a:pt x="510" y="571"/>
                    <a:pt x="506" y="572"/>
                    <a:pt x="503" y="572"/>
                  </a:cubicBezTo>
                  <a:cubicBezTo>
                    <a:pt x="500" y="572"/>
                    <a:pt x="496" y="571"/>
                    <a:pt x="493" y="571"/>
                  </a:cubicBezTo>
                  <a:cubicBezTo>
                    <a:pt x="493" y="571"/>
                    <a:pt x="493" y="571"/>
                    <a:pt x="493" y="571"/>
                  </a:cubicBezTo>
                  <a:cubicBezTo>
                    <a:pt x="493" y="551"/>
                    <a:pt x="493" y="551"/>
                    <a:pt x="493" y="551"/>
                  </a:cubicBezTo>
                  <a:cubicBezTo>
                    <a:pt x="493" y="551"/>
                    <a:pt x="493" y="551"/>
                    <a:pt x="493" y="551"/>
                  </a:cubicBezTo>
                  <a:cubicBezTo>
                    <a:pt x="493" y="548"/>
                    <a:pt x="493" y="548"/>
                    <a:pt x="493" y="548"/>
                  </a:cubicBezTo>
                  <a:cubicBezTo>
                    <a:pt x="493" y="544"/>
                    <a:pt x="493" y="544"/>
                    <a:pt x="493" y="544"/>
                  </a:cubicBezTo>
                  <a:cubicBezTo>
                    <a:pt x="493" y="537"/>
                    <a:pt x="493" y="537"/>
                    <a:pt x="493" y="537"/>
                  </a:cubicBezTo>
                  <a:cubicBezTo>
                    <a:pt x="478" y="535"/>
                    <a:pt x="465" y="528"/>
                    <a:pt x="455" y="518"/>
                  </a:cubicBezTo>
                  <a:cubicBezTo>
                    <a:pt x="493" y="518"/>
                    <a:pt x="493" y="518"/>
                    <a:pt x="493" y="518"/>
                  </a:cubicBezTo>
                  <a:cubicBezTo>
                    <a:pt x="493" y="509"/>
                    <a:pt x="493" y="509"/>
                    <a:pt x="493" y="509"/>
                  </a:cubicBezTo>
                  <a:cubicBezTo>
                    <a:pt x="447" y="509"/>
                    <a:pt x="447" y="509"/>
                    <a:pt x="447" y="509"/>
                  </a:cubicBezTo>
                  <a:cubicBezTo>
                    <a:pt x="443" y="503"/>
                    <a:pt x="440" y="497"/>
                    <a:pt x="438" y="491"/>
                  </a:cubicBezTo>
                  <a:cubicBezTo>
                    <a:pt x="464" y="491"/>
                    <a:pt x="464" y="491"/>
                    <a:pt x="464" y="491"/>
                  </a:cubicBezTo>
                  <a:cubicBezTo>
                    <a:pt x="464" y="481"/>
                    <a:pt x="464" y="481"/>
                    <a:pt x="464" y="481"/>
                  </a:cubicBezTo>
                  <a:cubicBezTo>
                    <a:pt x="424" y="481"/>
                    <a:pt x="424" y="481"/>
                    <a:pt x="424" y="481"/>
                  </a:cubicBezTo>
                  <a:cubicBezTo>
                    <a:pt x="427" y="513"/>
                    <a:pt x="450" y="540"/>
                    <a:pt x="481" y="548"/>
                  </a:cubicBezTo>
                  <a:cubicBezTo>
                    <a:pt x="481" y="549"/>
                    <a:pt x="481" y="549"/>
                    <a:pt x="481" y="549"/>
                  </a:cubicBezTo>
                  <a:cubicBezTo>
                    <a:pt x="482" y="549"/>
                    <a:pt x="484" y="549"/>
                    <a:pt x="485" y="550"/>
                  </a:cubicBezTo>
                  <a:cubicBezTo>
                    <a:pt x="485" y="570"/>
                    <a:pt x="485" y="570"/>
                    <a:pt x="485" y="570"/>
                  </a:cubicBezTo>
                  <a:cubicBezTo>
                    <a:pt x="484" y="570"/>
                    <a:pt x="482" y="569"/>
                    <a:pt x="481" y="569"/>
                  </a:cubicBezTo>
                  <a:cubicBezTo>
                    <a:pt x="481" y="569"/>
                    <a:pt x="481" y="569"/>
                    <a:pt x="481" y="569"/>
                  </a:cubicBezTo>
                  <a:cubicBezTo>
                    <a:pt x="480" y="569"/>
                    <a:pt x="479" y="569"/>
                    <a:pt x="478" y="568"/>
                  </a:cubicBezTo>
                  <a:cubicBezTo>
                    <a:pt x="478" y="568"/>
                    <a:pt x="478" y="568"/>
                    <a:pt x="478" y="568"/>
                  </a:cubicBezTo>
                  <a:cubicBezTo>
                    <a:pt x="477" y="568"/>
                    <a:pt x="476" y="568"/>
                    <a:pt x="476" y="568"/>
                  </a:cubicBezTo>
                  <a:cubicBezTo>
                    <a:pt x="476" y="568"/>
                    <a:pt x="476" y="568"/>
                    <a:pt x="476" y="568"/>
                  </a:cubicBezTo>
                  <a:cubicBezTo>
                    <a:pt x="475" y="568"/>
                    <a:pt x="474" y="567"/>
                    <a:pt x="473" y="567"/>
                  </a:cubicBezTo>
                  <a:cubicBezTo>
                    <a:pt x="473" y="567"/>
                    <a:pt x="473" y="567"/>
                    <a:pt x="473" y="567"/>
                  </a:cubicBezTo>
                  <a:cubicBezTo>
                    <a:pt x="470" y="566"/>
                    <a:pt x="467" y="565"/>
                    <a:pt x="464" y="564"/>
                  </a:cubicBezTo>
                  <a:cubicBezTo>
                    <a:pt x="464" y="564"/>
                    <a:pt x="464" y="564"/>
                    <a:pt x="464" y="564"/>
                  </a:cubicBezTo>
                  <a:cubicBezTo>
                    <a:pt x="428" y="549"/>
                    <a:pt x="403" y="513"/>
                    <a:pt x="403" y="471"/>
                  </a:cubicBezTo>
                  <a:cubicBezTo>
                    <a:pt x="403" y="469"/>
                    <a:pt x="403" y="466"/>
                    <a:pt x="403" y="464"/>
                  </a:cubicBezTo>
                  <a:cubicBezTo>
                    <a:pt x="403" y="464"/>
                    <a:pt x="403" y="464"/>
                    <a:pt x="403" y="464"/>
                  </a:cubicBezTo>
                  <a:cubicBezTo>
                    <a:pt x="423" y="464"/>
                    <a:pt x="423" y="464"/>
                    <a:pt x="423" y="464"/>
                  </a:cubicBezTo>
                  <a:cubicBezTo>
                    <a:pt x="423" y="464"/>
                    <a:pt x="423" y="464"/>
                    <a:pt x="423" y="464"/>
                  </a:cubicBezTo>
                  <a:cubicBezTo>
                    <a:pt x="464" y="464"/>
                    <a:pt x="464" y="464"/>
                    <a:pt x="464" y="464"/>
                  </a:cubicBezTo>
                  <a:cubicBezTo>
                    <a:pt x="464" y="452"/>
                    <a:pt x="464" y="452"/>
                    <a:pt x="464" y="452"/>
                  </a:cubicBezTo>
                  <a:cubicBezTo>
                    <a:pt x="425" y="452"/>
                    <a:pt x="425" y="452"/>
                    <a:pt x="425" y="452"/>
                  </a:cubicBezTo>
                  <a:cubicBezTo>
                    <a:pt x="425" y="452"/>
                    <a:pt x="425" y="452"/>
                    <a:pt x="425" y="452"/>
                  </a:cubicBezTo>
                  <a:cubicBezTo>
                    <a:pt x="405" y="452"/>
                    <a:pt x="405" y="452"/>
                    <a:pt x="405" y="452"/>
                  </a:cubicBezTo>
                  <a:cubicBezTo>
                    <a:pt x="405" y="452"/>
                    <a:pt x="405" y="452"/>
                    <a:pt x="405" y="452"/>
                  </a:cubicBezTo>
                  <a:cubicBezTo>
                    <a:pt x="406" y="447"/>
                    <a:pt x="407" y="441"/>
                    <a:pt x="410" y="436"/>
                  </a:cubicBezTo>
                  <a:cubicBezTo>
                    <a:pt x="410" y="436"/>
                    <a:pt x="410" y="436"/>
                    <a:pt x="410" y="436"/>
                  </a:cubicBezTo>
                  <a:cubicBezTo>
                    <a:pt x="431" y="436"/>
                    <a:pt x="431" y="436"/>
                    <a:pt x="431" y="436"/>
                  </a:cubicBezTo>
                  <a:cubicBezTo>
                    <a:pt x="432" y="436"/>
                    <a:pt x="432" y="436"/>
                    <a:pt x="432" y="436"/>
                  </a:cubicBezTo>
                  <a:cubicBezTo>
                    <a:pt x="464" y="436"/>
                    <a:pt x="464" y="436"/>
                    <a:pt x="464" y="436"/>
                  </a:cubicBezTo>
                  <a:cubicBezTo>
                    <a:pt x="479" y="436"/>
                    <a:pt x="479" y="436"/>
                    <a:pt x="479" y="436"/>
                  </a:cubicBezTo>
                  <a:cubicBezTo>
                    <a:pt x="481" y="436"/>
                    <a:pt x="481" y="436"/>
                    <a:pt x="481" y="436"/>
                  </a:cubicBezTo>
                  <a:cubicBezTo>
                    <a:pt x="481" y="452"/>
                    <a:pt x="481" y="452"/>
                    <a:pt x="481" y="452"/>
                  </a:cubicBezTo>
                  <a:cubicBezTo>
                    <a:pt x="481" y="464"/>
                    <a:pt x="481" y="464"/>
                    <a:pt x="481" y="464"/>
                  </a:cubicBezTo>
                  <a:cubicBezTo>
                    <a:pt x="493" y="464"/>
                    <a:pt x="493" y="464"/>
                    <a:pt x="493" y="464"/>
                  </a:cubicBezTo>
                  <a:cubicBezTo>
                    <a:pt x="493" y="436"/>
                    <a:pt x="493" y="436"/>
                    <a:pt x="493" y="436"/>
                  </a:cubicBezTo>
                  <a:cubicBezTo>
                    <a:pt x="493" y="424"/>
                    <a:pt x="493" y="424"/>
                    <a:pt x="493" y="424"/>
                  </a:cubicBezTo>
                  <a:cubicBezTo>
                    <a:pt x="479" y="424"/>
                    <a:pt x="479" y="424"/>
                    <a:pt x="479" y="424"/>
                  </a:cubicBezTo>
                  <a:cubicBezTo>
                    <a:pt x="439" y="424"/>
                    <a:pt x="439" y="424"/>
                    <a:pt x="439" y="424"/>
                  </a:cubicBezTo>
                  <a:cubicBezTo>
                    <a:pt x="439" y="424"/>
                    <a:pt x="439" y="424"/>
                    <a:pt x="439" y="424"/>
                  </a:cubicBezTo>
                  <a:cubicBezTo>
                    <a:pt x="415" y="424"/>
                    <a:pt x="415" y="424"/>
                    <a:pt x="415" y="424"/>
                  </a:cubicBezTo>
                  <a:cubicBezTo>
                    <a:pt x="415" y="424"/>
                    <a:pt x="415" y="424"/>
                    <a:pt x="415" y="424"/>
                  </a:cubicBezTo>
                  <a:cubicBezTo>
                    <a:pt x="428" y="399"/>
                    <a:pt x="452" y="380"/>
                    <a:pt x="481" y="374"/>
                  </a:cubicBezTo>
                  <a:cubicBezTo>
                    <a:pt x="481" y="374"/>
                    <a:pt x="481" y="374"/>
                    <a:pt x="481" y="374"/>
                  </a:cubicBezTo>
                  <a:cubicBezTo>
                    <a:pt x="482" y="373"/>
                    <a:pt x="484" y="373"/>
                    <a:pt x="485" y="373"/>
                  </a:cubicBezTo>
                  <a:cubicBezTo>
                    <a:pt x="485" y="393"/>
                    <a:pt x="485" y="393"/>
                    <a:pt x="485" y="393"/>
                  </a:cubicBezTo>
                  <a:cubicBezTo>
                    <a:pt x="484" y="394"/>
                    <a:pt x="482" y="394"/>
                    <a:pt x="481" y="394"/>
                  </a:cubicBezTo>
                  <a:cubicBezTo>
                    <a:pt x="481" y="395"/>
                    <a:pt x="481" y="395"/>
                    <a:pt x="481" y="395"/>
                  </a:cubicBezTo>
                  <a:cubicBezTo>
                    <a:pt x="472" y="397"/>
                    <a:pt x="463" y="401"/>
                    <a:pt x="456" y="407"/>
                  </a:cubicBezTo>
                  <a:cubicBezTo>
                    <a:pt x="493" y="407"/>
                    <a:pt x="493" y="407"/>
                    <a:pt x="493" y="407"/>
                  </a:cubicBezTo>
                  <a:cubicBezTo>
                    <a:pt x="493" y="401"/>
                    <a:pt x="493" y="401"/>
                    <a:pt x="493" y="401"/>
                  </a:cubicBezTo>
                  <a:cubicBezTo>
                    <a:pt x="493" y="396"/>
                    <a:pt x="493" y="396"/>
                    <a:pt x="493" y="396"/>
                  </a:cubicBezTo>
                  <a:cubicBezTo>
                    <a:pt x="493" y="392"/>
                    <a:pt x="493" y="392"/>
                    <a:pt x="493" y="392"/>
                  </a:cubicBezTo>
                  <a:cubicBezTo>
                    <a:pt x="493" y="392"/>
                    <a:pt x="493" y="392"/>
                    <a:pt x="493" y="392"/>
                  </a:cubicBezTo>
                  <a:cubicBezTo>
                    <a:pt x="493" y="372"/>
                    <a:pt x="493" y="372"/>
                    <a:pt x="493" y="372"/>
                  </a:cubicBezTo>
                  <a:cubicBezTo>
                    <a:pt x="493" y="372"/>
                    <a:pt x="493" y="372"/>
                    <a:pt x="493" y="372"/>
                  </a:cubicBezTo>
                  <a:cubicBezTo>
                    <a:pt x="496" y="371"/>
                    <a:pt x="500" y="371"/>
                    <a:pt x="503" y="371"/>
                  </a:cubicBezTo>
                  <a:close/>
                  <a:moveTo>
                    <a:pt x="107" y="485"/>
                  </a:moveTo>
                  <a:cubicBezTo>
                    <a:pt x="116" y="485"/>
                    <a:pt x="122" y="491"/>
                    <a:pt x="122" y="500"/>
                  </a:cubicBezTo>
                  <a:cubicBezTo>
                    <a:pt x="122" y="508"/>
                    <a:pt x="116" y="515"/>
                    <a:pt x="107" y="515"/>
                  </a:cubicBezTo>
                  <a:cubicBezTo>
                    <a:pt x="99" y="515"/>
                    <a:pt x="92" y="508"/>
                    <a:pt x="92" y="500"/>
                  </a:cubicBezTo>
                  <a:cubicBezTo>
                    <a:pt x="92" y="491"/>
                    <a:pt x="99" y="485"/>
                    <a:pt x="107" y="485"/>
                  </a:cubicBezTo>
                  <a:close/>
                  <a:moveTo>
                    <a:pt x="899" y="485"/>
                  </a:moveTo>
                  <a:cubicBezTo>
                    <a:pt x="907" y="485"/>
                    <a:pt x="914" y="491"/>
                    <a:pt x="914" y="500"/>
                  </a:cubicBezTo>
                  <a:cubicBezTo>
                    <a:pt x="914" y="508"/>
                    <a:pt x="907" y="515"/>
                    <a:pt x="899" y="515"/>
                  </a:cubicBezTo>
                  <a:cubicBezTo>
                    <a:pt x="891" y="515"/>
                    <a:pt x="884" y="508"/>
                    <a:pt x="884" y="500"/>
                  </a:cubicBezTo>
                  <a:cubicBezTo>
                    <a:pt x="884" y="491"/>
                    <a:pt x="891" y="485"/>
                    <a:pt x="899" y="485"/>
                  </a:cubicBezTo>
                  <a:close/>
                  <a:moveTo>
                    <a:pt x="143" y="603"/>
                  </a:moveTo>
                  <a:cubicBezTo>
                    <a:pt x="145" y="603"/>
                    <a:pt x="145" y="603"/>
                    <a:pt x="145" y="603"/>
                  </a:cubicBezTo>
                  <a:cubicBezTo>
                    <a:pt x="153" y="628"/>
                    <a:pt x="153" y="628"/>
                    <a:pt x="153" y="628"/>
                  </a:cubicBezTo>
                  <a:cubicBezTo>
                    <a:pt x="151" y="629"/>
                    <a:pt x="151" y="629"/>
                    <a:pt x="151" y="629"/>
                  </a:cubicBezTo>
                  <a:cubicBezTo>
                    <a:pt x="151" y="627"/>
                    <a:pt x="151" y="627"/>
                    <a:pt x="151" y="627"/>
                  </a:cubicBezTo>
                  <a:cubicBezTo>
                    <a:pt x="150" y="624"/>
                    <a:pt x="149" y="623"/>
                    <a:pt x="147" y="622"/>
                  </a:cubicBezTo>
                  <a:cubicBezTo>
                    <a:pt x="146" y="622"/>
                    <a:pt x="143" y="622"/>
                    <a:pt x="140" y="623"/>
                  </a:cubicBezTo>
                  <a:cubicBezTo>
                    <a:pt x="110" y="633"/>
                    <a:pt x="110" y="633"/>
                    <a:pt x="110" y="633"/>
                  </a:cubicBezTo>
                  <a:cubicBezTo>
                    <a:pt x="106" y="634"/>
                    <a:pt x="102" y="635"/>
                    <a:pt x="99" y="635"/>
                  </a:cubicBezTo>
                  <a:cubicBezTo>
                    <a:pt x="96" y="635"/>
                    <a:pt x="93" y="634"/>
                    <a:pt x="90" y="632"/>
                  </a:cubicBezTo>
                  <a:cubicBezTo>
                    <a:pt x="87" y="630"/>
                    <a:pt x="85" y="628"/>
                    <a:pt x="84" y="624"/>
                  </a:cubicBezTo>
                  <a:cubicBezTo>
                    <a:pt x="83" y="622"/>
                    <a:pt x="83" y="619"/>
                    <a:pt x="84" y="617"/>
                  </a:cubicBezTo>
                  <a:cubicBezTo>
                    <a:pt x="85" y="615"/>
                    <a:pt x="86" y="614"/>
                    <a:pt x="88" y="613"/>
                  </a:cubicBezTo>
                  <a:cubicBezTo>
                    <a:pt x="89" y="613"/>
                    <a:pt x="91" y="613"/>
                    <a:pt x="92" y="613"/>
                  </a:cubicBezTo>
                  <a:cubicBezTo>
                    <a:pt x="93" y="614"/>
                    <a:pt x="94" y="615"/>
                    <a:pt x="94" y="616"/>
                  </a:cubicBezTo>
                  <a:cubicBezTo>
                    <a:pt x="94" y="617"/>
                    <a:pt x="94" y="618"/>
                    <a:pt x="94" y="619"/>
                  </a:cubicBezTo>
                  <a:cubicBezTo>
                    <a:pt x="94" y="620"/>
                    <a:pt x="92" y="621"/>
                    <a:pt x="90" y="623"/>
                  </a:cubicBezTo>
                  <a:cubicBezTo>
                    <a:pt x="89" y="625"/>
                    <a:pt x="88" y="626"/>
                    <a:pt x="88" y="627"/>
                  </a:cubicBezTo>
                  <a:cubicBezTo>
                    <a:pt x="89" y="628"/>
                    <a:pt x="89" y="628"/>
                    <a:pt x="91" y="629"/>
                  </a:cubicBezTo>
                  <a:cubicBezTo>
                    <a:pt x="92" y="629"/>
                    <a:pt x="94" y="629"/>
                    <a:pt x="96" y="628"/>
                  </a:cubicBezTo>
                  <a:cubicBezTo>
                    <a:pt x="137" y="615"/>
                    <a:pt x="137" y="615"/>
                    <a:pt x="137" y="615"/>
                  </a:cubicBezTo>
                  <a:cubicBezTo>
                    <a:pt x="140" y="614"/>
                    <a:pt x="142" y="613"/>
                    <a:pt x="143" y="612"/>
                  </a:cubicBezTo>
                  <a:cubicBezTo>
                    <a:pt x="143" y="612"/>
                    <a:pt x="144" y="611"/>
                    <a:pt x="144" y="610"/>
                  </a:cubicBezTo>
                  <a:cubicBezTo>
                    <a:pt x="144" y="608"/>
                    <a:pt x="144" y="607"/>
                    <a:pt x="144" y="605"/>
                  </a:cubicBezTo>
                  <a:cubicBezTo>
                    <a:pt x="143" y="603"/>
                    <a:pt x="143" y="603"/>
                    <a:pt x="143" y="603"/>
                  </a:cubicBezTo>
                  <a:close/>
                  <a:moveTo>
                    <a:pt x="113" y="691"/>
                  </a:moveTo>
                  <a:cubicBezTo>
                    <a:pt x="112" y="692"/>
                    <a:pt x="112" y="692"/>
                    <a:pt x="112" y="692"/>
                  </a:cubicBezTo>
                  <a:cubicBezTo>
                    <a:pt x="101" y="667"/>
                    <a:pt x="101" y="667"/>
                    <a:pt x="101" y="667"/>
                  </a:cubicBezTo>
                  <a:cubicBezTo>
                    <a:pt x="102" y="667"/>
                    <a:pt x="102" y="667"/>
                    <a:pt x="102" y="667"/>
                  </a:cubicBezTo>
                  <a:cubicBezTo>
                    <a:pt x="103" y="669"/>
                    <a:pt x="103" y="669"/>
                    <a:pt x="103" y="669"/>
                  </a:cubicBezTo>
                  <a:cubicBezTo>
                    <a:pt x="104" y="671"/>
                    <a:pt x="106" y="673"/>
                    <a:pt x="108" y="673"/>
                  </a:cubicBezTo>
                  <a:cubicBezTo>
                    <a:pt x="109" y="673"/>
                    <a:pt x="111" y="673"/>
                    <a:pt x="115" y="671"/>
                  </a:cubicBezTo>
                  <a:cubicBezTo>
                    <a:pt x="152" y="655"/>
                    <a:pt x="152" y="655"/>
                    <a:pt x="152" y="655"/>
                  </a:cubicBezTo>
                  <a:cubicBezTo>
                    <a:pt x="155" y="653"/>
                    <a:pt x="156" y="652"/>
                    <a:pt x="157" y="652"/>
                  </a:cubicBezTo>
                  <a:cubicBezTo>
                    <a:pt x="158" y="651"/>
                    <a:pt x="158" y="650"/>
                    <a:pt x="158" y="649"/>
                  </a:cubicBezTo>
                  <a:cubicBezTo>
                    <a:pt x="158" y="647"/>
                    <a:pt x="158" y="646"/>
                    <a:pt x="158" y="645"/>
                  </a:cubicBezTo>
                  <a:cubicBezTo>
                    <a:pt x="157" y="643"/>
                    <a:pt x="157" y="643"/>
                    <a:pt x="157" y="643"/>
                  </a:cubicBezTo>
                  <a:cubicBezTo>
                    <a:pt x="158" y="642"/>
                    <a:pt x="158" y="642"/>
                    <a:pt x="158" y="642"/>
                  </a:cubicBezTo>
                  <a:cubicBezTo>
                    <a:pt x="169" y="667"/>
                    <a:pt x="169" y="667"/>
                    <a:pt x="169" y="667"/>
                  </a:cubicBezTo>
                  <a:cubicBezTo>
                    <a:pt x="168" y="667"/>
                    <a:pt x="168" y="667"/>
                    <a:pt x="168" y="667"/>
                  </a:cubicBezTo>
                  <a:cubicBezTo>
                    <a:pt x="167" y="665"/>
                    <a:pt x="167" y="665"/>
                    <a:pt x="167" y="665"/>
                  </a:cubicBezTo>
                  <a:cubicBezTo>
                    <a:pt x="166" y="663"/>
                    <a:pt x="164" y="661"/>
                    <a:pt x="162" y="661"/>
                  </a:cubicBezTo>
                  <a:cubicBezTo>
                    <a:pt x="161" y="661"/>
                    <a:pt x="159" y="661"/>
                    <a:pt x="155" y="663"/>
                  </a:cubicBezTo>
                  <a:cubicBezTo>
                    <a:pt x="118" y="679"/>
                    <a:pt x="118" y="679"/>
                    <a:pt x="118" y="679"/>
                  </a:cubicBezTo>
                  <a:cubicBezTo>
                    <a:pt x="115" y="681"/>
                    <a:pt x="114" y="682"/>
                    <a:pt x="113" y="682"/>
                  </a:cubicBezTo>
                  <a:cubicBezTo>
                    <a:pt x="112" y="683"/>
                    <a:pt x="112" y="684"/>
                    <a:pt x="112" y="685"/>
                  </a:cubicBezTo>
                  <a:cubicBezTo>
                    <a:pt x="112" y="686"/>
                    <a:pt x="112" y="688"/>
                    <a:pt x="112" y="689"/>
                  </a:cubicBezTo>
                  <a:cubicBezTo>
                    <a:pt x="113" y="691"/>
                    <a:pt x="113" y="691"/>
                    <a:pt x="113" y="691"/>
                  </a:cubicBezTo>
                  <a:close/>
                  <a:moveTo>
                    <a:pt x="175" y="677"/>
                  </a:moveTo>
                  <a:cubicBezTo>
                    <a:pt x="184" y="691"/>
                    <a:pt x="184" y="691"/>
                    <a:pt x="184" y="691"/>
                  </a:cubicBezTo>
                  <a:cubicBezTo>
                    <a:pt x="164" y="749"/>
                    <a:pt x="164" y="749"/>
                    <a:pt x="164" y="749"/>
                  </a:cubicBezTo>
                  <a:cubicBezTo>
                    <a:pt x="195" y="729"/>
                    <a:pt x="195" y="729"/>
                    <a:pt x="195" y="729"/>
                  </a:cubicBezTo>
                  <a:cubicBezTo>
                    <a:pt x="198" y="727"/>
                    <a:pt x="200" y="726"/>
                    <a:pt x="200" y="724"/>
                  </a:cubicBezTo>
                  <a:cubicBezTo>
                    <a:pt x="201" y="723"/>
                    <a:pt x="200" y="721"/>
                    <a:pt x="199" y="719"/>
                  </a:cubicBezTo>
                  <a:cubicBezTo>
                    <a:pt x="198" y="717"/>
                    <a:pt x="198" y="717"/>
                    <a:pt x="198" y="717"/>
                  </a:cubicBezTo>
                  <a:cubicBezTo>
                    <a:pt x="199" y="716"/>
                    <a:pt x="199" y="716"/>
                    <a:pt x="199" y="716"/>
                  </a:cubicBezTo>
                  <a:cubicBezTo>
                    <a:pt x="211" y="735"/>
                    <a:pt x="211" y="735"/>
                    <a:pt x="211" y="735"/>
                  </a:cubicBezTo>
                  <a:cubicBezTo>
                    <a:pt x="209" y="735"/>
                    <a:pt x="209" y="735"/>
                    <a:pt x="209" y="735"/>
                  </a:cubicBezTo>
                  <a:cubicBezTo>
                    <a:pt x="208" y="734"/>
                    <a:pt x="208" y="734"/>
                    <a:pt x="208" y="734"/>
                  </a:cubicBezTo>
                  <a:cubicBezTo>
                    <a:pt x="207" y="731"/>
                    <a:pt x="205" y="730"/>
                    <a:pt x="203" y="730"/>
                  </a:cubicBezTo>
                  <a:cubicBezTo>
                    <a:pt x="202" y="730"/>
                    <a:pt x="200" y="731"/>
                    <a:pt x="197" y="733"/>
                  </a:cubicBezTo>
                  <a:cubicBezTo>
                    <a:pt x="152" y="761"/>
                    <a:pt x="152" y="761"/>
                    <a:pt x="152" y="761"/>
                  </a:cubicBezTo>
                  <a:cubicBezTo>
                    <a:pt x="151" y="759"/>
                    <a:pt x="151" y="759"/>
                    <a:pt x="151" y="759"/>
                  </a:cubicBezTo>
                  <a:cubicBezTo>
                    <a:pt x="172" y="697"/>
                    <a:pt x="172" y="697"/>
                    <a:pt x="172" y="697"/>
                  </a:cubicBezTo>
                  <a:cubicBezTo>
                    <a:pt x="139" y="718"/>
                    <a:pt x="139" y="718"/>
                    <a:pt x="139" y="718"/>
                  </a:cubicBezTo>
                  <a:cubicBezTo>
                    <a:pt x="136" y="720"/>
                    <a:pt x="134" y="722"/>
                    <a:pt x="134" y="723"/>
                  </a:cubicBezTo>
                  <a:cubicBezTo>
                    <a:pt x="133" y="725"/>
                    <a:pt x="134" y="726"/>
                    <a:pt x="135" y="728"/>
                  </a:cubicBezTo>
                  <a:cubicBezTo>
                    <a:pt x="136" y="730"/>
                    <a:pt x="136" y="730"/>
                    <a:pt x="136" y="730"/>
                  </a:cubicBezTo>
                  <a:cubicBezTo>
                    <a:pt x="135" y="731"/>
                    <a:pt x="135" y="731"/>
                    <a:pt x="135" y="731"/>
                  </a:cubicBezTo>
                  <a:cubicBezTo>
                    <a:pt x="123" y="713"/>
                    <a:pt x="123" y="713"/>
                    <a:pt x="123" y="713"/>
                  </a:cubicBezTo>
                  <a:cubicBezTo>
                    <a:pt x="125" y="712"/>
                    <a:pt x="125" y="712"/>
                    <a:pt x="125" y="712"/>
                  </a:cubicBezTo>
                  <a:cubicBezTo>
                    <a:pt x="126" y="714"/>
                    <a:pt x="126" y="714"/>
                    <a:pt x="126" y="714"/>
                  </a:cubicBezTo>
                  <a:cubicBezTo>
                    <a:pt x="127" y="716"/>
                    <a:pt x="129" y="717"/>
                    <a:pt x="131" y="717"/>
                  </a:cubicBezTo>
                  <a:cubicBezTo>
                    <a:pt x="132" y="717"/>
                    <a:pt x="134" y="716"/>
                    <a:pt x="137" y="715"/>
                  </a:cubicBezTo>
                  <a:cubicBezTo>
                    <a:pt x="174" y="691"/>
                    <a:pt x="174" y="691"/>
                    <a:pt x="174" y="691"/>
                  </a:cubicBezTo>
                  <a:cubicBezTo>
                    <a:pt x="175" y="689"/>
                    <a:pt x="175" y="687"/>
                    <a:pt x="175" y="686"/>
                  </a:cubicBezTo>
                  <a:cubicBezTo>
                    <a:pt x="176" y="684"/>
                    <a:pt x="175" y="683"/>
                    <a:pt x="175" y="681"/>
                  </a:cubicBezTo>
                  <a:cubicBezTo>
                    <a:pt x="175" y="680"/>
                    <a:pt x="174" y="679"/>
                    <a:pt x="173" y="677"/>
                  </a:cubicBezTo>
                  <a:cubicBezTo>
                    <a:pt x="175" y="677"/>
                    <a:pt x="175" y="677"/>
                    <a:pt x="175" y="677"/>
                  </a:cubicBezTo>
                  <a:close/>
                  <a:moveTo>
                    <a:pt x="216" y="799"/>
                  </a:moveTo>
                  <a:cubicBezTo>
                    <a:pt x="199" y="782"/>
                    <a:pt x="199" y="782"/>
                    <a:pt x="199" y="782"/>
                  </a:cubicBezTo>
                  <a:cubicBezTo>
                    <a:pt x="189" y="786"/>
                    <a:pt x="189" y="786"/>
                    <a:pt x="189" y="786"/>
                  </a:cubicBezTo>
                  <a:cubicBezTo>
                    <a:pt x="186" y="787"/>
                    <a:pt x="185" y="788"/>
                    <a:pt x="184" y="789"/>
                  </a:cubicBezTo>
                  <a:cubicBezTo>
                    <a:pt x="183" y="790"/>
                    <a:pt x="183" y="791"/>
                    <a:pt x="183" y="792"/>
                  </a:cubicBezTo>
                  <a:cubicBezTo>
                    <a:pt x="183" y="793"/>
                    <a:pt x="184" y="795"/>
                    <a:pt x="186" y="797"/>
                  </a:cubicBezTo>
                  <a:cubicBezTo>
                    <a:pt x="185" y="798"/>
                    <a:pt x="185" y="798"/>
                    <a:pt x="185" y="798"/>
                  </a:cubicBezTo>
                  <a:cubicBezTo>
                    <a:pt x="171" y="784"/>
                    <a:pt x="171" y="784"/>
                    <a:pt x="171" y="784"/>
                  </a:cubicBezTo>
                  <a:cubicBezTo>
                    <a:pt x="172" y="783"/>
                    <a:pt x="172" y="783"/>
                    <a:pt x="172" y="783"/>
                  </a:cubicBezTo>
                  <a:cubicBezTo>
                    <a:pt x="174" y="785"/>
                    <a:pt x="176" y="785"/>
                    <a:pt x="177" y="785"/>
                  </a:cubicBezTo>
                  <a:cubicBezTo>
                    <a:pt x="179" y="785"/>
                    <a:pt x="183" y="785"/>
                    <a:pt x="187" y="783"/>
                  </a:cubicBezTo>
                  <a:cubicBezTo>
                    <a:pt x="239" y="761"/>
                    <a:pt x="239" y="761"/>
                    <a:pt x="239" y="761"/>
                  </a:cubicBezTo>
                  <a:cubicBezTo>
                    <a:pt x="240" y="762"/>
                    <a:pt x="240" y="762"/>
                    <a:pt x="240" y="762"/>
                  </a:cubicBezTo>
                  <a:cubicBezTo>
                    <a:pt x="220" y="815"/>
                    <a:pt x="220" y="815"/>
                    <a:pt x="220" y="815"/>
                  </a:cubicBezTo>
                  <a:cubicBezTo>
                    <a:pt x="218" y="819"/>
                    <a:pt x="217" y="822"/>
                    <a:pt x="217" y="824"/>
                  </a:cubicBezTo>
                  <a:cubicBezTo>
                    <a:pt x="217" y="826"/>
                    <a:pt x="218" y="828"/>
                    <a:pt x="220" y="830"/>
                  </a:cubicBezTo>
                  <a:cubicBezTo>
                    <a:pt x="219" y="831"/>
                    <a:pt x="219" y="831"/>
                    <a:pt x="219" y="831"/>
                  </a:cubicBezTo>
                  <a:cubicBezTo>
                    <a:pt x="201" y="814"/>
                    <a:pt x="201" y="814"/>
                    <a:pt x="201" y="814"/>
                  </a:cubicBezTo>
                  <a:cubicBezTo>
                    <a:pt x="202" y="812"/>
                    <a:pt x="202" y="812"/>
                    <a:pt x="202" y="812"/>
                  </a:cubicBezTo>
                  <a:cubicBezTo>
                    <a:pt x="204" y="814"/>
                    <a:pt x="206" y="815"/>
                    <a:pt x="207" y="815"/>
                  </a:cubicBezTo>
                  <a:cubicBezTo>
                    <a:pt x="208" y="815"/>
                    <a:pt x="209" y="815"/>
                    <a:pt x="210" y="814"/>
                  </a:cubicBezTo>
                  <a:cubicBezTo>
                    <a:pt x="211" y="813"/>
                    <a:pt x="212" y="811"/>
                    <a:pt x="213" y="808"/>
                  </a:cubicBezTo>
                  <a:cubicBezTo>
                    <a:pt x="216" y="799"/>
                    <a:pt x="216" y="799"/>
                    <a:pt x="216" y="799"/>
                  </a:cubicBezTo>
                  <a:close/>
                  <a:moveTo>
                    <a:pt x="218" y="796"/>
                  </a:moveTo>
                  <a:cubicBezTo>
                    <a:pt x="228" y="770"/>
                    <a:pt x="228" y="770"/>
                    <a:pt x="228" y="770"/>
                  </a:cubicBezTo>
                  <a:cubicBezTo>
                    <a:pt x="202" y="781"/>
                    <a:pt x="202" y="781"/>
                    <a:pt x="202" y="781"/>
                  </a:cubicBezTo>
                  <a:cubicBezTo>
                    <a:pt x="218" y="796"/>
                    <a:pt x="218" y="796"/>
                    <a:pt x="218" y="796"/>
                  </a:cubicBezTo>
                  <a:close/>
                  <a:moveTo>
                    <a:pt x="267" y="791"/>
                  </a:moveTo>
                  <a:cubicBezTo>
                    <a:pt x="282" y="801"/>
                    <a:pt x="282" y="801"/>
                    <a:pt x="282" y="801"/>
                  </a:cubicBezTo>
                  <a:cubicBezTo>
                    <a:pt x="288" y="861"/>
                    <a:pt x="288" y="861"/>
                    <a:pt x="288" y="861"/>
                  </a:cubicBezTo>
                  <a:cubicBezTo>
                    <a:pt x="308" y="831"/>
                    <a:pt x="308" y="831"/>
                    <a:pt x="308" y="831"/>
                  </a:cubicBezTo>
                  <a:cubicBezTo>
                    <a:pt x="310" y="827"/>
                    <a:pt x="311" y="825"/>
                    <a:pt x="311" y="824"/>
                  </a:cubicBezTo>
                  <a:cubicBezTo>
                    <a:pt x="310" y="822"/>
                    <a:pt x="309" y="821"/>
                    <a:pt x="307" y="819"/>
                  </a:cubicBezTo>
                  <a:cubicBezTo>
                    <a:pt x="305" y="818"/>
                    <a:pt x="305" y="818"/>
                    <a:pt x="305" y="818"/>
                  </a:cubicBezTo>
                  <a:cubicBezTo>
                    <a:pt x="306" y="817"/>
                    <a:pt x="306" y="817"/>
                    <a:pt x="306" y="817"/>
                  </a:cubicBezTo>
                  <a:cubicBezTo>
                    <a:pt x="325" y="829"/>
                    <a:pt x="325" y="829"/>
                    <a:pt x="325" y="829"/>
                  </a:cubicBezTo>
                  <a:cubicBezTo>
                    <a:pt x="324" y="830"/>
                    <a:pt x="324" y="830"/>
                    <a:pt x="324" y="830"/>
                  </a:cubicBezTo>
                  <a:cubicBezTo>
                    <a:pt x="322" y="829"/>
                    <a:pt x="322" y="829"/>
                    <a:pt x="322" y="829"/>
                  </a:cubicBezTo>
                  <a:cubicBezTo>
                    <a:pt x="320" y="827"/>
                    <a:pt x="318" y="827"/>
                    <a:pt x="316" y="828"/>
                  </a:cubicBezTo>
                  <a:cubicBezTo>
                    <a:pt x="315" y="828"/>
                    <a:pt x="313" y="830"/>
                    <a:pt x="311" y="833"/>
                  </a:cubicBezTo>
                  <a:cubicBezTo>
                    <a:pt x="282" y="877"/>
                    <a:pt x="282" y="877"/>
                    <a:pt x="282" y="877"/>
                  </a:cubicBezTo>
                  <a:cubicBezTo>
                    <a:pt x="281" y="876"/>
                    <a:pt x="281" y="876"/>
                    <a:pt x="281" y="876"/>
                  </a:cubicBezTo>
                  <a:cubicBezTo>
                    <a:pt x="274" y="811"/>
                    <a:pt x="274" y="811"/>
                    <a:pt x="274" y="811"/>
                  </a:cubicBezTo>
                  <a:cubicBezTo>
                    <a:pt x="253" y="844"/>
                    <a:pt x="253" y="844"/>
                    <a:pt x="253" y="844"/>
                  </a:cubicBezTo>
                  <a:cubicBezTo>
                    <a:pt x="251" y="847"/>
                    <a:pt x="250" y="849"/>
                    <a:pt x="250" y="851"/>
                  </a:cubicBezTo>
                  <a:cubicBezTo>
                    <a:pt x="250" y="852"/>
                    <a:pt x="251" y="854"/>
                    <a:pt x="253" y="855"/>
                  </a:cubicBezTo>
                  <a:cubicBezTo>
                    <a:pt x="255" y="856"/>
                    <a:pt x="255" y="856"/>
                    <a:pt x="255" y="856"/>
                  </a:cubicBezTo>
                  <a:cubicBezTo>
                    <a:pt x="254" y="858"/>
                    <a:pt x="254" y="858"/>
                    <a:pt x="254" y="858"/>
                  </a:cubicBezTo>
                  <a:cubicBezTo>
                    <a:pt x="236" y="846"/>
                    <a:pt x="236" y="846"/>
                    <a:pt x="236" y="846"/>
                  </a:cubicBezTo>
                  <a:cubicBezTo>
                    <a:pt x="237" y="844"/>
                    <a:pt x="237" y="844"/>
                    <a:pt x="237" y="844"/>
                  </a:cubicBezTo>
                  <a:cubicBezTo>
                    <a:pt x="239" y="846"/>
                    <a:pt x="239" y="846"/>
                    <a:pt x="239" y="846"/>
                  </a:cubicBezTo>
                  <a:cubicBezTo>
                    <a:pt x="241" y="847"/>
                    <a:pt x="243" y="847"/>
                    <a:pt x="245" y="847"/>
                  </a:cubicBezTo>
                  <a:cubicBezTo>
                    <a:pt x="246" y="846"/>
                    <a:pt x="247" y="845"/>
                    <a:pt x="249" y="842"/>
                  </a:cubicBezTo>
                  <a:cubicBezTo>
                    <a:pt x="273" y="805"/>
                    <a:pt x="273" y="805"/>
                    <a:pt x="273" y="805"/>
                  </a:cubicBezTo>
                  <a:cubicBezTo>
                    <a:pt x="273" y="802"/>
                    <a:pt x="272" y="800"/>
                    <a:pt x="272" y="799"/>
                  </a:cubicBezTo>
                  <a:cubicBezTo>
                    <a:pt x="272" y="798"/>
                    <a:pt x="271" y="797"/>
                    <a:pt x="270" y="795"/>
                  </a:cubicBezTo>
                  <a:cubicBezTo>
                    <a:pt x="269" y="795"/>
                    <a:pt x="268" y="794"/>
                    <a:pt x="266" y="793"/>
                  </a:cubicBezTo>
                  <a:cubicBezTo>
                    <a:pt x="267" y="791"/>
                    <a:pt x="267" y="791"/>
                    <a:pt x="267" y="791"/>
                  </a:cubicBezTo>
                  <a:close/>
                  <a:moveTo>
                    <a:pt x="388" y="857"/>
                  </a:moveTo>
                  <a:cubicBezTo>
                    <a:pt x="389" y="855"/>
                    <a:pt x="389" y="855"/>
                    <a:pt x="389" y="855"/>
                  </a:cubicBezTo>
                  <a:cubicBezTo>
                    <a:pt x="410" y="862"/>
                    <a:pt x="410" y="862"/>
                    <a:pt x="410" y="862"/>
                  </a:cubicBezTo>
                  <a:cubicBezTo>
                    <a:pt x="409" y="864"/>
                    <a:pt x="409" y="864"/>
                    <a:pt x="409" y="864"/>
                  </a:cubicBezTo>
                  <a:cubicBezTo>
                    <a:pt x="407" y="863"/>
                    <a:pt x="407" y="863"/>
                    <a:pt x="407" y="863"/>
                  </a:cubicBezTo>
                  <a:cubicBezTo>
                    <a:pt x="405" y="862"/>
                    <a:pt x="402" y="863"/>
                    <a:pt x="400" y="864"/>
                  </a:cubicBezTo>
                  <a:cubicBezTo>
                    <a:pt x="400" y="865"/>
                    <a:pt x="399" y="867"/>
                    <a:pt x="397" y="870"/>
                  </a:cubicBezTo>
                  <a:cubicBezTo>
                    <a:pt x="389" y="894"/>
                    <a:pt x="389" y="894"/>
                    <a:pt x="389" y="894"/>
                  </a:cubicBezTo>
                  <a:cubicBezTo>
                    <a:pt x="387" y="900"/>
                    <a:pt x="385" y="905"/>
                    <a:pt x="383" y="908"/>
                  </a:cubicBezTo>
                  <a:cubicBezTo>
                    <a:pt x="380" y="910"/>
                    <a:pt x="377" y="912"/>
                    <a:pt x="373" y="914"/>
                  </a:cubicBezTo>
                  <a:cubicBezTo>
                    <a:pt x="368" y="915"/>
                    <a:pt x="363" y="914"/>
                    <a:pt x="357" y="912"/>
                  </a:cubicBezTo>
                  <a:cubicBezTo>
                    <a:pt x="351" y="910"/>
                    <a:pt x="346" y="907"/>
                    <a:pt x="344" y="904"/>
                  </a:cubicBezTo>
                  <a:cubicBezTo>
                    <a:pt x="341" y="900"/>
                    <a:pt x="340" y="897"/>
                    <a:pt x="340" y="892"/>
                  </a:cubicBezTo>
                  <a:cubicBezTo>
                    <a:pt x="340" y="889"/>
                    <a:pt x="341" y="884"/>
                    <a:pt x="343" y="877"/>
                  </a:cubicBezTo>
                  <a:cubicBezTo>
                    <a:pt x="351" y="854"/>
                    <a:pt x="351" y="854"/>
                    <a:pt x="351" y="854"/>
                  </a:cubicBezTo>
                  <a:cubicBezTo>
                    <a:pt x="353" y="850"/>
                    <a:pt x="353" y="848"/>
                    <a:pt x="352" y="846"/>
                  </a:cubicBezTo>
                  <a:cubicBezTo>
                    <a:pt x="352" y="845"/>
                    <a:pt x="350" y="844"/>
                    <a:pt x="348" y="843"/>
                  </a:cubicBezTo>
                  <a:cubicBezTo>
                    <a:pt x="346" y="842"/>
                    <a:pt x="346" y="842"/>
                    <a:pt x="346" y="842"/>
                  </a:cubicBezTo>
                  <a:cubicBezTo>
                    <a:pt x="346" y="840"/>
                    <a:pt x="346" y="840"/>
                    <a:pt x="346" y="840"/>
                  </a:cubicBezTo>
                  <a:cubicBezTo>
                    <a:pt x="372" y="849"/>
                    <a:pt x="372" y="849"/>
                    <a:pt x="372" y="849"/>
                  </a:cubicBezTo>
                  <a:cubicBezTo>
                    <a:pt x="371" y="851"/>
                    <a:pt x="371" y="851"/>
                    <a:pt x="371" y="851"/>
                  </a:cubicBezTo>
                  <a:cubicBezTo>
                    <a:pt x="369" y="850"/>
                    <a:pt x="369" y="850"/>
                    <a:pt x="369" y="850"/>
                  </a:cubicBezTo>
                  <a:cubicBezTo>
                    <a:pt x="367" y="849"/>
                    <a:pt x="365" y="849"/>
                    <a:pt x="363" y="851"/>
                  </a:cubicBezTo>
                  <a:cubicBezTo>
                    <a:pt x="362" y="851"/>
                    <a:pt x="361" y="853"/>
                    <a:pt x="360" y="857"/>
                  </a:cubicBezTo>
                  <a:cubicBezTo>
                    <a:pt x="351" y="883"/>
                    <a:pt x="351" y="883"/>
                    <a:pt x="351" y="883"/>
                  </a:cubicBezTo>
                  <a:cubicBezTo>
                    <a:pt x="350" y="885"/>
                    <a:pt x="349" y="888"/>
                    <a:pt x="349" y="891"/>
                  </a:cubicBezTo>
                  <a:cubicBezTo>
                    <a:pt x="348" y="894"/>
                    <a:pt x="348" y="897"/>
                    <a:pt x="349" y="899"/>
                  </a:cubicBezTo>
                  <a:cubicBezTo>
                    <a:pt x="349" y="901"/>
                    <a:pt x="350" y="903"/>
                    <a:pt x="352" y="904"/>
                  </a:cubicBezTo>
                  <a:cubicBezTo>
                    <a:pt x="354" y="906"/>
                    <a:pt x="356" y="908"/>
                    <a:pt x="359" y="909"/>
                  </a:cubicBezTo>
                  <a:cubicBezTo>
                    <a:pt x="363" y="910"/>
                    <a:pt x="367" y="910"/>
                    <a:pt x="370" y="910"/>
                  </a:cubicBezTo>
                  <a:cubicBezTo>
                    <a:pt x="374" y="909"/>
                    <a:pt x="377" y="908"/>
                    <a:pt x="379" y="905"/>
                  </a:cubicBezTo>
                  <a:cubicBezTo>
                    <a:pt x="381" y="903"/>
                    <a:pt x="383" y="899"/>
                    <a:pt x="385" y="893"/>
                  </a:cubicBezTo>
                  <a:cubicBezTo>
                    <a:pt x="394" y="868"/>
                    <a:pt x="394" y="868"/>
                    <a:pt x="394" y="868"/>
                  </a:cubicBezTo>
                  <a:cubicBezTo>
                    <a:pt x="395" y="865"/>
                    <a:pt x="395" y="862"/>
                    <a:pt x="395" y="861"/>
                  </a:cubicBezTo>
                  <a:cubicBezTo>
                    <a:pt x="394" y="859"/>
                    <a:pt x="393" y="858"/>
                    <a:pt x="390" y="857"/>
                  </a:cubicBezTo>
                  <a:cubicBezTo>
                    <a:pt x="388" y="857"/>
                    <a:pt x="388" y="857"/>
                    <a:pt x="388" y="857"/>
                  </a:cubicBezTo>
                  <a:close/>
                  <a:moveTo>
                    <a:pt x="417" y="864"/>
                  </a:moveTo>
                  <a:cubicBezTo>
                    <a:pt x="433" y="866"/>
                    <a:pt x="433" y="866"/>
                    <a:pt x="433" y="866"/>
                  </a:cubicBezTo>
                  <a:cubicBezTo>
                    <a:pt x="465" y="918"/>
                    <a:pt x="465" y="918"/>
                    <a:pt x="465" y="918"/>
                  </a:cubicBezTo>
                  <a:cubicBezTo>
                    <a:pt x="470" y="882"/>
                    <a:pt x="470" y="882"/>
                    <a:pt x="470" y="882"/>
                  </a:cubicBezTo>
                  <a:cubicBezTo>
                    <a:pt x="470" y="879"/>
                    <a:pt x="470" y="876"/>
                    <a:pt x="470" y="875"/>
                  </a:cubicBezTo>
                  <a:cubicBezTo>
                    <a:pt x="469" y="874"/>
                    <a:pt x="467" y="873"/>
                    <a:pt x="465" y="872"/>
                  </a:cubicBezTo>
                  <a:cubicBezTo>
                    <a:pt x="462" y="872"/>
                    <a:pt x="462" y="872"/>
                    <a:pt x="462" y="872"/>
                  </a:cubicBezTo>
                  <a:cubicBezTo>
                    <a:pt x="463" y="870"/>
                    <a:pt x="463" y="870"/>
                    <a:pt x="463" y="870"/>
                  </a:cubicBezTo>
                  <a:cubicBezTo>
                    <a:pt x="484" y="873"/>
                    <a:pt x="484" y="873"/>
                    <a:pt x="484" y="873"/>
                  </a:cubicBezTo>
                  <a:cubicBezTo>
                    <a:pt x="484" y="875"/>
                    <a:pt x="484" y="875"/>
                    <a:pt x="484" y="875"/>
                  </a:cubicBezTo>
                  <a:cubicBezTo>
                    <a:pt x="482" y="875"/>
                    <a:pt x="482" y="875"/>
                    <a:pt x="482" y="875"/>
                  </a:cubicBezTo>
                  <a:cubicBezTo>
                    <a:pt x="479" y="874"/>
                    <a:pt x="477" y="875"/>
                    <a:pt x="476" y="876"/>
                  </a:cubicBezTo>
                  <a:cubicBezTo>
                    <a:pt x="475" y="877"/>
                    <a:pt x="474" y="879"/>
                    <a:pt x="474" y="883"/>
                  </a:cubicBezTo>
                  <a:cubicBezTo>
                    <a:pt x="467" y="935"/>
                    <a:pt x="467" y="935"/>
                    <a:pt x="467" y="935"/>
                  </a:cubicBezTo>
                  <a:cubicBezTo>
                    <a:pt x="465" y="935"/>
                    <a:pt x="465" y="935"/>
                    <a:pt x="465" y="935"/>
                  </a:cubicBezTo>
                  <a:cubicBezTo>
                    <a:pt x="431" y="879"/>
                    <a:pt x="431" y="879"/>
                    <a:pt x="431" y="879"/>
                  </a:cubicBezTo>
                  <a:cubicBezTo>
                    <a:pt x="426" y="918"/>
                    <a:pt x="426" y="918"/>
                    <a:pt x="426" y="918"/>
                  </a:cubicBezTo>
                  <a:cubicBezTo>
                    <a:pt x="425" y="921"/>
                    <a:pt x="425" y="924"/>
                    <a:pt x="426" y="925"/>
                  </a:cubicBezTo>
                  <a:cubicBezTo>
                    <a:pt x="427" y="926"/>
                    <a:pt x="428" y="927"/>
                    <a:pt x="431" y="928"/>
                  </a:cubicBezTo>
                  <a:cubicBezTo>
                    <a:pt x="433" y="928"/>
                    <a:pt x="433" y="928"/>
                    <a:pt x="433" y="928"/>
                  </a:cubicBezTo>
                  <a:cubicBezTo>
                    <a:pt x="433" y="930"/>
                    <a:pt x="433" y="930"/>
                    <a:pt x="433" y="930"/>
                  </a:cubicBezTo>
                  <a:cubicBezTo>
                    <a:pt x="411" y="927"/>
                    <a:pt x="411" y="927"/>
                    <a:pt x="411" y="927"/>
                  </a:cubicBezTo>
                  <a:cubicBezTo>
                    <a:pt x="411" y="925"/>
                    <a:pt x="411" y="925"/>
                    <a:pt x="411" y="925"/>
                  </a:cubicBezTo>
                  <a:cubicBezTo>
                    <a:pt x="414" y="925"/>
                    <a:pt x="414" y="925"/>
                    <a:pt x="414" y="925"/>
                  </a:cubicBezTo>
                  <a:cubicBezTo>
                    <a:pt x="416" y="926"/>
                    <a:pt x="418" y="925"/>
                    <a:pt x="420" y="924"/>
                  </a:cubicBezTo>
                  <a:cubicBezTo>
                    <a:pt x="420" y="923"/>
                    <a:pt x="421" y="921"/>
                    <a:pt x="422" y="917"/>
                  </a:cubicBezTo>
                  <a:cubicBezTo>
                    <a:pt x="428" y="874"/>
                    <a:pt x="428" y="874"/>
                    <a:pt x="428" y="874"/>
                  </a:cubicBezTo>
                  <a:cubicBezTo>
                    <a:pt x="426" y="871"/>
                    <a:pt x="425" y="870"/>
                    <a:pt x="424" y="869"/>
                  </a:cubicBezTo>
                  <a:cubicBezTo>
                    <a:pt x="423" y="868"/>
                    <a:pt x="422" y="867"/>
                    <a:pt x="420" y="867"/>
                  </a:cubicBezTo>
                  <a:cubicBezTo>
                    <a:pt x="419" y="866"/>
                    <a:pt x="418" y="866"/>
                    <a:pt x="416" y="866"/>
                  </a:cubicBezTo>
                  <a:cubicBezTo>
                    <a:pt x="417" y="864"/>
                    <a:pt x="417" y="864"/>
                    <a:pt x="417" y="864"/>
                  </a:cubicBezTo>
                  <a:close/>
                  <a:moveTo>
                    <a:pt x="525" y="933"/>
                  </a:moveTo>
                  <a:cubicBezTo>
                    <a:pt x="525" y="935"/>
                    <a:pt x="525" y="935"/>
                    <a:pt x="525" y="935"/>
                  </a:cubicBezTo>
                  <a:cubicBezTo>
                    <a:pt x="498" y="936"/>
                    <a:pt x="498" y="936"/>
                    <a:pt x="498" y="936"/>
                  </a:cubicBezTo>
                  <a:cubicBezTo>
                    <a:pt x="498" y="934"/>
                    <a:pt x="498" y="934"/>
                    <a:pt x="498" y="934"/>
                  </a:cubicBezTo>
                  <a:cubicBezTo>
                    <a:pt x="500" y="934"/>
                    <a:pt x="500" y="934"/>
                    <a:pt x="500" y="934"/>
                  </a:cubicBezTo>
                  <a:cubicBezTo>
                    <a:pt x="503" y="934"/>
                    <a:pt x="504" y="933"/>
                    <a:pt x="506" y="931"/>
                  </a:cubicBezTo>
                  <a:cubicBezTo>
                    <a:pt x="506" y="930"/>
                    <a:pt x="507" y="928"/>
                    <a:pt x="506" y="924"/>
                  </a:cubicBezTo>
                  <a:cubicBezTo>
                    <a:pt x="505" y="884"/>
                    <a:pt x="505" y="884"/>
                    <a:pt x="505" y="884"/>
                  </a:cubicBezTo>
                  <a:cubicBezTo>
                    <a:pt x="505" y="880"/>
                    <a:pt x="505" y="878"/>
                    <a:pt x="504" y="877"/>
                  </a:cubicBezTo>
                  <a:cubicBezTo>
                    <a:pt x="504" y="877"/>
                    <a:pt x="503" y="876"/>
                    <a:pt x="502" y="875"/>
                  </a:cubicBezTo>
                  <a:cubicBezTo>
                    <a:pt x="501" y="875"/>
                    <a:pt x="499" y="874"/>
                    <a:pt x="498" y="875"/>
                  </a:cubicBezTo>
                  <a:cubicBezTo>
                    <a:pt x="496" y="875"/>
                    <a:pt x="496" y="875"/>
                    <a:pt x="496" y="875"/>
                  </a:cubicBezTo>
                  <a:cubicBezTo>
                    <a:pt x="496" y="873"/>
                    <a:pt x="496" y="873"/>
                    <a:pt x="496" y="873"/>
                  </a:cubicBezTo>
                  <a:cubicBezTo>
                    <a:pt x="523" y="872"/>
                    <a:pt x="523" y="872"/>
                    <a:pt x="523" y="872"/>
                  </a:cubicBezTo>
                  <a:cubicBezTo>
                    <a:pt x="523" y="874"/>
                    <a:pt x="523" y="874"/>
                    <a:pt x="523" y="874"/>
                  </a:cubicBezTo>
                  <a:cubicBezTo>
                    <a:pt x="520" y="874"/>
                    <a:pt x="520" y="874"/>
                    <a:pt x="520" y="874"/>
                  </a:cubicBezTo>
                  <a:cubicBezTo>
                    <a:pt x="518" y="874"/>
                    <a:pt x="516" y="875"/>
                    <a:pt x="515" y="876"/>
                  </a:cubicBezTo>
                  <a:cubicBezTo>
                    <a:pt x="514" y="877"/>
                    <a:pt x="514" y="880"/>
                    <a:pt x="514" y="883"/>
                  </a:cubicBezTo>
                  <a:cubicBezTo>
                    <a:pt x="515" y="924"/>
                    <a:pt x="515" y="924"/>
                    <a:pt x="515" y="924"/>
                  </a:cubicBezTo>
                  <a:cubicBezTo>
                    <a:pt x="515" y="927"/>
                    <a:pt x="516" y="929"/>
                    <a:pt x="516" y="930"/>
                  </a:cubicBezTo>
                  <a:cubicBezTo>
                    <a:pt x="516" y="931"/>
                    <a:pt x="517" y="932"/>
                    <a:pt x="518" y="932"/>
                  </a:cubicBezTo>
                  <a:cubicBezTo>
                    <a:pt x="520" y="933"/>
                    <a:pt x="521" y="933"/>
                    <a:pt x="522" y="933"/>
                  </a:cubicBezTo>
                  <a:cubicBezTo>
                    <a:pt x="525" y="933"/>
                    <a:pt x="525" y="933"/>
                    <a:pt x="525" y="933"/>
                  </a:cubicBezTo>
                  <a:close/>
                  <a:moveTo>
                    <a:pt x="601" y="861"/>
                  </a:moveTo>
                  <a:cubicBezTo>
                    <a:pt x="602" y="863"/>
                    <a:pt x="602" y="863"/>
                    <a:pt x="602" y="863"/>
                  </a:cubicBezTo>
                  <a:cubicBezTo>
                    <a:pt x="600" y="864"/>
                    <a:pt x="598" y="865"/>
                    <a:pt x="597" y="866"/>
                  </a:cubicBezTo>
                  <a:cubicBezTo>
                    <a:pt x="596" y="868"/>
                    <a:pt x="595" y="870"/>
                    <a:pt x="594" y="873"/>
                  </a:cubicBezTo>
                  <a:cubicBezTo>
                    <a:pt x="582" y="930"/>
                    <a:pt x="582" y="930"/>
                    <a:pt x="582" y="930"/>
                  </a:cubicBezTo>
                  <a:cubicBezTo>
                    <a:pt x="580" y="930"/>
                    <a:pt x="580" y="930"/>
                    <a:pt x="580" y="930"/>
                  </a:cubicBezTo>
                  <a:cubicBezTo>
                    <a:pt x="547" y="881"/>
                    <a:pt x="547" y="881"/>
                    <a:pt x="547" y="881"/>
                  </a:cubicBezTo>
                  <a:cubicBezTo>
                    <a:pt x="546" y="878"/>
                    <a:pt x="545" y="877"/>
                    <a:pt x="544" y="876"/>
                  </a:cubicBezTo>
                  <a:cubicBezTo>
                    <a:pt x="543" y="876"/>
                    <a:pt x="542" y="875"/>
                    <a:pt x="541" y="875"/>
                  </a:cubicBezTo>
                  <a:cubicBezTo>
                    <a:pt x="540" y="874"/>
                    <a:pt x="538" y="874"/>
                    <a:pt x="536" y="874"/>
                  </a:cubicBezTo>
                  <a:cubicBezTo>
                    <a:pt x="536" y="873"/>
                    <a:pt x="536" y="873"/>
                    <a:pt x="536" y="873"/>
                  </a:cubicBezTo>
                  <a:cubicBezTo>
                    <a:pt x="561" y="868"/>
                    <a:pt x="561" y="868"/>
                    <a:pt x="561" y="868"/>
                  </a:cubicBezTo>
                  <a:cubicBezTo>
                    <a:pt x="561" y="870"/>
                    <a:pt x="561" y="870"/>
                    <a:pt x="561" y="870"/>
                  </a:cubicBezTo>
                  <a:cubicBezTo>
                    <a:pt x="559" y="871"/>
                    <a:pt x="557" y="872"/>
                    <a:pt x="556" y="872"/>
                  </a:cubicBezTo>
                  <a:cubicBezTo>
                    <a:pt x="555" y="873"/>
                    <a:pt x="555" y="874"/>
                    <a:pt x="555" y="875"/>
                  </a:cubicBezTo>
                  <a:cubicBezTo>
                    <a:pt x="556" y="877"/>
                    <a:pt x="557" y="879"/>
                    <a:pt x="559" y="882"/>
                  </a:cubicBezTo>
                  <a:cubicBezTo>
                    <a:pt x="581" y="916"/>
                    <a:pt x="581" y="916"/>
                    <a:pt x="581" y="916"/>
                  </a:cubicBezTo>
                  <a:cubicBezTo>
                    <a:pt x="589" y="877"/>
                    <a:pt x="589" y="877"/>
                    <a:pt x="589" y="877"/>
                  </a:cubicBezTo>
                  <a:cubicBezTo>
                    <a:pt x="590" y="873"/>
                    <a:pt x="590" y="871"/>
                    <a:pt x="590" y="869"/>
                  </a:cubicBezTo>
                  <a:cubicBezTo>
                    <a:pt x="590" y="869"/>
                    <a:pt x="589" y="868"/>
                    <a:pt x="588" y="867"/>
                  </a:cubicBezTo>
                  <a:cubicBezTo>
                    <a:pt x="587" y="867"/>
                    <a:pt x="586" y="866"/>
                    <a:pt x="583" y="866"/>
                  </a:cubicBezTo>
                  <a:cubicBezTo>
                    <a:pt x="583" y="866"/>
                    <a:pt x="583" y="866"/>
                    <a:pt x="583" y="866"/>
                  </a:cubicBezTo>
                  <a:cubicBezTo>
                    <a:pt x="582" y="865"/>
                    <a:pt x="582" y="865"/>
                    <a:pt x="582" y="865"/>
                  </a:cubicBezTo>
                  <a:cubicBezTo>
                    <a:pt x="601" y="861"/>
                    <a:pt x="601" y="861"/>
                    <a:pt x="601" y="861"/>
                  </a:cubicBezTo>
                  <a:close/>
                  <a:moveTo>
                    <a:pt x="629" y="855"/>
                  </a:moveTo>
                  <a:cubicBezTo>
                    <a:pt x="638" y="878"/>
                    <a:pt x="638" y="878"/>
                    <a:pt x="638" y="878"/>
                  </a:cubicBezTo>
                  <a:cubicBezTo>
                    <a:pt x="651" y="873"/>
                    <a:pt x="651" y="873"/>
                    <a:pt x="651" y="873"/>
                  </a:cubicBezTo>
                  <a:cubicBezTo>
                    <a:pt x="654" y="872"/>
                    <a:pt x="656" y="870"/>
                    <a:pt x="657" y="869"/>
                  </a:cubicBezTo>
                  <a:cubicBezTo>
                    <a:pt x="658" y="867"/>
                    <a:pt x="658" y="864"/>
                    <a:pt x="656" y="861"/>
                  </a:cubicBezTo>
                  <a:cubicBezTo>
                    <a:pt x="658" y="860"/>
                    <a:pt x="658" y="860"/>
                    <a:pt x="658" y="860"/>
                  </a:cubicBezTo>
                  <a:cubicBezTo>
                    <a:pt x="666" y="881"/>
                    <a:pt x="666" y="881"/>
                    <a:pt x="666" y="881"/>
                  </a:cubicBezTo>
                  <a:cubicBezTo>
                    <a:pt x="665" y="881"/>
                    <a:pt x="665" y="881"/>
                    <a:pt x="665" y="881"/>
                  </a:cubicBezTo>
                  <a:cubicBezTo>
                    <a:pt x="663" y="878"/>
                    <a:pt x="662" y="877"/>
                    <a:pt x="661" y="876"/>
                  </a:cubicBezTo>
                  <a:cubicBezTo>
                    <a:pt x="660" y="875"/>
                    <a:pt x="659" y="875"/>
                    <a:pt x="658" y="875"/>
                  </a:cubicBezTo>
                  <a:cubicBezTo>
                    <a:pt x="656" y="875"/>
                    <a:pt x="654" y="875"/>
                    <a:pt x="652" y="876"/>
                  </a:cubicBezTo>
                  <a:cubicBezTo>
                    <a:pt x="639" y="881"/>
                    <a:pt x="639" y="881"/>
                    <a:pt x="639" y="881"/>
                  </a:cubicBezTo>
                  <a:cubicBezTo>
                    <a:pt x="647" y="901"/>
                    <a:pt x="647" y="901"/>
                    <a:pt x="647" y="901"/>
                  </a:cubicBezTo>
                  <a:cubicBezTo>
                    <a:pt x="648" y="903"/>
                    <a:pt x="649" y="905"/>
                    <a:pt x="649" y="905"/>
                  </a:cubicBezTo>
                  <a:cubicBezTo>
                    <a:pt x="650" y="906"/>
                    <a:pt x="650" y="906"/>
                    <a:pt x="651" y="906"/>
                  </a:cubicBezTo>
                  <a:cubicBezTo>
                    <a:pt x="652" y="906"/>
                    <a:pt x="653" y="906"/>
                    <a:pt x="654" y="905"/>
                  </a:cubicBezTo>
                  <a:cubicBezTo>
                    <a:pt x="664" y="901"/>
                    <a:pt x="664" y="901"/>
                    <a:pt x="664" y="901"/>
                  </a:cubicBezTo>
                  <a:cubicBezTo>
                    <a:pt x="668" y="900"/>
                    <a:pt x="670" y="899"/>
                    <a:pt x="671" y="898"/>
                  </a:cubicBezTo>
                  <a:cubicBezTo>
                    <a:pt x="672" y="897"/>
                    <a:pt x="674" y="895"/>
                    <a:pt x="674" y="893"/>
                  </a:cubicBezTo>
                  <a:cubicBezTo>
                    <a:pt x="675" y="891"/>
                    <a:pt x="676" y="887"/>
                    <a:pt x="677" y="883"/>
                  </a:cubicBezTo>
                  <a:cubicBezTo>
                    <a:pt x="678" y="882"/>
                    <a:pt x="678" y="882"/>
                    <a:pt x="678" y="882"/>
                  </a:cubicBezTo>
                  <a:cubicBezTo>
                    <a:pt x="679" y="899"/>
                    <a:pt x="679" y="899"/>
                    <a:pt x="679" y="899"/>
                  </a:cubicBezTo>
                  <a:cubicBezTo>
                    <a:pt x="634" y="917"/>
                    <a:pt x="634" y="917"/>
                    <a:pt x="634" y="917"/>
                  </a:cubicBezTo>
                  <a:cubicBezTo>
                    <a:pt x="634" y="915"/>
                    <a:pt x="634" y="915"/>
                    <a:pt x="634" y="915"/>
                  </a:cubicBezTo>
                  <a:cubicBezTo>
                    <a:pt x="636" y="915"/>
                    <a:pt x="636" y="915"/>
                    <a:pt x="636" y="915"/>
                  </a:cubicBezTo>
                  <a:cubicBezTo>
                    <a:pt x="637" y="914"/>
                    <a:pt x="638" y="913"/>
                    <a:pt x="639" y="912"/>
                  </a:cubicBezTo>
                  <a:cubicBezTo>
                    <a:pt x="640" y="911"/>
                    <a:pt x="640" y="910"/>
                    <a:pt x="640" y="909"/>
                  </a:cubicBezTo>
                  <a:cubicBezTo>
                    <a:pt x="640" y="908"/>
                    <a:pt x="640" y="906"/>
                    <a:pt x="638" y="903"/>
                  </a:cubicBezTo>
                  <a:cubicBezTo>
                    <a:pt x="623" y="866"/>
                    <a:pt x="623" y="866"/>
                    <a:pt x="623" y="866"/>
                  </a:cubicBezTo>
                  <a:cubicBezTo>
                    <a:pt x="622" y="862"/>
                    <a:pt x="620" y="860"/>
                    <a:pt x="619" y="859"/>
                  </a:cubicBezTo>
                  <a:cubicBezTo>
                    <a:pt x="618" y="858"/>
                    <a:pt x="616" y="859"/>
                    <a:pt x="613" y="859"/>
                  </a:cubicBezTo>
                  <a:cubicBezTo>
                    <a:pt x="611" y="860"/>
                    <a:pt x="611" y="860"/>
                    <a:pt x="611" y="860"/>
                  </a:cubicBezTo>
                  <a:cubicBezTo>
                    <a:pt x="611" y="859"/>
                    <a:pt x="611" y="859"/>
                    <a:pt x="611" y="859"/>
                  </a:cubicBezTo>
                  <a:cubicBezTo>
                    <a:pt x="656" y="841"/>
                    <a:pt x="656" y="841"/>
                    <a:pt x="656" y="841"/>
                  </a:cubicBezTo>
                  <a:cubicBezTo>
                    <a:pt x="661" y="853"/>
                    <a:pt x="661" y="853"/>
                    <a:pt x="661" y="853"/>
                  </a:cubicBezTo>
                  <a:cubicBezTo>
                    <a:pt x="660" y="854"/>
                    <a:pt x="660" y="854"/>
                    <a:pt x="660" y="854"/>
                  </a:cubicBezTo>
                  <a:cubicBezTo>
                    <a:pt x="658" y="851"/>
                    <a:pt x="656" y="849"/>
                    <a:pt x="655" y="848"/>
                  </a:cubicBezTo>
                  <a:cubicBezTo>
                    <a:pt x="654" y="847"/>
                    <a:pt x="653" y="847"/>
                    <a:pt x="651" y="847"/>
                  </a:cubicBezTo>
                  <a:cubicBezTo>
                    <a:pt x="650" y="847"/>
                    <a:pt x="647" y="848"/>
                    <a:pt x="645" y="849"/>
                  </a:cubicBezTo>
                  <a:cubicBezTo>
                    <a:pt x="629" y="855"/>
                    <a:pt x="629" y="855"/>
                    <a:pt x="629" y="855"/>
                  </a:cubicBezTo>
                  <a:close/>
                  <a:moveTo>
                    <a:pt x="757" y="853"/>
                  </a:moveTo>
                  <a:cubicBezTo>
                    <a:pt x="743" y="863"/>
                    <a:pt x="743" y="863"/>
                    <a:pt x="743" y="863"/>
                  </a:cubicBezTo>
                  <a:cubicBezTo>
                    <a:pt x="710" y="849"/>
                    <a:pt x="710" y="849"/>
                    <a:pt x="710" y="849"/>
                  </a:cubicBezTo>
                  <a:cubicBezTo>
                    <a:pt x="708" y="850"/>
                    <a:pt x="707" y="851"/>
                    <a:pt x="706" y="852"/>
                  </a:cubicBezTo>
                  <a:cubicBezTo>
                    <a:pt x="706" y="852"/>
                    <a:pt x="706" y="852"/>
                    <a:pt x="705" y="852"/>
                  </a:cubicBezTo>
                  <a:cubicBezTo>
                    <a:pt x="705" y="853"/>
                    <a:pt x="704" y="853"/>
                    <a:pt x="704" y="853"/>
                  </a:cubicBezTo>
                  <a:cubicBezTo>
                    <a:pt x="714" y="868"/>
                    <a:pt x="714" y="868"/>
                    <a:pt x="714" y="868"/>
                  </a:cubicBezTo>
                  <a:cubicBezTo>
                    <a:pt x="716" y="872"/>
                    <a:pt x="718" y="873"/>
                    <a:pt x="719" y="874"/>
                  </a:cubicBezTo>
                  <a:cubicBezTo>
                    <a:pt x="721" y="874"/>
                    <a:pt x="723" y="874"/>
                    <a:pt x="725" y="873"/>
                  </a:cubicBezTo>
                  <a:cubicBezTo>
                    <a:pt x="727" y="871"/>
                    <a:pt x="727" y="871"/>
                    <a:pt x="727" y="871"/>
                  </a:cubicBezTo>
                  <a:cubicBezTo>
                    <a:pt x="728" y="873"/>
                    <a:pt x="728" y="873"/>
                    <a:pt x="728" y="873"/>
                  </a:cubicBezTo>
                  <a:cubicBezTo>
                    <a:pt x="705" y="887"/>
                    <a:pt x="705" y="887"/>
                    <a:pt x="705" y="887"/>
                  </a:cubicBezTo>
                  <a:cubicBezTo>
                    <a:pt x="704" y="886"/>
                    <a:pt x="704" y="886"/>
                    <a:pt x="704" y="886"/>
                  </a:cubicBezTo>
                  <a:cubicBezTo>
                    <a:pt x="706" y="885"/>
                    <a:pt x="706" y="885"/>
                    <a:pt x="706" y="885"/>
                  </a:cubicBezTo>
                  <a:cubicBezTo>
                    <a:pt x="708" y="883"/>
                    <a:pt x="709" y="881"/>
                    <a:pt x="709" y="879"/>
                  </a:cubicBezTo>
                  <a:cubicBezTo>
                    <a:pt x="709" y="878"/>
                    <a:pt x="708" y="876"/>
                    <a:pt x="707" y="873"/>
                  </a:cubicBezTo>
                  <a:cubicBezTo>
                    <a:pt x="684" y="839"/>
                    <a:pt x="684" y="839"/>
                    <a:pt x="684" y="839"/>
                  </a:cubicBezTo>
                  <a:cubicBezTo>
                    <a:pt x="682" y="836"/>
                    <a:pt x="681" y="834"/>
                    <a:pt x="679" y="834"/>
                  </a:cubicBezTo>
                  <a:cubicBezTo>
                    <a:pt x="678" y="833"/>
                    <a:pt x="676" y="834"/>
                    <a:pt x="674" y="835"/>
                  </a:cubicBezTo>
                  <a:cubicBezTo>
                    <a:pt x="672" y="836"/>
                    <a:pt x="672" y="836"/>
                    <a:pt x="672" y="836"/>
                  </a:cubicBezTo>
                  <a:cubicBezTo>
                    <a:pt x="671" y="835"/>
                    <a:pt x="671" y="835"/>
                    <a:pt x="671" y="835"/>
                  </a:cubicBezTo>
                  <a:cubicBezTo>
                    <a:pt x="690" y="822"/>
                    <a:pt x="690" y="822"/>
                    <a:pt x="690" y="822"/>
                  </a:cubicBezTo>
                  <a:cubicBezTo>
                    <a:pt x="696" y="819"/>
                    <a:pt x="700" y="816"/>
                    <a:pt x="703" y="815"/>
                  </a:cubicBezTo>
                  <a:cubicBezTo>
                    <a:pt x="706" y="815"/>
                    <a:pt x="710" y="815"/>
                    <a:pt x="713" y="816"/>
                  </a:cubicBezTo>
                  <a:cubicBezTo>
                    <a:pt x="716" y="817"/>
                    <a:pt x="719" y="819"/>
                    <a:pt x="721" y="822"/>
                  </a:cubicBezTo>
                  <a:cubicBezTo>
                    <a:pt x="723" y="825"/>
                    <a:pt x="724" y="828"/>
                    <a:pt x="723" y="832"/>
                  </a:cubicBezTo>
                  <a:cubicBezTo>
                    <a:pt x="722" y="836"/>
                    <a:pt x="720" y="840"/>
                    <a:pt x="717" y="843"/>
                  </a:cubicBezTo>
                  <a:cubicBezTo>
                    <a:pt x="737" y="852"/>
                    <a:pt x="737" y="852"/>
                    <a:pt x="737" y="852"/>
                  </a:cubicBezTo>
                  <a:cubicBezTo>
                    <a:pt x="742" y="853"/>
                    <a:pt x="746" y="854"/>
                    <a:pt x="748" y="854"/>
                  </a:cubicBezTo>
                  <a:cubicBezTo>
                    <a:pt x="751" y="854"/>
                    <a:pt x="753" y="853"/>
                    <a:pt x="757" y="852"/>
                  </a:cubicBezTo>
                  <a:cubicBezTo>
                    <a:pt x="757" y="853"/>
                    <a:pt x="757" y="853"/>
                    <a:pt x="757" y="853"/>
                  </a:cubicBezTo>
                  <a:close/>
                  <a:moveTo>
                    <a:pt x="702" y="851"/>
                  </a:moveTo>
                  <a:cubicBezTo>
                    <a:pt x="703" y="850"/>
                    <a:pt x="703" y="850"/>
                    <a:pt x="704" y="850"/>
                  </a:cubicBezTo>
                  <a:cubicBezTo>
                    <a:pt x="704" y="850"/>
                    <a:pt x="704" y="849"/>
                    <a:pt x="705" y="849"/>
                  </a:cubicBezTo>
                  <a:cubicBezTo>
                    <a:pt x="710" y="846"/>
                    <a:pt x="713" y="842"/>
                    <a:pt x="714" y="839"/>
                  </a:cubicBezTo>
                  <a:cubicBezTo>
                    <a:pt x="715" y="835"/>
                    <a:pt x="714" y="831"/>
                    <a:pt x="712" y="828"/>
                  </a:cubicBezTo>
                  <a:cubicBezTo>
                    <a:pt x="710" y="824"/>
                    <a:pt x="707" y="822"/>
                    <a:pt x="704" y="822"/>
                  </a:cubicBezTo>
                  <a:cubicBezTo>
                    <a:pt x="701" y="821"/>
                    <a:pt x="697" y="822"/>
                    <a:pt x="694" y="824"/>
                  </a:cubicBezTo>
                  <a:cubicBezTo>
                    <a:pt x="692" y="825"/>
                    <a:pt x="690" y="827"/>
                    <a:pt x="688" y="829"/>
                  </a:cubicBezTo>
                  <a:cubicBezTo>
                    <a:pt x="702" y="851"/>
                    <a:pt x="702" y="851"/>
                    <a:pt x="702" y="851"/>
                  </a:cubicBezTo>
                  <a:close/>
                  <a:moveTo>
                    <a:pt x="762" y="766"/>
                  </a:moveTo>
                  <a:cubicBezTo>
                    <a:pt x="776" y="782"/>
                    <a:pt x="776" y="782"/>
                    <a:pt x="776" y="782"/>
                  </a:cubicBezTo>
                  <a:cubicBezTo>
                    <a:pt x="775" y="783"/>
                    <a:pt x="775" y="783"/>
                    <a:pt x="775" y="783"/>
                  </a:cubicBezTo>
                  <a:cubicBezTo>
                    <a:pt x="772" y="780"/>
                    <a:pt x="769" y="779"/>
                    <a:pt x="766" y="778"/>
                  </a:cubicBezTo>
                  <a:cubicBezTo>
                    <a:pt x="764" y="777"/>
                    <a:pt x="761" y="777"/>
                    <a:pt x="758" y="778"/>
                  </a:cubicBezTo>
                  <a:cubicBezTo>
                    <a:pt x="755" y="778"/>
                    <a:pt x="752" y="780"/>
                    <a:pt x="750" y="781"/>
                  </a:cubicBezTo>
                  <a:cubicBezTo>
                    <a:pt x="748" y="784"/>
                    <a:pt x="746" y="786"/>
                    <a:pt x="746" y="789"/>
                  </a:cubicBezTo>
                  <a:cubicBezTo>
                    <a:pt x="746" y="792"/>
                    <a:pt x="747" y="794"/>
                    <a:pt x="748" y="796"/>
                  </a:cubicBezTo>
                  <a:cubicBezTo>
                    <a:pt x="750" y="797"/>
                    <a:pt x="751" y="798"/>
                    <a:pt x="753" y="799"/>
                  </a:cubicBezTo>
                  <a:cubicBezTo>
                    <a:pt x="756" y="799"/>
                    <a:pt x="762" y="798"/>
                    <a:pt x="770" y="796"/>
                  </a:cubicBezTo>
                  <a:cubicBezTo>
                    <a:pt x="776" y="795"/>
                    <a:pt x="781" y="794"/>
                    <a:pt x="784" y="794"/>
                  </a:cubicBezTo>
                  <a:cubicBezTo>
                    <a:pt x="786" y="793"/>
                    <a:pt x="789" y="794"/>
                    <a:pt x="791" y="795"/>
                  </a:cubicBezTo>
                  <a:cubicBezTo>
                    <a:pt x="794" y="796"/>
                    <a:pt x="796" y="797"/>
                    <a:pt x="797" y="799"/>
                  </a:cubicBezTo>
                  <a:cubicBezTo>
                    <a:pt x="800" y="802"/>
                    <a:pt x="802" y="807"/>
                    <a:pt x="801" y="812"/>
                  </a:cubicBezTo>
                  <a:cubicBezTo>
                    <a:pt x="801" y="817"/>
                    <a:pt x="799" y="821"/>
                    <a:pt x="794" y="825"/>
                  </a:cubicBezTo>
                  <a:cubicBezTo>
                    <a:pt x="793" y="826"/>
                    <a:pt x="792" y="827"/>
                    <a:pt x="790" y="828"/>
                  </a:cubicBezTo>
                  <a:cubicBezTo>
                    <a:pt x="789" y="829"/>
                    <a:pt x="787" y="830"/>
                    <a:pt x="785" y="831"/>
                  </a:cubicBezTo>
                  <a:cubicBezTo>
                    <a:pt x="782" y="832"/>
                    <a:pt x="780" y="833"/>
                    <a:pt x="779" y="834"/>
                  </a:cubicBezTo>
                  <a:cubicBezTo>
                    <a:pt x="779" y="834"/>
                    <a:pt x="779" y="835"/>
                    <a:pt x="778" y="835"/>
                  </a:cubicBezTo>
                  <a:cubicBezTo>
                    <a:pt x="778" y="836"/>
                    <a:pt x="779" y="837"/>
                    <a:pt x="780" y="838"/>
                  </a:cubicBezTo>
                  <a:cubicBezTo>
                    <a:pt x="778" y="839"/>
                    <a:pt x="778" y="839"/>
                    <a:pt x="778" y="839"/>
                  </a:cubicBezTo>
                  <a:cubicBezTo>
                    <a:pt x="764" y="823"/>
                    <a:pt x="764" y="823"/>
                    <a:pt x="764" y="823"/>
                  </a:cubicBezTo>
                  <a:cubicBezTo>
                    <a:pt x="765" y="822"/>
                    <a:pt x="765" y="822"/>
                    <a:pt x="765" y="822"/>
                  </a:cubicBezTo>
                  <a:cubicBezTo>
                    <a:pt x="769" y="825"/>
                    <a:pt x="772" y="827"/>
                    <a:pt x="774" y="828"/>
                  </a:cubicBezTo>
                  <a:cubicBezTo>
                    <a:pt x="777" y="828"/>
                    <a:pt x="780" y="828"/>
                    <a:pt x="783" y="828"/>
                  </a:cubicBezTo>
                  <a:cubicBezTo>
                    <a:pt x="786" y="827"/>
                    <a:pt x="789" y="825"/>
                    <a:pt x="791" y="823"/>
                  </a:cubicBezTo>
                  <a:cubicBezTo>
                    <a:pt x="794" y="821"/>
                    <a:pt x="796" y="818"/>
                    <a:pt x="796" y="815"/>
                  </a:cubicBezTo>
                  <a:cubicBezTo>
                    <a:pt x="796" y="812"/>
                    <a:pt x="795" y="809"/>
                    <a:pt x="794" y="807"/>
                  </a:cubicBezTo>
                  <a:cubicBezTo>
                    <a:pt x="793" y="806"/>
                    <a:pt x="791" y="805"/>
                    <a:pt x="789" y="804"/>
                  </a:cubicBezTo>
                  <a:cubicBezTo>
                    <a:pt x="788" y="804"/>
                    <a:pt x="786" y="804"/>
                    <a:pt x="784" y="804"/>
                  </a:cubicBezTo>
                  <a:cubicBezTo>
                    <a:pt x="782" y="804"/>
                    <a:pt x="778" y="805"/>
                    <a:pt x="772" y="806"/>
                  </a:cubicBezTo>
                  <a:cubicBezTo>
                    <a:pt x="766" y="807"/>
                    <a:pt x="762" y="808"/>
                    <a:pt x="759" y="808"/>
                  </a:cubicBezTo>
                  <a:cubicBezTo>
                    <a:pt x="756" y="809"/>
                    <a:pt x="753" y="808"/>
                    <a:pt x="751" y="807"/>
                  </a:cubicBezTo>
                  <a:cubicBezTo>
                    <a:pt x="749" y="807"/>
                    <a:pt x="747" y="805"/>
                    <a:pt x="745" y="803"/>
                  </a:cubicBezTo>
                  <a:cubicBezTo>
                    <a:pt x="742" y="800"/>
                    <a:pt x="741" y="796"/>
                    <a:pt x="741" y="791"/>
                  </a:cubicBezTo>
                  <a:cubicBezTo>
                    <a:pt x="742" y="786"/>
                    <a:pt x="744" y="782"/>
                    <a:pt x="748" y="779"/>
                  </a:cubicBezTo>
                  <a:cubicBezTo>
                    <a:pt x="750" y="776"/>
                    <a:pt x="753" y="775"/>
                    <a:pt x="757" y="773"/>
                  </a:cubicBezTo>
                  <a:cubicBezTo>
                    <a:pt x="759" y="773"/>
                    <a:pt x="760" y="772"/>
                    <a:pt x="761" y="772"/>
                  </a:cubicBezTo>
                  <a:cubicBezTo>
                    <a:pt x="761" y="771"/>
                    <a:pt x="762" y="771"/>
                    <a:pt x="762" y="770"/>
                  </a:cubicBezTo>
                  <a:cubicBezTo>
                    <a:pt x="762" y="769"/>
                    <a:pt x="761" y="768"/>
                    <a:pt x="761" y="767"/>
                  </a:cubicBezTo>
                  <a:cubicBezTo>
                    <a:pt x="762" y="766"/>
                    <a:pt x="762" y="766"/>
                    <a:pt x="762" y="766"/>
                  </a:cubicBezTo>
                  <a:close/>
                  <a:moveTo>
                    <a:pt x="842" y="770"/>
                  </a:moveTo>
                  <a:cubicBezTo>
                    <a:pt x="844" y="771"/>
                    <a:pt x="844" y="771"/>
                    <a:pt x="844" y="771"/>
                  </a:cubicBezTo>
                  <a:cubicBezTo>
                    <a:pt x="826" y="792"/>
                    <a:pt x="826" y="792"/>
                    <a:pt x="826" y="792"/>
                  </a:cubicBezTo>
                  <a:cubicBezTo>
                    <a:pt x="825" y="791"/>
                    <a:pt x="825" y="791"/>
                    <a:pt x="825" y="791"/>
                  </a:cubicBezTo>
                  <a:cubicBezTo>
                    <a:pt x="826" y="789"/>
                    <a:pt x="826" y="789"/>
                    <a:pt x="826" y="789"/>
                  </a:cubicBezTo>
                  <a:cubicBezTo>
                    <a:pt x="828" y="787"/>
                    <a:pt x="828" y="785"/>
                    <a:pt x="828" y="783"/>
                  </a:cubicBezTo>
                  <a:cubicBezTo>
                    <a:pt x="828" y="782"/>
                    <a:pt x="826" y="780"/>
                    <a:pt x="823" y="778"/>
                  </a:cubicBezTo>
                  <a:cubicBezTo>
                    <a:pt x="793" y="751"/>
                    <a:pt x="793" y="751"/>
                    <a:pt x="793" y="751"/>
                  </a:cubicBezTo>
                  <a:cubicBezTo>
                    <a:pt x="790" y="749"/>
                    <a:pt x="789" y="748"/>
                    <a:pt x="788" y="747"/>
                  </a:cubicBezTo>
                  <a:cubicBezTo>
                    <a:pt x="787" y="747"/>
                    <a:pt x="786" y="747"/>
                    <a:pt x="785" y="747"/>
                  </a:cubicBezTo>
                  <a:cubicBezTo>
                    <a:pt x="783" y="748"/>
                    <a:pt x="782" y="749"/>
                    <a:pt x="781" y="750"/>
                  </a:cubicBezTo>
                  <a:cubicBezTo>
                    <a:pt x="780" y="752"/>
                    <a:pt x="780" y="752"/>
                    <a:pt x="780" y="752"/>
                  </a:cubicBezTo>
                  <a:cubicBezTo>
                    <a:pt x="778" y="750"/>
                    <a:pt x="778" y="750"/>
                    <a:pt x="778" y="750"/>
                  </a:cubicBezTo>
                  <a:cubicBezTo>
                    <a:pt x="796" y="730"/>
                    <a:pt x="796" y="730"/>
                    <a:pt x="796" y="730"/>
                  </a:cubicBezTo>
                  <a:cubicBezTo>
                    <a:pt x="797" y="731"/>
                    <a:pt x="797" y="731"/>
                    <a:pt x="797" y="731"/>
                  </a:cubicBezTo>
                  <a:cubicBezTo>
                    <a:pt x="796" y="733"/>
                    <a:pt x="796" y="733"/>
                    <a:pt x="796" y="733"/>
                  </a:cubicBezTo>
                  <a:cubicBezTo>
                    <a:pt x="794" y="735"/>
                    <a:pt x="794" y="737"/>
                    <a:pt x="794" y="739"/>
                  </a:cubicBezTo>
                  <a:cubicBezTo>
                    <a:pt x="794" y="740"/>
                    <a:pt x="796" y="742"/>
                    <a:pt x="799" y="744"/>
                  </a:cubicBezTo>
                  <a:cubicBezTo>
                    <a:pt x="829" y="771"/>
                    <a:pt x="829" y="771"/>
                    <a:pt x="829" y="771"/>
                  </a:cubicBezTo>
                  <a:cubicBezTo>
                    <a:pt x="832" y="773"/>
                    <a:pt x="833" y="774"/>
                    <a:pt x="834" y="775"/>
                  </a:cubicBezTo>
                  <a:cubicBezTo>
                    <a:pt x="835" y="775"/>
                    <a:pt x="836" y="775"/>
                    <a:pt x="837" y="774"/>
                  </a:cubicBezTo>
                  <a:cubicBezTo>
                    <a:pt x="839" y="774"/>
                    <a:pt x="840" y="773"/>
                    <a:pt x="841" y="772"/>
                  </a:cubicBezTo>
                  <a:cubicBezTo>
                    <a:pt x="842" y="770"/>
                    <a:pt x="842" y="770"/>
                    <a:pt x="842" y="770"/>
                  </a:cubicBezTo>
                  <a:close/>
                  <a:moveTo>
                    <a:pt x="833" y="676"/>
                  </a:moveTo>
                  <a:cubicBezTo>
                    <a:pt x="845" y="683"/>
                    <a:pt x="845" y="683"/>
                    <a:pt x="845" y="683"/>
                  </a:cubicBezTo>
                  <a:cubicBezTo>
                    <a:pt x="845" y="684"/>
                    <a:pt x="845" y="684"/>
                    <a:pt x="845" y="684"/>
                  </a:cubicBezTo>
                  <a:cubicBezTo>
                    <a:pt x="842" y="683"/>
                    <a:pt x="840" y="683"/>
                    <a:pt x="839" y="683"/>
                  </a:cubicBezTo>
                  <a:cubicBezTo>
                    <a:pt x="837" y="682"/>
                    <a:pt x="835" y="683"/>
                    <a:pt x="834" y="684"/>
                  </a:cubicBezTo>
                  <a:cubicBezTo>
                    <a:pt x="832" y="685"/>
                    <a:pt x="831" y="686"/>
                    <a:pt x="829" y="688"/>
                  </a:cubicBezTo>
                  <a:cubicBezTo>
                    <a:pt x="825" y="696"/>
                    <a:pt x="825" y="696"/>
                    <a:pt x="825" y="696"/>
                  </a:cubicBezTo>
                  <a:cubicBezTo>
                    <a:pt x="865" y="721"/>
                    <a:pt x="865" y="721"/>
                    <a:pt x="865" y="721"/>
                  </a:cubicBezTo>
                  <a:cubicBezTo>
                    <a:pt x="869" y="723"/>
                    <a:pt x="871" y="724"/>
                    <a:pt x="872" y="724"/>
                  </a:cubicBezTo>
                  <a:cubicBezTo>
                    <a:pt x="874" y="724"/>
                    <a:pt x="875" y="723"/>
                    <a:pt x="877" y="720"/>
                  </a:cubicBezTo>
                  <a:cubicBezTo>
                    <a:pt x="878" y="719"/>
                    <a:pt x="878" y="719"/>
                    <a:pt x="878" y="719"/>
                  </a:cubicBezTo>
                  <a:cubicBezTo>
                    <a:pt x="879" y="720"/>
                    <a:pt x="879" y="720"/>
                    <a:pt x="879" y="720"/>
                  </a:cubicBezTo>
                  <a:cubicBezTo>
                    <a:pt x="865" y="742"/>
                    <a:pt x="865" y="742"/>
                    <a:pt x="865" y="742"/>
                  </a:cubicBezTo>
                  <a:cubicBezTo>
                    <a:pt x="864" y="741"/>
                    <a:pt x="864" y="741"/>
                    <a:pt x="864" y="741"/>
                  </a:cubicBezTo>
                  <a:cubicBezTo>
                    <a:pt x="865" y="739"/>
                    <a:pt x="865" y="739"/>
                    <a:pt x="865" y="739"/>
                  </a:cubicBezTo>
                  <a:cubicBezTo>
                    <a:pt x="866" y="737"/>
                    <a:pt x="867" y="735"/>
                    <a:pt x="866" y="733"/>
                  </a:cubicBezTo>
                  <a:cubicBezTo>
                    <a:pt x="865" y="732"/>
                    <a:pt x="864" y="731"/>
                    <a:pt x="861" y="729"/>
                  </a:cubicBezTo>
                  <a:cubicBezTo>
                    <a:pt x="820" y="703"/>
                    <a:pt x="820" y="703"/>
                    <a:pt x="820" y="703"/>
                  </a:cubicBezTo>
                  <a:cubicBezTo>
                    <a:pt x="816" y="710"/>
                    <a:pt x="816" y="710"/>
                    <a:pt x="816" y="710"/>
                  </a:cubicBezTo>
                  <a:cubicBezTo>
                    <a:pt x="814" y="712"/>
                    <a:pt x="813" y="714"/>
                    <a:pt x="813" y="715"/>
                  </a:cubicBezTo>
                  <a:cubicBezTo>
                    <a:pt x="813" y="717"/>
                    <a:pt x="813" y="719"/>
                    <a:pt x="814" y="721"/>
                  </a:cubicBezTo>
                  <a:cubicBezTo>
                    <a:pt x="815" y="723"/>
                    <a:pt x="816" y="724"/>
                    <a:pt x="818" y="726"/>
                  </a:cubicBezTo>
                  <a:cubicBezTo>
                    <a:pt x="818" y="728"/>
                    <a:pt x="818" y="728"/>
                    <a:pt x="818" y="728"/>
                  </a:cubicBezTo>
                  <a:cubicBezTo>
                    <a:pt x="805" y="719"/>
                    <a:pt x="805" y="719"/>
                    <a:pt x="805" y="719"/>
                  </a:cubicBezTo>
                  <a:cubicBezTo>
                    <a:pt x="833" y="676"/>
                    <a:pt x="833" y="676"/>
                    <a:pt x="833" y="676"/>
                  </a:cubicBezTo>
                  <a:close/>
                  <a:moveTo>
                    <a:pt x="854" y="624"/>
                  </a:moveTo>
                  <a:cubicBezTo>
                    <a:pt x="862" y="604"/>
                    <a:pt x="862" y="604"/>
                    <a:pt x="862" y="604"/>
                  </a:cubicBezTo>
                  <a:cubicBezTo>
                    <a:pt x="864" y="604"/>
                    <a:pt x="864" y="604"/>
                    <a:pt x="864" y="604"/>
                  </a:cubicBezTo>
                  <a:cubicBezTo>
                    <a:pt x="863" y="606"/>
                    <a:pt x="863" y="606"/>
                    <a:pt x="863" y="606"/>
                  </a:cubicBezTo>
                  <a:cubicBezTo>
                    <a:pt x="863" y="606"/>
                    <a:pt x="863" y="608"/>
                    <a:pt x="863" y="609"/>
                  </a:cubicBezTo>
                  <a:cubicBezTo>
                    <a:pt x="863" y="611"/>
                    <a:pt x="864" y="613"/>
                    <a:pt x="864" y="614"/>
                  </a:cubicBezTo>
                  <a:cubicBezTo>
                    <a:pt x="865" y="616"/>
                    <a:pt x="867" y="618"/>
                    <a:pt x="869" y="621"/>
                  </a:cubicBezTo>
                  <a:cubicBezTo>
                    <a:pt x="886" y="644"/>
                    <a:pt x="886" y="644"/>
                    <a:pt x="886" y="644"/>
                  </a:cubicBezTo>
                  <a:cubicBezTo>
                    <a:pt x="900" y="649"/>
                    <a:pt x="900" y="649"/>
                    <a:pt x="900" y="649"/>
                  </a:cubicBezTo>
                  <a:cubicBezTo>
                    <a:pt x="904" y="651"/>
                    <a:pt x="906" y="651"/>
                    <a:pt x="907" y="651"/>
                  </a:cubicBezTo>
                  <a:cubicBezTo>
                    <a:pt x="909" y="650"/>
                    <a:pt x="910" y="649"/>
                    <a:pt x="911" y="646"/>
                  </a:cubicBezTo>
                  <a:cubicBezTo>
                    <a:pt x="912" y="644"/>
                    <a:pt x="912" y="644"/>
                    <a:pt x="912" y="644"/>
                  </a:cubicBezTo>
                  <a:cubicBezTo>
                    <a:pt x="914" y="645"/>
                    <a:pt x="914" y="645"/>
                    <a:pt x="914" y="645"/>
                  </a:cubicBezTo>
                  <a:cubicBezTo>
                    <a:pt x="904" y="670"/>
                    <a:pt x="904" y="670"/>
                    <a:pt x="904" y="670"/>
                  </a:cubicBezTo>
                  <a:cubicBezTo>
                    <a:pt x="902" y="669"/>
                    <a:pt x="902" y="669"/>
                    <a:pt x="902" y="669"/>
                  </a:cubicBezTo>
                  <a:cubicBezTo>
                    <a:pt x="903" y="667"/>
                    <a:pt x="903" y="667"/>
                    <a:pt x="903" y="667"/>
                  </a:cubicBezTo>
                  <a:cubicBezTo>
                    <a:pt x="904" y="665"/>
                    <a:pt x="904" y="663"/>
                    <a:pt x="903" y="661"/>
                  </a:cubicBezTo>
                  <a:cubicBezTo>
                    <a:pt x="902" y="660"/>
                    <a:pt x="900" y="659"/>
                    <a:pt x="897" y="658"/>
                  </a:cubicBezTo>
                  <a:cubicBezTo>
                    <a:pt x="883" y="652"/>
                    <a:pt x="883" y="652"/>
                    <a:pt x="883" y="652"/>
                  </a:cubicBezTo>
                  <a:cubicBezTo>
                    <a:pt x="852" y="659"/>
                    <a:pt x="852" y="659"/>
                    <a:pt x="852" y="659"/>
                  </a:cubicBezTo>
                  <a:cubicBezTo>
                    <a:pt x="849" y="660"/>
                    <a:pt x="847" y="660"/>
                    <a:pt x="846" y="661"/>
                  </a:cubicBezTo>
                  <a:cubicBezTo>
                    <a:pt x="845" y="661"/>
                    <a:pt x="843" y="662"/>
                    <a:pt x="841" y="664"/>
                  </a:cubicBezTo>
                  <a:cubicBezTo>
                    <a:pt x="841" y="664"/>
                    <a:pt x="840" y="665"/>
                    <a:pt x="840" y="666"/>
                  </a:cubicBezTo>
                  <a:cubicBezTo>
                    <a:pt x="838" y="666"/>
                    <a:pt x="838" y="666"/>
                    <a:pt x="838" y="666"/>
                  </a:cubicBezTo>
                  <a:cubicBezTo>
                    <a:pt x="848" y="641"/>
                    <a:pt x="848" y="641"/>
                    <a:pt x="848" y="641"/>
                  </a:cubicBezTo>
                  <a:cubicBezTo>
                    <a:pt x="850" y="641"/>
                    <a:pt x="850" y="641"/>
                    <a:pt x="850" y="641"/>
                  </a:cubicBezTo>
                  <a:cubicBezTo>
                    <a:pt x="849" y="643"/>
                    <a:pt x="849" y="643"/>
                    <a:pt x="849" y="643"/>
                  </a:cubicBezTo>
                  <a:cubicBezTo>
                    <a:pt x="849" y="644"/>
                    <a:pt x="848" y="645"/>
                    <a:pt x="849" y="647"/>
                  </a:cubicBezTo>
                  <a:cubicBezTo>
                    <a:pt x="849" y="648"/>
                    <a:pt x="850" y="649"/>
                    <a:pt x="851" y="649"/>
                  </a:cubicBezTo>
                  <a:cubicBezTo>
                    <a:pt x="852" y="650"/>
                    <a:pt x="854" y="650"/>
                    <a:pt x="857" y="649"/>
                  </a:cubicBezTo>
                  <a:cubicBezTo>
                    <a:pt x="881" y="644"/>
                    <a:pt x="881" y="644"/>
                    <a:pt x="881" y="644"/>
                  </a:cubicBezTo>
                  <a:cubicBezTo>
                    <a:pt x="867" y="626"/>
                    <a:pt x="867" y="626"/>
                    <a:pt x="867" y="626"/>
                  </a:cubicBezTo>
                  <a:cubicBezTo>
                    <a:pt x="865" y="623"/>
                    <a:pt x="864" y="621"/>
                    <a:pt x="862" y="621"/>
                  </a:cubicBezTo>
                  <a:cubicBezTo>
                    <a:pt x="861" y="620"/>
                    <a:pt x="861" y="620"/>
                    <a:pt x="860" y="620"/>
                  </a:cubicBezTo>
                  <a:cubicBezTo>
                    <a:pt x="859" y="621"/>
                    <a:pt x="858" y="621"/>
                    <a:pt x="858" y="622"/>
                  </a:cubicBezTo>
                  <a:cubicBezTo>
                    <a:pt x="857" y="622"/>
                    <a:pt x="856" y="623"/>
                    <a:pt x="856" y="625"/>
                  </a:cubicBezTo>
                  <a:cubicBezTo>
                    <a:pt x="854" y="624"/>
                    <a:pt x="854" y="624"/>
                    <a:pt x="854" y="624"/>
                  </a:cubicBezTo>
                  <a:close/>
                  <a:moveTo>
                    <a:pt x="783" y="308"/>
                  </a:moveTo>
                  <a:cubicBezTo>
                    <a:pt x="781" y="309"/>
                    <a:pt x="781" y="314"/>
                    <a:pt x="782" y="316"/>
                  </a:cubicBezTo>
                  <a:cubicBezTo>
                    <a:pt x="787" y="324"/>
                    <a:pt x="800" y="320"/>
                    <a:pt x="809" y="314"/>
                  </a:cubicBezTo>
                  <a:cubicBezTo>
                    <a:pt x="816" y="309"/>
                    <a:pt x="816" y="309"/>
                    <a:pt x="816" y="309"/>
                  </a:cubicBezTo>
                  <a:cubicBezTo>
                    <a:pt x="818" y="313"/>
                    <a:pt x="818" y="313"/>
                    <a:pt x="818" y="313"/>
                  </a:cubicBezTo>
                  <a:cubicBezTo>
                    <a:pt x="820" y="316"/>
                    <a:pt x="825" y="319"/>
                    <a:pt x="828" y="318"/>
                  </a:cubicBezTo>
                  <a:cubicBezTo>
                    <a:pt x="828" y="317"/>
                    <a:pt x="828" y="317"/>
                    <a:pt x="828" y="317"/>
                  </a:cubicBezTo>
                  <a:cubicBezTo>
                    <a:pt x="829" y="317"/>
                    <a:pt x="829" y="317"/>
                    <a:pt x="829" y="317"/>
                  </a:cubicBezTo>
                  <a:cubicBezTo>
                    <a:pt x="831" y="313"/>
                    <a:pt x="829" y="308"/>
                    <a:pt x="826" y="303"/>
                  </a:cubicBezTo>
                  <a:cubicBezTo>
                    <a:pt x="825" y="301"/>
                    <a:pt x="825" y="301"/>
                    <a:pt x="825" y="301"/>
                  </a:cubicBezTo>
                  <a:cubicBezTo>
                    <a:pt x="829" y="295"/>
                    <a:pt x="829" y="295"/>
                    <a:pt x="829" y="295"/>
                  </a:cubicBezTo>
                  <a:cubicBezTo>
                    <a:pt x="833" y="297"/>
                    <a:pt x="839" y="303"/>
                    <a:pt x="844" y="300"/>
                  </a:cubicBezTo>
                  <a:cubicBezTo>
                    <a:pt x="847" y="297"/>
                    <a:pt x="845" y="291"/>
                    <a:pt x="843" y="287"/>
                  </a:cubicBezTo>
                  <a:cubicBezTo>
                    <a:pt x="840" y="282"/>
                    <a:pt x="840" y="282"/>
                    <a:pt x="840" y="282"/>
                  </a:cubicBezTo>
                  <a:cubicBezTo>
                    <a:pt x="838" y="280"/>
                    <a:pt x="832" y="275"/>
                    <a:pt x="830" y="277"/>
                  </a:cubicBezTo>
                  <a:cubicBezTo>
                    <a:pt x="828" y="279"/>
                    <a:pt x="827" y="283"/>
                    <a:pt x="828" y="285"/>
                  </a:cubicBezTo>
                  <a:cubicBezTo>
                    <a:pt x="829" y="287"/>
                    <a:pt x="832" y="288"/>
                    <a:pt x="834" y="290"/>
                  </a:cubicBezTo>
                  <a:cubicBezTo>
                    <a:pt x="831" y="292"/>
                    <a:pt x="828" y="291"/>
                    <a:pt x="826" y="289"/>
                  </a:cubicBezTo>
                  <a:cubicBezTo>
                    <a:pt x="825" y="290"/>
                    <a:pt x="825" y="290"/>
                    <a:pt x="825" y="290"/>
                  </a:cubicBezTo>
                  <a:cubicBezTo>
                    <a:pt x="824" y="291"/>
                    <a:pt x="824" y="291"/>
                    <a:pt x="824" y="291"/>
                  </a:cubicBezTo>
                  <a:cubicBezTo>
                    <a:pt x="823" y="291"/>
                    <a:pt x="823" y="291"/>
                    <a:pt x="823" y="291"/>
                  </a:cubicBezTo>
                  <a:cubicBezTo>
                    <a:pt x="822" y="292"/>
                    <a:pt x="822" y="293"/>
                    <a:pt x="821" y="294"/>
                  </a:cubicBezTo>
                  <a:cubicBezTo>
                    <a:pt x="820" y="294"/>
                    <a:pt x="819" y="294"/>
                    <a:pt x="819" y="293"/>
                  </a:cubicBezTo>
                  <a:cubicBezTo>
                    <a:pt x="817" y="290"/>
                    <a:pt x="817" y="290"/>
                    <a:pt x="817" y="290"/>
                  </a:cubicBezTo>
                  <a:cubicBezTo>
                    <a:pt x="807" y="279"/>
                    <a:pt x="807" y="279"/>
                    <a:pt x="807" y="279"/>
                  </a:cubicBezTo>
                  <a:cubicBezTo>
                    <a:pt x="805" y="280"/>
                    <a:pt x="806" y="279"/>
                    <a:pt x="805" y="280"/>
                  </a:cubicBezTo>
                  <a:cubicBezTo>
                    <a:pt x="803" y="281"/>
                    <a:pt x="804" y="286"/>
                    <a:pt x="805" y="288"/>
                  </a:cubicBezTo>
                  <a:cubicBezTo>
                    <a:pt x="805" y="291"/>
                    <a:pt x="807" y="295"/>
                    <a:pt x="809" y="297"/>
                  </a:cubicBezTo>
                  <a:cubicBezTo>
                    <a:pt x="810" y="299"/>
                    <a:pt x="810" y="299"/>
                    <a:pt x="811" y="301"/>
                  </a:cubicBezTo>
                  <a:cubicBezTo>
                    <a:pt x="806" y="304"/>
                    <a:pt x="806" y="304"/>
                    <a:pt x="806" y="304"/>
                  </a:cubicBezTo>
                  <a:cubicBezTo>
                    <a:pt x="805" y="305"/>
                    <a:pt x="805" y="305"/>
                    <a:pt x="805" y="305"/>
                  </a:cubicBezTo>
                  <a:cubicBezTo>
                    <a:pt x="802" y="307"/>
                    <a:pt x="795" y="307"/>
                    <a:pt x="792" y="307"/>
                  </a:cubicBezTo>
                  <a:cubicBezTo>
                    <a:pt x="791" y="305"/>
                    <a:pt x="791" y="305"/>
                    <a:pt x="791" y="305"/>
                  </a:cubicBezTo>
                  <a:cubicBezTo>
                    <a:pt x="792" y="304"/>
                    <a:pt x="792" y="302"/>
                    <a:pt x="791" y="300"/>
                  </a:cubicBezTo>
                  <a:cubicBezTo>
                    <a:pt x="791" y="300"/>
                    <a:pt x="790" y="300"/>
                    <a:pt x="789" y="300"/>
                  </a:cubicBezTo>
                  <a:cubicBezTo>
                    <a:pt x="789" y="301"/>
                    <a:pt x="789" y="301"/>
                    <a:pt x="789" y="301"/>
                  </a:cubicBezTo>
                  <a:cubicBezTo>
                    <a:pt x="787" y="302"/>
                    <a:pt x="784" y="306"/>
                    <a:pt x="783" y="308"/>
                  </a:cubicBezTo>
                  <a:close/>
                  <a:moveTo>
                    <a:pt x="854" y="281"/>
                  </a:moveTo>
                  <a:cubicBezTo>
                    <a:pt x="850" y="275"/>
                    <a:pt x="850" y="275"/>
                    <a:pt x="850" y="275"/>
                  </a:cubicBezTo>
                  <a:cubicBezTo>
                    <a:pt x="852" y="274"/>
                    <a:pt x="850" y="274"/>
                    <a:pt x="853" y="276"/>
                  </a:cubicBezTo>
                  <a:cubicBezTo>
                    <a:pt x="854" y="275"/>
                    <a:pt x="854" y="275"/>
                    <a:pt x="854" y="275"/>
                  </a:cubicBezTo>
                  <a:cubicBezTo>
                    <a:pt x="854" y="275"/>
                    <a:pt x="854" y="275"/>
                    <a:pt x="854" y="275"/>
                  </a:cubicBezTo>
                  <a:cubicBezTo>
                    <a:pt x="855" y="274"/>
                    <a:pt x="855" y="274"/>
                    <a:pt x="855" y="274"/>
                  </a:cubicBezTo>
                  <a:cubicBezTo>
                    <a:pt x="859" y="274"/>
                    <a:pt x="859" y="274"/>
                    <a:pt x="859" y="274"/>
                  </a:cubicBezTo>
                  <a:cubicBezTo>
                    <a:pt x="860" y="273"/>
                    <a:pt x="860" y="273"/>
                    <a:pt x="860" y="273"/>
                  </a:cubicBezTo>
                  <a:cubicBezTo>
                    <a:pt x="862" y="272"/>
                    <a:pt x="862" y="272"/>
                    <a:pt x="862" y="272"/>
                  </a:cubicBezTo>
                  <a:cubicBezTo>
                    <a:pt x="863" y="272"/>
                    <a:pt x="863" y="272"/>
                    <a:pt x="863" y="272"/>
                  </a:cubicBezTo>
                  <a:cubicBezTo>
                    <a:pt x="864" y="270"/>
                    <a:pt x="864" y="270"/>
                    <a:pt x="864" y="270"/>
                  </a:cubicBezTo>
                  <a:cubicBezTo>
                    <a:pt x="865" y="269"/>
                    <a:pt x="865" y="269"/>
                    <a:pt x="865" y="269"/>
                  </a:cubicBezTo>
                  <a:cubicBezTo>
                    <a:pt x="865" y="268"/>
                    <a:pt x="874" y="262"/>
                    <a:pt x="875" y="262"/>
                  </a:cubicBezTo>
                  <a:cubicBezTo>
                    <a:pt x="876" y="261"/>
                    <a:pt x="876" y="261"/>
                    <a:pt x="876" y="261"/>
                  </a:cubicBezTo>
                  <a:cubicBezTo>
                    <a:pt x="877" y="262"/>
                    <a:pt x="878" y="263"/>
                    <a:pt x="879" y="264"/>
                  </a:cubicBezTo>
                  <a:cubicBezTo>
                    <a:pt x="880" y="265"/>
                    <a:pt x="881" y="264"/>
                    <a:pt x="881" y="265"/>
                  </a:cubicBezTo>
                  <a:cubicBezTo>
                    <a:pt x="884" y="269"/>
                    <a:pt x="884" y="269"/>
                    <a:pt x="884" y="269"/>
                  </a:cubicBezTo>
                  <a:cubicBezTo>
                    <a:pt x="885" y="271"/>
                    <a:pt x="884" y="271"/>
                    <a:pt x="883" y="272"/>
                  </a:cubicBezTo>
                  <a:cubicBezTo>
                    <a:pt x="880" y="269"/>
                    <a:pt x="877" y="269"/>
                    <a:pt x="873" y="270"/>
                  </a:cubicBezTo>
                  <a:cubicBezTo>
                    <a:pt x="872" y="270"/>
                    <a:pt x="872" y="270"/>
                    <a:pt x="872" y="270"/>
                  </a:cubicBezTo>
                  <a:cubicBezTo>
                    <a:pt x="871" y="271"/>
                    <a:pt x="871" y="271"/>
                    <a:pt x="871" y="271"/>
                  </a:cubicBezTo>
                  <a:cubicBezTo>
                    <a:pt x="869" y="273"/>
                    <a:pt x="868" y="278"/>
                    <a:pt x="866" y="280"/>
                  </a:cubicBezTo>
                  <a:cubicBezTo>
                    <a:pt x="866" y="280"/>
                    <a:pt x="858" y="277"/>
                    <a:pt x="856" y="278"/>
                  </a:cubicBezTo>
                  <a:cubicBezTo>
                    <a:pt x="856" y="278"/>
                    <a:pt x="856" y="278"/>
                    <a:pt x="856" y="278"/>
                  </a:cubicBezTo>
                  <a:cubicBezTo>
                    <a:pt x="854" y="279"/>
                    <a:pt x="855" y="280"/>
                    <a:pt x="856" y="282"/>
                  </a:cubicBezTo>
                  <a:cubicBezTo>
                    <a:pt x="860" y="282"/>
                    <a:pt x="861" y="283"/>
                    <a:pt x="864" y="284"/>
                  </a:cubicBezTo>
                  <a:cubicBezTo>
                    <a:pt x="867" y="286"/>
                    <a:pt x="870" y="284"/>
                    <a:pt x="872" y="288"/>
                  </a:cubicBezTo>
                  <a:cubicBezTo>
                    <a:pt x="873" y="288"/>
                    <a:pt x="876" y="289"/>
                    <a:pt x="878" y="289"/>
                  </a:cubicBezTo>
                  <a:cubicBezTo>
                    <a:pt x="880" y="289"/>
                    <a:pt x="882" y="289"/>
                    <a:pt x="884" y="288"/>
                  </a:cubicBezTo>
                  <a:cubicBezTo>
                    <a:pt x="885" y="288"/>
                    <a:pt x="885" y="288"/>
                    <a:pt x="885" y="288"/>
                  </a:cubicBezTo>
                  <a:cubicBezTo>
                    <a:pt x="886" y="287"/>
                    <a:pt x="886" y="287"/>
                    <a:pt x="886" y="287"/>
                  </a:cubicBezTo>
                  <a:cubicBezTo>
                    <a:pt x="887" y="287"/>
                    <a:pt x="887" y="287"/>
                    <a:pt x="887" y="287"/>
                  </a:cubicBezTo>
                  <a:cubicBezTo>
                    <a:pt x="888" y="285"/>
                    <a:pt x="888" y="285"/>
                    <a:pt x="887" y="282"/>
                  </a:cubicBezTo>
                  <a:cubicBezTo>
                    <a:pt x="890" y="280"/>
                    <a:pt x="890" y="280"/>
                    <a:pt x="890" y="280"/>
                  </a:cubicBezTo>
                  <a:cubicBezTo>
                    <a:pt x="895" y="280"/>
                    <a:pt x="896" y="283"/>
                    <a:pt x="902" y="283"/>
                  </a:cubicBezTo>
                  <a:cubicBezTo>
                    <a:pt x="903" y="282"/>
                    <a:pt x="903" y="282"/>
                    <a:pt x="903" y="282"/>
                  </a:cubicBezTo>
                  <a:cubicBezTo>
                    <a:pt x="903" y="282"/>
                    <a:pt x="903" y="282"/>
                    <a:pt x="903" y="282"/>
                  </a:cubicBezTo>
                  <a:cubicBezTo>
                    <a:pt x="903" y="280"/>
                    <a:pt x="903" y="278"/>
                    <a:pt x="902" y="276"/>
                  </a:cubicBezTo>
                  <a:cubicBezTo>
                    <a:pt x="903" y="275"/>
                    <a:pt x="903" y="273"/>
                    <a:pt x="904" y="273"/>
                  </a:cubicBezTo>
                  <a:cubicBezTo>
                    <a:pt x="905" y="272"/>
                    <a:pt x="905" y="272"/>
                    <a:pt x="905" y="272"/>
                  </a:cubicBezTo>
                  <a:cubicBezTo>
                    <a:pt x="910" y="269"/>
                    <a:pt x="909" y="267"/>
                    <a:pt x="909" y="263"/>
                  </a:cubicBezTo>
                  <a:cubicBezTo>
                    <a:pt x="907" y="261"/>
                    <a:pt x="903" y="259"/>
                    <a:pt x="901" y="260"/>
                  </a:cubicBezTo>
                  <a:cubicBezTo>
                    <a:pt x="899" y="261"/>
                    <a:pt x="899" y="262"/>
                    <a:pt x="896" y="264"/>
                  </a:cubicBezTo>
                  <a:cubicBezTo>
                    <a:pt x="895" y="265"/>
                    <a:pt x="895" y="265"/>
                    <a:pt x="895" y="265"/>
                  </a:cubicBezTo>
                  <a:cubicBezTo>
                    <a:pt x="892" y="267"/>
                    <a:pt x="887" y="258"/>
                    <a:pt x="882" y="258"/>
                  </a:cubicBezTo>
                  <a:cubicBezTo>
                    <a:pt x="882" y="257"/>
                    <a:pt x="882" y="256"/>
                    <a:pt x="883" y="255"/>
                  </a:cubicBezTo>
                  <a:cubicBezTo>
                    <a:pt x="886" y="253"/>
                    <a:pt x="886" y="253"/>
                    <a:pt x="886" y="253"/>
                  </a:cubicBezTo>
                  <a:cubicBezTo>
                    <a:pt x="887" y="252"/>
                    <a:pt x="887" y="252"/>
                    <a:pt x="887" y="252"/>
                  </a:cubicBezTo>
                  <a:cubicBezTo>
                    <a:pt x="889" y="249"/>
                    <a:pt x="891" y="246"/>
                    <a:pt x="888" y="242"/>
                  </a:cubicBezTo>
                  <a:cubicBezTo>
                    <a:pt x="889" y="241"/>
                    <a:pt x="889" y="241"/>
                    <a:pt x="889" y="241"/>
                  </a:cubicBezTo>
                  <a:cubicBezTo>
                    <a:pt x="887" y="240"/>
                    <a:pt x="885" y="239"/>
                    <a:pt x="883" y="240"/>
                  </a:cubicBezTo>
                  <a:cubicBezTo>
                    <a:pt x="881" y="242"/>
                    <a:pt x="880" y="243"/>
                    <a:pt x="878" y="244"/>
                  </a:cubicBezTo>
                  <a:cubicBezTo>
                    <a:pt x="877" y="246"/>
                    <a:pt x="875" y="246"/>
                    <a:pt x="873" y="247"/>
                  </a:cubicBezTo>
                  <a:cubicBezTo>
                    <a:pt x="872" y="248"/>
                    <a:pt x="872" y="248"/>
                    <a:pt x="872" y="248"/>
                  </a:cubicBezTo>
                  <a:cubicBezTo>
                    <a:pt x="870" y="249"/>
                    <a:pt x="870" y="249"/>
                    <a:pt x="868" y="250"/>
                  </a:cubicBezTo>
                  <a:cubicBezTo>
                    <a:pt x="867" y="251"/>
                    <a:pt x="867" y="252"/>
                    <a:pt x="865" y="253"/>
                  </a:cubicBezTo>
                  <a:cubicBezTo>
                    <a:pt x="862" y="255"/>
                    <a:pt x="862" y="255"/>
                    <a:pt x="862" y="255"/>
                  </a:cubicBezTo>
                  <a:cubicBezTo>
                    <a:pt x="856" y="260"/>
                    <a:pt x="856" y="260"/>
                    <a:pt x="856" y="260"/>
                  </a:cubicBezTo>
                  <a:cubicBezTo>
                    <a:pt x="853" y="262"/>
                    <a:pt x="850" y="262"/>
                    <a:pt x="847" y="264"/>
                  </a:cubicBezTo>
                  <a:cubicBezTo>
                    <a:pt x="846" y="265"/>
                    <a:pt x="846" y="266"/>
                    <a:pt x="845" y="266"/>
                  </a:cubicBezTo>
                  <a:cubicBezTo>
                    <a:pt x="845" y="266"/>
                    <a:pt x="844" y="267"/>
                    <a:pt x="843" y="267"/>
                  </a:cubicBezTo>
                  <a:cubicBezTo>
                    <a:pt x="841" y="265"/>
                    <a:pt x="841" y="266"/>
                    <a:pt x="839" y="263"/>
                  </a:cubicBezTo>
                  <a:cubicBezTo>
                    <a:pt x="840" y="263"/>
                    <a:pt x="840" y="263"/>
                    <a:pt x="840" y="263"/>
                  </a:cubicBezTo>
                  <a:cubicBezTo>
                    <a:pt x="842" y="265"/>
                    <a:pt x="842" y="263"/>
                    <a:pt x="844" y="264"/>
                  </a:cubicBezTo>
                  <a:cubicBezTo>
                    <a:pt x="848" y="262"/>
                    <a:pt x="848" y="262"/>
                    <a:pt x="848" y="262"/>
                  </a:cubicBezTo>
                  <a:cubicBezTo>
                    <a:pt x="862" y="253"/>
                    <a:pt x="862" y="253"/>
                    <a:pt x="862" y="253"/>
                  </a:cubicBezTo>
                  <a:cubicBezTo>
                    <a:pt x="864" y="252"/>
                    <a:pt x="865" y="250"/>
                    <a:pt x="866" y="249"/>
                  </a:cubicBezTo>
                  <a:cubicBezTo>
                    <a:pt x="867" y="248"/>
                    <a:pt x="867" y="248"/>
                    <a:pt x="867" y="248"/>
                  </a:cubicBezTo>
                  <a:cubicBezTo>
                    <a:pt x="871" y="246"/>
                    <a:pt x="871" y="246"/>
                    <a:pt x="871" y="246"/>
                  </a:cubicBezTo>
                  <a:cubicBezTo>
                    <a:pt x="871" y="245"/>
                    <a:pt x="871" y="245"/>
                    <a:pt x="871" y="245"/>
                  </a:cubicBezTo>
                  <a:cubicBezTo>
                    <a:pt x="874" y="241"/>
                    <a:pt x="874" y="239"/>
                    <a:pt x="875" y="236"/>
                  </a:cubicBezTo>
                  <a:cubicBezTo>
                    <a:pt x="875" y="235"/>
                    <a:pt x="875" y="235"/>
                    <a:pt x="875" y="235"/>
                  </a:cubicBezTo>
                  <a:cubicBezTo>
                    <a:pt x="873" y="232"/>
                    <a:pt x="869" y="233"/>
                    <a:pt x="866" y="233"/>
                  </a:cubicBezTo>
                  <a:cubicBezTo>
                    <a:pt x="866" y="234"/>
                    <a:pt x="866" y="234"/>
                    <a:pt x="866" y="234"/>
                  </a:cubicBezTo>
                  <a:cubicBezTo>
                    <a:pt x="861" y="237"/>
                    <a:pt x="861" y="237"/>
                    <a:pt x="861" y="237"/>
                  </a:cubicBezTo>
                  <a:cubicBezTo>
                    <a:pt x="852" y="242"/>
                    <a:pt x="852" y="242"/>
                    <a:pt x="852" y="242"/>
                  </a:cubicBezTo>
                  <a:cubicBezTo>
                    <a:pt x="852" y="243"/>
                    <a:pt x="852" y="243"/>
                    <a:pt x="852" y="243"/>
                  </a:cubicBezTo>
                  <a:cubicBezTo>
                    <a:pt x="851" y="243"/>
                    <a:pt x="851" y="243"/>
                    <a:pt x="851" y="243"/>
                  </a:cubicBezTo>
                  <a:cubicBezTo>
                    <a:pt x="850" y="245"/>
                    <a:pt x="849" y="246"/>
                    <a:pt x="847" y="247"/>
                  </a:cubicBezTo>
                  <a:cubicBezTo>
                    <a:pt x="843" y="250"/>
                    <a:pt x="843" y="250"/>
                    <a:pt x="843" y="250"/>
                  </a:cubicBezTo>
                  <a:cubicBezTo>
                    <a:pt x="842" y="251"/>
                    <a:pt x="839" y="254"/>
                    <a:pt x="838" y="255"/>
                  </a:cubicBezTo>
                  <a:cubicBezTo>
                    <a:pt x="837" y="257"/>
                    <a:pt x="838" y="258"/>
                    <a:pt x="837" y="260"/>
                  </a:cubicBezTo>
                  <a:cubicBezTo>
                    <a:pt x="834" y="257"/>
                    <a:pt x="827" y="253"/>
                    <a:pt x="827" y="253"/>
                  </a:cubicBezTo>
                  <a:cubicBezTo>
                    <a:pt x="826" y="252"/>
                    <a:pt x="826" y="252"/>
                    <a:pt x="826" y="252"/>
                  </a:cubicBezTo>
                  <a:cubicBezTo>
                    <a:pt x="826" y="250"/>
                    <a:pt x="826" y="250"/>
                    <a:pt x="826" y="250"/>
                  </a:cubicBezTo>
                  <a:cubicBezTo>
                    <a:pt x="826" y="249"/>
                    <a:pt x="826" y="249"/>
                    <a:pt x="826" y="249"/>
                  </a:cubicBezTo>
                  <a:cubicBezTo>
                    <a:pt x="824" y="246"/>
                    <a:pt x="812" y="246"/>
                    <a:pt x="809" y="248"/>
                  </a:cubicBezTo>
                  <a:cubicBezTo>
                    <a:pt x="806" y="250"/>
                    <a:pt x="806" y="250"/>
                    <a:pt x="806" y="250"/>
                  </a:cubicBezTo>
                  <a:cubicBezTo>
                    <a:pt x="806" y="250"/>
                    <a:pt x="806" y="250"/>
                    <a:pt x="806" y="250"/>
                  </a:cubicBezTo>
                  <a:cubicBezTo>
                    <a:pt x="804" y="256"/>
                    <a:pt x="804" y="256"/>
                    <a:pt x="804" y="256"/>
                  </a:cubicBezTo>
                  <a:cubicBezTo>
                    <a:pt x="804" y="257"/>
                    <a:pt x="804" y="258"/>
                    <a:pt x="805" y="259"/>
                  </a:cubicBezTo>
                  <a:cubicBezTo>
                    <a:pt x="806" y="261"/>
                    <a:pt x="806" y="261"/>
                    <a:pt x="806" y="261"/>
                  </a:cubicBezTo>
                  <a:cubicBezTo>
                    <a:pt x="807" y="262"/>
                    <a:pt x="807" y="262"/>
                    <a:pt x="807" y="262"/>
                  </a:cubicBezTo>
                  <a:cubicBezTo>
                    <a:pt x="809" y="263"/>
                    <a:pt x="811" y="264"/>
                    <a:pt x="813" y="264"/>
                  </a:cubicBezTo>
                  <a:cubicBezTo>
                    <a:pt x="814" y="263"/>
                    <a:pt x="814" y="263"/>
                    <a:pt x="814" y="263"/>
                  </a:cubicBezTo>
                  <a:cubicBezTo>
                    <a:pt x="815" y="263"/>
                    <a:pt x="815" y="263"/>
                    <a:pt x="815" y="263"/>
                  </a:cubicBezTo>
                  <a:cubicBezTo>
                    <a:pt x="816" y="262"/>
                    <a:pt x="816" y="262"/>
                    <a:pt x="816" y="262"/>
                  </a:cubicBezTo>
                  <a:cubicBezTo>
                    <a:pt x="817" y="261"/>
                    <a:pt x="817" y="260"/>
                    <a:pt x="818" y="259"/>
                  </a:cubicBezTo>
                  <a:cubicBezTo>
                    <a:pt x="820" y="258"/>
                    <a:pt x="820" y="258"/>
                    <a:pt x="820" y="258"/>
                  </a:cubicBezTo>
                  <a:cubicBezTo>
                    <a:pt x="821" y="257"/>
                    <a:pt x="821" y="257"/>
                    <a:pt x="821" y="257"/>
                  </a:cubicBezTo>
                  <a:cubicBezTo>
                    <a:pt x="822" y="257"/>
                    <a:pt x="826" y="257"/>
                    <a:pt x="827" y="259"/>
                  </a:cubicBezTo>
                  <a:cubicBezTo>
                    <a:pt x="828" y="261"/>
                    <a:pt x="828" y="261"/>
                    <a:pt x="828" y="261"/>
                  </a:cubicBezTo>
                  <a:cubicBezTo>
                    <a:pt x="842" y="280"/>
                    <a:pt x="842" y="280"/>
                    <a:pt x="842" y="280"/>
                  </a:cubicBezTo>
                  <a:cubicBezTo>
                    <a:pt x="850" y="293"/>
                    <a:pt x="850" y="293"/>
                    <a:pt x="850" y="293"/>
                  </a:cubicBezTo>
                  <a:cubicBezTo>
                    <a:pt x="856" y="302"/>
                    <a:pt x="856" y="302"/>
                    <a:pt x="856" y="302"/>
                  </a:cubicBezTo>
                  <a:cubicBezTo>
                    <a:pt x="856" y="302"/>
                    <a:pt x="856" y="303"/>
                    <a:pt x="856" y="304"/>
                  </a:cubicBezTo>
                  <a:cubicBezTo>
                    <a:pt x="851" y="306"/>
                    <a:pt x="851" y="306"/>
                    <a:pt x="851" y="306"/>
                  </a:cubicBezTo>
                  <a:cubicBezTo>
                    <a:pt x="853" y="308"/>
                    <a:pt x="854" y="308"/>
                    <a:pt x="856" y="310"/>
                  </a:cubicBezTo>
                  <a:cubicBezTo>
                    <a:pt x="857" y="311"/>
                    <a:pt x="857" y="313"/>
                    <a:pt x="858" y="315"/>
                  </a:cubicBezTo>
                  <a:cubicBezTo>
                    <a:pt x="860" y="318"/>
                    <a:pt x="863" y="320"/>
                    <a:pt x="866" y="318"/>
                  </a:cubicBezTo>
                  <a:cubicBezTo>
                    <a:pt x="869" y="316"/>
                    <a:pt x="867" y="311"/>
                    <a:pt x="867" y="308"/>
                  </a:cubicBezTo>
                  <a:cubicBezTo>
                    <a:pt x="867" y="306"/>
                    <a:pt x="866" y="301"/>
                    <a:pt x="865" y="298"/>
                  </a:cubicBezTo>
                  <a:cubicBezTo>
                    <a:pt x="862" y="294"/>
                    <a:pt x="862" y="294"/>
                    <a:pt x="862" y="294"/>
                  </a:cubicBezTo>
                  <a:cubicBezTo>
                    <a:pt x="854" y="281"/>
                    <a:pt x="854" y="281"/>
                    <a:pt x="854" y="281"/>
                  </a:cubicBezTo>
                  <a:close/>
                  <a:moveTo>
                    <a:pt x="608" y="140"/>
                  </a:moveTo>
                  <a:cubicBezTo>
                    <a:pt x="606" y="142"/>
                    <a:pt x="606" y="143"/>
                    <a:pt x="603" y="143"/>
                  </a:cubicBezTo>
                  <a:cubicBezTo>
                    <a:pt x="601" y="145"/>
                    <a:pt x="600" y="144"/>
                    <a:pt x="598" y="147"/>
                  </a:cubicBezTo>
                  <a:cubicBezTo>
                    <a:pt x="596" y="146"/>
                    <a:pt x="596" y="146"/>
                    <a:pt x="596" y="146"/>
                  </a:cubicBezTo>
                  <a:cubicBezTo>
                    <a:pt x="595" y="147"/>
                    <a:pt x="592" y="150"/>
                    <a:pt x="592" y="150"/>
                  </a:cubicBezTo>
                  <a:cubicBezTo>
                    <a:pt x="591" y="150"/>
                    <a:pt x="591" y="150"/>
                    <a:pt x="589" y="150"/>
                  </a:cubicBezTo>
                  <a:cubicBezTo>
                    <a:pt x="589" y="151"/>
                    <a:pt x="589" y="151"/>
                    <a:pt x="587" y="152"/>
                  </a:cubicBezTo>
                  <a:cubicBezTo>
                    <a:pt x="582" y="154"/>
                    <a:pt x="584" y="154"/>
                    <a:pt x="578" y="155"/>
                  </a:cubicBezTo>
                  <a:cubicBezTo>
                    <a:pt x="577" y="157"/>
                    <a:pt x="577" y="157"/>
                    <a:pt x="577" y="157"/>
                  </a:cubicBezTo>
                  <a:cubicBezTo>
                    <a:pt x="579" y="158"/>
                    <a:pt x="579" y="158"/>
                    <a:pt x="579" y="158"/>
                  </a:cubicBezTo>
                  <a:cubicBezTo>
                    <a:pt x="580" y="158"/>
                    <a:pt x="580" y="158"/>
                    <a:pt x="580" y="158"/>
                  </a:cubicBezTo>
                  <a:cubicBezTo>
                    <a:pt x="586" y="160"/>
                    <a:pt x="590" y="157"/>
                    <a:pt x="595" y="157"/>
                  </a:cubicBezTo>
                  <a:cubicBezTo>
                    <a:pt x="600" y="157"/>
                    <a:pt x="598" y="158"/>
                    <a:pt x="602" y="156"/>
                  </a:cubicBezTo>
                  <a:cubicBezTo>
                    <a:pt x="605" y="154"/>
                    <a:pt x="606" y="154"/>
                    <a:pt x="609" y="153"/>
                  </a:cubicBezTo>
                  <a:cubicBezTo>
                    <a:pt x="616" y="151"/>
                    <a:pt x="615" y="150"/>
                    <a:pt x="621" y="146"/>
                  </a:cubicBezTo>
                  <a:cubicBezTo>
                    <a:pt x="625" y="142"/>
                    <a:pt x="628" y="139"/>
                    <a:pt x="631" y="136"/>
                  </a:cubicBezTo>
                  <a:cubicBezTo>
                    <a:pt x="633" y="134"/>
                    <a:pt x="634" y="130"/>
                    <a:pt x="636" y="131"/>
                  </a:cubicBezTo>
                  <a:cubicBezTo>
                    <a:pt x="637" y="131"/>
                    <a:pt x="637" y="136"/>
                    <a:pt x="637" y="137"/>
                  </a:cubicBezTo>
                  <a:cubicBezTo>
                    <a:pt x="637" y="138"/>
                    <a:pt x="637" y="138"/>
                    <a:pt x="637" y="138"/>
                  </a:cubicBezTo>
                  <a:cubicBezTo>
                    <a:pt x="637" y="138"/>
                    <a:pt x="639" y="149"/>
                    <a:pt x="639" y="150"/>
                  </a:cubicBezTo>
                  <a:cubicBezTo>
                    <a:pt x="639" y="153"/>
                    <a:pt x="639" y="154"/>
                    <a:pt x="640" y="156"/>
                  </a:cubicBezTo>
                  <a:cubicBezTo>
                    <a:pt x="641" y="159"/>
                    <a:pt x="642" y="160"/>
                    <a:pt x="642" y="162"/>
                  </a:cubicBezTo>
                  <a:cubicBezTo>
                    <a:pt x="642" y="168"/>
                    <a:pt x="644" y="170"/>
                    <a:pt x="647" y="173"/>
                  </a:cubicBezTo>
                  <a:cubicBezTo>
                    <a:pt x="649" y="175"/>
                    <a:pt x="655" y="181"/>
                    <a:pt x="657" y="182"/>
                  </a:cubicBezTo>
                  <a:cubicBezTo>
                    <a:pt x="661" y="183"/>
                    <a:pt x="665" y="184"/>
                    <a:pt x="667" y="182"/>
                  </a:cubicBezTo>
                  <a:cubicBezTo>
                    <a:pt x="668" y="177"/>
                    <a:pt x="667" y="177"/>
                    <a:pt x="664" y="174"/>
                  </a:cubicBezTo>
                  <a:cubicBezTo>
                    <a:pt x="662" y="172"/>
                    <a:pt x="663" y="170"/>
                    <a:pt x="661" y="167"/>
                  </a:cubicBezTo>
                  <a:cubicBezTo>
                    <a:pt x="656" y="161"/>
                    <a:pt x="655" y="159"/>
                    <a:pt x="653" y="153"/>
                  </a:cubicBezTo>
                  <a:cubicBezTo>
                    <a:pt x="651" y="148"/>
                    <a:pt x="650" y="142"/>
                    <a:pt x="647" y="138"/>
                  </a:cubicBezTo>
                  <a:cubicBezTo>
                    <a:pt x="646" y="135"/>
                    <a:pt x="646" y="133"/>
                    <a:pt x="646" y="129"/>
                  </a:cubicBezTo>
                  <a:cubicBezTo>
                    <a:pt x="646" y="128"/>
                    <a:pt x="646" y="126"/>
                    <a:pt x="645" y="125"/>
                  </a:cubicBezTo>
                  <a:cubicBezTo>
                    <a:pt x="644" y="122"/>
                    <a:pt x="643" y="124"/>
                    <a:pt x="644" y="121"/>
                  </a:cubicBezTo>
                  <a:cubicBezTo>
                    <a:pt x="652" y="123"/>
                    <a:pt x="652" y="123"/>
                    <a:pt x="652" y="123"/>
                  </a:cubicBezTo>
                  <a:cubicBezTo>
                    <a:pt x="654" y="124"/>
                    <a:pt x="654" y="124"/>
                    <a:pt x="654" y="124"/>
                  </a:cubicBezTo>
                  <a:cubicBezTo>
                    <a:pt x="660" y="126"/>
                    <a:pt x="665" y="126"/>
                    <a:pt x="668" y="123"/>
                  </a:cubicBezTo>
                  <a:cubicBezTo>
                    <a:pt x="669" y="122"/>
                    <a:pt x="669" y="122"/>
                    <a:pt x="669" y="122"/>
                  </a:cubicBezTo>
                  <a:cubicBezTo>
                    <a:pt x="670" y="117"/>
                    <a:pt x="670" y="114"/>
                    <a:pt x="665" y="112"/>
                  </a:cubicBezTo>
                  <a:cubicBezTo>
                    <a:pt x="662" y="111"/>
                    <a:pt x="662" y="111"/>
                    <a:pt x="662" y="111"/>
                  </a:cubicBezTo>
                  <a:cubicBezTo>
                    <a:pt x="659" y="110"/>
                    <a:pt x="659" y="111"/>
                    <a:pt x="656" y="110"/>
                  </a:cubicBezTo>
                  <a:cubicBezTo>
                    <a:pt x="650" y="108"/>
                    <a:pt x="650" y="108"/>
                    <a:pt x="650" y="108"/>
                  </a:cubicBezTo>
                  <a:cubicBezTo>
                    <a:pt x="654" y="100"/>
                    <a:pt x="654" y="100"/>
                    <a:pt x="654" y="100"/>
                  </a:cubicBezTo>
                  <a:cubicBezTo>
                    <a:pt x="656" y="91"/>
                    <a:pt x="656" y="91"/>
                    <a:pt x="656" y="91"/>
                  </a:cubicBezTo>
                  <a:cubicBezTo>
                    <a:pt x="659" y="84"/>
                    <a:pt x="659" y="84"/>
                    <a:pt x="659" y="84"/>
                  </a:cubicBezTo>
                  <a:cubicBezTo>
                    <a:pt x="660" y="83"/>
                    <a:pt x="658" y="80"/>
                    <a:pt x="657" y="79"/>
                  </a:cubicBezTo>
                  <a:cubicBezTo>
                    <a:pt x="653" y="79"/>
                    <a:pt x="653" y="79"/>
                    <a:pt x="653" y="79"/>
                  </a:cubicBezTo>
                  <a:cubicBezTo>
                    <a:pt x="652" y="80"/>
                    <a:pt x="651" y="81"/>
                    <a:pt x="651" y="84"/>
                  </a:cubicBezTo>
                  <a:cubicBezTo>
                    <a:pt x="650" y="84"/>
                    <a:pt x="650" y="84"/>
                    <a:pt x="650" y="84"/>
                  </a:cubicBezTo>
                  <a:cubicBezTo>
                    <a:pt x="649" y="88"/>
                    <a:pt x="647" y="88"/>
                    <a:pt x="647" y="91"/>
                  </a:cubicBezTo>
                  <a:cubicBezTo>
                    <a:pt x="646" y="94"/>
                    <a:pt x="646" y="94"/>
                    <a:pt x="646" y="94"/>
                  </a:cubicBezTo>
                  <a:cubicBezTo>
                    <a:pt x="641" y="105"/>
                    <a:pt x="641" y="105"/>
                    <a:pt x="641" y="105"/>
                  </a:cubicBezTo>
                  <a:cubicBezTo>
                    <a:pt x="640" y="104"/>
                    <a:pt x="640" y="105"/>
                    <a:pt x="638" y="104"/>
                  </a:cubicBezTo>
                  <a:cubicBezTo>
                    <a:pt x="638" y="104"/>
                    <a:pt x="638" y="104"/>
                    <a:pt x="638" y="104"/>
                  </a:cubicBezTo>
                  <a:cubicBezTo>
                    <a:pt x="634" y="103"/>
                    <a:pt x="632" y="104"/>
                    <a:pt x="631" y="104"/>
                  </a:cubicBezTo>
                  <a:cubicBezTo>
                    <a:pt x="631" y="104"/>
                    <a:pt x="631" y="104"/>
                    <a:pt x="631" y="104"/>
                  </a:cubicBezTo>
                  <a:cubicBezTo>
                    <a:pt x="628" y="103"/>
                    <a:pt x="628" y="102"/>
                    <a:pt x="626" y="101"/>
                  </a:cubicBezTo>
                  <a:cubicBezTo>
                    <a:pt x="625" y="101"/>
                    <a:pt x="620" y="104"/>
                    <a:pt x="618" y="105"/>
                  </a:cubicBezTo>
                  <a:cubicBezTo>
                    <a:pt x="618" y="106"/>
                    <a:pt x="618" y="106"/>
                    <a:pt x="618" y="106"/>
                  </a:cubicBezTo>
                  <a:cubicBezTo>
                    <a:pt x="617" y="109"/>
                    <a:pt x="620" y="113"/>
                    <a:pt x="622" y="115"/>
                  </a:cubicBezTo>
                  <a:cubicBezTo>
                    <a:pt x="623" y="115"/>
                    <a:pt x="623" y="115"/>
                    <a:pt x="623" y="115"/>
                  </a:cubicBezTo>
                  <a:cubicBezTo>
                    <a:pt x="624" y="116"/>
                    <a:pt x="624" y="116"/>
                    <a:pt x="624" y="116"/>
                  </a:cubicBezTo>
                  <a:cubicBezTo>
                    <a:pt x="628" y="117"/>
                    <a:pt x="629" y="116"/>
                    <a:pt x="632" y="117"/>
                  </a:cubicBezTo>
                  <a:cubicBezTo>
                    <a:pt x="631" y="118"/>
                    <a:pt x="632" y="116"/>
                    <a:pt x="631" y="118"/>
                  </a:cubicBezTo>
                  <a:cubicBezTo>
                    <a:pt x="631" y="120"/>
                    <a:pt x="627" y="123"/>
                    <a:pt x="626" y="125"/>
                  </a:cubicBezTo>
                  <a:cubicBezTo>
                    <a:pt x="624" y="127"/>
                    <a:pt x="623" y="129"/>
                    <a:pt x="621" y="131"/>
                  </a:cubicBezTo>
                  <a:cubicBezTo>
                    <a:pt x="618" y="134"/>
                    <a:pt x="616" y="134"/>
                    <a:pt x="614" y="135"/>
                  </a:cubicBezTo>
                  <a:cubicBezTo>
                    <a:pt x="611" y="138"/>
                    <a:pt x="613" y="139"/>
                    <a:pt x="608" y="140"/>
                  </a:cubicBezTo>
                  <a:close/>
                  <a:moveTo>
                    <a:pt x="356" y="137"/>
                  </a:moveTo>
                  <a:cubicBezTo>
                    <a:pt x="355" y="135"/>
                    <a:pt x="355" y="135"/>
                    <a:pt x="355" y="135"/>
                  </a:cubicBezTo>
                  <a:cubicBezTo>
                    <a:pt x="354" y="132"/>
                    <a:pt x="350" y="135"/>
                    <a:pt x="348" y="132"/>
                  </a:cubicBezTo>
                  <a:cubicBezTo>
                    <a:pt x="353" y="130"/>
                    <a:pt x="353" y="130"/>
                    <a:pt x="353" y="130"/>
                  </a:cubicBezTo>
                  <a:cubicBezTo>
                    <a:pt x="354" y="131"/>
                    <a:pt x="354" y="131"/>
                    <a:pt x="354" y="131"/>
                  </a:cubicBezTo>
                  <a:cubicBezTo>
                    <a:pt x="355" y="130"/>
                    <a:pt x="355" y="130"/>
                    <a:pt x="355" y="130"/>
                  </a:cubicBezTo>
                  <a:cubicBezTo>
                    <a:pt x="356" y="130"/>
                    <a:pt x="356" y="129"/>
                    <a:pt x="356" y="129"/>
                  </a:cubicBezTo>
                  <a:cubicBezTo>
                    <a:pt x="357" y="129"/>
                    <a:pt x="358" y="129"/>
                    <a:pt x="359" y="130"/>
                  </a:cubicBezTo>
                  <a:cubicBezTo>
                    <a:pt x="359" y="131"/>
                    <a:pt x="359" y="131"/>
                    <a:pt x="359" y="131"/>
                  </a:cubicBezTo>
                  <a:cubicBezTo>
                    <a:pt x="359" y="134"/>
                    <a:pt x="359" y="136"/>
                    <a:pt x="357" y="137"/>
                  </a:cubicBezTo>
                  <a:cubicBezTo>
                    <a:pt x="358" y="138"/>
                    <a:pt x="358" y="140"/>
                    <a:pt x="357" y="140"/>
                  </a:cubicBezTo>
                  <a:cubicBezTo>
                    <a:pt x="356" y="141"/>
                    <a:pt x="356" y="140"/>
                    <a:pt x="356" y="140"/>
                  </a:cubicBezTo>
                  <a:cubicBezTo>
                    <a:pt x="355" y="139"/>
                    <a:pt x="357" y="138"/>
                    <a:pt x="356" y="137"/>
                  </a:cubicBezTo>
                  <a:close/>
                  <a:moveTo>
                    <a:pt x="340" y="139"/>
                  </a:moveTo>
                  <a:cubicBezTo>
                    <a:pt x="340" y="138"/>
                    <a:pt x="341" y="138"/>
                    <a:pt x="342" y="137"/>
                  </a:cubicBezTo>
                  <a:cubicBezTo>
                    <a:pt x="343" y="137"/>
                    <a:pt x="344" y="138"/>
                    <a:pt x="344" y="139"/>
                  </a:cubicBezTo>
                  <a:cubicBezTo>
                    <a:pt x="345" y="141"/>
                    <a:pt x="347" y="143"/>
                    <a:pt x="349" y="143"/>
                  </a:cubicBezTo>
                  <a:cubicBezTo>
                    <a:pt x="350" y="146"/>
                    <a:pt x="347" y="145"/>
                    <a:pt x="348" y="148"/>
                  </a:cubicBezTo>
                  <a:cubicBezTo>
                    <a:pt x="348" y="148"/>
                    <a:pt x="348" y="148"/>
                    <a:pt x="348" y="148"/>
                  </a:cubicBezTo>
                  <a:cubicBezTo>
                    <a:pt x="349" y="149"/>
                    <a:pt x="349" y="149"/>
                    <a:pt x="349" y="149"/>
                  </a:cubicBezTo>
                  <a:cubicBezTo>
                    <a:pt x="353" y="152"/>
                    <a:pt x="353" y="152"/>
                    <a:pt x="353" y="152"/>
                  </a:cubicBezTo>
                  <a:cubicBezTo>
                    <a:pt x="354" y="152"/>
                    <a:pt x="352" y="153"/>
                    <a:pt x="354" y="152"/>
                  </a:cubicBezTo>
                  <a:cubicBezTo>
                    <a:pt x="356" y="152"/>
                    <a:pt x="356" y="152"/>
                    <a:pt x="356" y="152"/>
                  </a:cubicBezTo>
                  <a:cubicBezTo>
                    <a:pt x="358" y="150"/>
                    <a:pt x="358" y="150"/>
                    <a:pt x="360" y="148"/>
                  </a:cubicBezTo>
                  <a:cubicBezTo>
                    <a:pt x="362" y="148"/>
                    <a:pt x="362" y="148"/>
                    <a:pt x="362" y="148"/>
                  </a:cubicBezTo>
                  <a:cubicBezTo>
                    <a:pt x="363" y="150"/>
                    <a:pt x="363" y="150"/>
                    <a:pt x="363" y="150"/>
                  </a:cubicBezTo>
                  <a:cubicBezTo>
                    <a:pt x="361" y="152"/>
                    <a:pt x="358" y="155"/>
                    <a:pt x="356" y="156"/>
                  </a:cubicBezTo>
                  <a:cubicBezTo>
                    <a:pt x="356" y="156"/>
                    <a:pt x="356" y="156"/>
                    <a:pt x="356" y="156"/>
                  </a:cubicBezTo>
                  <a:cubicBezTo>
                    <a:pt x="354" y="157"/>
                    <a:pt x="353" y="157"/>
                    <a:pt x="353" y="158"/>
                  </a:cubicBezTo>
                  <a:cubicBezTo>
                    <a:pt x="353" y="160"/>
                    <a:pt x="352" y="158"/>
                    <a:pt x="353" y="160"/>
                  </a:cubicBezTo>
                  <a:cubicBezTo>
                    <a:pt x="353" y="161"/>
                    <a:pt x="353" y="161"/>
                    <a:pt x="353" y="161"/>
                  </a:cubicBezTo>
                  <a:cubicBezTo>
                    <a:pt x="354" y="162"/>
                    <a:pt x="358" y="162"/>
                    <a:pt x="360" y="162"/>
                  </a:cubicBezTo>
                  <a:cubicBezTo>
                    <a:pt x="366" y="159"/>
                    <a:pt x="366" y="159"/>
                    <a:pt x="366" y="159"/>
                  </a:cubicBezTo>
                  <a:cubicBezTo>
                    <a:pt x="367" y="160"/>
                    <a:pt x="367" y="160"/>
                    <a:pt x="367" y="161"/>
                  </a:cubicBezTo>
                  <a:cubicBezTo>
                    <a:pt x="371" y="169"/>
                    <a:pt x="371" y="169"/>
                    <a:pt x="371" y="169"/>
                  </a:cubicBezTo>
                  <a:cubicBezTo>
                    <a:pt x="372" y="168"/>
                    <a:pt x="372" y="169"/>
                    <a:pt x="373" y="168"/>
                  </a:cubicBezTo>
                  <a:cubicBezTo>
                    <a:pt x="374" y="168"/>
                    <a:pt x="375" y="161"/>
                    <a:pt x="376" y="160"/>
                  </a:cubicBezTo>
                  <a:cubicBezTo>
                    <a:pt x="375" y="159"/>
                    <a:pt x="375" y="159"/>
                    <a:pt x="375" y="159"/>
                  </a:cubicBezTo>
                  <a:cubicBezTo>
                    <a:pt x="375" y="158"/>
                    <a:pt x="375" y="158"/>
                    <a:pt x="375" y="158"/>
                  </a:cubicBezTo>
                  <a:cubicBezTo>
                    <a:pt x="375" y="154"/>
                    <a:pt x="375" y="154"/>
                    <a:pt x="375" y="154"/>
                  </a:cubicBezTo>
                  <a:cubicBezTo>
                    <a:pt x="376" y="154"/>
                    <a:pt x="376" y="154"/>
                    <a:pt x="376" y="154"/>
                  </a:cubicBezTo>
                  <a:cubicBezTo>
                    <a:pt x="378" y="153"/>
                    <a:pt x="378" y="153"/>
                    <a:pt x="378" y="153"/>
                  </a:cubicBezTo>
                  <a:cubicBezTo>
                    <a:pt x="379" y="153"/>
                    <a:pt x="379" y="151"/>
                    <a:pt x="379" y="150"/>
                  </a:cubicBezTo>
                  <a:cubicBezTo>
                    <a:pt x="378" y="148"/>
                    <a:pt x="378" y="148"/>
                    <a:pt x="378" y="148"/>
                  </a:cubicBezTo>
                  <a:cubicBezTo>
                    <a:pt x="377" y="148"/>
                    <a:pt x="373" y="147"/>
                    <a:pt x="371" y="148"/>
                  </a:cubicBezTo>
                  <a:cubicBezTo>
                    <a:pt x="369" y="145"/>
                    <a:pt x="369" y="145"/>
                    <a:pt x="369" y="145"/>
                  </a:cubicBezTo>
                  <a:cubicBezTo>
                    <a:pt x="370" y="143"/>
                    <a:pt x="370" y="143"/>
                    <a:pt x="371" y="141"/>
                  </a:cubicBezTo>
                  <a:cubicBezTo>
                    <a:pt x="373" y="140"/>
                    <a:pt x="373" y="140"/>
                    <a:pt x="373" y="140"/>
                  </a:cubicBezTo>
                  <a:cubicBezTo>
                    <a:pt x="374" y="139"/>
                    <a:pt x="374" y="139"/>
                    <a:pt x="374" y="139"/>
                  </a:cubicBezTo>
                  <a:cubicBezTo>
                    <a:pt x="372" y="137"/>
                    <a:pt x="367" y="137"/>
                    <a:pt x="366" y="135"/>
                  </a:cubicBezTo>
                  <a:cubicBezTo>
                    <a:pt x="365" y="134"/>
                    <a:pt x="368" y="132"/>
                    <a:pt x="368" y="129"/>
                  </a:cubicBezTo>
                  <a:cubicBezTo>
                    <a:pt x="368" y="128"/>
                    <a:pt x="368" y="125"/>
                    <a:pt x="368" y="124"/>
                  </a:cubicBezTo>
                  <a:cubicBezTo>
                    <a:pt x="372" y="122"/>
                    <a:pt x="382" y="112"/>
                    <a:pt x="385" y="121"/>
                  </a:cubicBezTo>
                  <a:cubicBezTo>
                    <a:pt x="387" y="127"/>
                    <a:pt x="387" y="127"/>
                    <a:pt x="387" y="127"/>
                  </a:cubicBezTo>
                  <a:cubicBezTo>
                    <a:pt x="391" y="135"/>
                    <a:pt x="391" y="135"/>
                    <a:pt x="391" y="135"/>
                  </a:cubicBezTo>
                  <a:cubicBezTo>
                    <a:pt x="391" y="136"/>
                    <a:pt x="391" y="136"/>
                    <a:pt x="391" y="136"/>
                  </a:cubicBezTo>
                  <a:cubicBezTo>
                    <a:pt x="391" y="137"/>
                    <a:pt x="391" y="139"/>
                    <a:pt x="391" y="140"/>
                  </a:cubicBezTo>
                  <a:cubicBezTo>
                    <a:pt x="393" y="144"/>
                    <a:pt x="394" y="142"/>
                    <a:pt x="395" y="147"/>
                  </a:cubicBezTo>
                  <a:cubicBezTo>
                    <a:pt x="396" y="150"/>
                    <a:pt x="396" y="152"/>
                    <a:pt x="396" y="155"/>
                  </a:cubicBezTo>
                  <a:cubicBezTo>
                    <a:pt x="395" y="156"/>
                    <a:pt x="395" y="156"/>
                    <a:pt x="395" y="156"/>
                  </a:cubicBezTo>
                  <a:cubicBezTo>
                    <a:pt x="394" y="157"/>
                    <a:pt x="394" y="157"/>
                    <a:pt x="394" y="157"/>
                  </a:cubicBezTo>
                  <a:cubicBezTo>
                    <a:pt x="391" y="158"/>
                    <a:pt x="391" y="158"/>
                    <a:pt x="391" y="158"/>
                  </a:cubicBezTo>
                  <a:cubicBezTo>
                    <a:pt x="390" y="158"/>
                    <a:pt x="390" y="159"/>
                    <a:pt x="390" y="159"/>
                  </a:cubicBezTo>
                  <a:cubicBezTo>
                    <a:pt x="392" y="163"/>
                    <a:pt x="395" y="164"/>
                    <a:pt x="396" y="165"/>
                  </a:cubicBezTo>
                  <a:cubicBezTo>
                    <a:pt x="396" y="165"/>
                    <a:pt x="396" y="165"/>
                    <a:pt x="396" y="165"/>
                  </a:cubicBezTo>
                  <a:cubicBezTo>
                    <a:pt x="396" y="166"/>
                    <a:pt x="396" y="166"/>
                    <a:pt x="396" y="166"/>
                  </a:cubicBezTo>
                  <a:cubicBezTo>
                    <a:pt x="398" y="167"/>
                    <a:pt x="401" y="169"/>
                    <a:pt x="403" y="168"/>
                  </a:cubicBezTo>
                  <a:cubicBezTo>
                    <a:pt x="405" y="167"/>
                    <a:pt x="405" y="167"/>
                    <a:pt x="405" y="167"/>
                  </a:cubicBezTo>
                  <a:cubicBezTo>
                    <a:pt x="406" y="167"/>
                    <a:pt x="406" y="167"/>
                    <a:pt x="406" y="167"/>
                  </a:cubicBezTo>
                  <a:cubicBezTo>
                    <a:pt x="410" y="162"/>
                    <a:pt x="409" y="160"/>
                    <a:pt x="409" y="153"/>
                  </a:cubicBezTo>
                  <a:cubicBezTo>
                    <a:pt x="409" y="149"/>
                    <a:pt x="410" y="144"/>
                    <a:pt x="407" y="138"/>
                  </a:cubicBezTo>
                  <a:cubicBezTo>
                    <a:pt x="406" y="136"/>
                    <a:pt x="406" y="136"/>
                    <a:pt x="406" y="136"/>
                  </a:cubicBezTo>
                  <a:cubicBezTo>
                    <a:pt x="404" y="133"/>
                    <a:pt x="404" y="129"/>
                    <a:pt x="402" y="126"/>
                  </a:cubicBezTo>
                  <a:cubicBezTo>
                    <a:pt x="401" y="121"/>
                    <a:pt x="400" y="120"/>
                    <a:pt x="398" y="115"/>
                  </a:cubicBezTo>
                  <a:cubicBezTo>
                    <a:pt x="395" y="109"/>
                    <a:pt x="395" y="109"/>
                    <a:pt x="395" y="109"/>
                  </a:cubicBezTo>
                  <a:cubicBezTo>
                    <a:pt x="392" y="103"/>
                    <a:pt x="385" y="104"/>
                    <a:pt x="379" y="107"/>
                  </a:cubicBezTo>
                  <a:cubicBezTo>
                    <a:pt x="368" y="113"/>
                    <a:pt x="368" y="113"/>
                    <a:pt x="368" y="113"/>
                  </a:cubicBezTo>
                  <a:cubicBezTo>
                    <a:pt x="363" y="115"/>
                    <a:pt x="359" y="119"/>
                    <a:pt x="352" y="122"/>
                  </a:cubicBezTo>
                  <a:cubicBezTo>
                    <a:pt x="344" y="126"/>
                    <a:pt x="344" y="126"/>
                    <a:pt x="344" y="126"/>
                  </a:cubicBezTo>
                  <a:cubicBezTo>
                    <a:pt x="344" y="124"/>
                    <a:pt x="346" y="119"/>
                    <a:pt x="347" y="118"/>
                  </a:cubicBezTo>
                  <a:cubicBezTo>
                    <a:pt x="346" y="117"/>
                    <a:pt x="346" y="117"/>
                    <a:pt x="346" y="117"/>
                  </a:cubicBezTo>
                  <a:cubicBezTo>
                    <a:pt x="347" y="113"/>
                    <a:pt x="347" y="113"/>
                    <a:pt x="347" y="113"/>
                  </a:cubicBezTo>
                  <a:cubicBezTo>
                    <a:pt x="348" y="112"/>
                    <a:pt x="348" y="112"/>
                    <a:pt x="348" y="112"/>
                  </a:cubicBezTo>
                  <a:cubicBezTo>
                    <a:pt x="353" y="110"/>
                    <a:pt x="353" y="110"/>
                    <a:pt x="353" y="110"/>
                  </a:cubicBezTo>
                  <a:cubicBezTo>
                    <a:pt x="354" y="110"/>
                    <a:pt x="354" y="110"/>
                    <a:pt x="354" y="110"/>
                  </a:cubicBezTo>
                  <a:cubicBezTo>
                    <a:pt x="358" y="105"/>
                    <a:pt x="358" y="105"/>
                    <a:pt x="358" y="105"/>
                  </a:cubicBezTo>
                  <a:cubicBezTo>
                    <a:pt x="359" y="105"/>
                    <a:pt x="359" y="105"/>
                    <a:pt x="359" y="105"/>
                  </a:cubicBezTo>
                  <a:cubicBezTo>
                    <a:pt x="361" y="104"/>
                    <a:pt x="361" y="104"/>
                    <a:pt x="361" y="104"/>
                  </a:cubicBezTo>
                  <a:cubicBezTo>
                    <a:pt x="362" y="103"/>
                    <a:pt x="364" y="99"/>
                    <a:pt x="363" y="98"/>
                  </a:cubicBezTo>
                  <a:cubicBezTo>
                    <a:pt x="362" y="95"/>
                    <a:pt x="360" y="94"/>
                    <a:pt x="357" y="94"/>
                  </a:cubicBezTo>
                  <a:cubicBezTo>
                    <a:pt x="356" y="94"/>
                    <a:pt x="356" y="94"/>
                    <a:pt x="356" y="94"/>
                  </a:cubicBezTo>
                  <a:cubicBezTo>
                    <a:pt x="353" y="96"/>
                    <a:pt x="353" y="96"/>
                    <a:pt x="353" y="96"/>
                  </a:cubicBezTo>
                  <a:cubicBezTo>
                    <a:pt x="351" y="97"/>
                    <a:pt x="352" y="93"/>
                    <a:pt x="350" y="94"/>
                  </a:cubicBezTo>
                  <a:cubicBezTo>
                    <a:pt x="349" y="94"/>
                    <a:pt x="349" y="94"/>
                    <a:pt x="348" y="95"/>
                  </a:cubicBezTo>
                  <a:cubicBezTo>
                    <a:pt x="348" y="99"/>
                    <a:pt x="348" y="99"/>
                    <a:pt x="348" y="99"/>
                  </a:cubicBezTo>
                  <a:cubicBezTo>
                    <a:pt x="347" y="99"/>
                    <a:pt x="347" y="100"/>
                    <a:pt x="346" y="98"/>
                  </a:cubicBezTo>
                  <a:cubicBezTo>
                    <a:pt x="346" y="98"/>
                    <a:pt x="346" y="98"/>
                    <a:pt x="346" y="98"/>
                  </a:cubicBezTo>
                  <a:cubicBezTo>
                    <a:pt x="345" y="95"/>
                    <a:pt x="346" y="95"/>
                    <a:pt x="345" y="92"/>
                  </a:cubicBezTo>
                  <a:cubicBezTo>
                    <a:pt x="340" y="82"/>
                    <a:pt x="340" y="82"/>
                    <a:pt x="340" y="82"/>
                  </a:cubicBezTo>
                  <a:cubicBezTo>
                    <a:pt x="340" y="82"/>
                    <a:pt x="340" y="82"/>
                    <a:pt x="340" y="82"/>
                  </a:cubicBezTo>
                  <a:cubicBezTo>
                    <a:pt x="337" y="79"/>
                    <a:pt x="335" y="79"/>
                    <a:pt x="332" y="79"/>
                  </a:cubicBezTo>
                  <a:cubicBezTo>
                    <a:pt x="329" y="81"/>
                    <a:pt x="330" y="81"/>
                    <a:pt x="328" y="82"/>
                  </a:cubicBezTo>
                  <a:cubicBezTo>
                    <a:pt x="329" y="85"/>
                    <a:pt x="329" y="86"/>
                    <a:pt x="330" y="88"/>
                  </a:cubicBezTo>
                  <a:cubicBezTo>
                    <a:pt x="332" y="93"/>
                    <a:pt x="332" y="93"/>
                    <a:pt x="332" y="93"/>
                  </a:cubicBezTo>
                  <a:cubicBezTo>
                    <a:pt x="333" y="95"/>
                    <a:pt x="333" y="98"/>
                    <a:pt x="333" y="100"/>
                  </a:cubicBezTo>
                  <a:cubicBezTo>
                    <a:pt x="333" y="101"/>
                    <a:pt x="333" y="101"/>
                    <a:pt x="333" y="101"/>
                  </a:cubicBezTo>
                  <a:cubicBezTo>
                    <a:pt x="334" y="103"/>
                    <a:pt x="334" y="103"/>
                    <a:pt x="334" y="103"/>
                  </a:cubicBezTo>
                  <a:cubicBezTo>
                    <a:pt x="335" y="104"/>
                    <a:pt x="335" y="104"/>
                    <a:pt x="335" y="104"/>
                  </a:cubicBezTo>
                  <a:cubicBezTo>
                    <a:pt x="335" y="105"/>
                    <a:pt x="335" y="107"/>
                    <a:pt x="334" y="107"/>
                  </a:cubicBezTo>
                  <a:cubicBezTo>
                    <a:pt x="328" y="110"/>
                    <a:pt x="328" y="110"/>
                    <a:pt x="328" y="110"/>
                  </a:cubicBezTo>
                  <a:cubicBezTo>
                    <a:pt x="328" y="110"/>
                    <a:pt x="328" y="110"/>
                    <a:pt x="328" y="110"/>
                  </a:cubicBezTo>
                  <a:cubicBezTo>
                    <a:pt x="327" y="111"/>
                    <a:pt x="326" y="112"/>
                    <a:pt x="326" y="113"/>
                  </a:cubicBezTo>
                  <a:cubicBezTo>
                    <a:pt x="327" y="115"/>
                    <a:pt x="327" y="115"/>
                    <a:pt x="327" y="115"/>
                  </a:cubicBezTo>
                  <a:cubicBezTo>
                    <a:pt x="328" y="117"/>
                    <a:pt x="335" y="117"/>
                    <a:pt x="336" y="118"/>
                  </a:cubicBezTo>
                  <a:cubicBezTo>
                    <a:pt x="337" y="122"/>
                    <a:pt x="335" y="139"/>
                    <a:pt x="333" y="140"/>
                  </a:cubicBezTo>
                  <a:cubicBezTo>
                    <a:pt x="332" y="140"/>
                    <a:pt x="332" y="140"/>
                    <a:pt x="331" y="139"/>
                  </a:cubicBezTo>
                  <a:cubicBezTo>
                    <a:pt x="331" y="139"/>
                    <a:pt x="331" y="139"/>
                    <a:pt x="331" y="139"/>
                  </a:cubicBezTo>
                  <a:cubicBezTo>
                    <a:pt x="331" y="137"/>
                    <a:pt x="330" y="137"/>
                    <a:pt x="329" y="138"/>
                  </a:cubicBezTo>
                  <a:cubicBezTo>
                    <a:pt x="328" y="138"/>
                    <a:pt x="328" y="138"/>
                    <a:pt x="328" y="138"/>
                  </a:cubicBezTo>
                  <a:cubicBezTo>
                    <a:pt x="326" y="139"/>
                    <a:pt x="326" y="148"/>
                    <a:pt x="328" y="152"/>
                  </a:cubicBezTo>
                  <a:cubicBezTo>
                    <a:pt x="330" y="156"/>
                    <a:pt x="329" y="160"/>
                    <a:pt x="330" y="164"/>
                  </a:cubicBezTo>
                  <a:cubicBezTo>
                    <a:pt x="334" y="174"/>
                    <a:pt x="334" y="174"/>
                    <a:pt x="334" y="174"/>
                  </a:cubicBezTo>
                  <a:cubicBezTo>
                    <a:pt x="336" y="177"/>
                    <a:pt x="336" y="177"/>
                    <a:pt x="336" y="177"/>
                  </a:cubicBezTo>
                  <a:cubicBezTo>
                    <a:pt x="340" y="188"/>
                    <a:pt x="340" y="188"/>
                    <a:pt x="340" y="188"/>
                  </a:cubicBezTo>
                  <a:cubicBezTo>
                    <a:pt x="342" y="192"/>
                    <a:pt x="346" y="193"/>
                    <a:pt x="347" y="195"/>
                  </a:cubicBezTo>
                  <a:cubicBezTo>
                    <a:pt x="349" y="194"/>
                    <a:pt x="349" y="194"/>
                    <a:pt x="349" y="194"/>
                  </a:cubicBezTo>
                  <a:cubicBezTo>
                    <a:pt x="354" y="192"/>
                    <a:pt x="353" y="186"/>
                    <a:pt x="351" y="181"/>
                  </a:cubicBezTo>
                  <a:cubicBezTo>
                    <a:pt x="343" y="164"/>
                    <a:pt x="343" y="164"/>
                    <a:pt x="343" y="164"/>
                  </a:cubicBezTo>
                  <a:cubicBezTo>
                    <a:pt x="338" y="153"/>
                    <a:pt x="338" y="153"/>
                    <a:pt x="338" y="153"/>
                  </a:cubicBezTo>
                  <a:cubicBezTo>
                    <a:pt x="334" y="143"/>
                    <a:pt x="334" y="143"/>
                    <a:pt x="334" y="143"/>
                  </a:cubicBezTo>
                  <a:cubicBezTo>
                    <a:pt x="335" y="142"/>
                    <a:pt x="335" y="142"/>
                    <a:pt x="335" y="142"/>
                  </a:cubicBezTo>
                  <a:cubicBezTo>
                    <a:pt x="337" y="141"/>
                    <a:pt x="337" y="140"/>
                    <a:pt x="340" y="139"/>
                  </a:cubicBezTo>
                  <a:close/>
                  <a:moveTo>
                    <a:pt x="154" y="281"/>
                  </a:moveTo>
                  <a:cubicBezTo>
                    <a:pt x="155" y="281"/>
                    <a:pt x="155" y="281"/>
                    <a:pt x="155" y="281"/>
                  </a:cubicBezTo>
                  <a:cubicBezTo>
                    <a:pt x="165" y="282"/>
                    <a:pt x="165" y="282"/>
                    <a:pt x="165" y="282"/>
                  </a:cubicBezTo>
                  <a:cubicBezTo>
                    <a:pt x="166" y="282"/>
                    <a:pt x="165" y="283"/>
                    <a:pt x="167" y="281"/>
                  </a:cubicBezTo>
                  <a:cubicBezTo>
                    <a:pt x="167" y="280"/>
                    <a:pt x="167" y="280"/>
                    <a:pt x="167" y="280"/>
                  </a:cubicBezTo>
                  <a:cubicBezTo>
                    <a:pt x="167" y="278"/>
                    <a:pt x="168" y="273"/>
                    <a:pt x="165" y="271"/>
                  </a:cubicBezTo>
                  <a:cubicBezTo>
                    <a:pt x="162" y="269"/>
                    <a:pt x="159" y="272"/>
                    <a:pt x="157" y="272"/>
                  </a:cubicBezTo>
                  <a:cubicBezTo>
                    <a:pt x="156" y="274"/>
                    <a:pt x="155" y="274"/>
                    <a:pt x="154" y="276"/>
                  </a:cubicBezTo>
                  <a:cubicBezTo>
                    <a:pt x="154" y="276"/>
                    <a:pt x="154" y="276"/>
                    <a:pt x="154" y="276"/>
                  </a:cubicBezTo>
                  <a:cubicBezTo>
                    <a:pt x="153" y="277"/>
                    <a:pt x="153" y="277"/>
                    <a:pt x="153" y="277"/>
                  </a:cubicBezTo>
                  <a:cubicBezTo>
                    <a:pt x="153" y="279"/>
                    <a:pt x="153" y="279"/>
                    <a:pt x="153" y="279"/>
                  </a:cubicBezTo>
                  <a:cubicBezTo>
                    <a:pt x="154" y="281"/>
                    <a:pt x="154" y="281"/>
                    <a:pt x="154" y="281"/>
                  </a:cubicBezTo>
                  <a:close/>
                  <a:moveTo>
                    <a:pt x="145" y="231"/>
                  </a:moveTo>
                  <a:cubicBezTo>
                    <a:pt x="146" y="229"/>
                    <a:pt x="146" y="229"/>
                    <a:pt x="146" y="229"/>
                  </a:cubicBezTo>
                  <a:cubicBezTo>
                    <a:pt x="151" y="233"/>
                    <a:pt x="151" y="233"/>
                    <a:pt x="151" y="233"/>
                  </a:cubicBezTo>
                  <a:cubicBezTo>
                    <a:pt x="154" y="235"/>
                    <a:pt x="155" y="237"/>
                    <a:pt x="157" y="239"/>
                  </a:cubicBezTo>
                  <a:cubicBezTo>
                    <a:pt x="160" y="243"/>
                    <a:pt x="159" y="241"/>
                    <a:pt x="158" y="245"/>
                  </a:cubicBezTo>
                  <a:cubicBezTo>
                    <a:pt x="156" y="244"/>
                    <a:pt x="156" y="244"/>
                    <a:pt x="156" y="244"/>
                  </a:cubicBezTo>
                  <a:cubicBezTo>
                    <a:pt x="154" y="242"/>
                    <a:pt x="154" y="241"/>
                    <a:pt x="152" y="240"/>
                  </a:cubicBezTo>
                  <a:cubicBezTo>
                    <a:pt x="152" y="240"/>
                    <a:pt x="150" y="239"/>
                    <a:pt x="149" y="239"/>
                  </a:cubicBezTo>
                  <a:cubicBezTo>
                    <a:pt x="146" y="240"/>
                    <a:pt x="146" y="240"/>
                    <a:pt x="146" y="240"/>
                  </a:cubicBezTo>
                  <a:cubicBezTo>
                    <a:pt x="145" y="241"/>
                    <a:pt x="145" y="241"/>
                    <a:pt x="145" y="241"/>
                  </a:cubicBezTo>
                  <a:cubicBezTo>
                    <a:pt x="145" y="242"/>
                    <a:pt x="145" y="243"/>
                    <a:pt x="145" y="245"/>
                  </a:cubicBezTo>
                  <a:cubicBezTo>
                    <a:pt x="151" y="249"/>
                    <a:pt x="151" y="249"/>
                    <a:pt x="151" y="249"/>
                  </a:cubicBezTo>
                  <a:cubicBezTo>
                    <a:pt x="151" y="249"/>
                    <a:pt x="152" y="252"/>
                    <a:pt x="153" y="254"/>
                  </a:cubicBezTo>
                  <a:cubicBezTo>
                    <a:pt x="154" y="254"/>
                    <a:pt x="154" y="254"/>
                    <a:pt x="154" y="254"/>
                  </a:cubicBezTo>
                  <a:cubicBezTo>
                    <a:pt x="155" y="255"/>
                    <a:pt x="155" y="255"/>
                    <a:pt x="155" y="255"/>
                  </a:cubicBezTo>
                  <a:cubicBezTo>
                    <a:pt x="157" y="256"/>
                    <a:pt x="157" y="257"/>
                    <a:pt x="158" y="258"/>
                  </a:cubicBezTo>
                  <a:cubicBezTo>
                    <a:pt x="160" y="258"/>
                    <a:pt x="159" y="258"/>
                    <a:pt x="161" y="257"/>
                  </a:cubicBezTo>
                  <a:cubicBezTo>
                    <a:pt x="162" y="256"/>
                    <a:pt x="162" y="256"/>
                    <a:pt x="162" y="256"/>
                  </a:cubicBezTo>
                  <a:cubicBezTo>
                    <a:pt x="165" y="250"/>
                    <a:pt x="165" y="250"/>
                    <a:pt x="165" y="250"/>
                  </a:cubicBezTo>
                  <a:cubicBezTo>
                    <a:pt x="169" y="253"/>
                    <a:pt x="169" y="257"/>
                    <a:pt x="170" y="260"/>
                  </a:cubicBezTo>
                  <a:cubicBezTo>
                    <a:pt x="174" y="264"/>
                    <a:pt x="174" y="264"/>
                    <a:pt x="174" y="264"/>
                  </a:cubicBezTo>
                  <a:cubicBezTo>
                    <a:pt x="174" y="264"/>
                    <a:pt x="175" y="264"/>
                    <a:pt x="175" y="264"/>
                  </a:cubicBezTo>
                  <a:cubicBezTo>
                    <a:pt x="176" y="262"/>
                    <a:pt x="176" y="262"/>
                    <a:pt x="176" y="262"/>
                  </a:cubicBezTo>
                  <a:cubicBezTo>
                    <a:pt x="178" y="260"/>
                    <a:pt x="177" y="256"/>
                    <a:pt x="178" y="252"/>
                  </a:cubicBezTo>
                  <a:cubicBezTo>
                    <a:pt x="181" y="253"/>
                    <a:pt x="187" y="254"/>
                    <a:pt x="189" y="252"/>
                  </a:cubicBezTo>
                  <a:cubicBezTo>
                    <a:pt x="196" y="244"/>
                    <a:pt x="196" y="244"/>
                    <a:pt x="196" y="244"/>
                  </a:cubicBezTo>
                  <a:cubicBezTo>
                    <a:pt x="197" y="241"/>
                    <a:pt x="197" y="241"/>
                    <a:pt x="197" y="241"/>
                  </a:cubicBezTo>
                  <a:cubicBezTo>
                    <a:pt x="200" y="237"/>
                    <a:pt x="199" y="232"/>
                    <a:pt x="197" y="228"/>
                  </a:cubicBezTo>
                  <a:cubicBezTo>
                    <a:pt x="193" y="228"/>
                    <a:pt x="194" y="228"/>
                    <a:pt x="190" y="229"/>
                  </a:cubicBezTo>
                  <a:cubicBezTo>
                    <a:pt x="189" y="229"/>
                    <a:pt x="189" y="229"/>
                    <a:pt x="189" y="229"/>
                  </a:cubicBezTo>
                  <a:cubicBezTo>
                    <a:pt x="188" y="228"/>
                    <a:pt x="186" y="227"/>
                    <a:pt x="185" y="228"/>
                  </a:cubicBezTo>
                  <a:cubicBezTo>
                    <a:pt x="184" y="230"/>
                    <a:pt x="188" y="233"/>
                    <a:pt x="188" y="237"/>
                  </a:cubicBezTo>
                  <a:cubicBezTo>
                    <a:pt x="187" y="238"/>
                    <a:pt x="187" y="238"/>
                    <a:pt x="187" y="238"/>
                  </a:cubicBezTo>
                  <a:cubicBezTo>
                    <a:pt x="185" y="241"/>
                    <a:pt x="185" y="241"/>
                    <a:pt x="185" y="241"/>
                  </a:cubicBezTo>
                  <a:cubicBezTo>
                    <a:pt x="183" y="244"/>
                    <a:pt x="183" y="244"/>
                    <a:pt x="183" y="244"/>
                  </a:cubicBezTo>
                  <a:cubicBezTo>
                    <a:pt x="180" y="242"/>
                    <a:pt x="178" y="244"/>
                    <a:pt x="173" y="240"/>
                  </a:cubicBezTo>
                  <a:cubicBezTo>
                    <a:pt x="172" y="240"/>
                    <a:pt x="172" y="240"/>
                    <a:pt x="172" y="240"/>
                  </a:cubicBezTo>
                  <a:cubicBezTo>
                    <a:pt x="170" y="239"/>
                    <a:pt x="172" y="230"/>
                    <a:pt x="174" y="228"/>
                  </a:cubicBezTo>
                  <a:cubicBezTo>
                    <a:pt x="172" y="227"/>
                    <a:pt x="173" y="227"/>
                    <a:pt x="171" y="226"/>
                  </a:cubicBezTo>
                  <a:cubicBezTo>
                    <a:pt x="169" y="224"/>
                    <a:pt x="163" y="226"/>
                    <a:pt x="160" y="225"/>
                  </a:cubicBezTo>
                  <a:cubicBezTo>
                    <a:pt x="159" y="226"/>
                    <a:pt x="159" y="226"/>
                    <a:pt x="159" y="226"/>
                  </a:cubicBezTo>
                  <a:cubicBezTo>
                    <a:pt x="163" y="231"/>
                    <a:pt x="163" y="231"/>
                    <a:pt x="163" y="231"/>
                  </a:cubicBezTo>
                  <a:cubicBezTo>
                    <a:pt x="163" y="231"/>
                    <a:pt x="163" y="231"/>
                    <a:pt x="163" y="231"/>
                  </a:cubicBezTo>
                  <a:cubicBezTo>
                    <a:pt x="161" y="230"/>
                    <a:pt x="161" y="230"/>
                    <a:pt x="161" y="230"/>
                  </a:cubicBezTo>
                  <a:cubicBezTo>
                    <a:pt x="155" y="224"/>
                    <a:pt x="155" y="224"/>
                    <a:pt x="155" y="224"/>
                  </a:cubicBezTo>
                  <a:cubicBezTo>
                    <a:pt x="154" y="224"/>
                    <a:pt x="154" y="224"/>
                    <a:pt x="154" y="224"/>
                  </a:cubicBezTo>
                  <a:cubicBezTo>
                    <a:pt x="153" y="224"/>
                    <a:pt x="152" y="224"/>
                    <a:pt x="151" y="223"/>
                  </a:cubicBezTo>
                  <a:cubicBezTo>
                    <a:pt x="150" y="222"/>
                    <a:pt x="151" y="219"/>
                    <a:pt x="152" y="218"/>
                  </a:cubicBezTo>
                  <a:cubicBezTo>
                    <a:pt x="153" y="218"/>
                    <a:pt x="152" y="214"/>
                    <a:pt x="151" y="213"/>
                  </a:cubicBezTo>
                  <a:cubicBezTo>
                    <a:pt x="150" y="212"/>
                    <a:pt x="149" y="212"/>
                    <a:pt x="147" y="211"/>
                  </a:cubicBezTo>
                  <a:cubicBezTo>
                    <a:pt x="143" y="216"/>
                    <a:pt x="143" y="216"/>
                    <a:pt x="143" y="216"/>
                  </a:cubicBezTo>
                  <a:cubicBezTo>
                    <a:pt x="138" y="222"/>
                    <a:pt x="138" y="222"/>
                    <a:pt x="138" y="222"/>
                  </a:cubicBezTo>
                  <a:cubicBezTo>
                    <a:pt x="138" y="223"/>
                    <a:pt x="139" y="224"/>
                    <a:pt x="139" y="225"/>
                  </a:cubicBezTo>
                  <a:cubicBezTo>
                    <a:pt x="138" y="226"/>
                    <a:pt x="138" y="226"/>
                    <a:pt x="138" y="226"/>
                  </a:cubicBezTo>
                  <a:cubicBezTo>
                    <a:pt x="136" y="230"/>
                    <a:pt x="136" y="230"/>
                    <a:pt x="136" y="230"/>
                  </a:cubicBezTo>
                  <a:cubicBezTo>
                    <a:pt x="136" y="230"/>
                    <a:pt x="136" y="230"/>
                    <a:pt x="136" y="230"/>
                  </a:cubicBezTo>
                  <a:cubicBezTo>
                    <a:pt x="133" y="235"/>
                    <a:pt x="133" y="235"/>
                    <a:pt x="133" y="235"/>
                  </a:cubicBezTo>
                  <a:cubicBezTo>
                    <a:pt x="131" y="236"/>
                    <a:pt x="132" y="236"/>
                    <a:pt x="131" y="238"/>
                  </a:cubicBezTo>
                  <a:cubicBezTo>
                    <a:pt x="137" y="242"/>
                    <a:pt x="141" y="237"/>
                    <a:pt x="145" y="231"/>
                  </a:cubicBezTo>
                  <a:close/>
                  <a:moveTo>
                    <a:pt x="137" y="272"/>
                  </a:moveTo>
                  <a:cubicBezTo>
                    <a:pt x="137" y="271"/>
                    <a:pt x="137" y="270"/>
                    <a:pt x="138" y="268"/>
                  </a:cubicBezTo>
                  <a:cubicBezTo>
                    <a:pt x="141" y="270"/>
                    <a:pt x="141" y="270"/>
                    <a:pt x="141" y="270"/>
                  </a:cubicBezTo>
                  <a:cubicBezTo>
                    <a:pt x="143" y="272"/>
                    <a:pt x="140" y="278"/>
                    <a:pt x="139" y="280"/>
                  </a:cubicBezTo>
                  <a:cubicBezTo>
                    <a:pt x="139" y="280"/>
                    <a:pt x="139" y="280"/>
                    <a:pt x="139" y="281"/>
                  </a:cubicBezTo>
                  <a:cubicBezTo>
                    <a:pt x="136" y="280"/>
                    <a:pt x="136" y="280"/>
                    <a:pt x="136" y="280"/>
                  </a:cubicBezTo>
                  <a:cubicBezTo>
                    <a:pt x="133" y="276"/>
                    <a:pt x="133" y="276"/>
                    <a:pt x="133" y="276"/>
                  </a:cubicBezTo>
                  <a:cubicBezTo>
                    <a:pt x="135" y="276"/>
                    <a:pt x="134" y="277"/>
                    <a:pt x="135" y="275"/>
                  </a:cubicBezTo>
                  <a:cubicBezTo>
                    <a:pt x="136" y="273"/>
                    <a:pt x="136" y="273"/>
                    <a:pt x="136" y="273"/>
                  </a:cubicBezTo>
                  <a:cubicBezTo>
                    <a:pt x="137" y="272"/>
                    <a:pt x="137" y="272"/>
                    <a:pt x="137" y="272"/>
                  </a:cubicBezTo>
                  <a:close/>
                  <a:moveTo>
                    <a:pt x="164" y="288"/>
                  </a:moveTo>
                  <a:cubicBezTo>
                    <a:pt x="161" y="284"/>
                    <a:pt x="161" y="284"/>
                    <a:pt x="161" y="284"/>
                  </a:cubicBezTo>
                  <a:cubicBezTo>
                    <a:pt x="158" y="284"/>
                    <a:pt x="158" y="284"/>
                    <a:pt x="158" y="284"/>
                  </a:cubicBezTo>
                  <a:cubicBezTo>
                    <a:pt x="156" y="287"/>
                    <a:pt x="158" y="290"/>
                    <a:pt x="156" y="293"/>
                  </a:cubicBezTo>
                  <a:cubicBezTo>
                    <a:pt x="145" y="286"/>
                    <a:pt x="145" y="286"/>
                    <a:pt x="145" y="286"/>
                  </a:cubicBezTo>
                  <a:cubicBezTo>
                    <a:pt x="147" y="283"/>
                    <a:pt x="148" y="284"/>
                    <a:pt x="150" y="281"/>
                  </a:cubicBezTo>
                  <a:cubicBezTo>
                    <a:pt x="150" y="281"/>
                    <a:pt x="151" y="275"/>
                    <a:pt x="152" y="274"/>
                  </a:cubicBezTo>
                  <a:cubicBezTo>
                    <a:pt x="152" y="272"/>
                    <a:pt x="152" y="270"/>
                    <a:pt x="151" y="268"/>
                  </a:cubicBezTo>
                  <a:cubicBezTo>
                    <a:pt x="150" y="267"/>
                    <a:pt x="150" y="267"/>
                    <a:pt x="150" y="267"/>
                  </a:cubicBezTo>
                  <a:cubicBezTo>
                    <a:pt x="149" y="265"/>
                    <a:pt x="149" y="263"/>
                    <a:pt x="148" y="261"/>
                  </a:cubicBezTo>
                  <a:cubicBezTo>
                    <a:pt x="146" y="259"/>
                    <a:pt x="145" y="258"/>
                    <a:pt x="143" y="256"/>
                  </a:cubicBezTo>
                  <a:cubicBezTo>
                    <a:pt x="142" y="255"/>
                    <a:pt x="142" y="255"/>
                    <a:pt x="142" y="255"/>
                  </a:cubicBezTo>
                  <a:cubicBezTo>
                    <a:pt x="139" y="253"/>
                    <a:pt x="139" y="253"/>
                    <a:pt x="139" y="253"/>
                  </a:cubicBezTo>
                  <a:cubicBezTo>
                    <a:pt x="132" y="249"/>
                    <a:pt x="132" y="249"/>
                    <a:pt x="132" y="249"/>
                  </a:cubicBezTo>
                  <a:cubicBezTo>
                    <a:pt x="127" y="245"/>
                    <a:pt x="127" y="245"/>
                    <a:pt x="127" y="245"/>
                  </a:cubicBezTo>
                  <a:cubicBezTo>
                    <a:pt x="126" y="245"/>
                    <a:pt x="126" y="245"/>
                    <a:pt x="126" y="245"/>
                  </a:cubicBezTo>
                  <a:cubicBezTo>
                    <a:pt x="123" y="244"/>
                    <a:pt x="123" y="244"/>
                    <a:pt x="120" y="246"/>
                  </a:cubicBezTo>
                  <a:cubicBezTo>
                    <a:pt x="119" y="246"/>
                    <a:pt x="119" y="246"/>
                    <a:pt x="119" y="246"/>
                  </a:cubicBezTo>
                  <a:cubicBezTo>
                    <a:pt x="116" y="251"/>
                    <a:pt x="116" y="251"/>
                    <a:pt x="116" y="251"/>
                  </a:cubicBezTo>
                  <a:cubicBezTo>
                    <a:pt x="116" y="252"/>
                    <a:pt x="116" y="252"/>
                    <a:pt x="116" y="252"/>
                  </a:cubicBezTo>
                  <a:cubicBezTo>
                    <a:pt x="115" y="254"/>
                    <a:pt x="115" y="257"/>
                    <a:pt x="113" y="259"/>
                  </a:cubicBezTo>
                  <a:cubicBezTo>
                    <a:pt x="109" y="266"/>
                    <a:pt x="109" y="266"/>
                    <a:pt x="109" y="266"/>
                  </a:cubicBezTo>
                  <a:cubicBezTo>
                    <a:pt x="106" y="271"/>
                    <a:pt x="106" y="271"/>
                    <a:pt x="106" y="271"/>
                  </a:cubicBezTo>
                  <a:cubicBezTo>
                    <a:pt x="106" y="271"/>
                    <a:pt x="106" y="271"/>
                    <a:pt x="106" y="271"/>
                  </a:cubicBezTo>
                  <a:cubicBezTo>
                    <a:pt x="106" y="273"/>
                    <a:pt x="106" y="273"/>
                    <a:pt x="106" y="273"/>
                  </a:cubicBezTo>
                  <a:cubicBezTo>
                    <a:pt x="108" y="275"/>
                    <a:pt x="108" y="275"/>
                    <a:pt x="108" y="275"/>
                  </a:cubicBezTo>
                  <a:cubicBezTo>
                    <a:pt x="110" y="276"/>
                    <a:pt x="111" y="275"/>
                    <a:pt x="113" y="276"/>
                  </a:cubicBezTo>
                  <a:cubicBezTo>
                    <a:pt x="116" y="272"/>
                    <a:pt x="116" y="272"/>
                    <a:pt x="116" y="272"/>
                  </a:cubicBezTo>
                  <a:cubicBezTo>
                    <a:pt x="116" y="272"/>
                    <a:pt x="116" y="272"/>
                    <a:pt x="116" y="272"/>
                  </a:cubicBezTo>
                  <a:cubicBezTo>
                    <a:pt x="117" y="271"/>
                    <a:pt x="117" y="271"/>
                    <a:pt x="117" y="271"/>
                  </a:cubicBezTo>
                  <a:cubicBezTo>
                    <a:pt x="118" y="270"/>
                    <a:pt x="122" y="268"/>
                    <a:pt x="123" y="267"/>
                  </a:cubicBezTo>
                  <a:cubicBezTo>
                    <a:pt x="127" y="260"/>
                    <a:pt x="127" y="260"/>
                    <a:pt x="127" y="260"/>
                  </a:cubicBezTo>
                  <a:cubicBezTo>
                    <a:pt x="130" y="263"/>
                    <a:pt x="130" y="263"/>
                    <a:pt x="130" y="263"/>
                  </a:cubicBezTo>
                  <a:cubicBezTo>
                    <a:pt x="130" y="264"/>
                    <a:pt x="130" y="264"/>
                    <a:pt x="130" y="264"/>
                  </a:cubicBezTo>
                  <a:cubicBezTo>
                    <a:pt x="129" y="265"/>
                    <a:pt x="129" y="265"/>
                    <a:pt x="129" y="265"/>
                  </a:cubicBezTo>
                  <a:cubicBezTo>
                    <a:pt x="126" y="272"/>
                    <a:pt x="126" y="272"/>
                    <a:pt x="126" y="272"/>
                  </a:cubicBezTo>
                  <a:cubicBezTo>
                    <a:pt x="125" y="273"/>
                    <a:pt x="124" y="273"/>
                    <a:pt x="123" y="273"/>
                  </a:cubicBezTo>
                  <a:cubicBezTo>
                    <a:pt x="122" y="273"/>
                    <a:pt x="122" y="273"/>
                    <a:pt x="122" y="273"/>
                  </a:cubicBezTo>
                  <a:cubicBezTo>
                    <a:pt x="121" y="272"/>
                    <a:pt x="121" y="272"/>
                    <a:pt x="121" y="272"/>
                  </a:cubicBezTo>
                  <a:cubicBezTo>
                    <a:pt x="119" y="272"/>
                    <a:pt x="119" y="272"/>
                    <a:pt x="117" y="274"/>
                  </a:cubicBezTo>
                  <a:cubicBezTo>
                    <a:pt x="116" y="276"/>
                    <a:pt x="116" y="276"/>
                    <a:pt x="116" y="276"/>
                  </a:cubicBezTo>
                  <a:cubicBezTo>
                    <a:pt x="119" y="277"/>
                    <a:pt x="119" y="277"/>
                    <a:pt x="119" y="277"/>
                  </a:cubicBezTo>
                  <a:cubicBezTo>
                    <a:pt x="120" y="277"/>
                    <a:pt x="120" y="277"/>
                    <a:pt x="120" y="277"/>
                  </a:cubicBezTo>
                  <a:cubicBezTo>
                    <a:pt x="129" y="283"/>
                    <a:pt x="129" y="283"/>
                    <a:pt x="129" y="283"/>
                  </a:cubicBezTo>
                  <a:cubicBezTo>
                    <a:pt x="142" y="294"/>
                    <a:pt x="142" y="294"/>
                    <a:pt x="142" y="294"/>
                  </a:cubicBezTo>
                  <a:cubicBezTo>
                    <a:pt x="147" y="297"/>
                    <a:pt x="147" y="297"/>
                    <a:pt x="147" y="297"/>
                  </a:cubicBezTo>
                  <a:cubicBezTo>
                    <a:pt x="150" y="298"/>
                    <a:pt x="150" y="298"/>
                    <a:pt x="150" y="298"/>
                  </a:cubicBezTo>
                  <a:cubicBezTo>
                    <a:pt x="155" y="305"/>
                    <a:pt x="155" y="305"/>
                    <a:pt x="155" y="305"/>
                  </a:cubicBezTo>
                  <a:cubicBezTo>
                    <a:pt x="156" y="305"/>
                    <a:pt x="156" y="305"/>
                    <a:pt x="156" y="305"/>
                  </a:cubicBezTo>
                  <a:cubicBezTo>
                    <a:pt x="158" y="307"/>
                    <a:pt x="158" y="307"/>
                    <a:pt x="158" y="307"/>
                  </a:cubicBezTo>
                  <a:cubicBezTo>
                    <a:pt x="159" y="307"/>
                    <a:pt x="159" y="307"/>
                    <a:pt x="159" y="307"/>
                  </a:cubicBezTo>
                  <a:cubicBezTo>
                    <a:pt x="161" y="308"/>
                    <a:pt x="166" y="308"/>
                    <a:pt x="168" y="305"/>
                  </a:cubicBezTo>
                  <a:cubicBezTo>
                    <a:pt x="169" y="303"/>
                    <a:pt x="167" y="299"/>
                    <a:pt x="166" y="296"/>
                  </a:cubicBezTo>
                  <a:cubicBezTo>
                    <a:pt x="165" y="293"/>
                    <a:pt x="165" y="290"/>
                    <a:pt x="164" y="288"/>
                  </a:cubicBezTo>
                  <a:close/>
                  <a:moveTo>
                    <a:pt x="212" y="289"/>
                  </a:moveTo>
                  <a:cubicBezTo>
                    <a:pt x="212" y="288"/>
                    <a:pt x="212" y="288"/>
                    <a:pt x="212" y="288"/>
                  </a:cubicBezTo>
                  <a:cubicBezTo>
                    <a:pt x="208" y="287"/>
                    <a:pt x="208" y="287"/>
                    <a:pt x="208" y="287"/>
                  </a:cubicBezTo>
                  <a:cubicBezTo>
                    <a:pt x="208" y="288"/>
                    <a:pt x="208" y="288"/>
                    <a:pt x="208" y="288"/>
                  </a:cubicBezTo>
                  <a:cubicBezTo>
                    <a:pt x="204" y="292"/>
                    <a:pt x="204" y="292"/>
                    <a:pt x="204" y="292"/>
                  </a:cubicBezTo>
                  <a:cubicBezTo>
                    <a:pt x="203" y="293"/>
                    <a:pt x="203" y="293"/>
                    <a:pt x="203" y="293"/>
                  </a:cubicBezTo>
                  <a:cubicBezTo>
                    <a:pt x="203" y="294"/>
                    <a:pt x="203" y="294"/>
                    <a:pt x="203" y="294"/>
                  </a:cubicBezTo>
                  <a:cubicBezTo>
                    <a:pt x="203" y="296"/>
                    <a:pt x="203" y="296"/>
                    <a:pt x="202" y="298"/>
                  </a:cubicBezTo>
                  <a:cubicBezTo>
                    <a:pt x="200" y="298"/>
                    <a:pt x="200" y="298"/>
                    <a:pt x="198" y="297"/>
                  </a:cubicBezTo>
                  <a:cubicBezTo>
                    <a:pt x="194" y="294"/>
                    <a:pt x="194" y="294"/>
                    <a:pt x="194" y="294"/>
                  </a:cubicBezTo>
                  <a:cubicBezTo>
                    <a:pt x="195" y="293"/>
                    <a:pt x="195" y="293"/>
                    <a:pt x="197" y="294"/>
                  </a:cubicBezTo>
                  <a:cubicBezTo>
                    <a:pt x="197" y="294"/>
                    <a:pt x="197" y="294"/>
                    <a:pt x="197" y="294"/>
                  </a:cubicBezTo>
                  <a:cubicBezTo>
                    <a:pt x="198" y="295"/>
                    <a:pt x="198" y="295"/>
                    <a:pt x="198" y="295"/>
                  </a:cubicBezTo>
                  <a:cubicBezTo>
                    <a:pt x="200" y="295"/>
                    <a:pt x="200" y="295"/>
                    <a:pt x="200" y="295"/>
                  </a:cubicBezTo>
                  <a:cubicBezTo>
                    <a:pt x="202" y="292"/>
                    <a:pt x="202" y="292"/>
                    <a:pt x="202" y="292"/>
                  </a:cubicBezTo>
                  <a:cubicBezTo>
                    <a:pt x="201" y="290"/>
                    <a:pt x="201" y="290"/>
                    <a:pt x="201" y="290"/>
                  </a:cubicBezTo>
                  <a:cubicBezTo>
                    <a:pt x="202" y="290"/>
                    <a:pt x="202" y="290"/>
                    <a:pt x="202" y="290"/>
                  </a:cubicBezTo>
                  <a:cubicBezTo>
                    <a:pt x="202" y="289"/>
                    <a:pt x="202" y="289"/>
                    <a:pt x="202" y="289"/>
                  </a:cubicBezTo>
                  <a:cubicBezTo>
                    <a:pt x="203" y="288"/>
                    <a:pt x="203" y="288"/>
                    <a:pt x="203" y="288"/>
                  </a:cubicBezTo>
                  <a:cubicBezTo>
                    <a:pt x="202" y="281"/>
                    <a:pt x="202" y="281"/>
                    <a:pt x="202" y="281"/>
                  </a:cubicBezTo>
                  <a:cubicBezTo>
                    <a:pt x="200" y="279"/>
                    <a:pt x="200" y="279"/>
                    <a:pt x="200" y="279"/>
                  </a:cubicBezTo>
                  <a:cubicBezTo>
                    <a:pt x="198" y="278"/>
                    <a:pt x="198" y="279"/>
                    <a:pt x="196" y="278"/>
                  </a:cubicBezTo>
                  <a:cubicBezTo>
                    <a:pt x="195" y="281"/>
                    <a:pt x="195" y="281"/>
                    <a:pt x="195" y="281"/>
                  </a:cubicBezTo>
                  <a:cubicBezTo>
                    <a:pt x="195" y="282"/>
                    <a:pt x="194" y="286"/>
                    <a:pt x="193" y="287"/>
                  </a:cubicBezTo>
                  <a:cubicBezTo>
                    <a:pt x="192" y="288"/>
                    <a:pt x="192" y="288"/>
                    <a:pt x="192" y="288"/>
                  </a:cubicBezTo>
                  <a:cubicBezTo>
                    <a:pt x="192" y="289"/>
                    <a:pt x="192" y="289"/>
                    <a:pt x="192" y="289"/>
                  </a:cubicBezTo>
                  <a:cubicBezTo>
                    <a:pt x="191" y="291"/>
                    <a:pt x="191" y="291"/>
                    <a:pt x="191" y="291"/>
                  </a:cubicBezTo>
                  <a:cubicBezTo>
                    <a:pt x="191" y="292"/>
                    <a:pt x="191" y="292"/>
                    <a:pt x="191" y="292"/>
                  </a:cubicBezTo>
                  <a:cubicBezTo>
                    <a:pt x="190" y="293"/>
                    <a:pt x="190" y="293"/>
                    <a:pt x="189" y="293"/>
                  </a:cubicBezTo>
                  <a:cubicBezTo>
                    <a:pt x="181" y="288"/>
                    <a:pt x="181" y="288"/>
                    <a:pt x="181" y="288"/>
                  </a:cubicBezTo>
                  <a:cubicBezTo>
                    <a:pt x="179" y="287"/>
                    <a:pt x="179" y="287"/>
                    <a:pt x="179" y="287"/>
                  </a:cubicBezTo>
                  <a:cubicBezTo>
                    <a:pt x="181" y="284"/>
                    <a:pt x="181" y="284"/>
                    <a:pt x="181" y="284"/>
                  </a:cubicBezTo>
                  <a:cubicBezTo>
                    <a:pt x="182" y="283"/>
                    <a:pt x="184" y="282"/>
                    <a:pt x="185" y="282"/>
                  </a:cubicBezTo>
                  <a:cubicBezTo>
                    <a:pt x="190" y="274"/>
                    <a:pt x="190" y="274"/>
                    <a:pt x="190" y="274"/>
                  </a:cubicBezTo>
                  <a:cubicBezTo>
                    <a:pt x="192" y="273"/>
                    <a:pt x="192" y="272"/>
                    <a:pt x="194" y="273"/>
                  </a:cubicBezTo>
                  <a:cubicBezTo>
                    <a:pt x="206" y="279"/>
                    <a:pt x="206" y="279"/>
                    <a:pt x="206" y="279"/>
                  </a:cubicBezTo>
                  <a:cubicBezTo>
                    <a:pt x="207" y="279"/>
                    <a:pt x="208" y="282"/>
                    <a:pt x="210" y="283"/>
                  </a:cubicBezTo>
                  <a:cubicBezTo>
                    <a:pt x="213" y="285"/>
                    <a:pt x="213" y="285"/>
                    <a:pt x="213" y="285"/>
                  </a:cubicBezTo>
                  <a:cubicBezTo>
                    <a:pt x="214" y="285"/>
                    <a:pt x="214" y="285"/>
                    <a:pt x="214" y="285"/>
                  </a:cubicBezTo>
                  <a:cubicBezTo>
                    <a:pt x="217" y="285"/>
                    <a:pt x="217" y="285"/>
                    <a:pt x="217" y="285"/>
                  </a:cubicBezTo>
                  <a:cubicBezTo>
                    <a:pt x="218" y="284"/>
                    <a:pt x="218" y="284"/>
                    <a:pt x="218" y="284"/>
                  </a:cubicBezTo>
                  <a:cubicBezTo>
                    <a:pt x="220" y="280"/>
                    <a:pt x="218" y="273"/>
                    <a:pt x="214" y="270"/>
                  </a:cubicBezTo>
                  <a:cubicBezTo>
                    <a:pt x="209" y="267"/>
                    <a:pt x="209" y="267"/>
                    <a:pt x="209" y="267"/>
                  </a:cubicBezTo>
                  <a:cubicBezTo>
                    <a:pt x="207" y="266"/>
                    <a:pt x="208" y="265"/>
                    <a:pt x="205" y="263"/>
                  </a:cubicBezTo>
                  <a:cubicBezTo>
                    <a:pt x="201" y="261"/>
                    <a:pt x="201" y="261"/>
                    <a:pt x="201" y="261"/>
                  </a:cubicBezTo>
                  <a:cubicBezTo>
                    <a:pt x="201" y="260"/>
                    <a:pt x="201" y="260"/>
                    <a:pt x="201" y="260"/>
                  </a:cubicBezTo>
                  <a:cubicBezTo>
                    <a:pt x="198" y="260"/>
                    <a:pt x="198" y="260"/>
                    <a:pt x="198" y="260"/>
                  </a:cubicBezTo>
                  <a:cubicBezTo>
                    <a:pt x="197" y="259"/>
                    <a:pt x="197" y="259"/>
                    <a:pt x="197" y="259"/>
                  </a:cubicBezTo>
                  <a:cubicBezTo>
                    <a:pt x="194" y="258"/>
                    <a:pt x="194" y="258"/>
                    <a:pt x="194" y="258"/>
                  </a:cubicBezTo>
                  <a:cubicBezTo>
                    <a:pt x="192" y="259"/>
                    <a:pt x="192" y="259"/>
                    <a:pt x="192" y="259"/>
                  </a:cubicBezTo>
                  <a:cubicBezTo>
                    <a:pt x="191" y="260"/>
                    <a:pt x="191" y="260"/>
                    <a:pt x="191" y="260"/>
                  </a:cubicBezTo>
                  <a:cubicBezTo>
                    <a:pt x="190" y="262"/>
                    <a:pt x="187" y="263"/>
                    <a:pt x="186" y="266"/>
                  </a:cubicBezTo>
                  <a:cubicBezTo>
                    <a:pt x="180" y="275"/>
                    <a:pt x="180" y="275"/>
                    <a:pt x="180" y="275"/>
                  </a:cubicBezTo>
                  <a:cubicBezTo>
                    <a:pt x="177" y="279"/>
                    <a:pt x="177" y="279"/>
                    <a:pt x="177" y="279"/>
                  </a:cubicBezTo>
                  <a:cubicBezTo>
                    <a:pt x="177" y="280"/>
                    <a:pt x="177" y="280"/>
                    <a:pt x="177" y="280"/>
                  </a:cubicBezTo>
                  <a:cubicBezTo>
                    <a:pt x="176" y="284"/>
                    <a:pt x="176" y="284"/>
                    <a:pt x="176" y="284"/>
                  </a:cubicBezTo>
                  <a:cubicBezTo>
                    <a:pt x="176" y="284"/>
                    <a:pt x="176" y="284"/>
                    <a:pt x="176" y="284"/>
                  </a:cubicBezTo>
                  <a:cubicBezTo>
                    <a:pt x="175" y="286"/>
                    <a:pt x="174" y="286"/>
                    <a:pt x="174" y="287"/>
                  </a:cubicBezTo>
                  <a:cubicBezTo>
                    <a:pt x="173" y="289"/>
                    <a:pt x="173" y="289"/>
                    <a:pt x="173" y="289"/>
                  </a:cubicBezTo>
                  <a:cubicBezTo>
                    <a:pt x="174" y="290"/>
                    <a:pt x="174" y="290"/>
                    <a:pt x="174" y="290"/>
                  </a:cubicBezTo>
                  <a:cubicBezTo>
                    <a:pt x="175" y="291"/>
                    <a:pt x="175" y="291"/>
                    <a:pt x="175" y="291"/>
                  </a:cubicBezTo>
                  <a:cubicBezTo>
                    <a:pt x="176" y="291"/>
                    <a:pt x="176" y="291"/>
                    <a:pt x="176" y="291"/>
                  </a:cubicBezTo>
                  <a:cubicBezTo>
                    <a:pt x="178" y="295"/>
                    <a:pt x="178" y="295"/>
                    <a:pt x="178" y="295"/>
                  </a:cubicBezTo>
                  <a:cubicBezTo>
                    <a:pt x="179" y="296"/>
                    <a:pt x="179" y="296"/>
                    <a:pt x="179" y="296"/>
                  </a:cubicBezTo>
                  <a:cubicBezTo>
                    <a:pt x="189" y="305"/>
                    <a:pt x="189" y="305"/>
                    <a:pt x="189" y="305"/>
                  </a:cubicBezTo>
                  <a:cubicBezTo>
                    <a:pt x="194" y="308"/>
                    <a:pt x="194" y="308"/>
                    <a:pt x="194" y="308"/>
                  </a:cubicBezTo>
                  <a:cubicBezTo>
                    <a:pt x="197" y="310"/>
                    <a:pt x="197" y="308"/>
                    <a:pt x="200" y="310"/>
                  </a:cubicBezTo>
                  <a:cubicBezTo>
                    <a:pt x="202" y="310"/>
                    <a:pt x="203" y="310"/>
                    <a:pt x="204" y="309"/>
                  </a:cubicBezTo>
                  <a:cubicBezTo>
                    <a:pt x="207" y="305"/>
                    <a:pt x="207" y="305"/>
                    <a:pt x="207" y="305"/>
                  </a:cubicBezTo>
                  <a:cubicBezTo>
                    <a:pt x="207" y="304"/>
                    <a:pt x="206" y="303"/>
                    <a:pt x="207" y="302"/>
                  </a:cubicBezTo>
                  <a:cubicBezTo>
                    <a:pt x="209" y="299"/>
                    <a:pt x="209" y="299"/>
                    <a:pt x="209" y="299"/>
                  </a:cubicBezTo>
                  <a:cubicBezTo>
                    <a:pt x="211" y="295"/>
                    <a:pt x="210" y="292"/>
                    <a:pt x="211" y="291"/>
                  </a:cubicBezTo>
                  <a:cubicBezTo>
                    <a:pt x="211" y="291"/>
                    <a:pt x="211" y="291"/>
                    <a:pt x="211" y="291"/>
                  </a:cubicBezTo>
                  <a:cubicBezTo>
                    <a:pt x="212" y="290"/>
                    <a:pt x="212" y="290"/>
                    <a:pt x="212" y="289"/>
                  </a:cubicBezTo>
                  <a:close/>
                  <a:moveTo>
                    <a:pt x="240" y="290"/>
                  </a:moveTo>
                  <a:cubicBezTo>
                    <a:pt x="240" y="288"/>
                    <a:pt x="242" y="280"/>
                    <a:pt x="240" y="279"/>
                  </a:cubicBezTo>
                  <a:cubicBezTo>
                    <a:pt x="238" y="278"/>
                    <a:pt x="231" y="283"/>
                    <a:pt x="230" y="285"/>
                  </a:cubicBezTo>
                  <a:cubicBezTo>
                    <a:pt x="228" y="290"/>
                    <a:pt x="228" y="290"/>
                    <a:pt x="228" y="290"/>
                  </a:cubicBezTo>
                  <a:cubicBezTo>
                    <a:pt x="227" y="292"/>
                    <a:pt x="225" y="292"/>
                    <a:pt x="224" y="296"/>
                  </a:cubicBezTo>
                  <a:cubicBezTo>
                    <a:pt x="223" y="298"/>
                    <a:pt x="222" y="300"/>
                    <a:pt x="220" y="302"/>
                  </a:cubicBezTo>
                  <a:cubicBezTo>
                    <a:pt x="211" y="315"/>
                    <a:pt x="211" y="315"/>
                    <a:pt x="211" y="315"/>
                  </a:cubicBezTo>
                  <a:cubicBezTo>
                    <a:pt x="208" y="320"/>
                    <a:pt x="208" y="320"/>
                    <a:pt x="208" y="320"/>
                  </a:cubicBezTo>
                  <a:cubicBezTo>
                    <a:pt x="207" y="320"/>
                    <a:pt x="207" y="320"/>
                    <a:pt x="207" y="320"/>
                  </a:cubicBezTo>
                  <a:cubicBezTo>
                    <a:pt x="206" y="325"/>
                    <a:pt x="206" y="325"/>
                    <a:pt x="206" y="325"/>
                  </a:cubicBezTo>
                  <a:cubicBezTo>
                    <a:pt x="207" y="326"/>
                    <a:pt x="207" y="326"/>
                    <a:pt x="207" y="326"/>
                  </a:cubicBezTo>
                  <a:cubicBezTo>
                    <a:pt x="208" y="326"/>
                    <a:pt x="208" y="326"/>
                    <a:pt x="208" y="326"/>
                  </a:cubicBezTo>
                  <a:cubicBezTo>
                    <a:pt x="210" y="328"/>
                    <a:pt x="219" y="325"/>
                    <a:pt x="220" y="324"/>
                  </a:cubicBezTo>
                  <a:cubicBezTo>
                    <a:pt x="220" y="323"/>
                    <a:pt x="220" y="323"/>
                    <a:pt x="220" y="323"/>
                  </a:cubicBezTo>
                  <a:cubicBezTo>
                    <a:pt x="221" y="322"/>
                    <a:pt x="219" y="322"/>
                    <a:pt x="220" y="320"/>
                  </a:cubicBezTo>
                  <a:cubicBezTo>
                    <a:pt x="221" y="319"/>
                    <a:pt x="221" y="319"/>
                    <a:pt x="221" y="319"/>
                  </a:cubicBezTo>
                  <a:cubicBezTo>
                    <a:pt x="223" y="317"/>
                    <a:pt x="226" y="311"/>
                    <a:pt x="227" y="310"/>
                  </a:cubicBezTo>
                  <a:cubicBezTo>
                    <a:pt x="232" y="303"/>
                    <a:pt x="232" y="303"/>
                    <a:pt x="232" y="303"/>
                  </a:cubicBezTo>
                  <a:cubicBezTo>
                    <a:pt x="233" y="303"/>
                    <a:pt x="233" y="303"/>
                    <a:pt x="233" y="303"/>
                  </a:cubicBezTo>
                  <a:cubicBezTo>
                    <a:pt x="233" y="300"/>
                    <a:pt x="233" y="300"/>
                    <a:pt x="233" y="300"/>
                  </a:cubicBezTo>
                  <a:cubicBezTo>
                    <a:pt x="234" y="299"/>
                    <a:pt x="234" y="299"/>
                    <a:pt x="234" y="299"/>
                  </a:cubicBezTo>
                  <a:cubicBezTo>
                    <a:pt x="239" y="291"/>
                    <a:pt x="239" y="291"/>
                    <a:pt x="239" y="291"/>
                  </a:cubicBezTo>
                  <a:cubicBezTo>
                    <a:pt x="240" y="290"/>
                    <a:pt x="240" y="290"/>
                    <a:pt x="240" y="290"/>
                  </a:cubicBezTo>
                  <a:close/>
                  <a:moveTo>
                    <a:pt x="502" y="12"/>
                  </a:moveTo>
                  <a:cubicBezTo>
                    <a:pt x="772" y="12"/>
                    <a:pt x="990" y="230"/>
                    <a:pt x="990" y="500"/>
                  </a:cubicBezTo>
                  <a:cubicBezTo>
                    <a:pt x="990" y="770"/>
                    <a:pt x="772" y="989"/>
                    <a:pt x="502" y="989"/>
                  </a:cubicBezTo>
                  <a:cubicBezTo>
                    <a:pt x="232" y="989"/>
                    <a:pt x="13" y="770"/>
                    <a:pt x="13" y="500"/>
                  </a:cubicBezTo>
                  <a:cubicBezTo>
                    <a:pt x="13" y="230"/>
                    <a:pt x="232" y="12"/>
                    <a:pt x="502" y="12"/>
                  </a:cubicBezTo>
                  <a:close/>
                  <a:moveTo>
                    <a:pt x="502" y="22"/>
                  </a:moveTo>
                  <a:cubicBezTo>
                    <a:pt x="766" y="22"/>
                    <a:pt x="980" y="236"/>
                    <a:pt x="980" y="500"/>
                  </a:cubicBezTo>
                  <a:cubicBezTo>
                    <a:pt x="980" y="764"/>
                    <a:pt x="766" y="978"/>
                    <a:pt x="502" y="978"/>
                  </a:cubicBezTo>
                  <a:cubicBezTo>
                    <a:pt x="238" y="978"/>
                    <a:pt x="24" y="764"/>
                    <a:pt x="24" y="500"/>
                  </a:cubicBezTo>
                  <a:cubicBezTo>
                    <a:pt x="24" y="236"/>
                    <a:pt x="238" y="22"/>
                    <a:pt x="502" y="22"/>
                  </a:cubicBezTo>
                  <a:close/>
                  <a:moveTo>
                    <a:pt x="502" y="182"/>
                  </a:moveTo>
                  <a:cubicBezTo>
                    <a:pt x="677" y="182"/>
                    <a:pt x="820" y="325"/>
                    <a:pt x="820" y="500"/>
                  </a:cubicBezTo>
                  <a:cubicBezTo>
                    <a:pt x="820" y="676"/>
                    <a:pt x="677" y="818"/>
                    <a:pt x="502" y="818"/>
                  </a:cubicBezTo>
                  <a:cubicBezTo>
                    <a:pt x="326" y="818"/>
                    <a:pt x="184" y="676"/>
                    <a:pt x="184" y="500"/>
                  </a:cubicBezTo>
                  <a:cubicBezTo>
                    <a:pt x="184" y="325"/>
                    <a:pt x="326" y="182"/>
                    <a:pt x="502" y="182"/>
                  </a:cubicBezTo>
                  <a:close/>
                </a:path>
              </a:pathLst>
            </a:custGeom>
            <a:solidFill>
              <a:srgbClr val="035C6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xmlns="" val="424564209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毕业答辩">
  <a:themeElements>
    <a:clrScheme name="Office">
      <a:dk1>
        <a:srgbClr val="000000"/>
      </a:dk1>
      <a:lt1>
        <a:srgbClr val="FFFFFF"/>
      </a:lt1>
      <a:dk2>
        <a:srgbClr val="44546A"/>
      </a:dk2>
      <a:lt2>
        <a:srgbClr val="E7E6E6"/>
      </a:lt2>
      <a:accent1>
        <a:srgbClr val="035C67"/>
      </a:accent1>
      <a:accent2>
        <a:srgbClr val="886640"/>
      </a:accent2>
      <a:accent3>
        <a:srgbClr val="A5A5A5"/>
      </a:accent3>
      <a:accent4>
        <a:srgbClr val="FFC000"/>
      </a:accent4>
      <a:accent5>
        <a:srgbClr val="5B9BD5"/>
      </a:accent5>
      <a:accent6>
        <a:srgbClr val="70AD47"/>
      </a:accent6>
      <a:hlink>
        <a:srgbClr val="0563C1"/>
      </a:hlink>
      <a:folHlink>
        <a:srgbClr val="954F72"/>
      </a:folHlink>
    </a:clrScheme>
    <a:fontScheme name="微软雅黑">
      <a:majorFont>
        <a:latin typeface="微软雅黑"/>
        <a:ea typeface="微软雅黑"/>
        <a:cs typeface=""/>
      </a:majorFont>
      <a:minorFont>
        <a:latin typeface="微软雅黑 Light"/>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TotalTime>
  <Words>887</Words>
  <Application>Microsoft Office PowerPoint</Application>
  <PresentationFormat>自定义</PresentationFormat>
  <Paragraphs>179</Paragraphs>
  <Slides>13</Slides>
  <Notes>13</Notes>
  <HiddenSlides>0</HiddenSlides>
  <MMClips>0</MMClips>
  <ScaleCrop>false</ScaleCrop>
  <HeadingPairs>
    <vt:vector size="4" baseType="variant">
      <vt:variant>
        <vt:lpstr>主题</vt:lpstr>
      </vt:variant>
      <vt:variant>
        <vt:i4>1</vt:i4>
      </vt:variant>
      <vt:variant>
        <vt:lpstr>幻灯片标题</vt:lpstr>
      </vt:variant>
      <vt:variant>
        <vt:i4>13</vt:i4>
      </vt:variant>
    </vt:vector>
  </HeadingPairs>
  <TitlesOfParts>
    <vt:vector size="14" baseType="lpstr">
      <vt:lpstr>毕业答辩</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vector>
  </TitlesOfParts>
  <Manager>www.51pp tmo ban.com</Manager>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keywords>PPT</cp:keywords>
  <dc:description>www.51pp tm oban.com</dc:description>
  <cp:lastModifiedBy>User</cp:lastModifiedBy>
  <cp:revision>31</cp:revision>
  <dcterms:created xsi:type="dcterms:W3CDTF">2020-08-07T02:34:54Z</dcterms:created>
  <dcterms:modified xsi:type="dcterms:W3CDTF">2020-10-08T05:28:03Z</dcterms:modified>
</cp:coreProperties>
</file>