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61" r:id="rId3"/>
    <p:sldId id="258" r:id="rId4"/>
    <p:sldId id="260" r:id="rId5"/>
    <p:sldId id="259" r:id="rId6"/>
    <p:sldId id="257" r:id="rId7"/>
    <p:sldId id="262" r:id="rId8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005"/>
    <a:srgbClr val="604E3E"/>
    <a:srgbClr val="312D25"/>
    <a:srgbClr val="F7F7F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2930" autoAdjust="0"/>
  </p:normalViewPr>
  <p:slideViewPr>
    <p:cSldViewPr snapToGrid="0" showGuides="1">
      <p:cViewPr>
        <p:scale>
          <a:sx n="83" d="100"/>
          <a:sy n="83" d="100"/>
        </p:scale>
        <p:origin x="-2430" y="-7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0DCED1-D678-4EBE-A26B-14EA00899E8B}" type="datetimeFigureOut">
              <a:rPr lang="zh-CN" altLang="en-US" smtClean="0"/>
              <a:pPr/>
              <a:t>2020/10/17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FEF191-E7E2-433F-9D0F-188F3CF6BC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EF191-E7E2-433F-9D0F-188F3CF6BC4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EF191-E7E2-433F-9D0F-188F3CF6BC4C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EF191-E7E2-433F-9D0F-188F3CF6BC4C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EF191-E7E2-433F-9D0F-188F3CF6BC4C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EF191-E7E2-433F-9D0F-188F3CF6BC4C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此处作品来源互联网；</a:t>
            </a:r>
            <a:endParaRPr kumimoji="0" lang="en-US" altLang="zh-CN" sz="1800" b="1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不可盗用；</a:t>
            </a:r>
            <a:endParaRPr kumimoji="0" lang="en-US" altLang="zh-CN" sz="1800" b="1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此处可张贴本人的设计作品或者其他图片；</a:t>
            </a:r>
            <a:endParaRPr kumimoji="0" lang="en-US" altLang="zh-CN" sz="1600" b="1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只要你有才华，</a:t>
            </a:r>
            <a:endParaRPr kumimoji="0" lang="en-US" altLang="zh-CN" sz="1600" b="1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请用图片来说话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EF191-E7E2-433F-9D0F-188F3CF6BC4C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EF191-E7E2-433F-9D0F-188F3CF6BC4C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14A7-2B78-4F79-98AF-B831F37FF2D2}" type="datetimeFigureOut">
              <a:rPr lang="zh-CN" altLang="en-US" smtClean="0"/>
              <a:pPr/>
              <a:t>2020/10/17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2D27-3A8C-4ACA-B9F0-ADC7E65311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14A7-2B78-4F79-98AF-B831F37FF2D2}" type="datetimeFigureOut">
              <a:rPr lang="zh-CN" altLang="en-US" smtClean="0"/>
              <a:pPr/>
              <a:t>2020/10/17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2D27-3A8C-4ACA-B9F0-ADC7E65311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14A7-2B78-4F79-98AF-B831F37FF2D2}" type="datetimeFigureOut">
              <a:rPr lang="zh-CN" altLang="en-US" smtClean="0"/>
              <a:pPr/>
              <a:t>2020/10/17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2D27-3A8C-4ACA-B9F0-ADC7E65311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14A7-2B78-4F79-98AF-B831F37FF2D2}" type="datetimeFigureOut">
              <a:rPr lang="zh-CN" altLang="en-US" smtClean="0"/>
              <a:pPr/>
              <a:t>2020/10/17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2D27-3A8C-4ACA-B9F0-ADC7E65311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14A7-2B78-4F79-98AF-B831F37FF2D2}" type="datetimeFigureOut">
              <a:rPr lang="zh-CN" altLang="en-US" smtClean="0"/>
              <a:pPr/>
              <a:t>2020/10/17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2D27-3A8C-4ACA-B9F0-ADC7E65311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14A7-2B78-4F79-98AF-B831F37FF2D2}" type="datetimeFigureOut">
              <a:rPr lang="zh-CN" altLang="en-US" smtClean="0"/>
              <a:pPr/>
              <a:t>2020/10/17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2D27-3A8C-4ACA-B9F0-ADC7E65311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14A7-2B78-4F79-98AF-B831F37FF2D2}" type="datetimeFigureOut">
              <a:rPr lang="zh-CN" altLang="en-US" smtClean="0"/>
              <a:pPr/>
              <a:t>2020/10/17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2D27-3A8C-4ACA-B9F0-ADC7E65311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14A7-2B78-4F79-98AF-B831F37FF2D2}" type="datetimeFigureOut">
              <a:rPr lang="zh-CN" altLang="en-US" smtClean="0"/>
              <a:pPr/>
              <a:t>2020/10/17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2D27-3A8C-4ACA-B9F0-ADC7E65311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14A7-2B78-4F79-98AF-B831F37FF2D2}" type="datetimeFigureOut">
              <a:rPr lang="zh-CN" altLang="en-US" smtClean="0"/>
              <a:pPr/>
              <a:t>2020/10/17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2D27-3A8C-4ACA-B9F0-ADC7E65311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14A7-2B78-4F79-98AF-B831F37FF2D2}" type="datetimeFigureOut">
              <a:rPr lang="zh-CN" altLang="en-US" smtClean="0"/>
              <a:pPr/>
              <a:t>2020/10/17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2D27-3A8C-4ACA-B9F0-ADC7E65311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14A7-2B78-4F79-98AF-B831F37FF2D2}" type="datetimeFigureOut">
              <a:rPr lang="zh-CN" altLang="en-US" smtClean="0"/>
              <a:pPr/>
              <a:t>2020/10/17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2D27-3A8C-4ACA-B9F0-ADC7E65311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F14A7-2B78-4F79-98AF-B831F37FF2D2}" type="datetimeFigureOut">
              <a:rPr lang="zh-CN" altLang="en-US" smtClean="0"/>
              <a:pPr/>
              <a:t>2020/10/17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22D27-3A8C-4ACA-B9F0-ADC7E65311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/>
          <p:cNvCxnSpPr>
            <a:endCxn id="20" idx="0"/>
          </p:cNvCxnSpPr>
          <p:nvPr/>
        </p:nvCxnSpPr>
        <p:spPr>
          <a:xfrm flipH="1">
            <a:off x="1846063" y="3978346"/>
            <a:ext cx="1" cy="959371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" t="25472" r="-1" b="15094"/>
          <a:stretch>
            <a:fillRect/>
          </a:stretch>
        </p:blipFill>
        <p:spPr>
          <a:xfrm>
            <a:off x="0" y="0"/>
            <a:ext cx="9144000" cy="3113904"/>
          </a:xfrm>
          <a:prstGeom prst="rect">
            <a:avLst/>
          </a:prstGeom>
          <a:solidFill>
            <a:srgbClr val="312D25"/>
          </a:solidFill>
        </p:spPr>
      </p:pic>
      <p:sp>
        <p:nvSpPr>
          <p:cNvPr id="8" name="矩形 7"/>
          <p:cNvSpPr/>
          <p:nvPr/>
        </p:nvSpPr>
        <p:spPr>
          <a:xfrm>
            <a:off x="0" y="-15554"/>
            <a:ext cx="9144000" cy="3129457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000898" y="2075935"/>
            <a:ext cx="1865870" cy="186587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442" t="2883" r="55945" b="35585"/>
          <a:stretch>
            <a:fillRect/>
          </a:stretch>
        </p:blipFill>
        <p:spPr>
          <a:xfrm>
            <a:off x="1102841" y="2177878"/>
            <a:ext cx="1661983" cy="1661983"/>
          </a:xfrm>
          <a:prstGeom prst="ellipse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968711" y="2415570"/>
            <a:ext cx="10066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+mj-lt"/>
              </a:rPr>
              <a:t>PPPT</a:t>
            </a:r>
            <a:endParaRPr lang="zh-CN" altLang="en-US" sz="32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943325" y="2526868"/>
            <a:ext cx="0" cy="37476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4943325" y="2526868"/>
            <a:ext cx="1585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  <a:latin typeface="+mj-lt"/>
              </a:rPr>
              <a:t>UI designer</a:t>
            </a:r>
            <a:endParaRPr lang="zh-CN" alt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974928" y="3330951"/>
            <a:ext cx="14334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Hello</a:t>
            </a:r>
            <a:r>
              <a:rPr lang="zh-CN" altLang="en-US" sz="3200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！</a:t>
            </a:r>
            <a:endParaRPr lang="zh-CN" altLang="en-US" sz="32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968711" y="3915726"/>
            <a:ext cx="57180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ipsum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dolor sit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Aenean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commodo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ligula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eget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dolor. </a:t>
            </a:r>
            <a:r>
              <a:rPr lang="en-US" altLang="zh-CN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ipsum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dolor sit </a:t>
            </a:r>
            <a:r>
              <a:rPr lang="en-US" altLang="zh-CN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amet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, </a:t>
            </a:r>
            <a:r>
              <a:rPr lang="en-US" altLang="zh-CN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consectetuer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adipiscing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elit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  <a:r>
              <a:rPr lang="en-US" altLang="zh-CN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Aenean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commodo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ligula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eget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dolor. </a:t>
            </a:r>
            <a:endParaRPr lang="zh-CN" altLang="en-US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791990" y="3978345"/>
            <a:ext cx="108146" cy="108146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791990" y="4297191"/>
            <a:ext cx="108146" cy="108146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791990" y="4617454"/>
            <a:ext cx="108146" cy="108146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791990" y="4937717"/>
            <a:ext cx="108146" cy="108146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1872352" y="3886032"/>
            <a:ext cx="8819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About </a:t>
            </a:r>
            <a:r>
              <a:rPr lang="en-US" altLang="zh-CN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me</a:t>
            </a:r>
            <a:endParaRPr lang="zh-CN" altLang="en-US" sz="14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864433" y="4190463"/>
            <a:ext cx="526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smtClean="0">
                <a:solidFill>
                  <a:schemeClr val="bg1">
                    <a:lumMod val="75000"/>
                  </a:schemeClr>
                </a:solidFill>
              </a:rPr>
              <a:t>Skills</a:t>
            </a:r>
            <a:endParaRPr lang="zh-CN" altLang="en-US" sz="1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846582" y="4517638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smtClean="0">
                <a:solidFill>
                  <a:schemeClr val="bg1">
                    <a:lumMod val="75000"/>
                  </a:schemeClr>
                </a:solidFill>
              </a:rPr>
              <a:t>Experience</a:t>
            </a:r>
            <a:endParaRPr lang="zh-CN" altLang="en-US" sz="1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846582" y="4830280"/>
            <a:ext cx="868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smtClean="0">
                <a:solidFill>
                  <a:schemeClr val="bg1">
                    <a:lumMod val="75000"/>
                  </a:schemeClr>
                </a:solidFill>
              </a:rPr>
              <a:t>My works</a:t>
            </a:r>
            <a:endParaRPr lang="zh-CN" altLang="en-US" sz="1400" b="1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3058886" y="3915726"/>
            <a:ext cx="8382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2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365275" y="1577115"/>
            <a:ext cx="978896" cy="978896"/>
            <a:chOff x="3323885" y="1463902"/>
            <a:chExt cx="1349829" cy="1349829"/>
          </a:xfrm>
        </p:grpSpPr>
        <p:grpSp>
          <p:nvGrpSpPr>
            <p:cNvPr id="2" name="组合 1"/>
            <p:cNvGrpSpPr/>
            <p:nvPr/>
          </p:nvGrpSpPr>
          <p:grpSpPr>
            <a:xfrm>
              <a:off x="3580946" y="1730991"/>
              <a:ext cx="835706" cy="815649"/>
              <a:chOff x="3968977" y="-71437"/>
              <a:chExt cx="992188" cy="968375"/>
            </a:xfrm>
          </p:grpSpPr>
          <p:sp>
            <p:nvSpPr>
              <p:cNvPr id="20" name="Freeform 18"/>
              <p:cNvSpPr>
                <a:spLocks noEditPoints="1"/>
              </p:cNvSpPr>
              <p:nvPr/>
            </p:nvSpPr>
            <p:spPr bwMode="auto">
              <a:xfrm>
                <a:off x="4299177" y="-71437"/>
                <a:ext cx="661988" cy="773113"/>
              </a:xfrm>
              <a:custGeom>
                <a:avLst/>
                <a:gdLst>
                  <a:gd name="T0" fmla="*/ 176 w 176"/>
                  <a:gd name="T1" fmla="*/ 165 h 206"/>
                  <a:gd name="T2" fmla="*/ 174 w 176"/>
                  <a:gd name="T3" fmla="*/ 160 h 206"/>
                  <a:gd name="T4" fmla="*/ 159 w 176"/>
                  <a:gd name="T5" fmla="*/ 146 h 206"/>
                  <a:gd name="T6" fmla="*/ 159 w 176"/>
                  <a:gd name="T7" fmla="*/ 108 h 206"/>
                  <a:gd name="T8" fmla="*/ 62 w 176"/>
                  <a:gd name="T9" fmla="*/ 11 h 206"/>
                  <a:gd name="T10" fmla="*/ 24 w 176"/>
                  <a:gd name="T11" fmla="*/ 11 h 206"/>
                  <a:gd name="T12" fmla="*/ 10 w 176"/>
                  <a:gd name="T13" fmla="*/ 25 h 206"/>
                  <a:gd name="T14" fmla="*/ 10 w 176"/>
                  <a:gd name="T15" fmla="*/ 63 h 206"/>
                  <a:gd name="T16" fmla="*/ 107 w 176"/>
                  <a:gd name="T17" fmla="*/ 160 h 206"/>
                  <a:gd name="T18" fmla="*/ 145 w 176"/>
                  <a:gd name="T19" fmla="*/ 160 h 206"/>
                  <a:gd name="T20" fmla="*/ 149 w 176"/>
                  <a:gd name="T21" fmla="*/ 156 h 206"/>
                  <a:gd name="T22" fmla="*/ 159 w 176"/>
                  <a:gd name="T23" fmla="*/ 165 h 206"/>
                  <a:gd name="T24" fmla="*/ 140 w 176"/>
                  <a:gd name="T25" fmla="*/ 184 h 206"/>
                  <a:gd name="T26" fmla="*/ 122 w 176"/>
                  <a:gd name="T27" fmla="*/ 186 h 206"/>
                  <a:gd name="T28" fmla="*/ 46 w 176"/>
                  <a:gd name="T29" fmla="*/ 139 h 206"/>
                  <a:gd name="T30" fmla="*/ 21 w 176"/>
                  <a:gd name="T31" fmla="*/ 140 h 206"/>
                  <a:gd name="T32" fmla="*/ 10 w 176"/>
                  <a:gd name="T33" fmla="*/ 151 h 206"/>
                  <a:gd name="T34" fmla="*/ 20 w 176"/>
                  <a:gd name="T35" fmla="*/ 161 h 206"/>
                  <a:gd name="T36" fmla="*/ 31 w 176"/>
                  <a:gd name="T37" fmla="*/ 150 h 206"/>
                  <a:gd name="T38" fmla="*/ 38 w 176"/>
                  <a:gd name="T39" fmla="*/ 151 h 206"/>
                  <a:gd name="T40" fmla="*/ 39 w 176"/>
                  <a:gd name="T41" fmla="*/ 151 h 206"/>
                  <a:gd name="T42" fmla="*/ 115 w 176"/>
                  <a:gd name="T43" fmla="*/ 197 h 206"/>
                  <a:gd name="T44" fmla="*/ 150 w 176"/>
                  <a:gd name="T45" fmla="*/ 194 h 206"/>
                  <a:gd name="T46" fmla="*/ 174 w 176"/>
                  <a:gd name="T47" fmla="*/ 170 h 206"/>
                  <a:gd name="T48" fmla="*/ 176 w 176"/>
                  <a:gd name="T49" fmla="*/ 165 h 206"/>
                  <a:gd name="T50" fmla="*/ 135 w 176"/>
                  <a:gd name="T51" fmla="*/ 150 h 206"/>
                  <a:gd name="T52" fmla="*/ 117 w 176"/>
                  <a:gd name="T53" fmla="*/ 150 h 206"/>
                  <a:gd name="T54" fmla="*/ 20 w 176"/>
                  <a:gd name="T55" fmla="*/ 53 h 206"/>
                  <a:gd name="T56" fmla="*/ 20 w 176"/>
                  <a:gd name="T57" fmla="*/ 35 h 206"/>
                  <a:gd name="T58" fmla="*/ 34 w 176"/>
                  <a:gd name="T59" fmla="*/ 21 h 206"/>
                  <a:gd name="T60" fmla="*/ 52 w 176"/>
                  <a:gd name="T61" fmla="*/ 21 h 206"/>
                  <a:gd name="T62" fmla="*/ 149 w 176"/>
                  <a:gd name="T63" fmla="*/ 117 h 206"/>
                  <a:gd name="T64" fmla="*/ 149 w 176"/>
                  <a:gd name="T65" fmla="*/ 136 h 206"/>
                  <a:gd name="T66" fmla="*/ 135 w 176"/>
                  <a:gd name="T67" fmla="*/ 15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6" h="206">
                    <a:moveTo>
                      <a:pt x="176" y="165"/>
                    </a:moveTo>
                    <a:cubicBezTo>
                      <a:pt x="176" y="163"/>
                      <a:pt x="175" y="162"/>
                      <a:pt x="174" y="160"/>
                    </a:cubicBezTo>
                    <a:cubicBezTo>
                      <a:pt x="159" y="146"/>
                      <a:pt x="159" y="146"/>
                      <a:pt x="159" y="146"/>
                    </a:cubicBezTo>
                    <a:cubicBezTo>
                      <a:pt x="169" y="135"/>
                      <a:pt x="169" y="118"/>
                      <a:pt x="159" y="108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52" y="0"/>
                      <a:pt x="35" y="0"/>
                      <a:pt x="24" y="11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0" y="35"/>
                      <a:pt x="0" y="53"/>
                      <a:pt x="10" y="63"/>
                    </a:cubicBezTo>
                    <a:cubicBezTo>
                      <a:pt x="107" y="160"/>
                      <a:pt x="107" y="160"/>
                      <a:pt x="107" y="160"/>
                    </a:cubicBezTo>
                    <a:cubicBezTo>
                      <a:pt x="117" y="170"/>
                      <a:pt x="134" y="170"/>
                      <a:pt x="145" y="160"/>
                    </a:cubicBezTo>
                    <a:cubicBezTo>
                      <a:pt x="149" y="156"/>
                      <a:pt x="149" y="156"/>
                      <a:pt x="149" y="156"/>
                    </a:cubicBezTo>
                    <a:cubicBezTo>
                      <a:pt x="159" y="165"/>
                      <a:pt x="159" y="165"/>
                      <a:pt x="159" y="165"/>
                    </a:cubicBezTo>
                    <a:cubicBezTo>
                      <a:pt x="140" y="184"/>
                      <a:pt x="140" y="184"/>
                      <a:pt x="140" y="184"/>
                    </a:cubicBezTo>
                    <a:cubicBezTo>
                      <a:pt x="132" y="191"/>
                      <a:pt x="123" y="186"/>
                      <a:pt x="122" y="186"/>
                    </a:cubicBezTo>
                    <a:cubicBezTo>
                      <a:pt x="46" y="139"/>
                      <a:pt x="46" y="139"/>
                      <a:pt x="46" y="139"/>
                    </a:cubicBezTo>
                    <a:cubicBezTo>
                      <a:pt x="41" y="136"/>
                      <a:pt x="30" y="132"/>
                      <a:pt x="21" y="140"/>
                    </a:cubicBezTo>
                    <a:cubicBezTo>
                      <a:pt x="10" y="151"/>
                      <a:pt x="10" y="151"/>
                      <a:pt x="10" y="151"/>
                    </a:cubicBezTo>
                    <a:cubicBezTo>
                      <a:pt x="13" y="154"/>
                      <a:pt x="17" y="157"/>
                      <a:pt x="20" y="161"/>
                    </a:cubicBezTo>
                    <a:cubicBezTo>
                      <a:pt x="31" y="150"/>
                      <a:pt x="31" y="150"/>
                      <a:pt x="31" y="150"/>
                    </a:cubicBezTo>
                    <a:cubicBezTo>
                      <a:pt x="34" y="148"/>
                      <a:pt x="38" y="150"/>
                      <a:pt x="38" y="151"/>
                    </a:cubicBezTo>
                    <a:cubicBezTo>
                      <a:pt x="39" y="151"/>
                      <a:pt x="39" y="151"/>
                      <a:pt x="39" y="151"/>
                    </a:cubicBezTo>
                    <a:cubicBezTo>
                      <a:pt x="115" y="197"/>
                      <a:pt x="115" y="197"/>
                      <a:pt x="115" y="197"/>
                    </a:cubicBezTo>
                    <a:cubicBezTo>
                      <a:pt x="121" y="202"/>
                      <a:pt x="137" y="206"/>
                      <a:pt x="150" y="194"/>
                    </a:cubicBezTo>
                    <a:cubicBezTo>
                      <a:pt x="174" y="170"/>
                      <a:pt x="174" y="170"/>
                      <a:pt x="174" y="170"/>
                    </a:cubicBezTo>
                    <a:cubicBezTo>
                      <a:pt x="175" y="169"/>
                      <a:pt x="176" y="167"/>
                      <a:pt x="176" y="165"/>
                    </a:cubicBezTo>
                    <a:close/>
                    <a:moveTo>
                      <a:pt x="135" y="150"/>
                    </a:moveTo>
                    <a:cubicBezTo>
                      <a:pt x="130" y="155"/>
                      <a:pt x="122" y="155"/>
                      <a:pt x="117" y="150"/>
                    </a:cubicBezTo>
                    <a:cubicBezTo>
                      <a:pt x="20" y="53"/>
                      <a:pt x="20" y="53"/>
                      <a:pt x="20" y="53"/>
                    </a:cubicBezTo>
                    <a:cubicBezTo>
                      <a:pt x="15" y="48"/>
                      <a:pt x="15" y="40"/>
                      <a:pt x="20" y="35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9" y="16"/>
                      <a:pt x="47" y="16"/>
                      <a:pt x="52" y="21"/>
                    </a:cubicBezTo>
                    <a:cubicBezTo>
                      <a:pt x="149" y="117"/>
                      <a:pt x="149" y="117"/>
                      <a:pt x="149" y="117"/>
                    </a:cubicBezTo>
                    <a:cubicBezTo>
                      <a:pt x="154" y="122"/>
                      <a:pt x="154" y="131"/>
                      <a:pt x="149" y="136"/>
                    </a:cubicBezTo>
                    <a:lnTo>
                      <a:pt x="135" y="1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19"/>
              <p:cNvSpPr>
                <a:spLocks noEditPoints="1"/>
              </p:cNvSpPr>
              <p:nvPr/>
            </p:nvSpPr>
            <p:spPr bwMode="auto">
              <a:xfrm>
                <a:off x="3968977" y="506413"/>
                <a:ext cx="387350" cy="390525"/>
              </a:xfrm>
              <a:custGeom>
                <a:avLst/>
                <a:gdLst>
                  <a:gd name="T0" fmla="*/ 103 w 103"/>
                  <a:gd name="T1" fmla="*/ 27 h 104"/>
                  <a:gd name="T2" fmla="*/ 96 w 103"/>
                  <a:gd name="T3" fmla="*/ 10 h 104"/>
                  <a:gd name="T4" fmla="*/ 95 w 103"/>
                  <a:gd name="T5" fmla="*/ 9 h 104"/>
                  <a:gd name="T6" fmla="*/ 62 w 103"/>
                  <a:gd name="T7" fmla="*/ 9 h 104"/>
                  <a:gd name="T8" fmla="*/ 3 w 103"/>
                  <a:gd name="T9" fmla="*/ 68 h 104"/>
                  <a:gd name="T10" fmla="*/ 3 w 103"/>
                  <a:gd name="T11" fmla="*/ 78 h 104"/>
                  <a:gd name="T12" fmla="*/ 27 w 103"/>
                  <a:gd name="T13" fmla="*/ 102 h 104"/>
                  <a:gd name="T14" fmla="*/ 37 w 103"/>
                  <a:gd name="T15" fmla="*/ 102 h 104"/>
                  <a:gd name="T16" fmla="*/ 96 w 103"/>
                  <a:gd name="T17" fmla="*/ 43 h 104"/>
                  <a:gd name="T18" fmla="*/ 103 w 103"/>
                  <a:gd name="T19" fmla="*/ 27 h 104"/>
                  <a:gd name="T20" fmla="*/ 18 w 103"/>
                  <a:gd name="T21" fmla="*/ 73 h 104"/>
                  <a:gd name="T22" fmla="*/ 72 w 103"/>
                  <a:gd name="T23" fmla="*/ 19 h 104"/>
                  <a:gd name="T24" fmla="*/ 85 w 103"/>
                  <a:gd name="T25" fmla="*/ 19 h 104"/>
                  <a:gd name="T26" fmla="*/ 86 w 103"/>
                  <a:gd name="T27" fmla="*/ 20 h 104"/>
                  <a:gd name="T28" fmla="*/ 86 w 103"/>
                  <a:gd name="T29" fmla="*/ 33 h 104"/>
                  <a:gd name="T30" fmla="*/ 32 w 103"/>
                  <a:gd name="T31" fmla="*/ 87 h 104"/>
                  <a:gd name="T32" fmla="*/ 18 w 103"/>
                  <a:gd name="T33" fmla="*/ 73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04">
                    <a:moveTo>
                      <a:pt x="103" y="27"/>
                    </a:moveTo>
                    <a:cubicBezTo>
                      <a:pt x="103" y="20"/>
                      <a:pt x="100" y="15"/>
                      <a:pt x="96" y="10"/>
                    </a:cubicBezTo>
                    <a:cubicBezTo>
                      <a:pt x="95" y="9"/>
                      <a:pt x="95" y="9"/>
                      <a:pt x="95" y="9"/>
                    </a:cubicBezTo>
                    <a:cubicBezTo>
                      <a:pt x="86" y="0"/>
                      <a:pt x="71" y="0"/>
                      <a:pt x="62" y="9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0" y="71"/>
                      <a:pt x="0" y="75"/>
                      <a:pt x="3" y="78"/>
                    </a:cubicBezTo>
                    <a:cubicBezTo>
                      <a:pt x="27" y="102"/>
                      <a:pt x="27" y="102"/>
                      <a:pt x="27" y="102"/>
                    </a:cubicBezTo>
                    <a:cubicBezTo>
                      <a:pt x="30" y="104"/>
                      <a:pt x="34" y="104"/>
                      <a:pt x="37" y="102"/>
                    </a:cubicBezTo>
                    <a:cubicBezTo>
                      <a:pt x="96" y="43"/>
                      <a:pt x="96" y="43"/>
                      <a:pt x="96" y="43"/>
                    </a:cubicBezTo>
                    <a:cubicBezTo>
                      <a:pt x="100" y="38"/>
                      <a:pt x="103" y="33"/>
                      <a:pt x="103" y="27"/>
                    </a:cubicBezTo>
                    <a:close/>
                    <a:moveTo>
                      <a:pt x="18" y="73"/>
                    </a:moveTo>
                    <a:cubicBezTo>
                      <a:pt x="72" y="19"/>
                      <a:pt x="72" y="19"/>
                      <a:pt x="72" y="19"/>
                    </a:cubicBezTo>
                    <a:cubicBezTo>
                      <a:pt x="75" y="15"/>
                      <a:pt x="81" y="15"/>
                      <a:pt x="85" y="19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9" y="24"/>
                      <a:pt x="89" y="29"/>
                      <a:pt x="86" y="33"/>
                    </a:cubicBezTo>
                    <a:cubicBezTo>
                      <a:pt x="32" y="87"/>
                      <a:pt x="32" y="87"/>
                      <a:pt x="32" y="87"/>
                    </a:cubicBezTo>
                    <a:lnTo>
                      <a:pt x="18" y="7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1" name="椭圆 60"/>
            <p:cNvSpPr/>
            <p:nvPr/>
          </p:nvSpPr>
          <p:spPr>
            <a:xfrm>
              <a:off x="3323885" y="1463902"/>
              <a:ext cx="1349829" cy="1349829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857655" y="1556342"/>
            <a:ext cx="978896" cy="978896"/>
            <a:chOff x="4951836" y="1463901"/>
            <a:chExt cx="1349829" cy="1349829"/>
          </a:xfrm>
        </p:grpSpPr>
        <p:grpSp>
          <p:nvGrpSpPr>
            <p:cNvPr id="3" name="组合 2"/>
            <p:cNvGrpSpPr/>
            <p:nvPr/>
          </p:nvGrpSpPr>
          <p:grpSpPr>
            <a:xfrm>
              <a:off x="5208898" y="1688748"/>
              <a:ext cx="887102" cy="883001"/>
              <a:chOff x="5937477" y="-95250"/>
              <a:chExt cx="1030288" cy="1025525"/>
            </a:xfrm>
          </p:grpSpPr>
          <p:sp>
            <p:nvSpPr>
              <p:cNvPr id="54" name="Freeform 52"/>
              <p:cNvSpPr/>
              <p:nvPr/>
            </p:nvSpPr>
            <p:spPr bwMode="auto">
              <a:xfrm>
                <a:off x="6054952" y="739775"/>
                <a:ext cx="77788" cy="77788"/>
              </a:xfrm>
              <a:custGeom>
                <a:avLst/>
                <a:gdLst>
                  <a:gd name="T0" fmla="*/ 18 w 21"/>
                  <a:gd name="T1" fmla="*/ 3 h 21"/>
                  <a:gd name="T2" fmla="*/ 4 w 21"/>
                  <a:gd name="T3" fmla="*/ 3 h 21"/>
                  <a:gd name="T4" fmla="*/ 4 w 21"/>
                  <a:gd name="T5" fmla="*/ 17 h 21"/>
                  <a:gd name="T6" fmla="*/ 18 w 21"/>
                  <a:gd name="T7" fmla="*/ 17 h 21"/>
                  <a:gd name="T8" fmla="*/ 18 w 21"/>
                  <a:gd name="T9" fmla="*/ 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18" y="3"/>
                    </a:moveTo>
                    <a:cubicBezTo>
                      <a:pt x="14" y="0"/>
                      <a:pt x="8" y="0"/>
                      <a:pt x="4" y="3"/>
                    </a:cubicBezTo>
                    <a:cubicBezTo>
                      <a:pt x="0" y="7"/>
                      <a:pt x="0" y="13"/>
                      <a:pt x="4" y="17"/>
                    </a:cubicBezTo>
                    <a:cubicBezTo>
                      <a:pt x="8" y="21"/>
                      <a:pt x="14" y="21"/>
                      <a:pt x="18" y="17"/>
                    </a:cubicBezTo>
                    <a:cubicBezTo>
                      <a:pt x="21" y="13"/>
                      <a:pt x="21" y="7"/>
                      <a:pt x="18" y="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53"/>
              <p:cNvSpPr>
                <a:spLocks noEditPoints="1"/>
              </p:cNvSpPr>
              <p:nvPr/>
            </p:nvSpPr>
            <p:spPr bwMode="auto">
              <a:xfrm>
                <a:off x="5937477" y="-95250"/>
                <a:ext cx="1030288" cy="1025525"/>
              </a:xfrm>
              <a:custGeom>
                <a:avLst/>
                <a:gdLst>
                  <a:gd name="T0" fmla="*/ 274 w 274"/>
                  <a:gd name="T1" fmla="*/ 116 h 273"/>
                  <a:gd name="T2" fmla="*/ 106 w 274"/>
                  <a:gd name="T3" fmla="*/ 52 h 273"/>
                  <a:gd name="T4" fmla="*/ 158 w 274"/>
                  <a:gd name="T5" fmla="*/ 20 h 273"/>
                  <a:gd name="T6" fmla="*/ 135 w 274"/>
                  <a:gd name="T7" fmla="*/ 58 h 273"/>
                  <a:gd name="T8" fmla="*/ 176 w 274"/>
                  <a:gd name="T9" fmla="*/ 37 h 273"/>
                  <a:gd name="T10" fmla="*/ 143 w 274"/>
                  <a:gd name="T11" fmla="*/ 86 h 273"/>
                  <a:gd name="T12" fmla="*/ 193 w 274"/>
                  <a:gd name="T13" fmla="*/ 55 h 273"/>
                  <a:gd name="T14" fmla="*/ 168 w 274"/>
                  <a:gd name="T15" fmla="*/ 96 h 273"/>
                  <a:gd name="T16" fmla="*/ 211 w 274"/>
                  <a:gd name="T17" fmla="*/ 73 h 273"/>
                  <a:gd name="T18" fmla="*/ 197 w 274"/>
                  <a:gd name="T19" fmla="*/ 103 h 273"/>
                  <a:gd name="T20" fmla="*/ 229 w 274"/>
                  <a:gd name="T21" fmla="*/ 91 h 273"/>
                  <a:gd name="T22" fmla="*/ 203 w 274"/>
                  <a:gd name="T23" fmla="*/ 133 h 273"/>
                  <a:gd name="T24" fmla="*/ 247 w 274"/>
                  <a:gd name="T25" fmla="*/ 108 h 273"/>
                  <a:gd name="T26" fmla="*/ 204 w 274"/>
                  <a:gd name="T27" fmla="*/ 167 h 273"/>
                  <a:gd name="T28" fmla="*/ 90 w 274"/>
                  <a:gd name="T29" fmla="*/ 63 h 273"/>
                  <a:gd name="T30" fmla="*/ 50 w 274"/>
                  <a:gd name="T31" fmla="*/ 105 h 273"/>
                  <a:gd name="T32" fmla="*/ 50 w 274"/>
                  <a:gd name="T33" fmla="*/ 108 h 273"/>
                  <a:gd name="T34" fmla="*/ 46 w 274"/>
                  <a:gd name="T35" fmla="*/ 155 h 273"/>
                  <a:gd name="T36" fmla="*/ 48 w 274"/>
                  <a:gd name="T37" fmla="*/ 156 h 273"/>
                  <a:gd name="T38" fmla="*/ 12 w 274"/>
                  <a:gd name="T39" fmla="*/ 205 h 273"/>
                  <a:gd name="T40" fmla="*/ 15 w 274"/>
                  <a:gd name="T41" fmla="*/ 259 h 273"/>
                  <a:gd name="T42" fmla="*/ 15 w 274"/>
                  <a:gd name="T43" fmla="*/ 259 h 273"/>
                  <a:gd name="T44" fmla="*/ 15 w 274"/>
                  <a:gd name="T45" fmla="*/ 259 h 273"/>
                  <a:gd name="T46" fmla="*/ 69 w 274"/>
                  <a:gd name="T47" fmla="*/ 262 h 273"/>
                  <a:gd name="T48" fmla="*/ 118 w 274"/>
                  <a:gd name="T49" fmla="*/ 226 h 273"/>
                  <a:gd name="T50" fmla="*/ 119 w 274"/>
                  <a:gd name="T51" fmla="*/ 227 h 273"/>
                  <a:gd name="T52" fmla="*/ 166 w 274"/>
                  <a:gd name="T53" fmla="*/ 224 h 273"/>
                  <a:gd name="T54" fmla="*/ 174 w 274"/>
                  <a:gd name="T55" fmla="*/ 222 h 273"/>
                  <a:gd name="T56" fmla="*/ 213 w 274"/>
                  <a:gd name="T57" fmla="*/ 177 h 273"/>
                  <a:gd name="T58" fmla="*/ 197 w 274"/>
                  <a:gd name="T59" fmla="*/ 179 h 273"/>
                  <a:gd name="T60" fmla="*/ 67 w 274"/>
                  <a:gd name="T61" fmla="*/ 105 h 273"/>
                  <a:gd name="T62" fmla="*/ 127 w 274"/>
                  <a:gd name="T63" fmla="*/ 216 h 273"/>
                  <a:gd name="T64" fmla="*/ 126 w 274"/>
                  <a:gd name="T65" fmla="*/ 215 h 273"/>
                  <a:gd name="T66" fmla="*/ 86 w 274"/>
                  <a:gd name="T67" fmla="*/ 219 h 273"/>
                  <a:gd name="T68" fmla="*/ 58 w 274"/>
                  <a:gd name="T69" fmla="*/ 253 h 273"/>
                  <a:gd name="T70" fmla="*/ 24 w 274"/>
                  <a:gd name="T71" fmla="*/ 249 h 273"/>
                  <a:gd name="T72" fmla="*/ 21 w 274"/>
                  <a:gd name="T73" fmla="*/ 216 h 273"/>
                  <a:gd name="T74" fmla="*/ 55 w 274"/>
                  <a:gd name="T75" fmla="*/ 188 h 273"/>
                  <a:gd name="T76" fmla="*/ 59 w 274"/>
                  <a:gd name="T77" fmla="*/ 148 h 273"/>
                  <a:gd name="T78" fmla="*/ 58 w 274"/>
                  <a:gd name="T79" fmla="*/ 146 h 273"/>
                  <a:gd name="T80" fmla="*/ 156 w 274"/>
                  <a:gd name="T81" fmla="*/ 214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4" h="273">
                    <a:moveTo>
                      <a:pt x="213" y="177"/>
                    </a:moveTo>
                    <a:cubicBezTo>
                      <a:pt x="274" y="116"/>
                      <a:pt x="274" y="116"/>
                      <a:pt x="274" y="116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06" y="52"/>
                      <a:pt x="106" y="52"/>
                      <a:pt x="106" y="52"/>
                    </a:cubicBezTo>
                    <a:cubicBezTo>
                      <a:pt x="116" y="62"/>
                      <a:pt x="116" y="62"/>
                      <a:pt x="116" y="62"/>
                    </a:cubicBezTo>
                    <a:cubicBezTo>
                      <a:pt x="158" y="20"/>
                      <a:pt x="158" y="20"/>
                      <a:pt x="158" y="20"/>
                    </a:cubicBezTo>
                    <a:cubicBezTo>
                      <a:pt x="166" y="27"/>
                      <a:pt x="166" y="27"/>
                      <a:pt x="166" y="27"/>
                    </a:cubicBezTo>
                    <a:cubicBezTo>
                      <a:pt x="135" y="58"/>
                      <a:pt x="135" y="58"/>
                      <a:pt x="135" y="58"/>
                    </a:cubicBezTo>
                    <a:cubicBezTo>
                      <a:pt x="145" y="68"/>
                      <a:pt x="145" y="68"/>
                      <a:pt x="145" y="68"/>
                    </a:cubicBezTo>
                    <a:cubicBezTo>
                      <a:pt x="176" y="37"/>
                      <a:pt x="176" y="37"/>
                      <a:pt x="176" y="37"/>
                    </a:cubicBezTo>
                    <a:cubicBezTo>
                      <a:pt x="184" y="45"/>
                      <a:pt x="184" y="45"/>
                      <a:pt x="184" y="45"/>
                    </a:cubicBezTo>
                    <a:cubicBezTo>
                      <a:pt x="143" y="86"/>
                      <a:pt x="143" y="86"/>
                      <a:pt x="143" y="86"/>
                    </a:cubicBezTo>
                    <a:cubicBezTo>
                      <a:pt x="153" y="96"/>
                      <a:pt x="153" y="96"/>
                      <a:pt x="153" y="96"/>
                    </a:cubicBezTo>
                    <a:cubicBezTo>
                      <a:pt x="193" y="55"/>
                      <a:pt x="193" y="55"/>
                      <a:pt x="193" y="55"/>
                    </a:cubicBezTo>
                    <a:cubicBezTo>
                      <a:pt x="201" y="63"/>
                      <a:pt x="201" y="63"/>
                      <a:pt x="201" y="63"/>
                    </a:cubicBezTo>
                    <a:cubicBezTo>
                      <a:pt x="168" y="96"/>
                      <a:pt x="168" y="96"/>
                      <a:pt x="168" y="96"/>
                    </a:cubicBezTo>
                    <a:cubicBezTo>
                      <a:pt x="178" y="106"/>
                      <a:pt x="178" y="106"/>
                      <a:pt x="178" y="106"/>
                    </a:cubicBezTo>
                    <a:cubicBezTo>
                      <a:pt x="211" y="73"/>
                      <a:pt x="211" y="73"/>
                      <a:pt x="211" y="73"/>
                    </a:cubicBezTo>
                    <a:cubicBezTo>
                      <a:pt x="219" y="81"/>
                      <a:pt x="219" y="81"/>
                      <a:pt x="219" y="81"/>
                    </a:cubicBezTo>
                    <a:cubicBezTo>
                      <a:pt x="197" y="103"/>
                      <a:pt x="197" y="103"/>
                      <a:pt x="197" y="103"/>
                    </a:cubicBezTo>
                    <a:cubicBezTo>
                      <a:pt x="207" y="113"/>
                      <a:pt x="207" y="113"/>
                      <a:pt x="207" y="113"/>
                    </a:cubicBezTo>
                    <a:cubicBezTo>
                      <a:pt x="229" y="91"/>
                      <a:pt x="229" y="91"/>
                      <a:pt x="229" y="91"/>
                    </a:cubicBezTo>
                    <a:cubicBezTo>
                      <a:pt x="237" y="98"/>
                      <a:pt x="237" y="98"/>
                      <a:pt x="237" y="98"/>
                    </a:cubicBezTo>
                    <a:cubicBezTo>
                      <a:pt x="203" y="133"/>
                      <a:pt x="203" y="133"/>
                      <a:pt x="203" y="133"/>
                    </a:cubicBezTo>
                    <a:cubicBezTo>
                      <a:pt x="212" y="143"/>
                      <a:pt x="212" y="143"/>
                      <a:pt x="212" y="143"/>
                    </a:cubicBezTo>
                    <a:cubicBezTo>
                      <a:pt x="247" y="108"/>
                      <a:pt x="247" y="108"/>
                      <a:pt x="247" y="108"/>
                    </a:cubicBezTo>
                    <a:cubicBezTo>
                      <a:pt x="254" y="116"/>
                      <a:pt x="254" y="116"/>
                      <a:pt x="254" y="116"/>
                    </a:cubicBezTo>
                    <a:cubicBezTo>
                      <a:pt x="204" y="167"/>
                      <a:pt x="204" y="167"/>
                      <a:pt x="204" y="167"/>
                    </a:cubicBezTo>
                    <a:cubicBezTo>
                      <a:pt x="100" y="63"/>
                      <a:pt x="100" y="63"/>
                      <a:pt x="100" y="63"/>
                    </a:cubicBezTo>
                    <a:cubicBezTo>
                      <a:pt x="97" y="60"/>
                      <a:pt x="92" y="60"/>
                      <a:pt x="90" y="63"/>
                    </a:cubicBezTo>
                    <a:cubicBezTo>
                      <a:pt x="52" y="100"/>
                      <a:pt x="52" y="100"/>
                      <a:pt x="52" y="100"/>
                    </a:cubicBezTo>
                    <a:cubicBezTo>
                      <a:pt x="51" y="101"/>
                      <a:pt x="50" y="103"/>
                      <a:pt x="50" y="105"/>
                    </a:cubicBezTo>
                    <a:cubicBezTo>
                      <a:pt x="50" y="106"/>
                      <a:pt x="50" y="107"/>
                      <a:pt x="51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38" y="121"/>
                      <a:pt x="36" y="140"/>
                      <a:pt x="46" y="155"/>
                    </a:cubicBezTo>
                    <a:cubicBezTo>
                      <a:pt x="46" y="155"/>
                      <a:pt x="46" y="155"/>
                      <a:pt x="46" y="155"/>
                    </a:cubicBezTo>
                    <a:cubicBezTo>
                      <a:pt x="47" y="155"/>
                      <a:pt x="47" y="155"/>
                      <a:pt x="47" y="155"/>
                    </a:cubicBezTo>
                    <a:cubicBezTo>
                      <a:pt x="47" y="156"/>
                      <a:pt x="47" y="156"/>
                      <a:pt x="48" y="156"/>
                    </a:cubicBezTo>
                    <a:cubicBezTo>
                      <a:pt x="53" y="164"/>
                      <a:pt x="52" y="171"/>
                      <a:pt x="45" y="178"/>
                    </a:cubicBezTo>
                    <a:cubicBezTo>
                      <a:pt x="12" y="205"/>
                      <a:pt x="12" y="205"/>
                      <a:pt x="12" y="205"/>
                    </a:cubicBezTo>
                    <a:cubicBezTo>
                      <a:pt x="5" y="210"/>
                      <a:pt x="2" y="218"/>
                      <a:pt x="1" y="227"/>
                    </a:cubicBezTo>
                    <a:cubicBezTo>
                      <a:pt x="0" y="238"/>
                      <a:pt x="6" y="250"/>
                      <a:pt x="15" y="259"/>
                    </a:cubicBezTo>
                    <a:cubicBezTo>
                      <a:pt x="15" y="259"/>
                      <a:pt x="15" y="259"/>
                      <a:pt x="15" y="259"/>
                    </a:cubicBezTo>
                    <a:cubicBezTo>
                      <a:pt x="15" y="259"/>
                      <a:pt x="15" y="259"/>
                      <a:pt x="15" y="259"/>
                    </a:cubicBezTo>
                    <a:cubicBezTo>
                      <a:pt x="15" y="259"/>
                      <a:pt x="15" y="259"/>
                      <a:pt x="15" y="259"/>
                    </a:cubicBezTo>
                    <a:cubicBezTo>
                      <a:pt x="15" y="259"/>
                      <a:pt x="15" y="259"/>
                      <a:pt x="15" y="259"/>
                    </a:cubicBezTo>
                    <a:cubicBezTo>
                      <a:pt x="24" y="268"/>
                      <a:pt x="36" y="273"/>
                      <a:pt x="47" y="273"/>
                    </a:cubicBezTo>
                    <a:cubicBezTo>
                      <a:pt x="56" y="272"/>
                      <a:pt x="64" y="269"/>
                      <a:pt x="69" y="262"/>
                    </a:cubicBezTo>
                    <a:cubicBezTo>
                      <a:pt x="96" y="229"/>
                      <a:pt x="96" y="229"/>
                      <a:pt x="96" y="229"/>
                    </a:cubicBezTo>
                    <a:cubicBezTo>
                      <a:pt x="103" y="222"/>
                      <a:pt x="110" y="221"/>
                      <a:pt x="118" y="226"/>
                    </a:cubicBezTo>
                    <a:cubicBezTo>
                      <a:pt x="118" y="227"/>
                      <a:pt x="118" y="227"/>
                      <a:pt x="119" y="227"/>
                    </a:cubicBezTo>
                    <a:cubicBezTo>
                      <a:pt x="119" y="227"/>
                      <a:pt x="119" y="227"/>
                      <a:pt x="119" y="227"/>
                    </a:cubicBezTo>
                    <a:cubicBezTo>
                      <a:pt x="119" y="228"/>
                      <a:pt x="119" y="228"/>
                      <a:pt x="119" y="228"/>
                    </a:cubicBezTo>
                    <a:cubicBezTo>
                      <a:pt x="134" y="238"/>
                      <a:pt x="153" y="236"/>
                      <a:pt x="166" y="224"/>
                    </a:cubicBezTo>
                    <a:cubicBezTo>
                      <a:pt x="166" y="223"/>
                      <a:pt x="166" y="223"/>
                      <a:pt x="166" y="223"/>
                    </a:cubicBezTo>
                    <a:cubicBezTo>
                      <a:pt x="169" y="224"/>
                      <a:pt x="172" y="224"/>
                      <a:pt x="174" y="222"/>
                    </a:cubicBezTo>
                    <a:cubicBezTo>
                      <a:pt x="211" y="184"/>
                      <a:pt x="211" y="184"/>
                      <a:pt x="211" y="184"/>
                    </a:cubicBezTo>
                    <a:cubicBezTo>
                      <a:pt x="213" y="182"/>
                      <a:pt x="214" y="180"/>
                      <a:pt x="213" y="177"/>
                    </a:cubicBezTo>
                    <a:close/>
                    <a:moveTo>
                      <a:pt x="95" y="78"/>
                    </a:moveTo>
                    <a:cubicBezTo>
                      <a:pt x="197" y="179"/>
                      <a:pt x="197" y="179"/>
                      <a:pt x="197" y="179"/>
                    </a:cubicBezTo>
                    <a:cubicBezTo>
                      <a:pt x="169" y="207"/>
                      <a:pt x="169" y="207"/>
                      <a:pt x="169" y="207"/>
                    </a:cubicBezTo>
                    <a:cubicBezTo>
                      <a:pt x="67" y="105"/>
                      <a:pt x="67" y="105"/>
                      <a:pt x="67" y="105"/>
                    </a:cubicBezTo>
                    <a:lnTo>
                      <a:pt x="95" y="78"/>
                    </a:lnTo>
                    <a:close/>
                    <a:moveTo>
                      <a:pt x="127" y="216"/>
                    </a:moveTo>
                    <a:cubicBezTo>
                      <a:pt x="127" y="216"/>
                      <a:pt x="127" y="216"/>
                      <a:pt x="127" y="216"/>
                    </a:cubicBezTo>
                    <a:cubicBezTo>
                      <a:pt x="127" y="216"/>
                      <a:pt x="127" y="216"/>
                      <a:pt x="126" y="215"/>
                    </a:cubicBezTo>
                    <a:cubicBezTo>
                      <a:pt x="126" y="215"/>
                      <a:pt x="126" y="215"/>
                      <a:pt x="126" y="215"/>
                    </a:cubicBezTo>
                    <a:cubicBezTo>
                      <a:pt x="112" y="205"/>
                      <a:pt x="97" y="207"/>
                      <a:pt x="86" y="219"/>
                    </a:cubicBezTo>
                    <a:cubicBezTo>
                      <a:pt x="86" y="220"/>
                      <a:pt x="86" y="220"/>
                      <a:pt x="86" y="220"/>
                    </a:cubicBezTo>
                    <a:cubicBezTo>
                      <a:pt x="58" y="253"/>
                      <a:pt x="58" y="253"/>
                      <a:pt x="58" y="253"/>
                    </a:cubicBezTo>
                    <a:cubicBezTo>
                      <a:pt x="55" y="257"/>
                      <a:pt x="51" y="259"/>
                      <a:pt x="47" y="259"/>
                    </a:cubicBezTo>
                    <a:cubicBezTo>
                      <a:pt x="39" y="259"/>
                      <a:pt x="31" y="256"/>
                      <a:pt x="24" y="249"/>
                    </a:cubicBezTo>
                    <a:cubicBezTo>
                      <a:pt x="18" y="243"/>
                      <a:pt x="15" y="235"/>
                      <a:pt x="15" y="227"/>
                    </a:cubicBezTo>
                    <a:cubicBezTo>
                      <a:pt x="15" y="223"/>
                      <a:pt x="17" y="219"/>
                      <a:pt x="21" y="216"/>
                    </a:cubicBezTo>
                    <a:cubicBezTo>
                      <a:pt x="54" y="188"/>
                      <a:pt x="54" y="188"/>
                      <a:pt x="54" y="188"/>
                    </a:cubicBezTo>
                    <a:cubicBezTo>
                      <a:pt x="54" y="188"/>
                      <a:pt x="54" y="188"/>
                      <a:pt x="55" y="188"/>
                    </a:cubicBezTo>
                    <a:cubicBezTo>
                      <a:pt x="67" y="177"/>
                      <a:pt x="68" y="162"/>
                      <a:pt x="59" y="148"/>
                    </a:cubicBezTo>
                    <a:cubicBezTo>
                      <a:pt x="59" y="148"/>
                      <a:pt x="59" y="148"/>
                      <a:pt x="59" y="148"/>
                    </a:cubicBezTo>
                    <a:cubicBezTo>
                      <a:pt x="58" y="147"/>
                      <a:pt x="58" y="147"/>
                      <a:pt x="58" y="147"/>
                    </a:cubicBezTo>
                    <a:cubicBezTo>
                      <a:pt x="58" y="147"/>
                      <a:pt x="58" y="147"/>
                      <a:pt x="58" y="146"/>
                    </a:cubicBezTo>
                    <a:cubicBezTo>
                      <a:pt x="51" y="138"/>
                      <a:pt x="52" y="126"/>
                      <a:pt x="60" y="118"/>
                    </a:cubicBezTo>
                    <a:cubicBezTo>
                      <a:pt x="156" y="214"/>
                      <a:pt x="156" y="214"/>
                      <a:pt x="156" y="214"/>
                    </a:cubicBezTo>
                    <a:cubicBezTo>
                      <a:pt x="148" y="222"/>
                      <a:pt x="136" y="223"/>
                      <a:pt x="127" y="2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2" name="椭圆 61"/>
            <p:cNvSpPr/>
            <p:nvPr/>
          </p:nvSpPr>
          <p:spPr>
            <a:xfrm>
              <a:off x="4951836" y="1463901"/>
              <a:ext cx="1349829" cy="1349829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3196068" y="1590662"/>
            <a:ext cx="978896" cy="978896"/>
            <a:chOff x="2921114" y="2325490"/>
            <a:chExt cx="1349829" cy="1349829"/>
          </a:xfrm>
        </p:grpSpPr>
        <p:sp>
          <p:nvSpPr>
            <p:cNvPr id="66" name="椭圆 65"/>
            <p:cNvSpPr/>
            <p:nvPr/>
          </p:nvSpPr>
          <p:spPr>
            <a:xfrm>
              <a:off x="2921114" y="2325490"/>
              <a:ext cx="1349829" cy="1349829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3150734" y="2561460"/>
              <a:ext cx="890588" cy="877888"/>
              <a:chOff x="4119563" y="5526088"/>
              <a:chExt cx="890588" cy="877888"/>
            </a:xfrm>
            <a:solidFill>
              <a:schemeClr val="bg1"/>
            </a:solidFill>
          </p:grpSpPr>
          <p:sp>
            <p:nvSpPr>
              <p:cNvPr id="77" name="Freeform 57"/>
              <p:cNvSpPr>
                <a:spLocks noEditPoints="1"/>
              </p:cNvSpPr>
              <p:nvPr/>
            </p:nvSpPr>
            <p:spPr bwMode="auto">
              <a:xfrm>
                <a:off x="4119563" y="5672138"/>
                <a:ext cx="731838" cy="731838"/>
              </a:xfrm>
              <a:custGeom>
                <a:avLst/>
                <a:gdLst>
                  <a:gd name="T0" fmla="*/ 90 w 195"/>
                  <a:gd name="T1" fmla="*/ 147 h 195"/>
                  <a:gd name="T2" fmla="*/ 75 w 195"/>
                  <a:gd name="T3" fmla="*/ 132 h 195"/>
                  <a:gd name="T4" fmla="*/ 172 w 195"/>
                  <a:gd name="T5" fmla="*/ 36 h 195"/>
                  <a:gd name="T6" fmla="*/ 162 w 195"/>
                  <a:gd name="T7" fmla="*/ 26 h 195"/>
                  <a:gd name="T8" fmla="*/ 65 w 195"/>
                  <a:gd name="T9" fmla="*/ 122 h 195"/>
                  <a:gd name="T10" fmla="*/ 50 w 195"/>
                  <a:gd name="T11" fmla="*/ 106 h 195"/>
                  <a:gd name="T12" fmla="*/ 146 w 195"/>
                  <a:gd name="T13" fmla="*/ 10 h 195"/>
                  <a:gd name="T14" fmla="*/ 136 w 195"/>
                  <a:gd name="T15" fmla="*/ 0 h 195"/>
                  <a:gd name="T16" fmla="*/ 32 w 195"/>
                  <a:gd name="T17" fmla="*/ 105 h 195"/>
                  <a:gd name="T18" fmla="*/ 30 w 195"/>
                  <a:gd name="T19" fmla="*/ 107 h 195"/>
                  <a:gd name="T20" fmla="*/ 1 w 195"/>
                  <a:gd name="T21" fmla="*/ 185 h 195"/>
                  <a:gd name="T22" fmla="*/ 2 w 195"/>
                  <a:gd name="T23" fmla="*/ 193 h 195"/>
                  <a:gd name="T24" fmla="*/ 7 w 195"/>
                  <a:gd name="T25" fmla="*/ 195 h 195"/>
                  <a:gd name="T26" fmla="*/ 9 w 195"/>
                  <a:gd name="T27" fmla="*/ 194 h 195"/>
                  <a:gd name="T28" fmla="*/ 87 w 195"/>
                  <a:gd name="T29" fmla="*/ 169 h 195"/>
                  <a:gd name="T30" fmla="*/ 89 w 195"/>
                  <a:gd name="T31" fmla="*/ 167 h 195"/>
                  <a:gd name="T32" fmla="*/ 195 w 195"/>
                  <a:gd name="T33" fmla="*/ 61 h 195"/>
                  <a:gd name="T34" fmla="*/ 185 w 195"/>
                  <a:gd name="T35" fmla="*/ 51 h 195"/>
                  <a:gd name="T36" fmla="*/ 90 w 195"/>
                  <a:gd name="T37" fmla="*/ 147 h 195"/>
                  <a:gd name="T38" fmla="*/ 41 w 195"/>
                  <a:gd name="T39" fmla="*/ 118 h 195"/>
                  <a:gd name="T40" fmla="*/ 79 w 195"/>
                  <a:gd name="T41" fmla="*/ 156 h 195"/>
                  <a:gd name="T42" fmla="*/ 37 w 195"/>
                  <a:gd name="T43" fmla="*/ 170 h 195"/>
                  <a:gd name="T44" fmla="*/ 25 w 195"/>
                  <a:gd name="T45" fmla="*/ 159 h 195"/>
                  <a:gd name="T46" fmla="*/ 41 w 195"/>
                  <a:gd name="T47" fmla="*/ 118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5" h="195">
                    <a:moveTo>
                      <a:pt x="90" y="147"/>
                    </a:moveTo>
                    <a:cubicBezTo>
                      <a:pt x="75" y="132"/>
                      <a:pt x="75" y="132"/>
                      <a:pt x="75" y="132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62" y="26"/>
                      <a:pt x="162" y="26"/>
                      <a:pt x="162" y="26"/>
                    </a:cubicBezTo>
                    <a:cubicBezTo>
                      <a:pt x="65" y="122"/>
                      <a:pt x="65" y="122"/>
                      <a:pt x="65" y="122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146" y="10"/>
                      <a:pt x="146" y="10"/>
                      <a:pt x="146" y="10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32" y="105"/>
                      <a:pt x="32" y="105"/>
                      <a:pt x="32" y="105"/>
                    </a:cubicBezTo>
                    <a:cubicBezTo>
                      <a:pt x="31" y="105"/>
                      <a:pt x="30" y="106"/>
                      <a:pt x="30" y="107"/>
                    </a:cubicBezTo>
                    <a:cubicBezTo>
                      <a:pt x="1" y="185"/>
                      <a:pt x="1" y="185"/>
                      <a:pt x="1" y="185"/>
                    </a:cubicBezTo>
                    <a:cubicBezTo>
                      <a:pt x="0" y="188"/>
                      <a:pt x="0" y="191"/>
                      <a:pt x="2" y="193"/>
                    </a:cubicBezTo>
                    <a:cubicBezTo>
                      <a:pt x="4" y="194"/>
                      <a:pt x="5" y="195"/>
                      <a:pt x="7" y="195"/>
                    </a:cubicBezTo>
                    <a:cubicBezTo>
                      <a:pt x="8" y="195"/>
                      <a:pt x="9" y="195"/>
                      <a:pt x="9" y="194"/>
                    </a:cubicBezTo>
                    <a:cubicBezTo>
                      <a:pt x="87" y="169"/>
                      <a:pt x="87" y="169"/>
                      <a:pt x="87" y="169"/>
                    </a:cubicBezTo>
                    <a:cubicBezTo>
                      <a:pt x="88" y="168"/>
                      <a:pt x="89" y="168"/>
                      <a:pt x="89" y="167"/>
                    </a:cubicBezTo>
                    <a:cubicBezTo>
                      <a:pt x="195" y="61"/>
                      <a:pt x="195" y="61"/>
                      <a:pt x="195" y="61"/>
                    </a:cubicBezTo>
                    <a:cubicBezTo>
                      <a:pt x="185" y="51"/>
                      <a:pt x="185" y="51"/>
                      <a:pt x="185" y="51"/>
                    </a:cubicBezTo>
                    <a:lnTo>
                      <a:pt x="90" y="147"/>
                    </a:lnTo>
                    <a:close/>
                    <a:moveTo>
                      <a:pt x="41" y="118"/>
                    </a:moveTo>
                    <a:cubicBezTo>
                      <a:pt x="79" y="156"/>
                      <a:pt x="79" y="156"/>
                      <a:pt x="79" y="156"/>
                    </a:cubicBezTo>
                    <a:cubicBezTo>
                      <a:pt x="37" y="170"/>
                      <a:pt x="37" y="170"/>
                      <a:pt x="37" y="170"/>
                    </a:cubicBezTo>
                    <a:cubicBezTo>
                      <a:pt x="25" y="159"/>
                      <a:pt x="25" y="159"/>
                      <a:pt x="25" y="159"/>
                    </a:cubicBezTo>
                    <a:lnTo>
                      <a:pt x="41" y="1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" name="Freeform 58"/>
              <p:cNvSpPr>
                <a:spLocks noEditPoints="1"/>
              </p:cNvSpPr>
              <p:nvPr/>
            </p:nvSpPr>
            <p:spPr bwMode="auto">
              <a:xfrm>
                <a:off x="4675188" y="5526088"/>
                <a:ext cx="334963" cy="330200"/>
              </a:xfrm>
              <a:custGeom>
                <a:avLst/>
                <a:gdLst>
                  <a:gd name="T0" fmla="*/ 82 w 89"/>
                  <a:gd name="T1" fmla="*/ 43 h 88"/>
                  <a:gd name="T2" fmla="*/ 44 w 89"/>
                  <a:gd name="T3" fmla="*/ 5 h 88"/>
                  <a:gd name="T4" fmla="*/ 33 w 89"/>
                  <a:gd name="T5" fmla="*/ 0 h 88"/>
                  <a:gd name="T6" fmla="*/ 22 w 89"/>
                  <a:gd name="T7" fmla="*/ 5 h 88"/>
                  <a:gd name="T8" fmla="*/ 10 w 89"/>
                  <a:gd name="T9" fmla="*/ 17 h 88"/>
                  <a:gd name="T10" fmla="*/ 10 w 89"/>
                  <a:gd name="T11" fmla="*/ 17 h 88"/>
                  <a:gd name="T12" fmla="*/ 0 w 89"/>
                  <a:gd name="T13" fmla="*/ 27 h 88"/>
                  <a:gd name="T14" fmla="*/ 60 w 89"/>
                  <a:gd name="T15" fmla="*/ 88 h 88"/>
                  <a:gd name="T16" fmla="*/ 70 w 89"/>
                  <a:gd name="T17" fmla="*/ 78 h 88"/>
                  <a:gd name="T18" fmla="*/ 70 w 89"/>
                  <a:gd name="T19" fmla="*/ 78 h 88"/>
                  <a:gd name="T20" fmla="*/ 82 w 89"/>
                  <a:gd name="T21" fmla="*/ 66 h 88"/>
                  <a:gd name="T22" fmla="*/ 82 w 89"/>
                  <a:gd name="T23" fmla="*/ 43 h 88"/>
                  <a:gd name="T24" fmla="*/ 72 w 89"/>
                  <a:gd name="T25" fmla="*/ 56 h 88"/>
                  <a:gd name="T26" fmla="*/ 60 w 89"/>
                  <a:gd name="T27" fmla="*/ 68 h 88"/>
                  <a:gd name="T28" fmla="*/ 20 w 89"/>
                  <a:gd name="T29" fmla="*/ 27 h 88"/>
                  <a:gd name="T30" fmla="*/ 32 w 89"/>
                  <a:gd name="T31" fmla="*/ 15 h 88"/>
                  <a:gd name="T32" fmla="*/ 33 w 89"/>
                  <a:gd name="T33" fmla="*/ 14 h 88"/>
                  <a:gd name="T34" fmla="*/ 35 w 89"/>
                  <a:gd name="T35" fmla="*/ 15 h 88"/>
                  <a:gd name="T36" fmla="*/ 72 w 89"/>
                  <a:gd name="T37" fmla="*/ 53 h 88"/>
                  <a:gd name="T38" fmla="*/ 73 w 89"/>
                  <a:gd name="T39" fmla="*/ 54 h 88"/>
                  <a:gd name="T40" fmla="*/ 72 w 89"/>
                  <a:gd name="T41" fmla="*/ 56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9" h="88">
                    <a:moveTo>
                      <a:pt x="82" y="43"/>
                    </a:moveTo>
                    <a:cubicBezTo>
                      <a:pt x="44" y="5"/>
                      <a:pt x="44" y="5"/>
                      <a:pt x="44" y="5"/>
                    </a:cubicBezTo>
                    <a:cubicBezTo>
                      <a:pt x="41" y="2"/>
                      <a:pt x="37" y="0"/>
                      <a:pt x="33" y="0"/>
                    </a:cubicBezTo>
                    <a:cubicBezTo>
                      <a:pt x="29" y="0"/>
                      <a:pt x="25" y="2"/>
                      <a:pt x="22" y="5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60" y="88"/>
                      <a:pt x="60" y="88"/>
                      <a:pt x="60" y="88"/>
                    </a:cubicBezTo>
                    <a:cubicBezTo>
                      <a:pt x="70" y="78"/>
                      <a:pt x="70" y="78"/>
                      <a:pt x="70" y="78"/>
                    </a:cubicBezTo>
                    <a:cubicBezTo>
                      <a:pt x="70" y="78"/>
                      <a:pt x="70" y="78"/>
                      <a:pt x="70" y="78"/>
                    </a:cubicBezTo>
                    <a:cubicBezTo>
                      <a:pt x="82" y="66"/>
                      <a:pt x="82" y="66"/>
                      <a:pt x="82" y="66"/>
                    </a:cubicBezTo>
                    <a:cubicBezTo>
                      <a:pt x="89" y="59"/>
                      <a:pt x="89" y="49"/>
                      <a:pt x="82" y="43"/>
                    </a:cubicBezTo>
                    <a:close/>
                    <a:moveTo>
                      <a:pt x="72" y="56"/>
                    </a:moveTo>
                    <a:cubicBezTo>
                      <a:pt x="60" y="68"/>
                      <a:pt x="60" y="68"/>
                      <a:pt x="60" y="68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4"/>
                      <a:pt x="33" y="14"/>
                      <a:pt x="33" y="14"/>
                    </a:cubicBezTo>
                    <a:cubicBezTo>
                      <a:pt x="34" y="14"/>
                      <a:pt x="34" y="14"/>
                      <a:pt x="35" y="15"/>
                    </a:cubicBezTo>
                    <a:cubicBezTo>
                      <a:pt x="72" y="53"/>
                      <a:pt x="72" y="53"/>
                      <a:pt x="72" y="53"/>
                    </a:cubicBezTo>
                    <a:cubicBezTo>
                      <a:pt x="73" y="53"/>
                      <a:pt x="73" y="54"/>
                      <a:pt x="73" y="54"/>
                    </a:cubicBezTo>
                    <a:cubicBezTo>
                      <a:pt x="73" y="55"/>
                      <a:pt x="73" y="55"/>
                      <a:pt x="72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5026861" y="1590662"/>
            <a:ext cx="978896" cy="978896"/>
            <a:chOff x="3811588" y="609742"/>
            <a:chExt cx="1349829" cy="1349829"/>
          </a:xfrm>
        </p:grpSpPr>
        <p:grpSp>
          <p:nvGrpSpPr>
            <p:cNvPr id="69" name="组合 68"/>
            <p:cNvGrpSpPr/>
            <p:nvPr/>
          </p:nvGrpSpPr>
          <p:grpSpPr>
            <a:xfrm>
              <a:off x="4039993" y="837134"/>
              <a:ext cx="893019" cy="913581"/>
              <a:chOff x="6046788" y="5473700"/>
              <a:chExt cx="965201" cy="987425"/>
            </a:xfrm>
            <a:solidFill>
              <a:schemeClr val="bg1"/>
            </a:solidFill>
          </p:grpSpPr>
          <p:sp>
            <p:nvSpPr>
              <p:cNvPr id="70" name="Freeform 20"/>
              <p:cNvSpPr>
                <a:spLocks noEditPoints="1"/>
              </p:cNvSpPr>
              <p:nvPr/>
            </p:nvSpPr>
            <p:spPr bwMode="auto">
              <a:xfrm>
                <a:off x="6046788" y="5473700"/>
                <a:ext cx="879475" cy="987425"/>
              </a:xfrm>
              <a:custGeom>
                <a:avLst/>
                <a:gdLst>
                  <a:gd name="T0" fmla="*/ 41 w 234"/>
                  <a:gd name="T1" fmla="*/ 263 h 263"/>
                  <a:gd name="T2" fmla="*/ 41 w 234"/>
                  <a:gd name="T3" fmla="*/ 263 h 263"/>
                  <a:gd name="T4" fmla="*/ 20 w 234"/>
                  <a:gd name="T5" fmla="*/ 254 h 263"/>
                  <a:gd name="T6" fmla="*/ 11 w 234"/>
                  <a:gd name="T7" fmla="*/ 245 h 263"/>
                  <a:gd name="T8" fmla="*/ 11 w 234"/>
                  <a:gd name="T9" fmla="*/ 203 h 263"/>
                  <a:gd name="T10" fmla="*/ 98 w 234"/>
                  <a:gd name="T11" fmla="*/ 114 h 263"/>
                  <a:gd name="T12" fmla="*/ 134 w 234"/>
                  <a:gd name="T13" fmla="*/ 15 h 263"/>
                  <a:gd name="T14" fmla="*/ 184 w 234"/>
                  <a:gd name="T15" fmla="*/ 0 h 263"/>
                  <a:gd name="T16" fmla="*/ 232 w 234"/>
                  <a:gd name="T17" fmla="*/ 18 h 263"/>
                  <a:gd name="T18" fmla="*/ 234 w 234"/>
                  <a:gd name="T19" fmla="*/ 24 h 263"/>
                  <a:gd name="T20" fmla="*/ 231 w 234"/>
                  <a:gd name="T21" fmla="*/ 29 h 263"/>
                  <a:gd name="T22" fmla="*/ 184 w 234"/>
                  <a:gd name="T23" fmla="*/ 58 h 263"/>
                  <a:gd name="T24" fmla="*/ 182 w 234"/>
                  <a:gd name="T25" fmla="*/ 68 h 263"/>
                  <a:gd name="T26" fmla="*/ 229 w 234"/>
                  <a:gd name="T27" fmla="*/ 146 h 263"/>
                  <a:gd name="T28" fmla="*/ 228 w 234"/>
                  <a:gd name="T29" fmla="*/ 154 h 263"/>
                  <a:gd name="T30" fmla="*/ 221 w 234"/>
                  <a:gd name="T31" fmla="*/ 157 h 263"/>
                  <a:gd name="T32" fmla="*/ 220 w 234"/>
                  <a:gd name="T33" fmla="*/ 157 h 263"/>
                  <a:gd name="T34" fmla="*/ 189 w 234"/>
                  <a:gd name="T35" fmla="*/ 152 h 263"/>
                  <a:gd name="T36" fmla="*/ 155 w 234"/>
                  <a:gd name="T37" fmla="*/ 160 h 263"/>
                  <a:gd name="T38" fmla="*/ 63 w 234"/>
                  <a:gd name="T39" fmla="*/ 254 h 263"/>
                  <a:gd name="T40" fmla="*/ 41 w 234"/>
                  <a:gd name="T41" fmla="*/ 263 h 263"/>
                  <a:gd name="T42" fmla="*/ 184 w 234"/>
                  <a:gd name="T43" fmla="*/ 14 h 263"/>
                  <a:gd name="T44" fmla="*/ 141 w 234"/>
                  <a:gd name="T45" fmla="*/ 27 h 263"/>
                  <a:gd name="T46" fmla="*/ 113 w 234"/>
                  <a:gd name="T47" fmla="*/ 113 h 263"/>
                  <a:gd name="T48" fmla="*/ 111 w 234"/>
                  <a:gd name="T49" fmla="*/ 121 h 263"/>
                  <a:gd name="T50" fmla="*/ 21 w 234"/>
                  <a:gd name="T51" fmla="*/ 213 h 263"/>
                  <a:gd name="T52" fmla="*/ 21 w 234"/>
                  <a:gd name="T53" fmla="*/ 235 h 263"/>
                  <a:gd name="T54" fmla="*/ 30 w 234"/>
                  <a:gd name="T55" fmla="*/ 244 h 263"/>
                  <a:gd name="T56" fmla="*/ 41 w 234"/>
                  <a:gd name="T57" fmla="*/ 249 h 263"/>
                  <a:gd name="T58" fmla="*/ 41 w 234"/>
                  <a:gd name="T59" fmla="*/ 249 h 263"/>
                  <a:gd name="T60" fmla="*/ 53 w 234"/>
                  <a:gd name="T61" fmla="*/ 244 h 263"/>
                  <a:gd name="T62" fmla="*/ 145 w 234"/>
                  <a:gd name="T63" fmla="*/ 149 h 263"/>
                  <a:gd name="T64" fmla="*/ 147 w 234"/>
                  <a:gd name="T65" fmla="*/ 148 h 263"/>
                  <a:gd name="T66" fmla="*/ 189 w 234"/>
                  <a:gd name="T67" fmla="*/ 138 h 263"/>
                  <a:gd name="T68" fmla="*/ 208 w 234"/>
                  <a:gd name="T69" fmla="*/ 139 h 263"/>
                  <a:gd name="T70" fmla="*/ 170 w 234"/>
                  <a:gd name="T71" fmla="*/ 76 h 263"/>
                  <a:gd name="T72" fmla="*/ 177 w 234"/>
                  <a:gd name="T73" fmla="*/ 46 h 263"/>
                  <a:gd name="T74" fmla="*/ 215 w 234"/>
                  <a:gd name="T75" fmla="*/ 22 h 263"/>
                  <a:gd name="T76" fmla="*/ 184 w 234"/>
                  <a:gd name="T77" fmla="*/ 14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4" h="263">
                    <a:moveTo>
                      <a:pt x="41" y="263"/>
                    </a:moveTo>
                    <a:cubicBezTo>
                      <a:pt x="41" y="263"/>
                      <a:pt x="41" y="263"/>
                      <a:pt x="41" y="263"/>
                    </a:cubicBezTo>
                    <a:cubicBezTo>
                      <a:pt x="33" y="263"/>
                      <a:pt x="26" y="259"/>
                      <a:pt x="20" y="254"/>
                    </a:cubicBezTo>
                    <a:cubicBezTo>
                      <a:pt x="11" y="245"/>
                      <a:pt x="11" y="245"/>
                      <a:pt x="11" y="245"/>
                    </a:cubicBezTo>
                    <a:cubicBezTo>
                      <a:pt x="0" y="234"/>
                      <a:pt x="0" y="215"/>
                      <a:pt x="11" y="203"/>
                    </a:cubicBezTo>
                    <a:cubicBezTo>
                      <a:pt x="98" y="114"/>
                      <a:pt x="98" y="114"/>
                      <a:pt x="98" y="114"/>
                    </a:cubicBezTo>
                    <a:cubicBezTo>
                      <a:pt x="85" y="77"/>
                      <a:pt x="100" y="36"/>
                      <a:pt x="134" y="15"/>
                    </a:cubicBezTo>
                    <a:cubicBezTo>
                      <a:pt x="150" y="5"/>
                      <a:pt x="167" y="0"/>
                      <a:pt x="184" y="0"/>
                    </a:cubicBezTo>
                    <a:cubicBezTo>
                      <a:pt x="202" y="0"/>
                      <a:pt x="219" y="6"/>
                      <a:pt x="232" y="18"/>
                    </a:cubicBezTo>
                    <a:cubicBezTo>
                      <a:pt x="233" y="19"/>
                      <a:pt x="234" y="21"/>
                      <a:pt x="234" y="24"/>
                    </a:cubicBezTo>
                    <a:cubicBezTo>
                      <a:pt x="234" y="26"/>
                      <a:pt x="233" y="28"/>
                      <a:pt x="231" y="29"/>
                    </a:cubicBezTo>
                    <a:cubicBezTo>
                      <a:pt x="184" y="58"/>
                      <a:pt x="184" y="58"/>
                      <a:pt x="184" y="58"/>
                    </a:cubicBezTo>
                    <a:cubicBezTo>
                      <a:pt x="180" y="60"/>
                      <a:pt x="179" y="65"/>
                      <a:pt x="182" y="68"/>
                    </a:cubicBezTo>
                    <a:cubicBezTo>
                      <a:pt x="229" y="146"/>
                      <a:pt x="229" y="146"/>
                      <a:pt x="229" y="146"/>
                    </a:cubicBezTo>
                    <a:cubicBezTo>
                      <a:pt x="230" y="149"/>
                      <a:pt x="230" y="152"/>
                      <a:pt x="228" y="154"/>
                    </a:cubicBezTo>
                    <a:cubicBezTo>
                      <a:pt x="226" y="156"/>
                      <a:pt x="224" y="157"/>
                      <a:pt x="221" y="157"/>
                    </a:cubicBezTo>
                    <a:cubicBezTo>
                      <a:pt x="220" y="157"/>
                      <a:pt x="220" y="157"/>
                      <a:pt x="220" y="157"/>
                    </a:cubicBezTo>
                    <a:cubicBezTo>
                      <a:pt x="214" y="155"/>
                      <a:pt x="203" y="152"/>
                      <a:pt x="189" y="152"/>
                    </a:cubicBezTo>
                    <a:cubicBezTo>
                      <a:pt x="177" y="152"/>
                      <a:pt x="165" y="154"/>
                      <a:pt x="155" y="160"/>
                    </a:cubicBezTo>
                    <a:cubicBezTo>
                      <a:pt x="63" y="254"/>
                      <a:pt x="63" y="254"/>
                      <a:pt x="63" y="254"/>
                    </a:cubicBezTo>
                    <a:cubicBezTo>
                      <a:pt x="57" y="259"/>
                      <a:pt x="50" y="263"/>
                      <a:pt x="41" y="263"/>
                    </a:cubicBezTo>
                    <a:close/>
                    <a:moveTo>
                      <a:pt x="184" y="14"/>
                    </a:moveTo>
                    <a:cubicBezTo>
                      <a:pt x="170" y="14"/>
                      <a:pt x="155" y="18"/>
                      <a:pt x="141" y="27"/>
                    </a:cubicBezTo>
                    <a:cubicBezTo>
                      <a:pt x="112" y="45"/>
                      <a:pt x="100" y="81"/>
                      <a:pt x="113" y="113"/>
                    </a:cubicBezTo>
                    <a:cubicBezTo>
                      <a:pt x="114" y="116"/>
                      <a:pt x="113" y="119"/>
                      <a:pt x="111" y="121"/>
                    </a:cubicBezTo>
                    <a:cubicBezTo>
                      <a:pt x="21" y="213"/>
                      <a:pt x="21" y="213"/>
                      <a:pt x="21" y="213"/>
                    </a:cubicBezTo>
                    <a:cubicBezTo>
                      <a:pt x="15" y="219"/>
                      <a:pt x="15" y="229"/>
                      <a:pt x="21" y="235"/>
                    </a:cubicBezTo>
                    <a:cubicBezTo>
                      <a:pt x="30" y="244"/>
                      <a:pt x="30" y="244"/>
                      <a:pt x="30" y="244"/>
                    </a:cubicBezTo>
                    <a:cubicBezTo>
                      <a:pt x="33" y="247"/>
                      <a:pt x="37" y="249"/>
                      <a:pt x="41" y="249"/>
                    </a:cubicBezTo>
                    <a:cubicBezTo>
                      <a:pt x="41" y="249"/>
                      <a:pt x="41" y="249"/>
                      <a:pt x="41" y="249"/>
                    </a:cubicBezTo>
                    <a:cubicBezTo>
                      <a:pt x="46" y="249"/>
                      <a:pt x="50" y="247"/>
                      <a:pt x="53" y="244"/>
                    </a:cubicBezTo>
                    <a:cubicBezTo>
                      <a:pt x="145" y="149"/>
                      <a:pt x="145" y="149"/>
                      <a:pt x="145" y="149"/>
                    </a:cubicBezTo>
                    <a:cubicBezTo>
                      <a:pt x="146" y="149"/>
                      <a:pt x="147" y="148"/>
                      <a:pt x="147" y="148"/>
                    </a:cubicBezTo>
                    <a:cubicBezTo>
                      <a:pt x="160" y="141"/>
                      <a:pt x="174" y="138"/>
                      <a:pt x="189" y="138"/>
                    </a:cubicBezTo>
                    <a:cubicBezTo>
                      <a:pt x="196" y="138"/>
                      <a:pt x="203" y="138"/>
                      <a:pt x="208" y="139"/>
                    </a:cubicBezTo>
                    <a:cubicBezTo>
                      <a:pt x="170" y="76"/>
                      <a:pt x="170" y="76"/>
                      <a:pt x="170" y="76"/>
                    </a:cubicBezTo>
                    <a:cubicBezTo>
                      <a:pt x="163" y="65"/>
                      <a:pt x="166" y="52"/>
                      <a:pt x="177" y="46"/>
                    </a:cubicBezTo>
                    <a:cubicBezTo>
                      <a:pt x="215" y="22"/>
                      <a:pt x="215" y="22"/>
                      <a:pt x="215" y="22"/>
                    </a:cubicBezTo>
                    <a:cubicBezTo>
                      <a:pt x="206" y="16"/>
                      <a:pt x="195" y="14"/>
                      <a:pt x="184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21"/>
              <p:cNvSpPr/>
              <p:nvPr/>
            </p:nvSpPr>
            <p:spPr bwMode="auto">
              <a:xfrm>
                <a:off x="6797676" y="5653088"/>
                <a:ext cx="214313" cy="293688"/>
              </a:xfrm>
              <a:custGeom>
                <a:avLst/>
                <a:gdLst>
                  <a:gd name="T0" fmla="*/ 40 w 57"/>
                  <a:gd name="T1" fmla="*/ 19 h 78"/>
                  <a:gd name="T2" fmla="*/ 23 w 57"/>
                  <a:gd name="T3" fmla="*/ 65 h 78"/>
                  <a:gd name="T4" fmla="*/ 31 w 57"/>
                  <a:gd name="T5" fmla="*/ 78 h 78"/>
                  <a:gd name="T6" fmla="*/ 53 w 57"/>
                  <a:gd name="T7" fmla="*/ 6 h 78"/>
                  <a:gd name="T8" fmla="*/ 49 w 57"/>
                  <a:gd name="T9" fmla="*/ 1 h 78"/>
                  <a:gd name="T10" fmla="*/ 42 w 57"/>
                  <a:gd name="T11" fmla="*/ 1 h 78"/>
                  <a:gd name="T12" fmla="*/ 0 w 57"/>
                  <a:gd name="T13" fmla="*/ 27 h 78"/>
                  <a:gd name="T14" fmla="*/ 7 w 57"/>
                  <a:gd name="T15" fmla="*/ 39 h 78"/>
                  <a:gd name="T16" fmla="*/ 40 w 57"/>
                  <a:gd name="T17" fmla="*/ 1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78">
                    <a:moveTo>
                      <a:pt x="40" y="19"/>
                    </a:moveTo>
                    <a:cubicBezTo>
                      <a:pt x="40" y="36"/>
                      <a:pt x="34" y="52"/>
                      <a:pt x="23" y="65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49" y="59"/>
                      <a:pt x="57" y="32"/>
                      <a:pt x="53" y="6"/>
                    </a:cubicBezTo>
                    <a:cubicBezTo>
                      <a:pt x="53" y="4"/>
                      <a:pt x="51" y="2"/>
                      <a:pt x="49" y="1"/>
                    </a:cubicBezTo>
                    <a:cubicBezTo>
                      <a:pt x="47" y="0"/>
                      <a:pt x="44" y="0"/>
                      <a:pt x="42" y="1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7" y="39"/>
                      <a:pt x="7" y="39"/>
                      <a:pt x="7" y="39"/>
                    </a:cubicBezTo>
                    <a:lnTo>
                      <a:pt x="40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22"/>
              <p:cNvSpPr/>
              <p:nvPr/>
            </p:nvSpPr>
            <p:spPr bwMode="auto">
              <a:xfrm>
                <a:off x="6175376" y="6254750"/>
                <a:ext cx="85725" cy="85725"/>
              </a:xfrm>
              <a:custGeom>
                <a:avLst/>
                <a:gdLst>
                  <a:gd name="T0" fmla="*/ 16 w 23"/>
                  <a:gd name="T1" fmla="*/ 20 h 23"/>
                  <a:gd name="T2" fmla="*/ 3 w 23"/>
                  <a:gd name="T3" fmla="*/ 17 h 23"/>
                  <a:gd name="T4" fmla="*/ 6 w 23"/>
                  <a:gd name="T5" fmla="*/ 3 h 23"/>
                  <a:gd name="T6" fmla="*/ 20 w 23"/>
                  <a:gd name="T7" fmla="*/ 6 h 23"/>
                  <a:gd name="T8" fmla="*/ 16 w 23"/>
                  <a:gd name="T9" fmla="*/ 2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6" y="20"/>
                    </a:moveTo>
                    <a:cubicBezTo>
                      <a:pt x="12" y="23"/>
                      <a:pt x="6" y="21"/>
                      <a:pt x="3" y="17"/>
                    </a:cubicBezTo>
                    <a:cubicBezTo>
                      <a:pt x="0" y="12"/>
                      <a:pt x="1" y="6"/>
                      <a:pt x="6" y="3"/>
                    </a:cubicBezTo>
                    <a:cubicBezTo>
                      <a:pt x="11" y="0"/>
                      <a:pt x="17" y="1"/>
                      <a:pt x="20" y="6"/>
                    </a:cubicBezTo>
                    <a:cubicBezTo>
                      <a:pt x="23" y="11"/>
                      <a:pt x="21" y="17"/>
                      <a:pt x="16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23"/>
              <p:cNvSpPr/>
              <p:nvPr/>
            </p:nvSpPr>
            <p:spPr bwMode="auto">
              <a:xfrm>
                <a:off x="6561138" y="5826125"/>
                <a:ext cx="128588" cy="66675"/>
              </a:xfrm>
              <a:custGeom>
                <a:avLst/>
                <a:gdLst>
                  <a:gd name="T0" fmla="*/ 6 w 34"/>
                  <a:gd name="T1" fmla="*/ 18 h 18"/>
                  <a:gd name="T2" fmla="*/ 1 w 34"/>
                  <a:gd name="T3" fmla="*/ 14 h 18"/>
                  <a:gd name="T4" fmla="*/ 5 w 34"/>
                  <a:gd name="T5" fmla="*/ 6 h 18"/>
                  <a:gd name="T6" fmla="*/ 26 w 34"/>
                  <a:gd name="T7" fmla="*/ 1 h 18"/>
                  <a:gd name="T8" fmla="*/ 34 w 34"/>
                  <a:gd name="T9" fmla="*/ 5 h 18"/>
                  <a:gd name="T10" fmla="*/ 29 w 34"/>
                  <a:gd name="T11" fmla="*/ 13 h 18"/>
                  <a:gd name="T12" fmla="*/ 8 w 34"/>
                  <a:gd name="T13" fmla="*/ 18 h 18"/>
                  <a:gd name="T14" fmla="*/ 6 w 34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" h="18">
                    <a:moveTo>
                      <a:pt x="6" y="18"/>
                    </a:moveTo>
                    <a:cubicBezTo>
                      <a:pt x="4" y="18"/>
                      <a:pt x="1" y="16"/>
                      <a:pt x="1" y="14"/>
                    </a:cubicBezTo>
                    <a:cubicBezTo>
                      <a:pt x="0" y="10"/>
                      <a:pt x="2" y="7"/>
                      <a:pt x="5" y="6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30" y="0"/>
                      <a:pt x="33" y="2"/>
                      <a:pt x="34" y="5"/>
                    </a:cubicBezTo>
                    <a:cubicBezTo>
                      <a:pt x="34" y="8"/>
                      <a:pt x="32" y="12"/>
                      <a:pt x="29" y="13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7" y="18"/>
                      <a:pt x="7" y="18"/>
                      <a:pt x="6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24"/>
              <p:cNvSpPr/>
              <p:nvPr/>
            </p:nvSpPr>
            <p:spPr bwMode="auto">
              <a:xfrm>
                <a:off x="6519863" y="5757863"/>
                <a:ext cx="131763" cy="68263"/>
              </a:xfrm>
              <a:custGeom>
                <a:avLst/>
                <a:gdLst>
                  <a:gd name="T0" fmla="*/ 7 w 35"/>
                  <a:gd name="T1" fmla="*/ 18 h 18"/>
                  <a:gd name="T2" fmla="*/ 1 w 35"/>
                  <a:gd name="T3" fmla="*/ 14 h 18"/>
                  <a:gd name="T4" fmla="*/ 5 w 35"/>
                  <a:gd name="T5" fmla="*/ 7 h 18"/>
                  <a:gd name="T6" fmla="*/ 27 w 35"/>
                  <a:gd name="T7" fmla="*/ 1 h 18"/>
                  <a:gd name="T8" fmla="*/ 34 w 35"/>
                  <a:gd name="T9" fmla="*/ 5 h 18"/>
                  <a:gd name="T10" fmla="*/ 30 w 35"/>
                  <a:gd name="T11" fmla="*/ 13 h 18"/>
                  <a:gd name="T12" fmla="*/ 8 w 35"/>
                  <a:gd name="T13" fmla="*/ 18 h 18"/>
                  <a:gd name="T14" fmla="*/ 7 w 35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18">
                    <a:moveTo>
                      <a:pt x="7" y="18"/>
                    </a:moveTo>
                    <a:cubicBezTo>
                      <a:pt x="4" y="18"/>
                      <a:pt x="2" y="17"/>
                      <a:pt x="1" y="14"/>
                    </a:cubicBezTo>
                    <a:cubicBezTo>
                      <a:pt x="0" y="11"/>
                      <a:pt x="2" y="7"/>
                      <a:pt x="5" y="7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30" y="0"/>
                      <a:pt x="33" y="2"/>
                      <a:pt x="34" y="5"/>
                    </a:cubicBezTo>
                    <a:cubicBezTo>
                      <a:pt x="35" y="9"/>
                      <a:pt x="33" y="12"/>
                      <a:pt x="30" y="13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7" y="18"/>
                      <a:pt x="7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Freeform 25"/>
              <p:cNvSpPr/>
              <p:nvPr/>
            </p:nvSpPr>
            <p:spPr bwMode="auto">
              <a:xfrm>
                <a:off x="6607176" y="5889625"/>
                <a:ext cx="127000" cy="68263"/>
              </a:xfrm>
              <a:custGeom>
                <a:avLst/>
                <a:gdLst>
                  <a:gd name="T0" fmla="*/ 6 w 34"/>
                  <a:gd name="T1" fmla="*/ 18 h 18"/>
                  <a:gd name="T2" fmla="*/ 0 w 34"/>
                  <a:gd name="T3" fmla="*/ 13 h 18"/>
                  <a:gd name="T4" fmla="*/ 5 w 34"/>
                  <a:gd name="T5" fmla="*/ 6 h 18"/>
                  <a:gd name="T6" fmla="*/ 26 w 34"/>
                  <a:gd name="T7" fmla="*/ 1 h 18"/>
                  <a:gd name="T8" fmla="*/ 33 w 34"/>
                  <a:gd name="T9" fmla="*/ 5 h 18"/>
                  <a:gd name="T10" fmla="*/ 29 w 34"/>
                  <a:gd name="T11" fmla="*/ 12 h 18"/>
                  <a:gd name="T12" fmla="*/ 8 w 34"/>
                  <a:gd name="T13" fmla="*/ 18 h 18"/>
                  <a:gd name="T14" fmla="*/ 6 w 34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" h="18">
                    <a:moveTo>
                      <a:pt x="6" y="18"/>
                    </a:moveTo>
                    <a:cubicBezTo>
                      <a:pt x="4" y="18"/>
                      <a:pt x="1" y="16"/>
                      <a:pt x="0" y="13"/>
                    </a:cubicBezTo>
                    <a:cubicBezTo>
                      <a:pt x="0" y="10"/>
                      <a:pt x="2" y="7"/>
                      <a:pt x="5" y="6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9" y="0"/>
                      <a:pt x="33" y="2"/>
                      <a:pt x="33" y="5"/>
                    </a:cubicBezTo>
                    <a:cubicBezTo>
                      <a:pt x="34" y="8"/>
                      <a:pt x="32" y="11"/>
                      <a:pt x="29" y="1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7" y="18"/>
                      <a:pt x="7" y="18"/>
                      <a:pt x="6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9" name="椭圆 78"/>
            <p:cNvSpPr/>
            <p:nvPr/>
          </p:nvSpPr>
          <p:spPr>
            <a:xfrm>
              <a:off x="3811588" y="609742"/>
              <a:ext cx="1349829" cy="1349829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2" name="文本框 81"/>
          <p:cNvSpPr txBox="1"/>
          <p:nvPr/>
        </p:nvSpPr>
        <p:spPr>
          <a:xfrm>
            <a:off x="517943" y="169152"/>
            <a:ext cx="15520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mtClean="0">
                <a:solidFill>
                  <a:schemeClr val="bg1"/>
                </a:solidFill>
              </a:rPr>
              <a:t>My skills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cxnSp>
        <p:nvCxnSpPr>
          <p:cNvPr id="84" name="直接连接符 83"/>
          <p:cNvCxnSpPr/>
          <p:nvPr/>
        </p:nvCxnSpPr>
        <p:spPr>
          <a:xfrm>
            <a:off x="604094" y="753927"/>
            <a:ext cx="14230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文本框 87"/>
          <p:cNvSpPr txBox="1"/>
          <p:nvPr/>
        </p:nvSpPr>
        <p:spPr>
          <a:xfrm>
            <a:off x="1463405" y="2908976"/>
            <a:ext cx="846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1" smtClean="0">
                <a:solidFill>
                  <a:schemeClr val="bg1"/>
                </a:solidFill>
              </a:rPr>
              <a:t>UI</a:t>
            </a:r>
            <a:r>
              <a:rPr lang="zh-CN" altLang="en-US" sz="1800" b="1" smtClean="0">
                <a:solidFill>
                  <a:schemeClr val="bg1"/>
                </a:solidFill>
              </a:rPr>
              <a:t>设计</a:t>
            </a:r>
            <a:endParaRPr lang="zh-CN" altLang="en-US" sz="1800" b="1">
              <a:solidFill>
                <a:schemeClr val="bg1"/>
              </a:solidFill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3131518" y="290897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b="1" smtClean="0">
                <a:solidFill>
                  <a:schemeClr val="bg1"/>
                </a:solidFill>
              </a:rPr>
              <a:t>文案策划</a:t>
            </a:r>
            <a:endParaRPr lang="zh-CN" altLang="en-US" sz="1800" b="1">
              <a:solidFill>
                <a:schemeClr val="bg1"/>
              </a:solidFill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4955919" y="290897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b="1" smtClean="0">
                <a:solidFill>
                  <a:schemeClr val="bg1"/>
                </a:solidFill>
              </a:rPr>
              <a:t>前端编程</a:t>
            </a:r>
            <a:endParaRPr lang="zh-CN" altLang="en-US" sz="1800" b="1">
              <a:solidFill>
                <a:schemeClr val="bg1"/>
              </a:solidFill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6728555" y="290897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b="1" smtClean="0">
                <a:solidFill>
                  <a:schemeClr val="bg1"/>
                </a:solidFill>
              </a:rPr>
              <a:t>网页设计</a:t>
            </a:r>
            <a:endParaRPr lang="zh-CN" altLang="en-US" sz="1800" b="1">
              <a:solidFill>
                <a:schemeClr val="bg1"/>
              </a:solidFill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2764972" y="1087786"/>
            <a:ext cx="0" cy="3691043"/>
          </a:xfrm>
          <a:prstGeom prst="line">
            <a:avLst/>
          </a:prstGeom>
          <a:ln>
            <a:solidFill>
              <a:srgbClr val="604E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>
            <a:off x="4572000" y="1013719"/>
            <a:ext cx="0" cy="3691043"/>
          </a:xfrm>
          <a:prstGeom prst="line">
            <a:avLst/>
          </a:prstGeom>
          <a:ln>
            <a:solidFill>
              <a:srgbClr val="604E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6433457" y="1046397"/>
            <a:ext cx="0" cy="3691043"/>
          </a:xfrm>
          <a:prstGeom prst="line">
            <a:avLst/>
          </a:prstGeom>
          <a:ln>
            <a:solidFill>
              <a:srgbClr val="604E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Freeform 238"/>
          <p:cNvSpPr/>
          <p:nvPr/>
        </p:nvSpPr>
        <p:spPr bwMode="auto">
          <a:xfrm>
            <a:off x="1293957" y="3384146"/>
            <a:ext cx="219581" cy="207383"/>
          </a:xfrm>
          <a:custGeom>
            <a:avLst/>
            <a:gdLst>
              <a:gd name="T0" fmla="*/ 125 w 251"/>
              <a:gd name="T1" fmla="*/ 0 h 238"/>
              <a:gd name="T2" fmla="*/ 167 w 251"/>
              <a:gd name="T3" fmla="*/ 74 h 238"/>
              <a:gd name="T4" fmla="*/ 251 w 251"/>
              <a:gd name="T5" fmla="*/ 91 h 238"/>
              <a:gd name="T6" fmla="*/ 193 w 251"/>
              <a:gd name="T7" fmla="*/ 153 h 238"/>
              <a:gd name="T8" fmla="*/ 203 w 251"/>
              <a:gd name="T9" fmla="*/ 238 h 238"/>
              <a:gd name="T10" fmla="*/ 125 w 251"/>
              <a:gd name="T11" fmla="*/ 201 h 238"/>
              <a:gd name="T12" fmla="*/ 48 w 251"/>
              <a:gd name="T13" fmla="*/ 238 h 238"/>
              <a:gd name="T14" fmla="*/ 59 w 251"/>
              <a:gd name="T15" fmla="*/ 153 h 238"/>
              <a:gd name="T16" fmla="*/ 0 w 251"/>
              <a:gd name="T17" fmla="*/ 91 h 238"/>
              <a:gd name="T18" fmla="*/ 85 w 251"/>
              <a:gd name="T19" fmla="*/ 74 h 238"/>
              <a:gd name="T20" fmla="*/ 125 w 251"/>
              <a:gd name="T21" fmla="*/ 0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1" h="238">
                <a:moveTo>
                  <a:pt x="125" y="0"/>
                </a:moveTo>
                <a:lnTo>
                  <a:pt x="167" y="74"/>
                </a:lnTo>
                <a:lnTo>
                  <a:pt x="251" y="91"/>
                </a:lnTo>
                <a:lnTo>
                  <a:pt x="193" y="153"/>
                </a:lnTo>
                <a:lnTo>
                  <a:pt x="203" y="238"/>
                </a:lnTo>
                <a:lnTo>
                  <a:pt x="125" y="201"/>
                </a:lnTo>
                <a:lnTo>
                  <a:pt x="48" y="238"/>
                </a:lnTo>
                <a:lnTo>
                  <a:pt x="59" y="153"/>
                </a:lnTo>
                <a:lnTo>
                  <a:pt x="0" y="91"/>
                </a:lnTo>
                <a:lnTo>
                  <a:pt x="85" y="74"/>
                </a:lnTo>
                <a:lnTo>
                  <a:pt x="125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800">
              <a:solidFill>
                <a:prstClr val="black"/>
              </a:solidFill>
              <a:latin typeface="Impact"/>
              <a:ea typeface="微软雅黑" panose="020B0503020204020204" charset="-122"/>
            </a:endParaRPr>
          </a:p>
        </p:txBody>
      </p:sp>
      <p:sp>
        <p:nvSpPr>
          <p:cNvPr id="100" name="Freeform 238"/>
          <p:cNvSpPr/>
          <p:nvPr/>
        </p:nvSpPr>
        <p:spPr bwMode="auto">
          <a:xfrm>
            <a:off x="1548038" y="3384146"/>
            <a:ext cx="219581" cy="207383"/>
          </a:xfrm>
          <a:custGeom>
            <a:avLst/>
            <a:gdLst>
              <a:gd name="T0" fmla="*/ 125 w 251"/>
              <a:gd name="T1" fmla="*/ 0 h 238"/>
              <a:gd name="T2" fmla="*/ 167 w 251"/>
              <a:gd name="T3" fmla="*/ 74 h 238"/>
              <a:gd name="T4" fmla="*/ 251 w 251"/>
              <a:gd name="T5" fmla="*/ 91 h 238"/>
              <a:gd name="T6" fmla="*/ 193 w 251"/>
              <a:gd name="T7" fmla="*/ 153 h 238"/>
              <a:gd name="T8" fmla="*/ 203 w 251"/>
              <a:gd name="T9" fmla="*/ 238 h 238"/>
              <a:gd name="T10" fmla="*/ 125 w 251"/>
              <a:gd name="T11" fmla="*/ 201 h 238"/>
              <a:gd name="T12" fmla="*/ 48 w 251"/>
              <a:gd name="T13" fmla="*/ 238 h 238"/>
              <a:gd name="T14" fmla="*/ 59 w 251"/>
              <a:gd name="T15" fmla="*/ 153 h 238"/>
              <a:gd name="T16" fmla="*/ 0 w 251"/>
              <a:gd name="T17" fmla="*/ 91 h 238"/>
              <a:gd name="T18" fmla="*/ 85 w 251"/>
              <a:gd name="T19" fmla="*/ 74 h 238"/>
              <a:gd name="T20" fmla="*/ 125 w 251"/>
              <a:gd name="T21" fmla="*/ 0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1" h="238">
                <a:moveTo>
                  <a:pt x="125" y="0"/>
                </a:moveTo>
                <a:lnTo>
                  <a:pt x="167" y="74"/>
                </a:lnTo>
                <a:lnTo>
                  <a:pt x="251" y="91"/>
                </a:lnTo>
                <a:lnTo>
                  <a:pt x="193" y="153"/>
                </a:lnTo>
                <a:lnTo>
                  <a:pt x="203" y="238"/>
                </a:lnTo>
                <a:lnTo>
                  <a:pt x="125" y="201"/>
                </a:lnTo>
                <a:lnTo>
                  <a:pt x="48" y="238"/>
                </a:lnTo>
                <a:lnTo>
                  <a:pt x="59" y="153"/>
                </a:lnTo>
                <a:lnTo>
                  <a:pt x="0" y="91"/>
                </a:lnTo>
                <a:lnTo>
                  <a:pt x="85" y="74"/>
                </a:lnTo>
                <a:lnTo>
                  <a:pt x="125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800">
              <a:solidFill>
                <a:prstClr val="black"/>
              </a:solidFill>
              <a:latin typeface="Impact"/>
              <a:ea typeface="微软雅黑" panose="020B0503020204020204" charset="-122"/>
            </a:endParaRPr>
          </a:p>
        </p:txBody>
      </p:sp>
      <p:sp>
        <p:nvSpPr>
          <p:cNvPr id="101" name="Freeform 238"/>
          <p:cNvSpPr/>
          <p:nvPr/>
        </p:nvSpPr>
        <p:spPr bwMode="auto">
          <a:xfrm>
            <a:off x="1800783" y="3384146"/>
            <a:ext cx="219581" cy="207383"/>
          </a:xfrm>
          <a:custGeom>
            <a:avLst/>
            <a:gdLst>
              <a:gd name="T0" fmla="*/ 125 w 251"/>
              <a:gd name="T1" fmla="*/ 0 h 238"/>
              <a:gd name="T2" fmla="*/ 167 w 251"/>
              <a:gd name="T3" fmla="*/ 74 h 238"/>
              <a:gd name="T4" fmla="*/ 251 w 251"/>
              <a:gd name="T5" fmla="*/ 91 h 238"/>
              <a:gd name="T6" fmla="*/ 193 w 251"/>
              <a:gd name="T7" fmla="*/ 153 h 238"/>
              <a:gd name="T8" fmla="*/ 203 w 251"/>
              <a:gd name="T9" fmla="*/ 238 h 238"/>
              <a:gd name="T10" fmla="*/ 125 w 251"/>
              <a:gd name="T11" fmla="*/ 201 h 238"/>
              <a:gd name="T12" fmla="*/ 48 w 251"/>
              <a:gd name="T13" fmla="*/ 238 h 238"/>
              <a:gd name="T14" fmla="*/ 59 w 251"/>
              <a:gd name="T15" fmla="*/ 153 h 238"/>
              <a:gd name="T16" fmla="*/ 0 w 251"/>
              <a:gd name="T17" fmla="*/ 91 h 238"/>
              <a:gd name="T18" fmla="*/ 85 w 251"/>
              <a:gd name="T19" fmla="*/ 74 h 238"/>
              <a:gd name="T20" fmla="*/ 125 w 251"/>
              <a:gd name="T21" fmla="*/ 0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1" h="238">
                <a:moveTo>
                  <a:pt x="125" y="0"/>
                </a:moveTo>
                <a:lnTo>
                  <a:pt x="167" y="74"/>
                </a:lnTo>
                <a:lnTo>
                  <a:pt x="251" y="91"/>
                </a:lnTo>
                <a:lnTo>
                  <a:pt x="193" y="153"/>
                </a:lnTo>
                <a:lnTo>
                  <a:pt x="203" y="238"/>
                </a:lnTo>
                <a:lnTo>
                  <a:pt x="125" y="201"/>
                </a:lnTo>
                <a:lnTo>
                  <a:pt x="48" y="238"/>
                </a:lnTo>
                <a:lnTo>
                  <a:pt x="59" y="153"/>
                </a:lnTo>
                <a:lnTo>
                  <a:pt x="0" y="91"/>
                </a:lnTo>
                <a:lnTo>
                  <a:pt x="85" y="74"/>
                </a:lnTo>
                <a:lnTo>
                  <a:pt x="125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800">
              <a:solidFill>
                <a:prstClr val="black"/>
              </a:solidFill>
              <a:latin typeface="Impact"/>
              <a:ea typeface="微软雅黑" panose="020B0503020204020204" charset="-122"/>
            </a:endParaRPr>
          </a:p>
        </p:txBody>
      </p:sp>
      <p:sp>
        <p:nvSpPr>
          <p:cNvPr id="102" name="Freeform 240"/>
          <p:cNvSpPr>
            <a:spLocks noEditPoints="1"/>
          </p:cNvSpPr>
          <p:nvPr/>
        </p:nvSpPr>
        <p:spPr bwMode="auto">
          <a:xfrm>
            <a:off x="2065909" y="3385017"/>
            <a:ext cx="217839" cy="205640"/>
          </a:xfrm>
          <a:custGeom>
            <a:avLst/>
            <a:gdLst>
              <a:gd name="T0" fmla="*/ 191 w 249"/>
              <a:gd name="T1" fmla="*/ 153 h 238"/>
              <a:gd name="T2" fmla="*/ 202 w 249"/>
              <a:gd name="T3" fmla="*/ 238 h 238"/>
              <a:gd name="T4" fmla="*/ 124 w 249"/>
              <a:gd name="T5" fmla="*/ 202 h 238"/>
              <a:gd name="T6" fmla="*/ 46 w 249"/>
              <a:gd name="T7" fmla="*/ 238 h 238"/>
              <a:gd name="T8" fmla="*/ 58 w 249"/>
              <a:gd name="T9" fmla="*/ 153 h 238"/>
              <a:gd name="T10" fmla="*/ 0 w 249"/>
              <a:gd name="T11" fmla="*/ 91 h 238"/>
              <a:gd name="T12" fmla="*/ 83 w 249"/>
              <a:gd name="T13" fmla="*/ 74 h 238"/>
              <a:gd name="T14" fmla="*/ 124 w 249"/>
              <a:gd name="T15" fmla="*/ 0 h 238"/>
              <a:gd name="T16" fmla="*/ 166 w 249"/>
              <a:gd name="T17" fmla="*/ 74 h 238"/>
              <a:gd name="T18" fmla="*/ 249 w 249"/>
              <a:gd name="T19" fmla="*/ 91 h 238"/>
              <a:gd name="T20" fmla="*/ 191 w 249"/>
              <a:gd name="T21" fmla="*/ 153 h 238"/>
              <a:gd name="T22" fmla="*/ 149 w 249"/>
              <a:gd name="T23" fmla="*/ 92 h 238"/>
              <a:gd name="T24" fmla="*/ 124 w 249"/>
              <a:gd name="T25" fmla="*/ 48 h 238"/>
              <a:gd name="T26" fmla="*/ 100 w 249"/>
              <a:gd name="T27" fmla="*/ 92 h 238"/>
              <a:gd name="T28" fmla="*/ 50 w 249"/>
              <a:gd name="T29" fmla="*/ 103 h 238"/>
              <a:gd name="T30" fmla="*/ 84 w 249"/>
              <a:gd name="T31" fmla="*/ 139 h 238"/>
              <a:gd name="T32" fmla="*/ 79 w 249"/>
              <a:gd name="T33" fmla="*/ 190 h 238"/>
              <a:gd name="T34" fmla="*/ 124 w 249"/>
              <a:gd name="T35" fmla="*/ 168 h 238"/>
              <a:gd name="T36" fmla="*/ 170 w 249"/>
              <a:gd name="T37" fmla="*/ 190 h 238"/>
              <a:gd name="T38" fmla="*/ 163 w 249"/>
              <a:gd name="T39" fmla="*/ 139 h 238"/>
              <a:gd name="T40" fmla="*/ 199 w 249"/>
              <a:gd name="T41" fmla="*/ 103 h 238"/>
              <a:gd name="T42" fmla="*/ 149 w 249"/>
              <a:gd name="T43" fmla="*/ 9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9" h="238">
                <a:moveTo>
                  <a:pt x="191" y="153"/>
                </a:moveTo>
                <a:lnTo>
                  <a:pt x="202" y="238"/>
                </a:lnTo>
                <a:lnTo>
                  <a:pt x="124" y="202"/>
                </a:lnTo>
                <a:lnTo>
                  <a:pt x="46" y="238"/>
                </a:lnTo>
                <a:lnTo>
                  <a:pt x="58" y="153"/>
                </a:lnTo>
                <a:lnTo>
                  <a:pt x="0" y="91"/>
                </a:lnTo>
                <a:lnTo>
                  <a:pt x="83" y="74"/>
                </a:lnTo>
                <a:lnTo>
                  <a:pt x="124" y="0"/>
                </a:lnTo>
                <a:lnTo>
                  <a:pt x="166" y="74"/>
                </a:lnTo>
                <a:lnTo>
                  <a:pt x="249" y="91"/>
                </a:lnTo>
                <a:lnTo>
                  <a:pt x="191" y="153"/>
                </a:lnTo>
                <a:close/>
                <a:moveTo>
                  <a:pt x="149" y="92"/>
                </a:moveTo>
                <a:lnTo>
                  <a:pt x="124" y="48"/>
                </a:lnTo>
                <a:lnTo>
                  <a:pt x="100" y="92"/>
                </a:lnTo>
                <a:lnTo>
                  <a:pt x="50" y="103"/>
                </a:lnTo>
                <a:lnTo>
                  <a:pt x="84" y="139"/>
                </a:lnTo>
                <a:lnTo>
                  <a:pt x="79" y="190"/>
                </a:lnTo>
                <a:lnTo>
                  <a:pt x="124" y="168"/>
                </a:lnTo>
                <a:lnTo>
                  <a:pt x="170" y="190"/>
                </a:lnTo>
                <a:lnTo>
                  <a:pt x="163" y="139"/>
                </a:lnTo>
                <a:lnTo>
                  <a:pt x="199" y="103"/>
                </a:lnTo>
                <a:lnTo>
                  <a:pt x="149" y="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800">
              <a:solidFill>
                <a:prstClr val="black"/>
              </a:solidFill>
              <a:latin typeface="Impact"/>
              <a:ea typeface="微软雅黑" panose="020B0503020204020204" charset="-122"/>
            </a:endParaRPr>
          </a:p>
        </p:txBody>
      </p:sp>
      <p:sp>
        <p:nvSpPr>
          <p:cNvPr id="103" name="Freeform 240"/>
          <p:cNvSpPr>
            <a:spLocks noEditPoints="1"/>
          </p:cNvSpPr>
          <p:nvPr/>
        </p:nvSpPr>
        <p:spPr bwMode="auto">
          <a:xfrm>
            <a:off x="2315339" y="3385017"/>
            <a:ext cx="217839" cy="205640"/>
          </a:xfrm>
          <a:custGeom>
            <a:avLst/>
            <a:gdLst>
              <a:gd name="T0" fmla="*/ 191 w 249"/>
              <a:gd name="T1" fmla="*/ 153 h 238"/>
              <a:gd name="T2" fmla="*/ 202 w 249"/>
              <a:gd name="T3" fmla="*/ 238 h 238"/>
              <a:gd name="T4" fmla="*/ 124 w 249"/>
              <a:gd name="T5" fmla="*/ 202 h 238"/>
              <a:gd name="T6" fmla="*/ 46 w 249"/>
              <a:gd name="T7" fmla="*/ 238 h 238"/>
              <a:gd name="T8" fmla="*/ 58 w 249"/>
              <a:gd name="T9" fmla="*/ 153 h 238"/>
              <a:gd name="T10" fmla="*/ 0 w 249"/>
              <a:gd name="T11" fmla="*/ 91 h 238"/>
              <a:gd name="T12" fmla="*/ 83 w 249"/>
              <a:gd name="T13" fmla="*/ 74 h 238"/>
              <a:gd name="T14" fmla="*/ 124 w 249"/>
              <a:gd name="T15" fmla="*/ 0 h 238"/>
              <a:gd name="T16" fmla="*/ 166 w 249"/>
              <a:gd name="T17" fmla="*/ 74 h 238"/>
              <a:gd name="T18" fmla="*/ 249 w 249"/>
              <a:gd name="T19" fmla="*/ 91 h 238"/>
              <a:gd name="T20" fmla="*/ 191 w 249"/>
              <a:gd name="T21" fmla="*/ 153 h 238"/>
              <a:gd name="T22" fmla="*/ 149 w 249"/>
              <a:gd name="T23" fmla="*/ 92 h 238"/>
              <a:gd name="T24" fmla="*/ 124 w 249"/>
              <a:gd name="T25" fmla="*/ 48 h 238"/>
              <a:gd name="T26" fmla="*/ 100 w 249"/>
              <a:gd name="T27" fmla="*/ 92 h 238"/>
              <a:gd name="T28" fmla="*/ 50 w 249"/>
              <a:gd name="T29" fmla="*/ 103 h 238"/>
              <a:gd name="T30" fmla="*/ 84 w 249"/>
              <a:gd name="T31" fmla="*/ 139 h 238"/>
              <a:gd name="T32" fmla="*/ 79 w 249"/>
              <a:gd name="T33" fmla="*/ 190 h 238"/>
              <a:gd name="T34" fmla="*/ 124 w 249"/>
              <a:gd name="T35" fmla="*/ 168 h 238"/>
              <a:gd name="T36" fmla="*/ 170 w 249"/>
              <a:gd name="T37" fmla="*/ 190 h 238"/>
              <a:gd name="T38" fmla="*/ 163 w 249"/>
              <a:gd name="T39" fmla="*/ 139 h 238"/>
              <a:gd name="T40" fmla="*/ 199 w 249"/>
              <a:gd name="T41" fmla="*/ 103 h 238"/>
              <a:gd name="T42" fmla="*/ 149 w 249"/>
              <a:gd name="T43" fmla="*/ 9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9" h="238">
                <a:moveTo>
                  <a:pt x="191" y="153"/>
                </a:moveTo>
                <a:lnTo>
                  <a:pt x="202" y="238"/>
                </a:lnTo>
                <a:lnTo>
                  <a:pt x="124" y="202"/>
                </a:lnTo>
                <a:lnTo>
                  <a:pt x="46" y="238"/>
                </a:lnTo>
                <a:lnTo>
                  <a:pt x="58" y="153"/>
                </a:lnTo>
                <a:lnTo>
                  <a:pt x="0" y="91"/>
                </a:lnTo>
                <a:lnTo>
                  <a:pt x="83" y="74"/>
                </a:lnTo>
                <a:lnTo>
                  <a:pt x="124" y="0"/>
                </a:lnTo>
                <a:lnTo>
                  <a:pt x="166" y="74"/>
                </a:lnTo>
                <a:lnTo>
                  <a:pt x="249" y="91"/>
                </a:lnTo>
                <a:lnTo>
                  <a:pt x="191" y="153"/>
                </a:lnTo>
                <a:close/>
                <a:moveTo>
                  <a:pt x="149" y="92"/>
                </a:moveTo>
                <a:lnTo>
                  <a:pt x="124" y="48"/>
                </a:lnTo>
                <a:lnTo>
                  <a:pt x="100" y="92"/>
                </a:lnTo>
                <a:lnTo>
                  <a:pt x="50" y="103"/>
                </a:lnTo>
                <a:lnTo>
                  <a:pt x="84" y="139"/>
                </a:lnTo>
                <a:lnTo>
                  <a:pt x="79" y="190"/>
                </a:lnTo>
                <a:lnTo>
                  <a:pt x="124" y="168"/>
                </a:lnTo>
                <a:lnTo>
                  <a:pt x="170" y="190"/>
                </a:lnTo>
                <a:lnTo>
                  <a:pt x="163" y="139"/>
                </a:lnTo>
                <a:lnTo>
                  <a:pt x="199" y="103"/>
                </a:lnTo>
                <a:lnTo>
                  <a:pt x="149" y="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800">
              <a:solidFill>
                <a:prstClr val="black"/>
              </a:solidFill>
              <a:latin typeface="Impact"/>
              <a:ea typeface="微软雅黑" panose="020B0503020204020204" charset="-122"/>
            </a:endParaRPr>
          </a:p>
        </p:txBody>
      </p:sp>
      <p:sp>
        <p:nvSpPr>
          <p:cNvPr id="104" name="Freeform 238"/>
          <p:cNvSpPr/>
          <p:nvPr/>
        </p:nvSpPr>
        <p:spPr bwMode="auto">
          <a:xfrm>
            <a:off x="3079281" y="3384146"/>
            <a:ext cx="219581" cy="207383"/>
          </a:xfrm>
          <a:custGeom>
            <a:avLst/>
            <a:gdLst>
              <a:gd name="T0" fmla="*/ 125 w 251"/>
              <a:gd name="T1" fmla="*/ 0 h 238"/>
              <a:gd name="T2" fmla="*/ 167 w 251"/>
              <a:gd name="T3" fmla="*/ 74 h 238"/>
              <a:gd name="T4" fmla="*/ 251 w 251"/>
              <a:gd name="T5" fmla="*/ 91 h 238"/>
              <a:gd name="T6" fmla="*/ 193 w 251"/>
              <a:gd name="T7" fmla="*/ 153 h 238"/>
              <a:gd name="T8" fmla="*/ 203 w 251"/>
              <a:gd name="T9" fmla="*/ 238 h 238"/>
              <a:gd name="T10" fmla="*/ 125 w 251"/>
              <a:gd name="T11" fmla="*/ 201 h 238"/>
              <a:gd name="T12" fmla="*/ 48 w 251"/>
              <a:gd name="T13" fmla="*/ 238 h 238"/>
              <a:gd name="T14" fmla="*/ 59 w 251"/>
              <a:gd name="T15" fmla="*/ 153 h 238"/>
              <a:gd name="T16" fmla="*/ 0 w 251"/>
              <a:gd name="T17" fmla="*/ 91 h 238"/>
              <a:gd name="T18" fmla="*/ 85 w 251"/>
              <a:gd name="T19" fmla="*/ 74 h 238"/>
              <a:gd name="T20" fmla="*/ 125 w 251"/>
              <a:gd name="T21" fmla="*/ 0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1" h="238">
                <a:moveTo>
                  <a:pt x="125" y="0"/>
                </a:moveTo>
                <a:lnTo>
                  <a:pt x="167" y="74"/>
                </a:lnTo>
                <a:lnTo>
                  <a:pt x="251" y="91"/>
                </a:lnTo>
                <a:lnTo>
                  <a:pt x="193" y="153"/>
                </a:lnTo>
                <a:lnTo>
                  <a:pt x="203" y="238"/>
                </a:lnTo>
                <a:lnTo>
                  <a:pt x="125" y="201"/>
                </a:lnTo>
                <a:lnTo>
                  <a:pt x="48" y="238"/>
                </a:lnTo>
                <a:lnTo>
                  <a:pt x="59" y="153"/>
                </a:lnTo>
                <a:lnTo>
                  <a:pt x="0" y="91"/>
                </a:lnTo>
                <a:lnTo>
                  <a:pt x="85" y="74"/>
                </a:lnTo>
                <a:lnTo>
                  <a:pt x="125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800">
              <a:solidFill>
                <a:prstClr val="black"/>
              </a:solidFill>
              <a:latin typeface="Impact"/>
              <a:ea typeface="微软雅黑" panose="020B0503020204020204" charset="-122"/>
            </a:endParaRPr>
          </a:p>
        </p:txBody>
      </p:sp>
      <p:sp>
        <p:nvSpPr>
          <p:cNvPr id="105" name="Freeform 238"/>
          <p:cNvSpPr/>
          <p:nvPr/>
        </p:nvSpPr>
        <p:spPr bwMode="auto">
          <a:xfrm>
            <a:off x="3333362" y="3384146"/>
            <a:ext cx="219581" cy="207383"/>
          </a:xfrm>
          <a:custGeom>
            <a:avLst/>
            <a:gdLst>
              <a:gd name="T0" fmla="*/ 125 w 251"/>
              <a:gd name="T1" fmla="*/ 0 h 238"/>
              <a:gd name="T2" fmla="*/ 167 w 251"/>
              <a:gd name="T3" fmla="*/ 74 h 238"/>
              <a:gd name="T4" fmla="*/ 251 w 251"/>
              <a:gd name="T5" fmla="*/ 91 h 238"/>
              <a:gd name="T6" fmla="*/ 193 w 251"/>
              <a:gd name="T7" fmla="*/ 153 h 238"/>
              <a:gd name="T8" fmla="*/ 203 w 251"/>
              <a:gd name="T9" fmla="*/ 238 h 238"/>
              <a:gd name="T10" fmla="*/ 125 w 251"/>
              <a:gd name="T11" fmla="*/ 201 h 238"/>
              <a:gd name="T12" fmla="*/ 48 w 251"/>
              <a:gd name="T13" fmla="*/ 238 h 238"/>
              <a:gd name="T14" fmla="*/ 59 w 251"/>
              <a:gd name="T15" fmla="*/ 153 h 238"/>
              <a:gd name="T16" fmla="*/ 0 w 251"/>
              <a:gd name="T17" fmla="*/ 91 h 238"/>
              <a:gd name="T18" fmla="*/ 85 w 251"/>
              <a:gd name="T19" fmla="*/ 74 h 238"/>
              <a:gd name="T20" fmla="*/ 125 w 251"/>
              <a:gd name="T21" fmla="*/ 0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1" h="238">
                <a:moveTo>
                  <a:pt x="125" y="0"/>
                </a:moveTo>
                <a:lnTo>
                  <a:pt x="167" y="74"/>
                </a:lnTo>
                <a:lnTo>
                  <a:pt x="251" y="91"/>
                </a:lnTo>
                <a:lnTo>
                  <a:pt x="193" y="153"/>
                </a:lnTo>
                <a:lnTo>
                  <a:pt x="203" y="238"/>
                </a:lnTo>
                <a:lnTo>
                  <a:pt x="125" y="201"/>
                </a:lnTo>
                <a:lnTo>
                  <a:pt x="48" y="238"/>
                </a:lnTo>
                <a:lnTo>
                  <a:pt x="59" y="153"/>
                </a:lnTo>
                <a:lnTo>
                  <a:pt x="0" y="91"/>
                </a:lnTo>
                <a:lnTo>
                  <a:pt x="85" y="74"/>
                </a:lnTo>
                <a:lnTo>
                  <a:pt x="125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800">
              <a:solidFill>
                <a:prstClr val="black"/>
              </a:solidFill>
              <a:latin typeface="Impact"/>
              <a:ea typeface="微软雅黑" panose="020B0503020204020204" charset="-122"/>
            </a:endParaRPr>
          </a:p>
        </p:txBody>
      </p:sp>
      <p:sp>
        <p:nvSpPr>
          <p:cNvPr id="107" name="Freeform 240"/>
          <p:cNvSpPr>
            <a:spLocks noEditPoints="1"/>
          </p:cNvSpPr>
          <p:nvPr/>
        </p:nvSpPr>
        <p:spPr bwMode="auto">
          <a:xfrm>
            <a:off x="3851233" y="3385017"/>
            <a:ext cx="217839" cy="205640"/>
          </a:xfrm>
          <a:custGeom>
            <a:avLst/>
            <a:gdLst>
              <a:gd name="T0" fmla="*/ 191 w 249"/>
              <a:gd name="T1" fmla="*/ 153 h 238"/>
              <a:gd name="T2" fmla="*/ 202 w 249"/>
              <a:gd name="T3" fmla="*/ 238 h 238"/>
              <a:gd name="T4" fmla="*/ 124 w 249"/>
              <a:gd name="T5" fmla="*/ 202 h 238"/>
              <a:gd name="T6" fmla="*/ 46 w 249"/>
              <a:gd name="T7" fmla="*/ 238 h 238"/>
              <a:gd name="T8" fmla="*/ 58 w 249"/>
              <a:gd name="T9" fmla="*/ 153 h 238"/>
              <a:gd name="T10" fmla="*/ 0 w 249"/>
              <a:gd name="T11" fmla="*/ 91 h 238"/>
              <a:gd name="T12" fmla="*/ 83 w 249"/>
              <a:gd name="T13" fmla="*/ 74 h 238"/>
              <a:gd name="T14" fmla="*/ 124 w 249"/>
              <a:gd name="T15" fmla="*/ 0 h 238"/>
              <a:gd name="T16" fmla="*/ 166 w 249"/>
              <a:gd name="T17" fmla="*/ 74 h 238"/>
              <a:gd name="T18" fmla="*/ 249 w 249"/>
              <a:gd name="T19" fmla="*/ 91 h 238"/>
              <a:gd name="T20" fmla="*/ 191 w 249"/>
              <a:gd name="T21" fmla="*/ 153 h 238"/>
              <a:gd name="T22" fmla="*/ 149 w 249"/>
              <a:gd name="T23" fmla="*/ 92 h 238"/>
              <a:gd name="T24" fmla="*/ 124 w 249"/>
              <a:gd name="T25" fmla="*/ 48 h 238"/>
              <a:gd name="T26" fmla="*/ 100 w 249"/>
              <a:gd name="T27" fmla="*/ 92 h 238"/>
              <a:gd name="T28" fmla="*/ 50 w 249"/>
              <a:gd name="T29" fmla="*/ 103 h 238"/>
              <a:gd name="T30" fmla="*/ 84 w 249"/>
              <a:gd name="T31" fmla="*/ 139 h 238"/>
              <a:gd name="T32" fmla="*/ 79 w 249"/>
              <a:gd name="T33" fmla="*/ 190 h 238"/>
              <a:gd name="T34" fmla="*/ 124 w 249"/>
              <a:gd name="T35" fmla="*/ 168 h 238"/>
              <a:gd name="T36" fmla="*/ 170 w 249"/>
              <a:gd name="T37" fmla="*/ 190 h 238"/>
              <a:gd name="T38" fmla="*/ 163 w 249"/>
              <a:gd name="T39" fmla="*/ 139 h 238"/>
              <a:gd name="T40" fmla="*/ 199 w 249"/>
              <a:gd name="T41" fmla="*/ 103 h 238"/>
              <a:gd name="T42" fmla="*/ 149 w 249"/>
              <a:gd name="T43" fmla="*/ 9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9" h="238">
                <a:moveTo>
                  <a:pt x="191" y="153"/>
                </a:moveTo>
                <a:lnTo>
                  <a:pt x="202" y="238"/>
                </a:lnTo>
                <a:lnTo>
                  <a:pt x="124" y="202"/>
                </a:lnTo>
                <a:lnTo>
                  <a:pt x="46" y="238"/>
                </a:lnTo>
                <a:lnTo>
                  <a:pt x="58" y="153"/>
                </a:lnTo>
                <a:lnTo>
                  <a:pt x="0" y="91"/>
                </a:lnTo>
                <a:lnTo>
                  <a:pt x="83" y="74"/>
                </a:lnTo>
                <a:lnTo>
                  <a:pt x="124" y="0"/>
                </a:lnTo>
                <a:lnTo>
                  <a:pt x="166" y="74"/>
                </a:lnTo>
                <a:lnTo>
                  <a:pt x="249" y="91"/>
                </a:lnTo>
                <a:lnTo>
                  <a:pt x="191" y="153"/>
                </a:lnTo>
                <a:close/>
                <a:moveTo>
                  <a:pt x="149" y="92"/>
                </a:moveTo>
                <a:lnTo>
                  <a:pt x="124" y="48"/>
                </a:lnTo>
                <a:lnTo>
                  <a:pt x="100" y="92"/>
                </a:lnTo>
                <a:lnTo>
                  <a:pt x="50" y="103"/>
                </a:lnTo>
                <a:lnTo>
                  <a:pt x="84" y="139"/>
                </a:lnTo>
                <a:lnTo>
                  <a:pt x="79" y="190"/>
                </a:lnTo>
                <a:lnTo>
                  <a:pt x="124" y="168"/>
                </a:lnTo>
                <a:lnTo>
                  <a:pt x="170" y="190"/>
                </a:lnTo>
                <a:lnTo>
                  <a:pt x="163" y="139"/>
                </a:lnTo>
                <a:lnTo>
                  <a:pt x="199" y="103"/>
                </a:lnTo>
                <a:lnTo>
                  <a:pt x="149" y="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800">
              <a:solidFill>
                <a:prstClr val="black"/>
              </a:solidFill>
              <a:latin typeface="Impact"/>
              <a:ea typeface="微软雅黑" panose="020B0503020204020204" charset="-122"/>
            </a:endParaRPr>
          </a:p>
        </p:txBody>
      </p:sp>
      <p:sp>
        <p:nvSpPr>
          <p:cNvPr id="108" name="Freeform 240"/>
          <p:cNvSpPr>
            <a:spLocks noEditPoints="1"/>
          </p:cNvSpPr>
          <p:nvPr/>
        </p:nvSpPr>
        <p:spPr bwMode="auto">
          <a:xfrm>
            <a:off x="4100663" y="3385017"/>
            <a:ext cx="217839" cy="205640"/>
          </a:xfrm>
          <a:custGeom>
            <a:avLst/>
            <a:gdLst>
              <a:gd name="T0" fmla="*/ 191 w 249"/>
              <a:gd name="T1" fmla="*/ 153 h 238"/>
              <a:gd name="T2" fmla="*/ 202 w 249"/>
              <a:gd name="T3" fmla="*/ 238 h 238"/>
              <a:gd name="T4" fmla="*/ 124 w 249"/>
              <a:gd name="T5" fmla="*/ 202 h 238"/>
              <a:gd name="T6" fmla="*/ 46 w 249"/>
              <a:gd name="T7" fmla="*/ 238 h 238"/>
              <a:gd name="T8" fmla="*/ 58 w 249"/>
              <a:gd name="T9" fmla="*/ 153 h 238"/>
              <a:gd name="T10" fmla="*/ 0 w 249"/>
              <a:gd name="T11" fmla="*/ 91 h 238"/>
              <a:gd name="T12" fmla="*/ 83 w 249"/>
              <a:gd name="T13" fmla="*/ 74 h 238"/>
              <a:gd name="T14" fmla="*/ 124 w 249"/>
              <a:gd name="T15" fmla="*/ 0 h 238"/>
              <a:gd name="T16" fmla="*/ 166 w 249"/>
              <a:gd name="T17" fmla="*/ 74 h 238"/>
              <a:gd name="T18" fmla="*/ 249 w 249"/>
              <a:gd name="T19" fmla="*/ 91 h 238"/>
              <a:gd name="T20" fmla="*/ 191 w 249"/>
              <a:gd name="T21" fmla="*/ 153 h 238"/>
              <a:gd name="T22" fmla="*/ 149 w 249"/>
              <a:gd name="T23" fmla="*/ 92 h 238"/>
              <a:gd name="T24" fmla="*/ 124 w 249"/>
              <a:gd name="T25" fmla="*/ 48 h 238"/>
              <a:gd name="T26" fmla="*/ 100 w 249"/>
              <a:gd name="T27" fmla="*/ 92 h 238"/>
              <a:gd name="T28" fmla="*/ 50 w 249"/>
              <a:gd name="T29" fmla="*/ 103 h 238"/>
              <a:gd name="T30" fmla="*/ 84 w 249"/>
              <a:gd name="T31" fmla="*/ 139 h 238"/>
              <a:gd name="T32" fmla="*/ 79 w 249"/>
              <a:gd name="T33" fmla="*/ 190 h 238"/>
              <a:gd name="T34" fmla="*/ 124 w 249"/>
              <a:gd name="T35" fmla="*/ 168 h 238"/>
              <a:gd name="T36" fmla="*/ 170 w 249"/>
              <a:gd name="T37" fmla="*/ 190 h 238"/>
              <a:gd name="T38" fmla="*/ 163 w 249"/>
              <a:gd name="T39" fmla="*/ 139 h 238"/>
              <a:gd name="T40" fmla="*/ 199 w 249"/>
              <a:gd name="T41" fmla="*/ 103 h 238"/>
              <a:gd name="T42" fmla="*/ 149 w 249"/>
              <a:gd name="T43" fmla="*/ 9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9" h="238">
                <a:moveTo>
                  <a:pt x="191" y="153"/>
                </a:moveTo>
                <a:lnTo>
                  <a:pt x="202" y="238"/>
                </a:lnTo>
                <a:lnTo>
                  <a:pt x="124" y="202"/>
                </a:lnTo>
                <a:lnTo>
                  <a:pt x="46" y="238"/>
                </a:lnTo>
                <a:lnTo>
                  <a:pt x="58" y="153"/>
                </a:lnTo>
                <a:lnTo>
                  <a:pt x="0" y="91"/>
                </a:lnTo>
                <a:lnTo>
                  <a:pt x="83" y="74"/>
                </a:lnTo>
                <a:lnTo>
                  <a:pt x="124" y="0"/>
                </a:lnTo>
                <a:lnTo>
                  <a:pt x="166" y="74"/>
                </a:lnTo>
                <a:lnTo>
                  <a:pt x="249" y="91"/>
                </a:lnTo>
                <a:lnTo>
                  <a:pt x="191" y="153"/>
                </a:lnTo>
                <a:close/>
                <a:moveTo>
                  <a:pt x="149" y="92"/>
                </a:moveTo>
                <a:lnTo>
                  <a:pt x="124" y="48"/>
                </a:lnTo>
                <a:lnTo>
                  <a:pt x="100" y="92"/>
                </a:lnTo>
                <a:lnTo>
                  <a:pt x="50" y="103"/>
                </a:lnTo>
                <a:lnTo>
                  <a:pt x="84" y="139"/>
                </a:lnTo>
                <a:lnTo>
                  <a:pt x="79" y="190"/>
                </a:lnTo>
                <a:lnTo>
                  <a:pt x="124" y="168"/>
                </a:lnTo>
                <a:lnTo>
                  <a:pt x="170" y="190"/>
                </a:lnTo>
                <a:lnTo>
                  <a:pt x="163" y="139"/>
                </a:lnTo>
                <a:lnTo>
                  <a:pt x="199" y="103"/>
                </a:lnTo>
                <a:lnTo>
                  <a:pt x="149" y="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800">
              <a:solidFill>
                <a:prstClr val="black"/>
              </a:solidFill>
              <a:latin typeface="Impact"/>
              <a:ea typeface="微软雅黑" panose="020B0503020204020204" charset="-122"/>
            </a:endParaRPr>
          </a:p>
        </p:txBody>
      </p:sp>
      <p:sp>
        <p:nvSpPr>
          <p:cNvPr id="109" name="Freeform 239"/>
          <p:cNvSpPr>
            <a:spLocks noEditPoints="1"/>
          </p:cNvSpPr>
          <p:nvPr/>
        </p:nvSpPr>
        <p:spPr bwMode="auto">
          <a:xfrm>
            <a:off x="3600061" y="3384146"/>
            <a:ext cx="219581" cy="207383"/>
          </a:xfrm>
          <a:custGeom>
            <a:avLst/>
            <a:gdLst>
              <a:gd name="T0" fmla="*/ 193 w 251"/>
              <a:gd name="T1" fmla="*/ 153 h 238"/>
              <a:gd name="T2" fmla="*/ 203 w 251"/>
              <a:gd name="T3" fmla="*/ 238 h 238"/>
              <a:gd name="T4" fmla="*/ 127 w 251"/>
              <a:gd name="T5" fmla="*/ 201 h 238"/>
              <a:gd name="T6" fmla="*/ 49 w 251"/>
              <a:gd name="T7" fmla="*/ 238 h 238"/>
              <a:gd name="T8" fmla="*/ 59 w 251"/>
              <a:gd name="T9" fmla="*/ 153 h 238"/>
              <a:gd name="T10" fmla="*/ 0 w 251"/>
              <a:gd name="T11" fmla="*/ 91 h 238"/>
              <a:gd name="T12" fmla="*/ 85 w 251"/>
              <a:gd name="T13" fmla="*/ 74 h 238"/>
              <a:gd name="T14" fmla="*/ 127 w 251"/>
              <a:gd name="T15" fmla="*/ 0 h 238"/>
              <a:gd name="T16" fmla="*/ 167 w 251"/>
              <a:gd name="T17" fmla="*/ 74 h 238"/>
              <a:gd name="T18" fmla="*/ 251 w 251"/>
              <a:gd name="T19" fmla="*/ 91 h 238"/>
              <a:gd name="T20" fmla="*/ 193 w 251"/>
              <a:gd name="T21" fmla="*/ 153 h 238"/>
              <a:gd name="T22" fmla="*/ 150 w 251"/>
              <a:gd name="T23" fmla="*/ 92 h 238"/>
              <a:gd name="T24" fmla="*/ 133 w 251"/>
              <a:gd name="T25" fmla="*/ 48 h 238"/>
              <a:gd name="T26" fmla="*/ 133 w 251"/>
              <a:gd name="T27" fmla="*/ 168 h 238"/>
              <a:gd name="T28" fmla="*/ 172 w 251"/>
              <a:gd name="T29" fmla="*/ 190 h 238"/>
              <a:gd name="T30" fmla="*/ 166 w 251"/>
              <a:gd name="T31" fmla="*/ 139 h 238"/>
              <a:gd name="T32" fmla="*/ 201 w 251"/>
              <a:gd name="T33" fmla="*/ 101 h 238"/>
              <a:gd name="T34" fmla="*/ 150 w 251"/>
              <a:gd name="T35" fmla="*/ 9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51" h="238">
                <a:moveTo>
                  <a:pt x="193" y="153"/>
                </a:moveTo>
                <a:lnTo>
                  <a:pt x="203" y="238"/>
                </a:lnTo>
                <a:lnTo>
                  <a:pt x="127" y="201"/>
                </a:lnTo>
                <a:lnTo>
                  <a:pt x="49" y="238"/>
                </a:lnTo>
                <a:lnTo>
                  <a:pt x="59" y="153"/>
                </a:lnTo>
                <a:lnTo>
                  <a:pt x="0" y="91"/>
                </a:lnTo>
                <a:lnTo>
                  <a:pt x="85" y="74"/>
                </a:lnTo>
                <a:lnTo>
                  <a:pt x="127" y="0"/>
                </a:lnTo>
                <a:lnTo>
                  <a:pt x="167" y="74"/>
                </a:lnTo>
                <a:lnTo>
                  <a:pt x="251" y="91"/>
                </a:lnTo>
                <a:lnTo>
                  <a:pt x="193" y="153"/>
                </a:lnTo>
                <a:close/>
                <a:moveTo>
                  <a:pt x="150" y="92"/>
                </a:moveTo>
                <a:lnTo>
                  <a:pt x="133" y="48"/>
                </a:lnTo>
                <a:lnTo>
                  <a:pt x="133" y="168"/>
                </a:lnTo>
                <a:lnTo>
                  <a:pt x="172" y="190"/>
                </a:lnTo>
                <a:lnTo>
                  <a:pt x="166" y="139"/>
                </a:lnTo>
                <a:lnTo>
                  <a:pt x="201" y="101"/>
                </a:lnTo>
                <a:lnTo>
                  <a:pt x="150" y="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800">
              <a:solidFill>
                <a:prstClr val="black"/>
              </a:solidFill>
              <a:latin typeface="Impact"/>
              <a:ea typeface="微软雅黑" panose="020B0503020204020204" charset="-122"/>
            </a:endParaRPr>
          </a:p>
        </p:txBody>
      </p:sp>
      <p:sp>
        <p:nvSpPr>
          <p:cNvPr id="110" name="Freeform 238"/>
          <p:cNvSpPr/>
          <p:nvPr/>
        </p:nvSpPr>
        <p:spPr bwMode="auto">
          <a:xfrm>
            <a:off x="4887858" y="3371209"/>
            <a:ext cx="219581" cy="207383"/>
          </a:xfrm>
          <a:custGeom>
            <a:avLst/>
            <a:gdLst>
              <a:gd name="T0" fmla="*/ 125 w 251"/>
              <a:gd name="T1" fmla="*/ 0 h 238"/>
              <a:gd name="T2" fmla="*/ 167 w 251"/>
              <a:gd name="T3" fmla="*/ 74 h 238"/>
              <a:gd name="T4" fmla="*/ 251 w 251"/>
              <a:gd name="T5" fmla="*/ 91 h 238"/>
              <a:gd name="T6" fmla="*/ 193 w 251"/>
              <a:gd name="T7" fmla="*/ 153 h 238"/>
              <a:gd name="T8" fmla="*/ 203 w 251"/>
              <a:gd name="T9" fmla="*/ 238 h 238"/>
              <a:gd name="T10" fmla="*/ 125 w 251"/>
              <a:gd name="T11" fmla="*/ 201 h 238"/>
              <a:gd name="T12" fmla="*/ 48 w 251"/>
              <a:gd name="T13" fmla="*/ 238 h 238"/>
              <a:gd name="T14" fmla="*/ 59 w 251"/>
              <a:gd name="T15" fmla="*/ 153 h 238"/>
              <a:gd name="T16" fmla="*/ 0 w 251"/>
              <a:gd name="T17" fmla="*/ 91 h 238"/>
              <a:gd name="T18" fmla="*/ 85 w 251"/>
              <a:gd name="T19" fmla="*/ 74 h 238"/>
              <a:gd name="T20" fmla="*/ 125 w 251"/>
              <a:gd name="T21" fmla="*/ 0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1" h="238">
                <a:moveTo>
                  <a:pt x="125" y="0"/>
                </a:moveTo>
                <a:lnTo>
                  <a:pt x="167" y="74"/>
                </a:lnTo>
                <a:lnTo>
                  <a:pt x="251" y="91"/>
                </a:lnTo>
                <a:lnTo>
                  <a:pt x="193" y="153"/>
                </a:lnTo>
                <a:lnTo>
                  <a:pt x="203" y="238"/>
                </a:lnTo>
                <a:lnTo>
                  <a:pt x="125" y="201"/>
                </a:lnTo>
                <a:lnTo>
                  <a:pt x="48" y="238"/>
                </a:lnTo>
                <a:lnTo>
                  <a:pt x="59" y="153"/>
                </a:lnTo>
                <a:lnTo>
                  <a:pt x="0" y="91"/>
                </a:lnTo>
                <a:lnTo>
                  <a:pt x="85" y="74"/>
                </a:lnTo>
                <a:lnTo>
                  <a:pt x="125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800">
              <a:solidFill>
                <a:prstClr val="black"/>
              </a:solidFill>
              <a:latin typeface="Impact"/>
              <a:ea typeface="微软雅黑" panose="020B0503020204020204" charset="-122"/>
            </a:endParaRPr>
          </a:p>
        </p:txBody>
      </p:sp>
      <p:sp>
        <p:nvSpPr>
          <p:cNvPr id="111" name="Freeform 238"/>
          <p:cNvSpPr/>
          <p:nvPr/>
        </p:nvSpPr>
        <p:spPr bwMode="auto">
          <a:xfrm>
            <a:off x="5141939" y="3371209"/>
            <a:ext cx="219581" cy="207383"/>
          </a:xfrm>
          <a:custGeom>
            <a:avLst/>
            <a:gdLst>
              <a:gd name="T0" fmla="*/ 125 w 251"/>
              <a:gd name="T1" fmla="*/ 0 h 238"/>
              <a:gd name="T2" fmla="*/ 167 w 251"/>
              <a:gd name="T3" fmla="*/ 74 h 238"/>
              <a:gd name="T4" fmla="*/ 251 w 251"/>
              <a:gd name="T5" fmla="*/ 91 h 238"/>
              <a:gd name="T6" fmla="*/ 193 w 251"/>
              <a:gd name="T7" fmla="*/ 153 h 238"/>
              <a:gd name="T8" fmla="*/ 203 w 251"/>
              <a:gd name="T9" fmla="*/ 238 h 238"/>
              <a:gd name="T10" fmla="*/ 125 w 251"/>
              <a:gd name="T11" fmla="*/ 201 h 238"/>
              <a:gd name="T12" fmla="*/ 48 w 251"/>
              <a:gd name="T13" fmla="*/ 238 h 238"/>
              <a:gd name="T14" fmla="*/ 59 w 251"/>
              <a:gd name="T15" fmla="*/ 153 h 238"/>
              <a:gd name="T16" fmla="*/ 0 w 251"/>
              <a:gd name="T17" fmla="*/ 91 h 238"/>
              <a:gd name="T18" fmla="*/ 85 w 251"/>
              <a:gd name="T19" fmla="*/ 74 h 238"/>
              <a:gd name="T20" fmla="*/ 125 w 251"/>
              <a:gd name="T21" fmla="*/ 0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1" h="238">
                <a:moveTo>
                  <a:pt x="125" y="0"/>
                </a:moveTo>
                <a:lnTo>
                  <a:pt x="167" y="74"/>
                </a:lnTo>
                <a:lnTo>
                  <a:pt x="251" y="91"/>
                </a:lnTo>
                <a:lnTo>
                  <a:pt x="193" y="153"/>
                </a:lnTo>
                <a:lnTo>
                  <a:pt x="203" y="238"/>
                </a:lnTo>
                <a:lnTo>
                  <a:pt x="125" y="201"/>
                </a:lnTo>
                <a:lnTo>
                  <a:pt x="48" y="238"/>
                </a:lnTo>
                <a:lnTo>
                  <a:pt x="59" y="153"/>
                </a:lnTo>
                <a:lnTo>
                  <a:pt x="0" y="91"/>
                </a:lnTo>
                <a:lnTo>
                  <a:pt x="85" y="74"/>
                </a:lnTo>
                <a:lnTo>
                  <a:pt x="125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800">
              <a:solidFill>
                <a:prstClr val="black"/>
              </a:solidFill>
              <a:latin typeface="Impact"/>
              <a:ea typeface="微软雅黑" panose="020B0503020204020204" charset="-122"/>
            </a:endParaRPr>
          </a:p>
        </p:txBody>
      </p:sp>
      <p:sp>
        <p:nvSpPr>
          <p:cNvPr id="112" name="Freeform 240"/>
          <p:cNvSpPr>
            <a:spLocks noEditPoints="1"/>
          </p:cNvSpPr>
          <p:nvPr/>
        </p:nvSpPr>
        <p:spPr bwMode="auto">
          <a:xfrm>
            <a:off x="5659810" y="3372080"/>
            <a:ext cx="217839" cy="205640"/>
          </a:xfrm>
          <a:custGeom>
            <a:avLst/>
            <a:gdLst>
              <a:gd name="T0" fmla="*/ 191 w 249"/>
              <a:gd name="T1" fmla="*/ 153 h 238"/>
              <a:gd name="T2" fmla="*/ 202 w 249"/>
              <a:gd name="T3" fmla="*/ 238 h 238"/>
              <a:gd name="T4" fmla="*/ 124 w 249"/>
              <a:gd name="T5" fmla="*/ 202 h 238"/>
              <a:gd name="T6" fmla="*/ 46 w 249"/>
              <a:gd name="T7" fmla="*/ 238 h 238"/>
              <a:gd name="T8" fmla="*/ 58 w 249"/>
              <a:gd name="T9" fmla="*/ 153 h 238"/>
              <a:gd name="T10" fmla="*/ 0 w 249"/>
              <a:gd name="T11" fmla="*/ 91 h 238"/>
              <a:gd name="T12" fmla="*/ 83 w 249"/>
              <a:gd name="T13" fmla="*/ 74 h 238"/>
              <a:gd name="T14" fmla="*/ 124 w 249"/>
              <a:gd name="T15" fmla="*/ 0 h 238"/>
              <a:gd name="T16" fmla="*/ 166 w 249"/>
              <a:gd name="T17" fmla="*/ 74 h 238"/>
              <a:gd name="T18" fmla="*/ 249 w 249"/>
              <a:gd name="T19" fmla="*/ 91 h 238"/>
              <a:gd name="T20" fmla="*/ 191 w 249"/>
              <a:gd name="T21" fmla="*/ 153 h 238"/>
              <a:gd name="T22" fmla="*/ 149 w 249"/>
              <a:gd name="T23" fmla="*/ 92 h 238"/>
              <a:gd name="T24" fmla="*/ 124 w 249"/>
              <a:gd name="T25" fmla="*/ 48 h 238"/>
              <a:gd name="T26" fmla="*/ 100 w 249"/>
              <a:gd name="T27" fmla="*/ 92 h 238"/>
              <a:gd name="T28" fmla="*/ 50 w 249"/>
              <a:gd name="T29" fmla="*/ 103 h 238"/>
              <a:gd name="T30" fmla="*/ 84 w 249"/>
              <a:gd name="T31" fmla="*/ 139 h 238"/>
              <a:gd name="T32" fmla="*/ 79 w 249"/>
              <a:gd name="T33" fmla="*/ 190 h 238"/>
              <a:gd name="T34" fmla="*/ 124 w 249"/>
              <a:gd name="T35" fmla="*/ 168 h 238"/>
              <a:gd name="T36" fmla="*/ 170 w 249"/>
              <a:gd name="T37" fmla="*/ 190 h 238"/>
              <a:gd name="T38" fmla="*/ 163 w 249"/>
              <a:gd name="T39" fmla="*/ 139 h 238"/>
              <a:gd name="T40" fmla="*/ 199 w 249"/>
              <a:gd name="T41" fmla="*/ 103 h 238"/>
              <a:gd name="T42" fmla="*/ 149 w 249"/>
              <a:gd name="T43" fmla="*/ 9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9" h="238">
                <a:moveTo>
                  <a:pt x="191" y="153"/>
                </a:moveTo>
                <a:lnTo>
                  <a:pt x="202" y="238"/>
                </a:lnTo>
                <a:lnTo>
                  <a:pt x="124" y="202"/>
                </a:lnTo>
                <a:lnTo>
                  <a:pt x="46" y="238"/>
                </a:lnTo>
                <a:lnTo>
                  <a:pt x="58" y="153"/>
                </a:lnTo>
                <a:lnTo>
                  <a:pt x="0" y="91"/>
                </a:lnTo>
                <a:lnTo>
                  <a:pt x="83" y="74"/>
                </a:lnTo>
                <a:lnTo>
                  <a:pt x="124" y="0"/>
                </a:lnTo>
                <a:lnTo>
                  <a:pt x="166" y="74"/>
                </a:lnTo>
                <a:lnTo>
                  <a:pt x="249" y="91"/>
                </a:lnTo>
                <a:lnTo>
                  <a:pt x="191" y="153"/>
                </a:lnTo>
                <a:close/>
                <a:moveTo>
                  <a:pt x="149" y="92"/>
                </a:moveTo>
                <a:lnTo>
                  <a:pt x="124" y="48"/>
                </a:lnTo>
                <a:lnTo>
                  <a:pt x="100" y="92"/>
                </a:lnTo>
                <a:lnTo>
                  <a:pt x="50" y="103"/>
                </a:lnTo>
                <a:lnTo>
                  <a:pt x="84" y="139"/>
                </a:lnTo>
                <a:lnTo>
                  <a:pt x="79" y="190"/>
                </a:lnTo>
                <a:lnTo>
                  <a:pt x="124" y="168"/>
                </a:lnTo>
                <a:lnTo>
                  <a:pt x="170" y="190"/>
                </a:lnTo>
                <a:lnTo>
                  <a:pt x="163" y="139"/>
                </a:lnTo>
                <a:lnTo>
                  <a:pt x="199" y="103"/>
                </a:lnTo>
                <a:lnTo>
                  <a:pt x="149" y="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800">
              <a:solidFill>
                <a:prstClr val="black"/>
              </a:solidFill>
              <a:latin typeface="Impact"/>
              <a:ea typeface="微软雅黑" panose="020B0503020204020204" charset="-122"/>
            </a:endParaRPr>
          </a:p>
        </p:txBody>
      </p:sp>
      <p:sp>
        <p:nvSpPr>
          <p:cNvPr id="113" name="Freeform 240"/>
          <p:cNvSpPr>
            <a:spLocks noEditPoints="1"/>
          </p:cNvSpPr>
          <p:nvPr/>
        </p:nvSpPr>
        <p:spPr bwMode="auto">
          <a:xfrm>
            <a:off x="5909240" y="3372080"/>
            <a:ext cx="217839" cy="205640"/>
          </a:xfrm>
          <a:custGeom>
            <a:avLst/>
            <a:gdLst>
              <a:gd name="T0" fmla="*/ 191 w 249"/>
              <a:gd name="T1" fmla="*/ 153 h 238"/>
              <a:gd name="T2" fmla="*/ 202 w 249"/>
              <a:gd name="T3" fmla="*/ 238 h 238"/>
              <a:gd name="T4" fmla="*/ 124 w 249"/>
              <a:gd name="T5" fmla="*/ 202 h 238"/>
              <a:gd name="T6" fmla="*/ 46 w 249"/>
              <a:gd name="T7" fmla="*/ 238 h 238"/>
              <a:gd name="T8" fmla="*/ 58 w 249"/>
              <a:gd name="T9" fmla="*/ 153 h 238"/>
              <a:gd name="T10" fmla="*/ 0 w 249"/>
              <a:gd name="T11" fmla="*/ 91 h 238"/>
              <a:gd name="T12" fmla="*/ 83 w 249"/>
              <a:gd name="T13" fmla="*/ 74 h 238"/>
              <a:gd name="T14" fmla="*/ 124 w 249"/>
              <a:gd name="T15" fmla="*/ 0 h 238"/>
              <a:gd name="T16" fmla="*/ 166 w 249"/>
              <a:gd name="T17" fmla="*/ 74 h 238"/>
              <a:gd name="T18" fmla="*/ 249 w 249"/>
              <a:gd name="T19" fmla="*/ 91 h 238"/>
              <a:gd name="T20" fmla="*/ 191 w 249"/>
              <a:gd name="T21" fmla="*/ 153 h 238"/>
              <a:gd name="T22" fmla="*/ 149 w 249"/>
              <a:gd name="T23" fmla="*/ 92 h 238"/>
              <a:gd name="T24" fmla="*/ 124 w 249"/>
              <a:gd name="T25" fmla="*/ 48 h 238"/>
              <a:gd name="T26" fmla="*/ 100 w 249"/>
              <a:gd name="T27" fmla="*/ 92 h 238"/>
              <a:gd name="T28" fmla="*/ 50 w 249"/>
              <a:gd name="T29" fmla="*/ 103 h 238"/>
              <a:gd name="T30" fmla="*/ 84 w 249"/>
              <a:gd name="T31" fmla="*/ 139 h 238"/>
              <a:gd name="T32" fmla="*/ 79 w 249"/>
              <a:gd name="T33" fmla="*/ 190 h 238"/>
              <a:gd name="T34" fmla="*/ 124 w 249"/>
              <a:gd name="T35" fmla="*/ 168 h 238"/>
              <a:gd name="T36" fmla="*/ 170 w 249"/>
              <a:gd name="T37" fmla="*/ 190 h 238"/>
              <a:gd name="T38" fmla="*/ 163 w 249"/>
              <a:gd name="T39" fmla="*/ 139 h 238"/>
              <a:gd name="T40" fmla="*/ 199 w 249"/>
              <a:gd name="T41" fmla="*/ 103 h 238"/>
              <a:gd name="T42" fmla="*/ 149 w 249"/>
              <a:gd name="T43" fmla="*/ 9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9" h="238">
                <a:moveTo>
                  <a:pt x="191" y="153"/>
                </a:moveTo>
                <a:lnTo>
                  <a:pt x="202" y="238"/>
                </a:lnTo>
                <a:lnTo>
                  <a:pt x="124" y="202"/>
                </a:lnTo>
                <a:lnTo>
                  <a:pt x="46" y="238"/>
                </a:lnTo>
                <a:lnTo>
                  <a:pt x="58" y="153"/>
                </a:lnTo>
                <a:lnTo>
                  <a:pt x="0" y="91"/>
                </a:lnTo>
                <a:lnTo>
                  <a:pt x="83" y="74"/>
                </a:lnTo>
                <a:lnTo>
                  <a:pt x="124" y="0"/>
                </a:lnTo>
                <a:lnTo>
                  <a:pt x="166" y="74"/>
                </a:lnTo>
                <a:lnTo>
                  <a:pt x="249" y="91"/>
                </a:lnTo>
                <a:lnTo>
                  <a:pt x="191" y="153"/>
                </a:lnTo>
                <a:close/>
                <a:moveTo>
                  <a:pt x="149" y="92"/>
                </a:moveTo>
                <a:lnTo>
                  <a:pt x="124" y="48"/>
                </a:lnTo>
                <a:lnTo>
                  <a:pt x="100" y="92"/>
                </a:lnTo>
                <a:lnTo>
                  <a:pt x="50" y="103"/>
                </a:lnTo>
                <a:lnTo>
                  <a:pt x="84" y="139"/>
                </a:lnTo>
                <a:lnTo>
                  <a:pt x="79" y="190"/>
                </a:lnTo>
                <a:lnTo>
                  <a:pt x="124" y="168"/>
                </a:lnTo>
                <a:lnTo>
                  <a:pt x="170" y="190"/>
                </a:lnTo>
                <a:lnTo>
                  <a:pt x="163" y="139"/>
                </a:lnTo>
                <a:lnTo>
                  <a:pt x="199" y="103"/>
                </a:lnTo>
                <a:lnTo>
                  <a:pt x="149" y="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800">
              <a:solidFill>
                <a:prstClr val="black"/>
              </a:solidFill>
              <a:latin typeface="Impact"/>
              <a:ea typeface="微软雅黑" panose="020B0503020204020204" charset="-122"/>
            </a:endParaRPr>
          </a:p>
        </p:txBody>
      </p:sp>
      <p:sp>
        <p:nvSpPr>
          <p:cNvPr id="115" name="Freeform 240"/>
          <p:cNvSpPr>
            <a:spLocks noEditPoints="1"/>
          </p:cNvSpPr>
          <p:nvPr/>
        </p:nvSpPr>
        <p:spPr bwMode="auto">
          <a:xfrm>
            <a:off x="5397702" y="3372080"/>
            <a:ext cx="217839" cy="205640"/>
          </a:xfrm>
          <a:custGeom>
            <a:avLst/>
            <a:gdLst>
              <a:gd name="T0" fmla="*/ 191 w 249"/>
              <a:gd name="T1" fmla="*/ 153 h 238"/>
              <a:gd name="T2" fmla="*/ 202 w 249"/>
              <a:gd name="T3" fmla="*/ 238 h 238"/>
              <a:gd name="T4" fmla="*/ 124 w 249"/>
              <a:gd name="T5" fmla="*/ 202 h 238"/>
              <a:gd name="T6" fmla="*/ 46 w 249"/>
              <a:gd name="T7" fmla="*/ 238 h 238"/>
              <a:gd name="T8" fmla="*/ 58 w 249"/>
              <a:gd name="T9" fmla="*/ 153 h 238"/>
              <a:gd name="T10" fmla="*/ 0 w 249"/>
              <a:gd name="T11" fmla="*/ 91 h 238"/>
              <a:gd name="T12" fmla="*/ 83 w 249"/>
              <a:gd name="T13" fmla="*/ 74 h 238"/>
              <a:gd name="T14" fmla="*/ 124 w 249"/>
              <a:gd name="T15" fmla="*/ 0 h 238"/>
              <a:gd name="T16" fmla="*/ 166 w 249"/>
              <a:gd name="T17" fmla="*/ 74 h 238"/>
              <a:gd name="T18" fmla="*/ 249 w 249"/>
              <a:gd name="T19" fmla="*/ 91 h 238"/>
              <a:gd name="T20" fmla="*/ 191 w 249"/>
              <a:gd name="T21" fmla="*/ 153 h 238"/>
              <a:gd name="T22" fmla="*/ 149 w 249"/>
              <a:gd name="T23" fmla="*/ 92 h 238"/>
              <a:gd name="T24" fmla="*/ 124 w 249"/>
              <a:gd name="T25" fmla="*/ 48 h 238"/>
              <a:gd name="T26" fmla="*/ 100 w 249"/>
              <a:gd name="T27" fmla="*/ 92 h 238"/>
              <a:gd name="T28" fmla="*/ 50 w 249"/>
              <a:gd name="T29" fmla="*/ 103 h 238"/>
              <a:gd name="T30" fmla="*/ 84 w 249"/>
              <a:gd name="T31" fmla="*/ 139 h 238"/>
              <a:gd name="T32" fmla="*/ 79 w 249"/>
              <a:gd name="T33" fmla="*/ 190 h 238"/>
              <a:gd name="T34" fmla="*/ 124 w 249"/>
              <a:gd name="T35" fmla="*/ 168 h 238"/>
              <a:gd name="T36" fmla="*/ 170 w 249"/>
              <a:gd name="T37" fmla="*/ 190 h 238"/>
              <a:gd name="T38" fmla="*/ 163 w 249"/>
              <a:gd name="T39" fmla="*/ 139 h 238"/>
              <a:gd name="T40" fmla="*/ 199 w 249"/>
              <a:gd name="T41" fmla="*/ 103 h 238"/>
              <a:gd name="T42" fmla="*/ 149 w 249"/>
              <a:gd name="T43" fmla="*/ 9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9" h="238">
                <a:moveTo>
                  <a:pt x="191" y="153"/>
                </a:moveTo>
                <a:lnTo>
                  <a:pt x="202" y="238"/>
                </a:lnTo>
                <a:lnTo>
                  <a:pt x="124" y="202"/>
                </a:lnTo>
                <a:lnTo>
                  <a:pt x="46" y="238"/>
                </a:lnTo>
                <a:lnTo>
                  <a:pt x="58" y="153"/>
                </a:lnTo>
                <a:lnTo>
                  <a:pt x="0" y="91"/>
                </a:lnTo>
                <a:lnTo>
                  <a:pt x="83" y="74"/>
                </a:lnTo>
                <a:lnTo>
                  <a:pt x="124" y="0"/>
                </a:lnTo>
                <a:lnTo>
                  <a:pt x="166" y="74"/>
                </a:lnTo>
                <a:lnTo>
                  <a:pt x="249" y="91"/>
                </a:lnTo>
                <a:lnTo>
                  <a:pt x="191" y="153"/>
                </a:lnTo>
                <a:close/>
                <a:moveTo>
                  <a:pt x="149" y="92"/>
                </a:moveTo>
                <a:lnTo>
                  <a:pt x="124" y="48"/>
                </a:lnTo>
                <a:lnTo>
                  <a:pt x="100" y="92"/>
                </a:lnTo>
                <a:lnTo>
                  <a:pt x="50" y="103"/>
                </a:lnTo>
                <a:lnTo>
                  <a:pt x="84" y="139"/>
                </a:lnTo>
                <a:lnTo>
                  <a:pt x="79" y="190"/>
                </a:lnTo>
                <a:lnTo>
                  <a:pt x="124" y="168"/>
                </a:lnTo>
                <a:lnTo>
                  <a:pt x="170" y="190"/>
                </a:lnTo>
                <a:lnTo>
                  <a:pt x="163" y="139"/>
                </a:lnTo>
                <a:lnTo>
                  <a:pt x="199" y="103"/>
                </a:lnTo>
                <a:lnTo>
                  <a:pt x="149" y="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800">
              <a:solidFill>
                <a:prstClr val="black"/>
              </a:solidFill>
              <a:latin typeface="Impact"/>
              <a:ea typeface="微软雅黑" panose="020B0503020204020204" charset="-122"/>
            </a:endParaRPr>
          </a:p>
        </p:txBody>
      </p:sp>
      <p:sp>
        <p:nvSpPr>
          <p:cNvPr id="116" name="Freeform 238"/>
          <p:cNvSpPr/>
          <p:nvPr/>
        </p:nvSpPr>
        <p:spPr bwMode="auto">
          <a:xfrm>
            <a:off x="6680204" y="3383274"/>
            <a:ext cx="219581" cy="207383"/>
          </a:xfrm>
          <a:custGeom>
            <a:avLst/>
            <a:gdLst>
              <a:gd name="T0" fmla="*/ 125 w 251"/>
              <a:gd name="T1" fmla="*/ 0 h 238"/>
              <a:gd name="T2" fmla="*/ 167 w 251"/>
              <a:gd name="T3" fmla="*/ 74 h 238"/>
              <a:gd name="T4" fmla="*/ 251 w 251"/>
              <a:gd name="T5" fmla="*/ 91 h 238"/>
              <a:gd name="T6" fmla="*/ 193 w 251"/>
              <a:gd name="T7" fmla="*/ 153 h 238"/>
              <a:gd name="T8" fmla="*/ 203 w 251"/>
              <a:gd name="T9" fmla="*/ 238 h 238"/>
              <a:gd name="T10" fmla="*/ 125 w 251"/>
              <a:gd name="T11" fmla="*/ 201 h 238"/>
              <a:gd name="T12" fmla="*/ 48 w 251"/>
              <a:gd name="T13" fmla="*/ 238 h 238"/>
              <a:gd name="T14" fmla="*/ 59 w 251"/>
              <a:gd name="T15" fmla="*/ 153 h 238"/>
              <a:gd name="T16" fmla="*/ 0 w 251"/>
              <a:gd name="T17" fmla="*/ 91 h 238"/>
              <a:gd name="T18" fmla="*/ 85 w 251"/>
              <a:gd name="T19" fmla="*/ 74 h 238"/>
              <a:gd name="T20" fmla="*/ 125 w 251"/>
              <a:gd name="T21" fmla="*/ 0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1" h="238">
                <a:moveTo>
                  <a:pt x="125" y="0"/>
                </a:moveTo>
                <a:lnTo>
                  <a:pt x="167" y="74"/>
                </a:lnTo>
                <a:lnTo>
                  <a:pt x="251" y="91"/>
                </a:lnTo>
                <a:lnTo>
                  <a:pt x="193" y="153"/>
                </a:lnTo>
                <a:lnTo>
                  <a:pt x="203" y="238"/>
                </a:lnTo>
                <a:lnTo>
                  <a:pt x="125" y="201"/>
                </a:lnTo>
                <a:lnTo>
                  <a:pt x="48" y="238"/>
                </a:lnTo>
                <a:lnTo>
                  <a:pt x="59" y="153"/>
                </a:lnTo>
                <a:lnTo>
                  <a:pt x="0" y="91"/>
                </a:lnTo>
                <a:lnTo>
                  <a:pt x="85" y="74"/>
                </a:lnTo>
                <a:lnTo>
                  <a:pt x="125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800">
              <a:solidFill>
                <a:prstClr val="black"/>
              </a:solidFill>
              <a:latin typeface="Impact"/>
              <a:ea typeface="微软雅黑" panose="020B0503020204020204" charset="-122"/>
            </a:endParaRPr>
          </a:p>
        </p:txBody>
      </p:sp>
      <p:sp>
        <p:nvSpPr>
          <p:cNvPr id="117" name="Freeform 238"/>
          <p:cNvSpPr/>
          <p:nvPr/>
        </p:nvSpPr>
        <p:spPr bwMode="auto">
          <a:xfrm>
            <a:off x="6934285" y="3383274"/>
            <a:ext cx="219581" cy="207383"/>
          </a:xfrm>
          <a:custGeom>
            <a:avLst/>
            <a:gdLst>
              <a:gd name="T0" fmla="*/ 125 w 251"/>
              <a:gd name="T1" fmla="*/ 0 h 238"/>
              <a:gd name="T2" fmla="*/ 167 w 251"/>
              <a:gd name="T3" fmla="*/ 74 h 238"/>
              <a:gd name="T4" fmla="*/ 251 w 251"/>
              <a:gd name="T5" fmla="*/ 91 h 238"/>
              <a:gd name="T6" fmla="*/ 193 w 251"/>
              <a:gd name="T7" fmla="*/ 153 h 238"/>
              <a:gd name="T8" fmla="*/ 203 w 251"/>
              <a:gd name="T9" fmla="*/ 238 h 238"/>
              <a:gd name="T10" fmla="*/ 125 w 251"/>
              <a:gd name="T11" fmla="*/ 201 h 238"/>
              <a:gd name="T12" fmla="*/ 48 w 251"/>
              <a:gd name="T13" fmla="*/ 238 h 238"/>
              <a:gd name="T14" fmla="*/ 59 w 251"/>
              <a:gd name="T15" fmla="*/ 153 h 238"/>
              <a:gd name="T16" fmla="*/ 0 w 251"/>
              <a:gd name="T17" fmla="*/ 91 h 238"/>
              <a:gd name="T18" fmla="*/ 85 w 251"/>
              <a:gd name="T19" fmla="*/ 74 h 238"/>
              <a:gd name="T20" fmla="*/ 125 w 251"/>
              <a:gd name="T21" fmla="*/ 0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1" h="238">
                <a:moveTo>
                  <a:pt x="125" y="0"/>
                </a:moveTo>
                <a:lnTo>
                  <a:pt x="167" y="74"/>
                </a:lnTo>
                <a:lnTo>
                  <a:pt x="251" y="91"/>
                </a:lnTo>
                <a:lnTo>
                  <a:pt x="193" y="153"/>
                </a:lnTo>
                <a:lnTo>
                  <a:pt x="203" y="238"/>
                </a:lnTo>
                <a:lnTo>
                  <a:pt x="125" y="201"/>
                </a:lnTo>
                <a:lnTo>
                  <a:pt x="48" y="238"/>
                </a:lnTo>
                <a:lnTo>
                  <a:pt x="59" y="153"/>
                </a:lnTo>
                <a:lnTo>
                  <a:pt x="0" y="91"/>
                </a:lnTo>
                <a:lnTo>
                  <a:pt x="85" y="74"/>
                </a:lnTo>
                <a:lnTo>
                  <a:pt x="125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800">
              <a:solidFill>
                <a:prstClr val="black"/>
              </a:solidFill>
              <a:latin typeface="Impact"/>
              <a:ea typeface="微软雅黑" panose="020B0503020204020204" charset="-122"/>
            </a:endParaRPr>
          </a:p>
        </p:txBody>
      </p:sp>
      <p:sp>
        <p:nvSpPr>
          <p:cNvPr id="118" name="Freeform 240"/>
          <p:cNvSpPr>
            <a:spLocks noEditPoints="1"/>
          </p:cNvSpPr>
          <p:nvPr/>
        </p:nvSpPr>
        <p:spPr bwMode="auto">
          <a:xfrm>
            <a:off x="7452156" y="3384145"/>
            <a:ext cx="217839" cy="205640"/>
          </a:xfrm>
          <a:custGeom>
            <a:avLst/>
            <a:gdLst>
              <a:gd name="T0" fmla="*/ 191 w 249"/>
              <a:gd name="T1" fmla="*/ 153 h 238"/>
              <a:gd name="T2" fmla="*/ 202 w 249"/>
              <a:gd name="T3" fmla="*/ 238 h 238"/>
              <a:gd name="T4" fmla="*/ 124 w 249"/>
              <a:gd name="T5" fmla="*/ 202 h 238"/>
              <a:gd name="T6" fmla="*/ 46 w 249"/>
              <a:gd name="T7" fmla="*/ 238 h 238"/>
              <a:gd name="T8" fmla="*/ 58 w 249"/>
              <a:gd name="T9" fmla="*/ 153 h 238"/>
              <a:gd name="T10" fmla="*/ 0 w 249"/>
              <a:gd name="T11" fmla="*/ 91 h 238"/>
              <a:gd name="T12" fmla="*/ 83 w 249"/>
              <a:gd name="T13" fmla="*/ 74 h 238"/>
              <a:gd name="T14" fmla="*/ 124 w 249"/>
              <a:gd name="T15" fmla="*/ 0 h 238"/>
              <a:gd name="T16" fmla="*/ 166 w 249"/>
              <a:gd name="T17" fmla="*/ 74 h 238"/>
              <a:gd name="T18" fmla="*/ 249 w 249"/>
              <a:gd name="T19" fmla="*/ 91 h 238"/>
              <a:gd name="T20" fmla="*/ 191 w 249"/>
              <a:gd name="T21" fmla="*/ 153 h 238"/>
              <a:gd name="T22" fmla="*/ 149 w 249"/>
              <a:gd name="T23" fmla="*/ 92 h 238"/>
              <a:gd name="T24" fmla="*/ 124 w 249"/>
              <a:gd name="T25" fmla="*/ 48 h 238"/>
              <a:gd name="T26" fmla="*/ 100 w 249"/>
              <a:gd name="T27" fmla="*/ 92 h 238"/>
              <a:gd name="T28" fmla="*/ 50 w 249"/>
              <a:gd name="T29" fmla="*/ 103 h 238"/>
              <a:gd name="T30" fmla="*/ 84 w 249"/>
              <a:gd name="T31" fmla="*/ 139 h 238"/>
              <a:gd name="T32" fmla="*/ 79 w 249"/>
              <a:gd name="T33" fmla="*/ 190 h 238"/>
              <a:gd name="T34" fmla="*/ 124 w 249"/>
              <a:gd name="T35" fmla="*/ 168 h 238"/>
              <a:gd name="T36" fmla="*/ 170 w 249"/>
              <a:gd name="T37" fmla="*/ 190 h 238"/>
              <a:gd name="T38" fmla="*/ 163 w 249"/>
              <a:gd name="T39" fmla="*/ 139 h 238"/>
              <a:gd name="T40" fmla="*/ 199 w 249"/>
              <a:gd name="T41" fmla="*/ 103 h 238"/>
              <a:gd name="T42" fmla="*/ 149 w 249"/>
              <a:gd name="T43" fmla="*/ 9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9" h="238">
                <a:moveTo>
                  <a:pt x="191" y="153"/>
                </a:moveTo>
                <a:lnTo>
                  <a:pt x="202" y="238"/>
                </a:lnTo>
                <a:lnTo>
                  <a:pt x="124" y="202"/>
                </a:lnTo>
                <a:lnTo>
                  <a:pt x="46" y="238"/>
                </a:lnTo>
                <a:lnTo>
                  <a:pt x="58" y="153"/>
                </a:lnTo>
                <a:lnTo>
                  <a:pt x="0" y="91"/>
                </a:lnTo>
                <a:lnTo>
                  <a:pt x="83" y="74"/>
                </a:lnTo>
                <a:lnTo>
                  <a:pt x="124" y="0"/>
                </a:lnTo>
                <a:lnTo>
                  <a:pt x="166" y="74"/>
                </a:lnTo>
                <a:lnTo>
                  <a:pt x="249" y="91"/>
                </a:lnTo>
                <a:lnTo>
                  <a:pt x="191" y="153"/>
                </a:lnTo>
                <a:close/>
                <a:moveTo>
                  <a:pt x="149" y="92"/>
                </a:moveTo>
                <a:lnTo>
                  <a:pt x="124" y="48"/>
                </a:lnTo>
                <a:lnTo>
                  <a:pt x="100" y="92"/>
                </a:lnTo>
                <a:lnTo>
                  <a:pt x="50" y="103"/>
                </a:lnTo>
                <a:lnTo>
                  <a:pt x="84" y="139"/>
                </a:lnTo>
                <a:lnTo>
                  <a:pt x="79" y="190"/>
                </a:lnTo>
                <a:lnTo>
                  <a:pt x="124" y="168"/>
                </a:lnTo>
                <a:lnTo>
                  <a:pt x="170" y="190"/>
                </a:lnTo>
                <a:lnTo>
                  <a:pt x="163" y="139"/>
                </a:lnTo>
                <a:lnTo>
                  <a:pt x="199" y="103"/>
                </a:lnTo>
                <a:lnTo>
                  <a:pt x="149" y="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800">
              <a:solidFill>
                <a:prstClr val="black"/>
              </a:solidFill>
              <a:latin typeface="Impact"/>
              <a:ea typeface="微软雅黑" panose="020B0503020204020204" charset="-122"/>
            </a:endParaRPr>
          </a:p>
        </p:txBody>
      </p:sp>
      <p:sp>
        <p:nvSpPr>
          <p:cNvPr id="119" name="Freeform 240"/>
          <p:cNvSpPr>
            <a:spLocks noEditPoints="1"/>
          </p:cNvSpPr>
          <p:nvPr/>
        </p:nvSpPr>
        <p:spPr bwMode="auto">
          <a:xfrm>
            <a:off x="7701586" y="3384145"/>
            <a:ext cx="217839" cy="205640"/>
          </a:xfrm>
          <a:custGeom>
            <a:avLst/>
            <a:gdLst>
              <a:gd name="T0" fmla="*/ 191 w 249"/>
              <a:gd name="T1" fmla="*/ 153 h 238"/>
              <a:gd name="T2" fmla="*/ 202 w 249"/>
              <a:gd name="T3" fmla="*/ 238 h 238"/>
              <a:gd name="T4" fmla="*/ 124 w 249"/>
              <a:gd name="T5" fmla="*/ 202 h 238"/>
              <a:gd name="T6" fmla="*/ 46 w 249"/>
              <a:gd name="T7" fmla="*/ 238 h 238"/>
              <a:gd name="T8" fmla="*/ 58 w 249"/>
              <a:gd name="T9" fmla="*/ 153 h 238"/>
              <a:gd name="T10" fmla="*/ 0 w 249"/>
              <a:gd name="T11" fmla="*/ 91 h 238"/>
              <a:gd name="T12" fmla="*/ 83 w 249"/>
              <a:gd name="T13" fmla="*/ 74 h 238"/>
              <a:gd name="T14" fmla="*/ 124 w 249"/>
              <a:gd name="T15" fmla="*/ 0 h 238"/>
              <a:gd name="T16" fmla="*/ 166 w 249"/>
              <a:gd name="T17" fmla="*/ 74 h 238"/>
              <a:gd name="T18" fmla="*/ 249 w 249"/>
              <a:gd name="T19" fmla="*/ 91 h 238"/>
              <a:gd name="T20" fmla="*/ 191 w 249"/>
              <a:gd name="T21" fmla="*/ 153 h 238"/>
              <a:gd name="T22" fmla="*/ 149 w 249"/>
              <a:gd name="T23" fmla="*/ 92 h 238"/>
              <a:gd name="T24" fmla="*/ 124 w 249"/>
              <a:gd name="T25" fmla="*/ 48 h 238"/>
              <a:gd name="T26" fmla="*/ 100 w 249"/>
              <a:gd name="T27" fmla="*/ 92 h 238"/>
              <a:gd name="T28" fmla="*/ 50 w 249"/>
              <a:gd name="T29" fmla="*/ 103 h 238"/>
              <a:gd name="T30" fmla="*/ 84 w 249"/>
              <a:gd name="T31" fmla="*/ 139 h 238"/>
              <a:gd name="T32" fmla="*/ 79 w 249"/>
              <a:gd name="T33" fmla="*/ 190 h 238"/>
              <a:gd name="T34" fmla="*/ 124 w 249"/>
              <a:gd name="T35" fmla="*/ 168 h 238"/>
              <a:gd name="T36" fmla="*/ 170 w 249"/>
              <a:gd name="T37" fmla="*/ 190 h 238"/>
              <a:gd name="T38" fmla="*/ 163 w 249"/>
              <a:gd name="T39" fmla="*/ 139 h 238"/>
              <a:gd name="T40" fmla="*/ 199 w 249"/>
              <a:gd name="T41" fmla="*/ 103 h 238"/>
              <a:gd name="T42" fmla="*/ 149 w 249"/>
              <a:gd name="T43" fmla="*/ 9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9" h="238">
                <a:moveTo>
                  <a:pt x="191" y="153"/>
                </a:moveTo>
                <a:lnTo>
                  <a:pt x="202" y="238"/>
                </a:lnTo>
                <a:lnTo>
                  <a:pt x="124" y="202"/>
                </a:lnTo>
                <a:lnTo>
                  <a:pt x="46" y="238"/>
                </a:lnTo>
                <a:lnTo>
                  <a:pt x="58" y="153"/>
                </a:lnTo>
                <a:lnTo>
                  <a:pt x="0" y="91"/>
                </a:lnTo>
                <a:lnTo>
                  <a:pt x="83" y="74"/>
                </a:lnTo>
                <a:lnTo>
                  <a:pt x="124" y="0"/>
                </a:lnTo>
                <a:lnTo>
                  <a:pt x="166" y="74"/>
                </a:lnTo>
                <a:lnTo>
                  <a:pt x="249" y="91"/>
                </a:lnTo>
                <a:lnTo>
                  <a:pt x="191" y="153"/>
                </a:lnTo>
                <a:close/>
                <a:moveTo>
                  <a:pt x="149" y="92"/>
                </a:moveTo>
                <a:lnTo>
                  <a:pt x="124" y="48"/>
                </a:lnTo>
                <a:lnTo>
                  <a:pt x="100" y="92"/>
                </a:lnTo>
                <a:lnTo>
                  <a:pt x="50" y="103"/>
                </a:lnTo>
                <a:lnTo>
                  <a:pt x="84" y="139"/>
                </a:lnTo>
                <a:lnTo>
                  <a:pt x="79" y="190"/>
                </a:lnTo>
                <a:lnTo>
                  <a:pt x="124" y="168"/>
                </a:lnTo>
                <a:lnTo>
                  <a:pt x="170" y="190"/>
                </a:lnTo>
                <a:lnTo>
                  <a:pt x="163" y="139"/>
                </a:lnTo>
                <a:lnTo>
                  <a:pt x="199" y="103"/>
                </a:lnTo>
                <a:lnTo>
                  <a:pt x="149" y="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800">
              <a:solidFill>
                <a:prstClr val="black"/>
              </a:solidFill>
              <a:latin typeface="Impact"/>
              <a:ea typeface="微软雅黑" panose="020B0503020204020204" charset="-122"/>
            </a:endParaRPr>
          </a:p>
        </p:txBody>
      </p:sp>
      <p:sp>
        <p:nvSpPr>
          <p:cNvPr id="120" name="Freeform 240"/>
          <p:cNvSpPr>
            <a:spLocks noEditPoints="1"/>
          </p:cNvSpPr>
          <p:nvPr/>
        </p:nvSpPr>
        <p:spPr bwMode="auto">
          <a:xfrm>
            <a:off x="7190048" y="3384145"/>
            <a:ext cx="217839" cy="205640"/>
          </a:xfrm>
          <a:custGeom>
            <a:avLst/>
            <a:gdLst>
              <a:gd name="T0" fmla="*/ 191 w 249"/>
              <a:gd name="T1" fmla="*/ 153 h 238"/>
              <a:gd name="T2" fmla="*/ 202 w 249"/>
              <a:gd name="T3" fmla="*/ 238 h 238"/>
              <a:gd name="T4" fmla="*/ 124 w 249"/>
              <a:gd name="T5" fmla="*/ 202 h 238"/>
              <a:gd name="T6" fmla="*/ 46 w 249"/>
              <a:gd name="T7" fmla="*/ 238 h 238"/>
              <a:gd name="T8" fmla="*/ 58 w 249"/>
              <a:gd name="T9" fmla="*/ 153 h 238"/>
              <a:gd name="T10" fmla="*/ 0 w 249"/>
              <a:gd name="T11" fmla="*/ 91 h 238"/>
              <a:gd name="T12" fmla="*/ 83 w 249"/>
              <a:gd name="T13" fmla="*/ 74 h 238"/>
              <a:gd name="T14" fmla="*/ 124 w 249"/>
              <a:gd name="T15" fmla="*/ 0 h 238"/>
              <a:gd name="T16" fmla="*/ 166 w 249"/>
              <a:gd name="T17" fmla="*/ 74 h 238"/>
              <a:gd name="T18" fmla="*/ 249 w 249"/>
              <a:gd name="T19" fmla="*/ 91 h 238"/>
              <a:gd name="T20" fmla="*/ 191 w 249"/>
              <a:gd name="T21" fmla="*/ 153 h 238"/>
              <a:gd name="T22" fmla="*/ 149 w 249"/>
              <a:gd name="T23" fmla="*/ 92 h 238"/>
              <a:gd name="T24" fmla="*/ 124 w 249"/>
              <a:gd name="T25" fmla="*/ 48 h 238"/>
              <a:gd name="T26" fmla="*/ 100 w 249"/>
              <a:gd name="T27" fmla="*/ 92 h 238"/>
              <a:gd name="T28" fmla="*/ 50 w 249"/>
              <a:gd name="T29" fmla="*/ 103 h 238"/>
              <a:gd name="T30" fmla="*/ 84 w 249"/>
              <a:gd name="T31" fmla="*/ 139 h 238"/>
              <a:gd name="T32" fmla="*/ 79 w 249"/>
              <a:gd name="T33" fmla="*/ 190 h 238"/>
              <a:gd name="T34" fmla="*/ 124 w 249"/>
              <a:gd name="T35" fmla="*/ 168 h 238"/>
              <a:gd name="T36" fmla="*/ 170 w 249"/>
              <a:gd name="T37" fmla="*/ 190 h 238"/>
              <a:gd name="T38" fmla="*/ 163 w 249"/>
              <a:gd name="T39" fmla="*/ 139 h 238"/>
              <a:gd name="T40" fmla="*/ 199 w 249"/>
              <a:gd name="T41" fmla="*/ 103 h 238"/>
              <a:gd name="T42" fmla="*/ 149 w 249"/>
              <a:gd name="T43" fmla="*/ 9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9" h="238">
                <a:moveTo>
                  <a:pt x="191" y="153"/>
                </a:moveTo>
                <a:lnTo>
                  <a:pt x="202" y="238"/>
                </a:lnTo>
                <a:lnTo>
                  <a:pt x="124" y="202"/>
                </a:lnTo>
                <a:lnTo>
                  <a:pt x="46" y="238"/>
                </a:lnTo>
                <a:lnTo>
                  <a:pt x="58" y="153"/>
                </a:lnTo>
                <a:lnTo>
                  <a:pt x="0" y="91"/>
                </a:lnTo>
                <a:lnTo>
                  <a:pt x="83" y="74"/>
                </a:lnTo>
                <a:lnTo>
                  <a:pt x="124" y="0"/>
                </a:lnTo>
                <a:lnTo>
                  <a:pt x="166" y="74"/>
                </a:lnTo>
                <a:lnTo>
                  <a:pt x="249" y="91"/>
                </a:lnTo>
                <a:lnTo>
                  <a:pt x="191" y="153"/>
                </a:lnTo>
                <a:close/>
                <a:moveTo>
                  <a:pt x="149" y="92"/>
                </a:moveTo>
                <a:lnTo>
                  <a:pt x="124" y="48"/>
                </a:lnTo>
                <a:lnTo>
                  <a:pt x="100" y="92"/>
                </a:lnTo>
                <a:lnTo>
                  <a:pt x="50" y="103"/>
                </a:lnTo>
                <a:lnTo>
                  <a:pt x="84" y="139"/>
                </a:lnTo>
                <a:lnTo>
                  <a:pt x="79" y="190"/>
                </a:lnTo>
                <a:lnTo>
                  <a:pt x="124" y="168"/>
                </a:lnTo>
                <a:lnTo>
                  <a:pt x="170" y="190"/>
                </a:lnTo>
                <a:lnTo>
                  <a:pt x="163" y="139"/>
                </a:lnTo>
                <a:lnTo>
                  <a:pt x="199" y="103"/>
                </a:lnTo>
                <a:lnTo>
                  <a:pt x="149" y="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800">
              <a:solidFill>
                <a:prstClr val="black"/>
              </a:solidFill>
              <a:latin typeface="Impact"/>
              <a:ea typeface="微软雅黑" panose="020B0503020204020204" charset="-122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1019743" y="3712029"/>
            <a:ext cx="1871654" cy="826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 sz="1100" smtClean="0">
              <a:solidFill>
                <a:schemeClr val="bg1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2764972" y="3761157"/>
            <a:ext cx="1871654" cy="826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 sz="1100" smtClean="0">
              <a:solidFill>
                <a:schemeClr val="bg1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4580482" y="3793042"/>
            <a:ext cx="1871654" cy="826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 sz="1100" smtClean="0">
              <a:solidFill>
                <a:schemeClr val="bg1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6363140" y="3793042"/>
            <a:ext cx="1871654" cy="826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 sz="1100" smtClean="0">
              <a:solidFill>
                <a:schemeClr val="bg1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2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文本框 81"/>
          <p:cNvSpPr txBox="1"/>
          <p:nvPr/>
        </p:nvSpPr>
        <p:spPr>
          <a:xfrm>
            <a:off x="517943" y="169152"/>
            <a:ext cx="15520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mtClean="0">
                <a:solidFill>
                  <a:schemeClr val="bg1"/>
                </a:solidFill>
              </a:rPr>
              <a:t>My skills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cxnSp>
        <p:nvCxnSpPr>
          <p:cNvPr id="84" name="直接连接符 83"/>
          <p:cNvCxnSpPr/>
          <p:nvPr/>
        </p:nvCxnSpPr>
        <p:spPr>
          <a:xfrm>
            <a:off x="604094" y="753927"/>
            <a:ext cx="14230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9" name="图片 1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15607" y="895752"/>
            <a:ext cx="934893" cy="934893"/>
          </a:xfrm>
          <a:prstGeom prst="rect">
            <a:avLst/>
          </a:prstGeom>
        </p:spPr>
      </p:pic>
      <p:pic>
        <p:nvPicPr>
          <p:cNvPr id="130" name="图片 1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3957" y="1830645"/>
            <a:ext cx="934893" cy="934893"/>
          </a:xfrm>
          <a:prstGeom prst="rect">
            <a:avLst/>
          </a:prstGeom>
        </p:spPr>
      </p:pic>
      <p:pic>
        <p:nvPicPr>
          <p:cNvPr id="131" name="图片 1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3957" y="2878680"/>
            <a:ext cx="934893" cy="934893"/>
          </a:xfrm>
          <a:prstGeom prst="rect">
            <a:avLst/>
          </a:prstGeom>
        </p:spPr>
      </p:pic>
      <p:pic>
        <p:nvPicPr>
          <p:cNvPr id="132" name="图片 1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3957" y="3926715"/>
            <a:ext cx="934893" cy="934893"/>
          </a:xfrm>
          <a:prstGeom prst="rect">
            <a:avLst/>
          </a:prstGeom>
        </p:spPr>
      </p:pic>
      <p:sp>
        <p:nvSpPr>
          <p:cNvPr id="134" name="椭圆 133"/>
          <p:cNvSpPr/>
          <p:nvPr/>
        </p:nvSpPr>
        <p:spPr>
          <a:xfrm>
            <a:off x="2661557" y="1289957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椭圆 134"/>
          <p:cNvSpPr/>
          <p:nvPr/>
        </p:nvSpPr>
        <p:spPr>
          <a:xfrm>
            <a:off x="2985269" y="1289956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椭圆 135"/>
          <p:cNvSpPr/>
          <p:nvPr/>
        </p:nvSpPr>
        <p:spPr>
          <a:xfrm>
            <a:off x="3308981" y="1289956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椭圆 136"/>
          <p:cNvSpPr/>
          <p:nvPr/>
        </p:nvSpPr>
        <p:spPr>
          <a:xfrm>
            <a:off x="3632693" y="1289956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椭圆 137"/>
          <p:cNvSpPr/>
          <p:nvPr/>
        </p:nvSpPr>
        <p:spPr>
          <a:xfrm>
            <a:off x="3956405" y="1294037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椭圆 138"/>
          <p:cNvSpPr/>
          <p:nvPr/>
        </p:nvSpPr>
        <p:spPr>
          <a:xfrm>
            <a:off x="4280117" y="1285876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椭圆 139"/>
          <p:cNvSpPr/>
          <p:nvPr/>
        </p:nvSpPr>
        <p:spPr>
          <a:xfrm>
            <a:off x="4603829" y="1285875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椭圆 140"/>
          <p:cNvSpPr/>
          <p:nvPr/>
        </p:nvSpPr>
        <p:spPr>
          <a:xfrm>
            <a:off x="4927541" y="1285875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椭圆 141"/>
          <p:cNvSpPr/>
          <p:nvPr/>
        </p:nvSpPr>
        <p:spPr>
          <a:xfrm>
            <a:off x="5251253" y="1285875"/>
            <a:ext cx="187779" cy="187779"/>
          </a:xfrm>
          <a:prstGeom prst="ellipse">
            <a:avLst/>
          </a:prstGeom>
          <a:solidFill>
            <a:srgbClr val="312D2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椭圆 142"/>
          <p:cNvSpPr/>
          <p:nvPr/>
        </p:nvSpPr>
        <p:spPr>
          <a:xfrm>
            <a:off x="5574965" y="1289956"/>
            <a:ext cx="187779" cy="187779"/>
          </a:xfrm>
          <a:prstGeom prst="ellipse">
            <a:avLst/>
          </a:prstGeom>
          <a:solidFill>
            <a:srgbClr val="312D2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2597249" y="1537604"/>
            <a:ext cx="3741294" cy="334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 sz="1050" smtClean="0">
              <a:solidFill>
                <a:schemeClr val="bg1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145" name="椭圆 144"/>
          <p:cNvSpPr/>
          <p:nvPr/>
        </p:nvSpPr>
        <p:spPr>
          <a:xfrm>
            <a:off x="2661557" y="2183184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椭圆 145"/>
          <p:cNvSpPr/>
          <p:nvPr/>
        </p:nvSpPr>
        <p:spPr>
          <a:xfrm>
            <a:off x="2985269" y="2183183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椭圆 146"/>
          <p:cNvSpPr/>
          <p:nvPr/>
        </p:nvSpPr>
        <p:spPr>
          <a:xfrm>
            <a:off x="3308981" y="2183183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椭圆 147"/>
          <p:cNvSpPr/>
          <p:nvPr/>
        </p:nvSpPr>
        <p:spPr>
          <a:xfrm>
            <a:off x="3632693" y="2183183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椭圆 148"/>
          <p:cNvSpPr/>
          <p:nvPr/>
        </p:nvSpPr>
        <p:spPr>
          <a:xfrm>
            <a:off x="3956405" y="2187264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椭圆 149"/>
          <p:cNvSpPr/>
          <p:nvPr/>
        </p:nvSpPr>
        <p:spPr>
          <a:xfrm>
            <a:off x="4280117" y="2179103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椭圆 150"/>
          <p:cNvSpPr/>
          <p:nvPr/>
        </p:nvSpPr>
        <p:spPr>
          <a:xfrm>
            <a:off x="4603829" y="2179102"/>
            <a:ext cx="187779" cy="187779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椭圆 151"/>
          <p:cNvSpPr/>
          <p:nvPr/>
        </p:nvSpPr>
        <p:spPr>
          <a:xfrm>
            <a:off x="4927541" y="2179102"/>
            <a:ext cx="187779" cy="187779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椭圆 152"/>
          <p:cNvSpPr/>
          <p:nvPr/>
        </p:nvSpPr>
        <p:spPr>
          <a:xfrm>
            <a:off x="5251253" y="2179102"/>
            <a:ext cx="187779" cy="187779"/>
          </a:xfrm>
          <a:prstGeom prst="ellipse">
            <a:avLst/>
          </a:prstGeom>
          <a:solidFill>
            <a:srgbClr val="312D2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椭圆 153"/>
          <p:cNvSpPr/>
          <p:nvPr/>
        </p:nvSpPr>
        <p:spPr>
          <a:xfrm>
            <a:off x="5574965" y="2183183"/>
            <a:ext cx="187779" cy="187779"/>
          </a:xfrm>
          <a:prstGeom prst="ellipse">
            <a:avLst/>
          </a:prstGeom>
          <a:solidFill>
            <a:srgbClr val="312D2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矩形 154"/>
          <p:cNvSpPr/>
          <p:nvPr/>
        </p:nvSpPr>
        <p:spPr>
          <a:xfrm>
            <a:off x="2597249" y="2430831"/>
            <a:ext cx="3741294" cy="334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 sz="1050" smtClean="0">
              <a:solidFill>
                <a:schemeClr val="bg1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156" name="椭圆 155"/>
          <p:cNvSpPr/>
          <p:nvPr/>
        </p:nvSpPr>
        <p:spPr>
          <a:xfrm>
            <a:off x="2661557" y="3076411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椭圆 156"/>
          <p:cNvSpPr/>
          <p:nvPr/>
        </p:nvSpPr>
        <p:spPr>
          <a:xfrm>
            <a:off x="2985269" y="3076410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椭圆 157"/>
          <p:cNvSpPr/>
          <p:nvPr/>
        </p:nvSpPr>
        <p:spPr>
          <a:xfrm>
            <a:off x="3308981" y="3076410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椭圆 158"/>
          <p:cNvSpPr/>
          <p:nvPr/>
        </p:nvSpPr>
        <p:spPr>
          <a:xfrm>
            <a:off x="3632693" y="3076410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椭圆 159"/>
          <p:cNvSpPr/>
          <p:nvPr/>
        </p:nvSpPr>
        <p:spPr>
          <a:xfrm>
            <a:off x="3956405" y="3080491"/>
            <a:ext cx="187779" cy="187779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椭圆 160"/>
          <p:cNvSpPr/>
          <p:nvPr/>
        </p:nvSpPr>
        <p:spPr>
          <a:xfrm>
            <a:off x="4280117" y="3072330"/>
            <a:ext cx="187779" cy="187779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2" name="椭圆 161"/>
          <p:cNvSpPr/>
          <p:nvPr/>
        </p:nvSpPr>
        <p:spPr>
          <a:xfrm>
            <a:off x="4603829" y="3072329"/>
            <a:ext cx="187779" cy="187779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椭圆 162"/>
          <p:cNvSpPr/>
          <p:nvPr/>
        </p:nvSpPr>
        <p:spPr>
          <a:xfrm>
            <a:off x="4927541" y="3072329"/>
            <a:ext cx="187779" cy="187779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4" name="椭圆 163"/>
          <p:cNvSpPr/>
          <p:nvPr/>
        </p:nvSpPr>
        <p:spPr>
          <a:xfrm>
            <a:off x="5251253" y="3072329"/>
            <a:ext cx="187779" cy="187779"/>
          </a:xfrm>
          <a:prstGeom prst="ellipse">
            <a:avLst/>
          </a:prstGeom>
          <a:solidFill>
            <a:srgbClr val="312D2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椭圆 164"/>
          <p:cNvSpPr/>
          <p:nvPr/>
        </p:nvSpPr>
        <p:spPr>
          <a:xfrm>
            <a:off x="5574965" y="3076410"/>
            <a:ext cx="187779" cy="187779"/>
          </a:xfrm>
          <a:prstGeom prst="ellipse">
            <a:avLst/>
          </a:prstGeom>
          <a:solidFill>
            <a:srgbClr val="312D2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6" name="矩形 165"/>
          <p:cNvSpPr/>
          <p:nvPr/>
        </p:nvSpPr>
        <p:spPr>
          <a:xfrm>
            <a:off x="2597249" y="3324058"/>
            <a:ext cx="3741294" cy="334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 sz="1050" smtClean="0">
              <a:solidFill>
                <a:schemeClr val="bg1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167" name="椭圆 166"/>
          <p:cNvSpPr/>
          <p:nvPr/>
        </p:nvSpPr>
        <p:spPr>
          <a:xfrm>
            <a:off x="2661557" y="4137768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8" name="椭圆 167"/>
          <p:cNvSpPr/>
          <p:nvPr/>
        </p:nvSpPr>
        <p:spPr>
          <a:xfrm>
            <a:off x="2985269" y="4137767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9" name="椭圆 168"/>
          <p:cNvSpPr/>
          <p:nvPr/>
        </p:nvSpPr>
        <p:spPr>
          <a:xfrm>
            <a:off x="3308981" y="4137767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椭圆 169"/>
          <p:cNvSpPr/>
          <p:nvPr/>
        </p:nvSpPr>
        <p:spPr>
          <a:xfrm>
            <a:off x="3632693" y="4137767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1" name="椭圆 170"/>
          <p:cNvSpPr/>
          <p:nvPr/>
        </p:nvSpPr>
        <p:spPr>
          <a:xfrm>
            <a:off x="3956405" y="4141848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椭圆 171"/>
          <p:cNvSpPr/>
          <p:nvPr/>
        </p:nvSpPr>
        <p:spPr>
          <a:xfrm>
            <a:off x="4280117" y="4133687"/>
            <a:ext cx="187779" cy="18777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椭圆 172"/>
          <p:cNvSpPr/>
          <p:nvPr/>
        </p:nvSpPr>
        <p:spPr>
          <a:xfrm>
            <a:off x="4603829" y="4133686"/>
            <a:ext cx="187779" cy="187779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椭圆 173"/>
          <p:cNvSpPr/>
          <p:nvPr/>
        </p:nvSpPr>
        <p:spPr>
          <a:xfrm>
            <a:off x="4927541" y="4133686"/>
            <a:ext cx="187779" cy="187779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椭圆 174"/>
          <p:cNvSpPr/>
          <p:nvPr/>
        </p:nvSpPr>
        <p:spPr>
          <a:xfrm>
            <a:off x="5251253" y="4133686"/>
            <a:ext cx="187779" cy="187779"/>
          </a:xfrm>
          <a:prstGeom prst="ellipse">
            <a:avLst/>
          </a:prstGeom>
          <a:solidFill>
            <a:srgbClr val="312D2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椭圆 175"/>
          <p:cNvSpPr/>
          <p:nvPr/>
        </p:nvSpPr>
        <p:spPr>
          <a:xfrm>
            <a:off x="5574965" y="4137767"/>
            <a:ext cx="187779" cy="187779"/>
          </a:xfrm>
          <a:prstGeom prst="ellipse">
            <a:avLst/>
          </a:prstGeom>
          <a:solidFill>
            <a:srgbClr val="312D2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矩形 176"/>
          <p:cNvSpPr/>
          <p:nvPr/>
        </p:nvSpPr>
        <p:spPr>
          <a:xfrm>
            <a:off x="2597249" y="4394161"/>
            <a:ext cx="3741294" cy="334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 sz="1050" smtClean="0">
              <a:solidFill>
                <a:schemeClr val="bg1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2D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文本框 81"/>
          <p:cNvSpPr txBox="1"/>
          <p:nvPr/>
        </p:nvSpPr>
        <p:spPr>
          <a:xfrm>
            <a:off x="517943" y="169152"/>
            <a:ext cx="25719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mtClean="0">
                <a:solidFill>
                  <a:schemeClr val="bg1"/>
                </a:solidFill>
              </a:rPr>
              <a:t>My experience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cxnSp>
        <p:nvCxnSpPr>
          <p:cNvPr id="60" name="直接连接符 59"/>
          <p:cNvCxnSpPr/>
          <p:nvPr/>
        </p:nvCxnSpPr>
        <p:spPr>
          <a:xfrm>
            <a:off x="604094" y="753927"/>
            <a:ext cx="236770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Freeform 6"/>
          <p:cNvSpPr/>
          <p:nvPr/>
        </p:nvSpPr>
        <p:spPr bwMode="auto">
          <a:xfrm rot="900000" flipH="1">
            <a:off x="1404910" y="1096535"/>
            <a:ext cx="6027413" cy="2632052"/>
          </a:xfrm>
          <a:custGeom>
            <a:avLst/>
            <a:gdLst>
              <a:gd name="T0" fmla="*/ 14 w 8518"/>
              <a:gd name="T1" fmla="*/ 79 h 4029"/>
              <a:gd name="T2" fmla="*/ 63 w 8518"/>
              <a:gd name="T3" fmla="*/ 209 h 4029"/>
              <a:gd name="T4" fmla="*/ 139 w 8518"/>
              <a:gd name="T5" fmla="*/ 334 h 4029"/>
              <a:gd name="T6" fmla="*/ 240 w 8518"/>
              <a:gd name="T7" fmla="*/ 447 h 4029"/>
              <a:gd name="T8" fmla="*/ 363 w 8518"/>
              <a:gd name="T9" fmla="*/ 543 h 4029"/>
              <a:gd name="T10" fmla="*/ 507 w 8518"/>
              <a:gd name="T11" fmla="*/ 611 h 4029"/>
              <a:gd name="T12" fmla="*/ 636 w 8518"/>
              <a:gd name="T13" fmla="*/ 644 h 4029"/>
              <a:gd name="T14" fmla="*/ 907 w 8518"/>
              <a:gd name="T15" fmla="*/ 658 h 4029"/>
              <a:gd name="T16" fmla="*/ 1180 w 8518"/>
              <a:gd name="T17" fmla="*/ 634 h 4029"/>
              <a:gd name="T18" fmla="*/ 1728 w 8518"/>
              <a:gd name="T19" fmla="*/ 558 h 4029"/>
              <a:gd name="T20" fmla="*/ 2000 w 8518"/>
              <a:gd name="T21" fmla="*/ 550 h 4029"/>
              <a:gd name="T22" fmla="*/ 2270 w 8518"/>
              <a:gd name="T23" fmla="*/ 592 h 4029"/>
              <a:gd name="T24" fmla="*/ 2463 w 8518"/>
              <a:gd name="T25" fmla="*/ 669 h 4029"/>
              <a:gd name="T26" fmla="*/ 2655 w 8518"/>
              <a:gd name="T27" fmla="*/ 802 h 4029"/>
              <a:gd name="T28" fmla="*/ 2811 w 8518"/>
              <a:gd name="T29" fmla="*/ 976 h 4029"/>
              <a:gd name="T30" fmla="*/ 2926 w 8518"/>
              <a:gd name="T31" fmla="*/ 1179 h 4029"/>
              <a:gd name="T32" fmla="*/ 3001 w 8518"/>
              <a:gd name="T33" fmla="*/ 1404 h 4029"/>
              <a:gd name="T34" fmla="*/ 3036 w 8518"/>
              <a:gd name="T35" fmla="*/ 1637 h 4029"/>
              <a:gd name="T36" fmla="*/ 3029 w 8518"/>
              <a:gd name="T37" fmla="*/ 1871 h 4029"/>
              <a:gd name="T38" fmla="*/ 3003 w 8518"/>
              <a:gd name="T39" fmla="*/ 2188 h 4029"/>
              <a:gd name="T40" fmla="*/ 3010 w 8518"/>
              <a:gd name="T41" fmla="*/ 2415 h 4029"/>
              <a:gd name="T42" fmla="*/ 3043 w 8518"/>
              <a:gd name="T43" fmla="*/ 2596 h 4029"/>
              <a:gd name="T44" fmla="*/ 3108 w 8518"/>
              <a:gd name="T45" fmla="*/ 2768 h 4029"/>
              <a:gd name="T46" fmla="*/ 3210 w 8518"/>
              <a:gd name="T47" fmla="*/ 2931 h 4029"/>
              <a:gd name="T48" fmla="*/ 3329 w 8518"/>
              <a:gd name="T49" fmla="*/ 3055 h 4029"/>
              <a:gd name="T50" fmla="*/ 3530 w 8518"/>
              <a:gd name="T51" fmla="*/ 3188 h 4029"/>
              <a:gd name="T52" fmla="*/ 3757 w 8518"/>
              <a:gd name="T53" fmla="*/ 3269 h 4029"/>
              <a:gd name="T54" fmla="*/ 4000 w 8518"/>
              <a:gd name="T55" fmla="*/ 3299 h 4029"/>
              <a:gd name="T56" fmla="*/ 4242 w 8518"/>
              <a:gd name="T57" fmla="*/ 3276 h 4029"/>
              <a:gd name="T58" fmla="*/ 4474 w 8518"/>
              <a:gd name="T59" fmla="*/ 3203 h 4029"/>
              <a:gd name="T60" fmla="*/ 4680 w 8518"/>
              <a:gd name="T61" fmla="*/ 3080 h 4029"/>
              <a:gd name="T62" fmla="*/ 4925 w 8518"/>
              <a:gd name="T63" fmla="*/ 2871 h 4029"/>
              <a:gd name="T64" fmla="*/ 5139 w 8518"/>
              <a:gd name="T65" fmla="*/ 2717 h 4029"/>
              <a:gd name="T66" fmla="*/ 5327 w 8518"/>
              <a:gd name="T67" fmla="*/ 2618 h 4029"/>
              <a:gd name="T68" fmla="*/ 5528 w 8518"/>
              <a:gd name="T69" fmla="*/ 2557 h 4029"/>
              <a:gd name="T70" fmla="*/ 5746 w 8518"/>
              <a:gd name="T71" fmla="*/ 2540 h 4029"/>
              <a:gd name="T72" fmla="*/ 5985 w 8518"/>
              <a:gd name="T73" fmla="*/ 2576 h 4029"/>
              <a:gd name="T74" fmla="*/ 6112 w 8518"/>
              <a:gd name="T75" fmla="*/ 2621 h 4029"/>
              <a:gd name="T76" fmla="*/ 6257 w 8518"/>
              <a:gd name="T77" fmla="*/ 2701 h 4029"/>
              <a:gd name="T78" fmla="*/ 6384 w 8518"/>
              <a:gd name="T79" fmla="*/ 2806 h 4029"/>
              <a:gd name="T80" fmla="*/ 6495 w 8518"/>
              <a:gd name="T81" fmla="*/ 2928 h 4029"/>
              <a:gd name="T82" fmla="*/ 6620 w 8518"/>
              <a:gd name="T83" fmla="*/ 3120 h 4029"/>
              <a:gd name="T84" fmla="*/ 6712 w 8518"/>
              <a:gd name="T85" fmla="*/ 3329 h 4029"/>
              <a:gd name="T86" fmla="*/ 6791 w 8518"/>
              <a:gd name="T87" fmla="*/ 3485 h 4029"/>
              <a:gd name="T88" fmla="*/ 6891 w 8518"/>
              <a:gd name="T89" fmla="*/ 3624 h 4029"/>
              <a:gd name="T90" fmla="*/ 7007 w 8518"/>
              <a:gd name="T91" fmla="*/ 3746 h 4029"/>
              <a:gd name="T92" fmla="*/ 7139 w 8518"/>
              <a:gd name="T93" fmla="*/ 3847 h 4029"/>
              <a:gd name="T94" fmla="*/ 7283 w 8518"/>
              <a:gd name="T95" fmla="*/ 3927 h 4029"/>
              <a:gd name="T96" fmla="*/ 7439 w 8518"/>
              <a:gd name="T97" fmla="*/ 3986 h 4029"/>
              <a:gd name="T98" fmla="*/ 7600 w 8518"/>
              <a:gd name="T99" fmla="*/ 4019 h 4029"/>
              <a:gd name="T100" fmla="*/ 7767 w 8518"/>
              <a:gd name="T101" fmla="*/ 4029 h 4029"/>
              <a:gd name="T102" fmla="*/ 7936 w 8518"/>
              <a:gd name="T103" fmla="*/ 4012 h 4029"/>
              <a:gd name="T104" fmla="*/ 8103 w 8518"/>
              <a:gd name="T105" fmla="*/ 3969 h 4029"/>
              <a:gd name="T106" fmla="*/ 8269 w 8518"/>
              <a:gd name="T107" fmla="*/ 3896 h 4029"/>
              <a:gd name="T108" fmla="*/ 8427 w 8518"/>
              <a:gd name="T109" fmla="*/ 3792 h 40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518" h="4029">
                <a:moveTo>
                  <a:pt x="0" y="0"/>
                </a:moveTo>
                <a:lnTo>
                  <a:pt x="0" y="0"/>
                </a:lnTo>
                <a:lnTo>
                  <a:pt x="3" y="27"/>
                </a:lnTo>
                <a:lnTo>
                  <a:pt x="8" y="52"/>
                </a:lnTo>
                <a:lnTo>
                  <a:pt x="14" y="79"/>
                </a:lnTo>
                <a:lnTo>
                  <a:pt x="22" y="104"/>
                </a:lnTo>
                <a:lnTo>
                  <a:pt x="31" y="130"/>
                </a:lnTo>
                <a:lnTo>
                  <a:pt x="40" y="157"/>
                </a:lnTo>
                <a:lnTo>
                  <a:pt x="52" y="182"/>
                </a:lnTo>
                <a:lnTo>
                  <a:pt x="63" y="209"/>
                </a:lnTo>
                <a:lnTo>
                  <a:pt x="76" y="234"/>
                </a:lnTo>
                <a:lnTo>
                  <a:pt x="91" y="259"/>
                </a:lnTo>
                <a:lnTo>
                  <a:pt x="105" y="285"/>
                </a:lnTo>
                <a:lnTo>
                  <a:pt x="122" y="310"/>
                </a:lnTo>
                <a:lnTo>
                  <a:pt x="139" y="334"/>
                </a:lnTo>
                <a:lnTo>
                  <a:pt x="157" y="358"/>
                </a:lnTo>
                <a:lnTo>
                  <a:pt x="176" y="381"/>
                </a:lnTo>
                <a:lnTo>
                  <a:pt x="196" y="404"/>
                </a:lnTo>
                <a:lnTo>
                  <a:pt x="217" y="426"/>
                </a:lnTo>
                <a:lnTo>
                  <a:pt x="240" y="447"/>
                </a:lnTo>
                <a:lnTo>
                  <a:pt x="262" y="468"/>
                </a:lnTo>
                <a:lnTo>
                  <a:pt x="286" y="488"/>
                </a:lnTo>
                <a:lnTo>
                  <a:pt x="311" y="508"/>
                </a:lnTo>
                <a:lnTo>
                  <a:pt x="336" y="526"/>
                </a:lnTo>
                <a:lnTo>
                  <a:pt x="363" y="543"/>
                </a:lnTo>
                <a:lnTo>
                  <a:pt x="391" y="558"/>
                </a:lnTo>
                <a:lnTo>
                  <a:pt x="419" y="574"/>
                </a:lnTo>
                <a:lnTo>
                  <a:pt x="447" y="588"/>
                </a:lnTo>
                <a:lnTo>
                  <a:pt x="476" y="600"/>
                </a:lnTo>
                <a:lnTo>
                  <a:pt x="507" y="611"/>
                </a:lnTo>
                <a:lnTo>
                  <a:pt x="538" y="621"/>
                </a:lnTo>
                <a:lnTo>
                  <a:pt x="570" y="631"/>
                </a:lnTo>
                <a:lnTo>
                  <a:pt x="603" y="638"/>
                </a:lnTo>
                <a:lnTo>
                  <a:pt x="636" y="644"/>
                </a:lnTo>
                <a:lnTo>
                  <a:pt x="636" y="644"/>
                </a:lnTo>
                <a:lnTo>
                  <a:pt x="690" y="651"/>
                </a:lnTo>
                <a:lnTo>
                  <a:pt x="744" y="656"/>
                </a:lnTo>
                <a:lnTo>
                  <a:pt x="799" y="658"/>
                </a:lnTo>
                <a:lnTo>
                  <a:pt x="852" y="659"/>
                </a:lnTo>
                <a:lnTo>
                  <a:pt x="907" y="658"/>
                </a:lnTo>
                <a:lnTo>
                  <a:pt x="962" y="656"/>
                </a:lnTo>
                <a:lnTo>
                  <a:pt x="1016" y="652"/>
                </a:lnTo>
                <a:lnTo>
                  <a:pt x="1071" y="647"/>
                </a:lnTo>
                <a:lnTo>
                  <a:pt x="1126" y="641"/>
                </a:lnTo>
                <a:lnTo>
                  <a:pt x="1180" y="634"/>
                </a:lnTo>
                <a:lnTo>
                  <a:pt x="1290" y="618"/>
                </a:lnTo>
                <a:lnTo>
                  <a:pt x="1510" y="585"/>
                </a:lnTo>
                <a:lnTo>
                  <a:pt x="1619" y="569"/>
                </a:lnTo>
                <a:lnTo>
                  <a:pt x="1674" y="564"/>
                </a:lnTo>
                <a:lnTo>
                  <a:pt x="1728" y="558"/>
                </a:lnTo>
                <a:lnTo>
                  <a:pt x="1783" y="554"/>
                </a:lnTo>
                <a:lnTo>
                  <a:pt x="1838" y="550"/>
                </a:lnTo>
                <a:lnTo>
                  <a:pt x="1892" y="548"/>
                </a:lnTo>
                <a:lnTo>
                  <a:pt x="1947" y="548"/>
                </a:lnTo>
                <a:lnTo>
                  <a:pt x="2000" y="550"/>
                </a:lnTo>
                <a:lnTo>
                  <a:pt x="2055" y="554"/>
                </a:lnTo>
                <a:lnTo>
                  <a:pt x="2108" y="560"/>
                </a:lnTo>
                <a:lnTo>
                  <a:pt x="2162" y="568"/>
                </a:lnTo>
                <a:lnTo>
                  <a:pt x="2216" y="579"/>
                </a:lnTo>
                <a:lnTo>
                  <a:pt x="2270" y="592"/>
                </a:lnTo>
                <a:lnTo>
                  <a:pt x="2321" y="609"/>
                </a:lnTo>
                <a:lnTo>
                  <a:pt x="2375" y="628"/>
                </a:lnTo>
                <a:lnTo>
                  <a:pt x="2375" y="628"/>
                </a:lnTo>
                <a:lnTo>
                  <a:pt x="2420" y="648"/>
                </a:lnTo>
                <a:lnTo>
                  <a:pt x="2463" y="669"/>
                </a:lnTo>
                <a:lnTo>
                  <a:pt x="2504" y="691"/>
                </a:lnTo>
                <a:lnTo>
                  <a:pt x="2544" y="717"/>
                </a:lnTo>
                <a:lnTo>
                  <a:pt x="2582" y="743"/>
                </a:lnTo>
                <a:lnTo>
                  <a:pt x="2620" y="773"/>
                </a:lnTo>
                <a:lnTo>
                  <a:pt x="2655" y="802"/>
                </a:lnTo>
                <a:lnTo>
                  <a:pt x="2689" y="834"/>
                </a:lnTo>
                <a:lnTo>
                  <a:pt x="2722" y="868"/>
                </a:lnTo>
                <a:lnTo>
                  <a:pt x="2753" y="903"/>
                </a:lnTo>
                <a:lnTo>
                  <a:pt x="2783" y="938"/>
                </a:lnTo>
                <a:lnTo>
                  <a:pt x="2811" y="976"/>
                </a:lnTo>
                <a:lnTo>
                  <a:pt x="2836" y="1015"/>
                </a:lnTo>
                <a:lnTo>
                  <a:pt x="2861" y="1055"/>
                </a:lnTo>
                <a:lnTo>
                  <a:pt x="2884" y="1095"/>
                </a:lnTo>
                <a:lnTo>
                  <a:pt x="2906" y="1137"/>
                </a:lnTo>
                <a:lnTo>
                  <a:pt x="2926" y="1179"/>
                </a:lnTo>
                <a:lnTo>
                  <a:pt x="2944" y="1223"/>
                </a:lnTo>
                <a:lnTo>
                  <a:pt x="2961" y="1268"/>
                </a:lnTo>
                <a:lnTo>
                  <a:pt x="2976" y="1313"/>
                </a:lnTo>
                <a:lnTo>
                  <a:pt x="2990" y="1358"/>
                </a:lnTo>
                <a:lnTo>
                  <a:pt x="3001" y="1404"/>
                </a:lnTo>
                <a:lnTo>
                  <a:pt x="3011" y="1450"/>
                </a:lnTo>
                <a:lnTo>
                  <a:pt x="3021" y="1496"/>
                </a:lnTo>
                <a:lnTo>
                  <a:pt x="3028" y="1543"/>
                </a:lnTo>
                <a:lnTo>
                  <a:pt x="3032" y="1590"/>
                </a:lnTo>
                <a:lnTo>
                  <a:pt x="3036" y="1637"/>
                </a:lnTo>
                <a:lnTo>
                  <a:pt x="3038" y="1684"/>
                </a:lnTo>
                <a:lnTo>
                  <a:pt x="3039" y="1732"/>
                </a:lnTo>
                <a:lnTo>
                  <a:pt x="3038" y="1778"/>
                </a:lnTo>
                <a:lnTo>
                  <a:pt x="3035" y="1825"/>
                </a:lnTo>
                <a:lnTo>
                  <a:pt x="3029" y="1871"/>
                </a:lnTo>
                <a:lnTo>
                  <a:pt x="3029" y="1871"/>
                </a:lnTo>
                <a:lnTo>
                  <a:pt x="3021" y="1951"/>
                </a:lnTo>
                <a:lnTo>
                  <a:pt x="3013" y="2031"/>
                </a:lnTo>
                <a:lnTo>
                  <a:pt x="3007" y="2109"/>
                </a:lnTo>
                <a:lnTo>
                  <a:pt x="3003" y="2188"/>
                </a:lnTo>
                <a:lnTo>
                  <a:pt x="3003" y="2264"/>
                </a:lnTo>
                <a:lnTo>
                  <a:pt x="3003" y="2301"/>
                </a:lnTo>
                <a:lnTo>
                  <a:pt x="3004" y="2339"/>
                </a:lnTo>
                <a:lnTo>
                  <a:pt x="3007" y="2377"/>
                </a:lnTo>
                <a:lnTo>
                  <a:pt x="3010" y="2415"/>
                </a:lnTo>
                <a:lnTo>
                  <a:pt x="3014" y="2451"/>
                </a:lnTo>
                <a:lnTo>
                  <a:pt x="3020" y="2488"/>
                </a:lnTo>
                <a:lnTo>
                  <a:pt x="3027" y="2524"/>
                </a:lnTo>
                <a:lnTo>
                  <a:pt x="3034" y="2561"/>
                </a:lnTo>
                <a:lnTo>
                  <a:pt x="3043" y="2596"/>
                </a:lnTo>
                <a:lnTo>
                  <a:pt x="3053" y="2631"/>
                </a:lnTo>
                <a:lnTo>
                  <a:pt x="3065" y="2666"/>
                </a:lnTo>
                <a:lnTo>
                  <a:pt x="3077" y="2701"/>
                </a:lnTo>
                <a:lnTo>
                  <a:pt x="3093" y="2735"/>
                </a:lnTo>
                <a:lnTo>
                  <a:pt x="3108" y="2768"/>
                </a:lnTo>
                <a:lnTo>
                  <a:pt x="3125" y="2802"/>
                </a:lnTo>
                <a:lnTo>
                  <a:pt x="3144" y="2834"/>
                </a:lnTo>
                <a:lnTo>
                  <a:pt x="3164" y="2867"/>
                </a:lnTo>
                <a:lnTo>
                  <a:pt x="3186" y="2899"/>
                </a:lnTo>
                <a:lnTo>
                  <a:pt x="3210" y="2931"/>
                </a:lnTo>
                <a:lnTo>
                  <a:pt x="3237" y="2962"/>
                </a:lnTo>
                <a:lnTo>
                  <a:pt x="3265" y="2993"/>
                </a:lnTo>
                <a:lnTo>
                  <a:pt x="3294" y="3022"/>
                </a:lnTo>
                <a:lnTo>
                  <a:pt x="3294" y="3022"/>
                </a:lnTo>
                <a:lnTo>
                  <a:pt x="3329" y="3055"/>
                </a:lnTo>
                <a:lnTo>
                  <a:pt x="3367" y="3085"/>
                </a:lnTo>
                <a:lnTo>
                  <a:pt x="3405" y="3115"/>
                </a:lnTo>
                <a:lnTo>
                  <a:pt x="3446" y="3141"/>
                </a:lnTo>
                <a:lnTo>
                  <a:pt x="3487" y="3165"/>
                </a:lnTo>
                <a:lnTo>
                  <a:pt x="3530" y="3188"/>
                </a:lnTo>
                <a:lnTo>
                  <a:pt x="3573" y="3209"/>
                </a:lnTo>
                <a:lnTo>
                  <a:pt x="3618" y="3227"/>
                </a:lnTo>
                <a:lnTo>
                  <a:pt x="3663" y="3242"/>
                </a:lnTo>
                <a:lnTo>
                  <a:pt x="3711" y="3256"/>
                </a:lnTo>
                <a:lnTo>
                  <a:pt x="3757" y="3269"/>
                </a:lnTo>
                <a:lnTo>
                  <a:pt x="3805" y="3279"/>
                </a:lnTo>
                <a:lnTo>
                  <a:pt x="3852" y="3287"/>
                </a:lnTo>
                <a:lnTo>
                  <a:pt x="3901" y="3293"/>
                </a:lnTo>
                <a:lnTo>
                  <a:pt x="3951" y="3297"/>
                </a:lnTo>
                <a:lnTo>
                  <a:pt x="4000" y="3299"/>
                </a:lnTo>
                <a:lnTo>
                  <a:pt x="4049" y="3299"/>
                </a:lnTo>
                <a:lnTo>
                  <a:pt x="4096" y="3296"/>
                </a:lnTo>
                <a:lnTo>
                  <a:pt x="4145" y="3292"/>
                </a:lnTo>
                <a:lnTo>
                  <a:pt x="4195" y="3285"/>
                </a:lnTo>
                <a:lnTo>
                  <a:pt x="4242" y="3276"/>
                </a:lnTo>
                <a:lnTo>
                  <a:pt x="4290" y="3266"/>
                </a:lnTo>
                <a:lnTo>
                  <a:pt x="4338" y="3254"/>
                </a:lnTo>
                <a:lnTo>
                  <a:pt x="4384" y="3240"/>
                </a:lnTo>
                <a:lnTo>
                  <a:pt x="4429" y="3223"/>
                </a:lnTo>
                <a:lnTo>
                  <a:pt x="4474" y="3203"/>
                </a:lnTo>
                <a:lnTo>
                  <a:pt x="4517" y="3184"/>
                </a:lnTo>
                <a:lnTo>
                  <a:pt x="4559" y="3160"/>
                </a:lnTo>
                <a:lnTo>
                  <a:pt x="4601" y="3136"/>
                </a:lnTo>
                <a:lnTo>
                  <a:pt x="4640" y="3109"/>
                </a:lnTo>
                <a:lnTo>
                  <a:pt x="4680" y="3080"/>
                </a:lnTo>
                <a:lnTo>
                  <a:pt x="4716" y="3049"/>
                </a:lnTo>
                <a:lnTo>
                  <a:pt x="4716" y="3049"/>
                </a:lnTo>
                <a:lnTo>
                  <a:pt x="4786" y="2987"/>
                </a:lnTo>
                <a:lnTo>
                  <a:pt x="4855" y="2928"/>
                </a:lnTo>
                <a:lnTo>
                  <a:pt x="4925" y="2871"/>
                </a:lnTo>
                <a:lnTo>
                  <a:pt x="4996" y="2816"/>
                </a:lnTo>
                <a:lnTo>
                  <a:pt x="5031" y="2789"/>
                </a:lnTo>
                <a:lnTo>
                  <a:pt x="5068" y="2764"/>
                </a:lnTo>
                <a:lnTo>
                  <a:pt x="5103" y="2740"/>
                </a:lnTo>
                <a:lnTo>
                  <a:pt x="5139" y="2717"/>
                </a:lnTo>
                <a:lnTo>
                  <a:pt x="5176" y="2695"/>
                </a:lnTo>
                <a:lnTo>
                  <a:pt x="5214" y="2674"/>
                </a:lnTo>
                <a:lnTo>
                  <a:pt x="5252" y="2655"/>
                </a:lnTo>
                <a:lnTo>
                  <a:pt x="5289" y="2635"/>
                </a:lnTo>
                <a:lnTo>
                  <a:pt x="5327" y="2618"/>
                </a:lnTo>
                <a:lnTo>
                  <a:pt x="5367" y="2603"/>
                </a:lnTo>
                <a:lnTo>
                  <a:pt x="5406" y="2589"/>
                </a:lnTo>
                <a:lnTo>
                  <a:pt x="5446" y="2576"/>
                </a:lnTo>
                <a:lnTo>
                  <a:pt x="5487" y="2565"/>
                </a:lnTo>
                <a:lnTo>
                  <a:pt x="5528" y="2557"/>
                </a:lnTo>
                <a:lnTo>
                  <a:pt x="5570" y="2550"/>
                </a:lnTo>
                <a:lnTo>
                  <a:pt x="5613" y="2544"/>
                </a:lnTo>
                <a:lnTo>
                  <a:pt x="5657" y="2540"/>
                </a:lnTo>
                <a:lnTo>
                  <a:pt x="5700" y="2538"/>
                </a:lnTo>
                <a:lnTo>
                  <a:pt x="5746" y="2540"/>
                </a:lnTo>
                <a:lnTo>
                  <a:pt x="5791" y="2543"/>
                </a:lnTo>
                <a:lnTo>
                  <a:pt x="5839" y="2547"/>
                </a:lnTo>
                <a:lnTo>
                  <a:pt x="5887" y="2554"/>
                </a:lnTo>
                <a:lnTo>
                  <a:pt x="5936" y="2564"/>
                </a:lnTo>
                <a:lnTo>
                  <a:pt x="5985" y="2576"/>
                </a:lnTo>
                <a:lnTo>
                  <a:pt x="5985" y="2576"/>
                </a:lnTo>
                <a:lnTo>
                  <a:pt x="6018" y="2586"/>
                </a:lnTo>
                <a:lnTo>
                  <a:pt x="6051" y="2596"/>
                </a:lnTo>
                <a:lnTo>
                  <a:pt x="6082" y="2609"/>
                </a:lnTo>
                <a:lnTo>
                  <a:pt x="6112" y="2621"/>
                </a:lnTo>
                <a:lnTo>
                  <a:pt x="6143" y="2635"/>
                </a:lnTo>
                <a:lnTo>
                  <a:pt x="6173" y="2651"/>
                </a:lnTo>
                <a:lnTo>
                  <a:pt x="6201" y="2666"/>
                </a:lnTo>
                <a:lnTo>
                  <a:pt x="6229" y="2683"/>
                </a:lnTo>
                <a:lnTo>
                  <a:pt x="6257" y="2701"/>
                </a:lnTo>
                <a:lnTo>
                  <a:pt x="6283" y="2721"/>
                </a:lnTo>
                <a:lnTo>
                  <a:pt x="6310" y="2740"/>
                </a:lnTo>
                <a:lnTo>
                  <a:pt x="6335" y="2761"/>
                </a:lnTo>
                <a:lnTo>
                  <a:pt x="6361" y="2784"/>
                </a:lnTo>
                <a:lnTo>
                  <a:pt x="6384" y="2806"/>
                </a:lnTo>
                <a:lnTo>
                  <a:pt x="6408" y="2829"/>
                </a:lnTo>
                <a:lnTo>
                  <a:pt x="6431" y="2853"/>
                </a:lnTo>
                <a:lnTo>
                  <a:pt x="6453" y="2878"/>
                </a:lnTo>
                <a:lnTo>
                  <a:pt x="6474" y="2902"/>
                </a:lnTo>
                <a:lnTo>
                  <a:pt x="6495" y="2928"/>
                </a:lnTo>
                <a:lnTo>
                  <a:pt x="6515" y="2954"/>
                </a:lnTo>
                <a:lnTo>
                  <a:pt x="6534" y="2982"/>
                </a:lnTo>
                <a:lnTo>
                  <a:pt x="6553" y="3008"/>
                </a:lnTo>
                <a:lnTo>
                  <a:pt x="6588" y="3064"/>
                </a:lnTo>
                <a:lnTo>
                  <a:pt x="6620" y="3120"/>
                </a:lnTo>
                <a:lnTo>
                  <a:pt x="6649" y="3178"/>
                </a:lnTo>
                <a:lnTo>
                  <a:pt x="6676" y="3237"/>
                </a:lnTo>
                <a:lnTo>
                  <a:pt x="6700" y="3296"/>
                </a:lnTo>
                <a:lnTo>
                  <a:pt x="6700" y="3296"/>
                </a:lnTo>
                <a:lnTo>
                  <a:pt x="6712" y="3329"/>
                </a:lnTo>
                <a:lnTo>
                  <a:pt x="6726" y="3362"/>
                </a:lnTo>
                <a:lnTo>
                  <a:pt x="6742" y="3394"/>
                </a:lnTo>
                <a:lnTo>
                  <a:pt x="6757" y="3425"/>
                </a:lnTo>
                <a:lnTo>
                  <a:pt x="6774" y="3456"/>
                </a:lnTo>
                <a:lnTo>
                  <a:pt x="6791" y="3485"/>
                </a:lnTo>
                <a:lnTo>
                  <a:pt x="6809" y="3515"/>
                </a:lnTo>
                <a:lnTo>
                  <a:pt x="6829" y="3543"/>
                </a:lnTo>
                <a:lnTo>
                  <a:pt x="6848" y="3571"/>
                </a:lnTo>
                <a:lnTo>
                  <a:pt x="6868" y="3599"/>
                </a:lnTo>
                <a:lnTo>
                  <a:pt x="6891" y="3624"/>
                </a:lnTo>
                <a:lnTo>
                  <a:pt x="6912" y="3651"/>
                </a:lnTo>
                <a:lnTo>
                  <a:pt x="6934" y="3676"/>
                </a:lnTo>
                <a:lnTo>
                  <a:pt x="6958" y="3700"/>
                </a:lnTo>
                <a:lnTo>
                  <a:pt x="6982" y="3723"/>
                </a:lnTo>
                <a:lnTo>
                  <a:pt x="7007" y="3746"/>
                </a:lnTo>
                <a:lnTo>
                  <a:pt x="7032" y="3767"/>
                </a:lnTo>
                <a:lnTo>
                  <a:pt x="7057" y="3788"/>
                </a:lnTo>
                <a:lnTo>
                  <a:pt x="7084" y="3809"/>
                </a:lnTo>
                <a:lnTo>
                  <a:pt x="7111" y="3829"/>
                </a:lnTo>
                <a:lnTo>
                  <a:pt x="7139" y="3847"/>
                </a:lnTo>
                <a:lnTo>
                  <a:pt x="7167" y="3865"/>
                </a:lnTo>
                <a:lnTo>
                  <a:pt x="7195" y="3882"/>
                </a:lnTo>
                <a:lnTo>
                  <a:pt x="7224" y="3897"/>
                </a:lnTo>
                <a:lnTo>
                  <a:pt x="7254" y="3913"/>
                </a:lnTo>
                <a:lnTo>
                  <a:pt x="7283" y="3927"/>
                </a:lnTo>
                <a:lnTo>
                  <a:pt x="7314" y="3941"/>
                </a:lnTo>
                <a:lnTo>
                  <a:pt x="7345" y="3953"/>
                </a:lnTo>
                <a:lnTo>
                  <a:pt x="7376" y="3965"/>
                </a:lnTo>
                <a:lnTo>
                  <a:pt x="7406" y="3976"/>
                </a:lnTo>
                <a:lnTo>
                  <a:pt x="7439" y="3986"/>
                </a:lnTo>
                <a:lnTo>
                  <a:pt x="7470" y="3994"/>
                </a:lnTo>
                <a:lnTo>
                  <a:pt x="7502" y="4003"/>
                </a:lnTo>
                <a:lnTo>
                  <a:pt x="7535" y="4008"/>
                </a:lnTo>
                <a:lnTo>
                  <a:pt x="7568" y="4015"/>
                </a:lnTo>
                <a:lnTo>
                  <a:pt x="7600" y="4019"/>
                </a:lnTo>
                <a:lnTo>
                  <a:pt x="7634" y="4024"/>
                </a:lnTo>
                <a:lnTo>
                  <a:pt x="7667" y="4026"/>
                </a:lnTo>
                <a:lnTo>
                  <a:pt x="7699" y="4029"/>
                </a:lnTo>
                <a:lnTo>
                  <a:pt x="7733" y="4029"/>
                </a:lnTo>
                <a:lnTo>
                  <a:pt x="7767" y="4029"/>
                </a:lnTo>
                <a:lnTo>
                  <a:pt x="7800" y="4028"/>
                </a:lnTo>
                <a:lnTo>
                  <a:pt x="7834" y="4026"/>
                </a:lnTo>
                <a:lnTo>
                  <a:pt x="7868" y="4022"/>
                </a:lnTo>
                <a:lnTo>
                  <a:pt x="7901" y="4018"/>
                </a:lnTo>
                <a:lnTo>
                  <a:pt x="7936" y="4012"/>
                </a:lnTo>
                <a:lnTo>
                  <a:pt x="7970" y="4007"/>
                </a:lnTo>
                <a:lnTo>
                  <a:pt x="8004" y="3998"/>
                </a:lnTo>
                <a:lnTo>
                  <a:pt x="8037" y="3990"/>
                </a:lnTo>
                <a:lnTo>
                  <a:pt x="8071" y="3980"/>
                </a:lnTo>
                <a:lnTo>
                  <a:pt x="8103" y="3969"/>
                </a:lnTo>
                <a:lnTo>
                  <a:pt x="8137" y="3956"/>
                </a:lnTo>
                <a:lnTo>
                  <a:pt x="8171" y="3944"/>
                </a:lnTo>
                <a:lnTo>
                  <a:pt x="8203" y="3928"/>
                </a:lnTo>
                <a:lnTo>
                  <a:pt x="8236" y="3913"/>
                </a:lnTo>
                <a:lnTo>
                  <a:pt x="8269" y="3896"/>
                </a:lnTo>
                <a:lnTo>
                  <a:pt x="8301" y="3878"/>
                </a:lnTo>
                <a:lnTo>
                  <a:pt x="8333" y="3858"/>
                </a:lnTo>
                <a:lnTo>
                  <a:pt x="8364" y="3837"/>
                </a:lnTo>
                <a:lnTo>
                  <a:pt x="8396" y="3816"/>
                </a:lnTo>
                <a:lnTo>
                  <a:pt x="8427" y="3792"/>
                </a:lnTo>
                <a:lnTo>
                  <a:pt x="8458" y="3768"/>
                </a:lnTo>
                <a:lnTo>
                  <a:pt x="8489" y="3743"/>
                </a:lnTo>
                <a:lnTo>
                  <a:pt x="8518" y="3716"/>
                </a:lnTo>
              </a:path>
            </a:pathLst>
          </a:custGeom>
          <a:noFill/>
          <a:ln w="50800" cap="rnd" cmpd="sng" algn="ctr">
            <a:solidFill>
              <a:schemeClr val="bg1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4400" latinLnBrk="1">
              <a:defRPr/>
            </a:pPr>
            <a:endParaRPr lang="ko-KR" altLang="en-US" sz="1800" kern="0">
              <a:solidFill>
                <a:prstClr val="black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65" name="타원 34"/>
          <p:cNvSpPr/>
          <p:nvPr/>
        </p:nvSpPr>
        <p:spPr>
          <a:xfrm>
            <a:off x="1128860" y="2612791"/>
            <a:ext cx="216000" cy="216000"/>
          </a:xfrm>
          <a:prstGeom prst="ellipse">
            <a:avLst/>
          </a:prstGeom>
          <a:solidFill>
            <a:srgbClr val="564B45"/>
          </a:solidFill>
          <a:ln w="50800">
            <a:solidFill>
              <a:schemeClr val="bg1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 latinLnBrk="1">
              <a:defRPr/>
            </a:pPr>
            <a:endParaRPr lang="ko-KR" altLang="en-US" sz="1800" kern="0">
              <a:solidFill>
                <a:prstClr val="black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86" name="TextBox 6"/>
          <p:cNvSpPr txBox="1"/>
          <p:nvPr/>
        </p:nvSpPr>
        <p:spPr>
          <a:xfrm>
            <a:off x="981659" y="2289450"/>
            <a:ext cx="645131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1031240">
              <a:defRPr/>
            </a:pPr>
            <a:r>
              <a:rPr lang="en-US" sz="1600" b="1" kern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2013.7</a:t>
            </a:r>
            <a:endParaRPr lang="en-US" sz="1600" b="1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2" name="TextBox 6"/>
          <p:cNvSpPr txBox="1"/>
          <p:nvPr/>
        </p:nvSpPr>
        <p:spPr>
          <a:xfrm>
            <a:off x="2901133" y="2048728"/>
            <a:ext cx="628522" cy="2438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1031240">
              <a:defRPr/>
            </a:pPr>
            <a:r>
              <a:rPr lang="en-US" sz="1600" b="1" kern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2015.3</a:t>
            </a:r>
            <a:endParaRPr lang="en-US" sz="1600" b="1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46" name="椭圆 145"/>
          <p:cNvSpPr/>
          <p:nvPr/>
        </p:nvSpPr>
        <p:spPr>
          <a:xfrm>
            <a:off x="3107248" y="2384126"/>
            <a:ext cx="108146" cy="108146"/>
          </a:xfrm>
          <a:prstGeom prst="ellipse">
            <a:avLst/>
          </a:prstGeom>
          <a:solidFill>
            <a:srgbClr val="604E3E"/>
          </a:solidFill>
          <a:ln w="19050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椭圆 146"/>
          <p:cNvSpPr/>
          <p:nvPr/>
        </p:nvSpPr>
        <p:spPr>
          <a:xfrm>
            <a:off x="4506354" y="3245053"/>
            <a:ext cx="108146" cy="108146"/>
          </a:xfrm>
          <a:prstGeom prst="ellipse">
            <a:avLst/>
          </a:prstGeom>
          <a:solidFill>
            <a:srgbClr val="604E3E"/>
          </a:solidFill>
          <a:ln w="19050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椭圆 147"/>
          <p:cNvSpPr/>
          <p:nvPr/>
        </p:nvSpPr>
        <p:spPr>
          <a:xfrm>
            <a:off x="5961819" y="1822052"/>
            <a:ext cx="108146" cy="108146"/>
          </a:xfrm>
          <a:prstGeom prst="ellipse">
            <a:avLst/>
          </a:prstGeom>
          <a:solidFill>
            <a:srgbClr val="604E3E"/>
          </a:solidFill>
          <a:ln w="19050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TextBox 6"/>
          <p:cNvSpPr txBox="1"/>
          <p:nvPr/>
        </p:nvSpPr>
        <p:spPr>
          <a:xfrm>
            <a:off x="4272385" y="2929968"/>
            <a:ext cx="628522" cy="2438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1031240">
              <a:defRPr/>
            </a:pPr>
            <a:r>
              <a:rPr lang="en-US" sz="1600" b="1" kern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2016.3</a:t>
            </a:r>
            <a:endParaRPr lang="en-US" sz="1600" b="1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50" name="TextBox 6"/>
          <p:cNvSpPr txBox="1"/>
          <p:nvPr/>
        </p:nvSpPr>
        <p:spPr>
          <a:xfrm>
            <a:off x="5737144" y="1516408"/>
            <a:ext cx="628522" cy="2438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1031240">
              <a:defRPr/>
            </a:pPr>
            <a:r>
              <a:rPr lang="en-US" sz="1600" b="1" kern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2019.3</a:t>
            </a:r>
            <a:endParaRPr lang="en-US" sz="1600" b="1" kern="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80" name="AutoShape 59"/>
          <p:cNvSpPr/>
          <p:nvPr/>
        </p:nvSpPr>
        <p:spPr bwMode="auto">
          <a:xfrm>
            <a:off x="7216379" y="840308"/>
            <a:ext cx="1102911" cy="1098054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854793" y="3164545"/>
            <a:ext cx="8162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b="1" smtClean="0">
                <a:solidFill>
                  <a:schemeClr val="bg1"/>
                </a:solidFill>
              </a:rPr>
              <a:t>UI designer</a:t>
            </a:r>
            <a:endParaRPr lang="zh-CN" altLang="en-US" sz="1100" b="1">
              <a:solidFill>
                <a:schemeClr val="bg1"/>
              </a:solidFill>
            </a:endParaRPr>
          </a:p>
        </p:txBody>
      </p:sp>
      <p:sp>
        <p:nvSpPr>
          <p:cNvPr id="182" name="文本框 181"/>
          <p:cNvSpPr txBox="1"/>
          <p:nvPr/>
        </p:nvSpPr>
        <p:spPr>
          <a:xfrm>
            <a:off x="960591" y="2958938"/>
            <a:ext cx="6046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b="1" smtClean="0">
                <a:solidFill>
                  <a:schemeClr val="bg1"/>
                </a:solidFill>
              </a:rPr>
              <a:t>XX</a:t>
            </a:r>
            <a:r>
              <a:rPr lang="zh-CN" altLang="en-US" sz="1100" b="1" smtClean="0">
                <a:solidFill>
                  <a:schemeClr val="bg1"/>
                </a:solidFill>
              </a:rPr>
              <a:t>公司</a:t>
            </a:r>
            <a:endParaRPr lang="zh-CN" altLang="en-US" sz="1100" b="1">
              <a:solidFill>
                <a:schemeClr val="bg1"/>
              </a:solidFill>
            </a:endParaRPr>
          </a:p>
        </p:txBody>
      </p:sp>
      <p:sp>
        <p:nvSpPr>
          <p:cNvPr id="183" name="矩形 182"/>
          <p:cNvSpPr/>
          <p:nvPr/>
        </p:nvSpPr>
        <p:spPr>
          <a:xfrm>
            <a:off x="517943" y="3350695"/>
            <a:ext cx="1568822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 sz="1050" smtClean="0">
              <a:solidFill>
                <a:schemeClr val="bg1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184" name="文本框 183"/>
          <p:cNvSpPr txBox="1"/>
          <p:nvPr/>
        </p:nvSpPr>
        <p:spPr>
          <a:xfrm>
            <a:off x="2735808" y="2805794"/>
            <a:ext cx="8162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b="1" smtClean="0">
                <a:solidFill>
                  <a:schemeClr val="bg1"/>
                </a:solidFill>
              </a:rPr>
              <a:t>UI designer</a:t>
            </a:r>
            <a:endParaRPr lang="zh-CN" altLang="en-US" sz="1100" b="1">
              <a:solidFill>
                <a:schemeClr val="bg1"/>
              </a:solidFill>
            </a:endParaRPr>
          </a:p>
        </p:txBody>
      </p:sp>
      <p:sp>
        <p:nvSpPr>
          <p:cNvPr id="185" name="文本框 184"/>
          <p:cNvSpPr txBox="1"/>
          <p:nvPr/>
        </p:nvSpPr>
        <p:spPr>
          <a:xfrm>
            <a:off x="2841606" y="2600187"/>
            <a:ext cx="6046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b="1" smtClean="0">
                <a:solidFill>
                  <a:schemeClr val="bg1"/>
                </a:solidFill>
              </a:rPr>
              <a:t>XX</a:t>
            </a:r>
            <a:r>
              <a:rPr lang="zh-CN" altLang="en-US" sz="1100" b="1" smtClean="0">
                <a:solidFill>
                  <a:schemeClr val="bg1"/>
                </a:solidFill>
              </a:rPr>
              <a:t>公司</a:t>
            </a:r>
            <a:endParaRPr lang="zh-CN" altLang="en-US" sz="1100" b="1">
              <a:solidFill>
                <a:schemeClr val="bg1"/>
              </a:solidFill>
            </a:endParaRPr>
          </a:p>
        </p:txBody>
      </p:sp>
      <p:sp>
        <p:nvSpPr>
          <p:cNvPr id="186" name="矩形 185"/>
          <p:cNvSpPr/>
          <p:nvPr/>
        </p:nvSpPr>
        <p:spPr>
          <a:xfrm>
            <a:off x="2398958" y="2991944"/>
            <a:ext cx="1568822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 sz="1050" smtClean="0">
              <a:solidFill>
                <a:schemeClr val="bg1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187" name="文本框 186"/>
          <p:cNvSpPr txBox="1"/>
          <p:nvPr/>
        </p:nvSpPr>
        <p:spPr>
          <a:xfrm>
            <a:off x="4166939" y="3568978"/>
            <a:ext cx="8162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b="1" smtClean="0">
                <a:solidFill>
                  <a:schemeClr val="bg1"/>
                </a:solidFill>
              </a:rPr>
              <a:t>UI designer</a:t>
            </a:r>
            <a:endParaRPr lang="zh-CN" altLang="en-US" sz="1100" b="1">
              <a:solidFill>
                <a:schemeClr val="bg1"/>
              </a:solidFill>
            </a:endParaRPr>
          </a:p>
        </p:txBody>
      </p:sp>
      <p:sp>
        <p:nvSpPr>
          <p:cNvPr id="188" name="文本框 187"/>
          <p:cNvSpPr txBox="1"/>
          <p:nvPr/>
        </p:nvSpPr>
        <p:spPr>
          <a:xfrm>
            <a:off x="4272737" y="3363371"/>
            <a:ext cx="6046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b="1" smtClean="0">
                <a:solidFill>
                  <a:schemeClr val="bg1"/>
                </a:solidFill>
              </a:rPr>
              <a:t>XX</a:t>
            </a:r>
            <a:r>
              <a:rPr lang="zh-CN" altLang="en-US" sz="1100" b="1" smtClean="0">
                <a:solidFill>
                  <a:schemeClr val="bg1"/>
                </a:solidFill>
              </a:rPr>
              <a:t>公司</a:t>
            </a:r>
            <a:endParaRPr lang="zh-CN" altLang="en-US" sz="1100" b="1">
              <a:solidFill>
                <a:schemeClr val="bg1"/>
              </a:solidFill>
            </a:endParaRPr>
          </a:p>
        </p:txBody>
      </p:sp>
      <p:sp>
        <p:nvSpPr>
          <p:cNvPr id="190" name="文本框 189"/>
          <p:cNvSpPr txBox="1"/>
          <p:nvPr/>
        </p:nvSpPr>
        <p:spPr>
          <a:xfrm>
            <a:off x="5632213" y="2169393"/>
            <a:ext cx="8162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b="1" smtClean="0">
                <a:solidFill>
                  <a:schemeClr val="bg1"/>
                </a:solidFill>
              </a:rPr>
              <a:t>UI designer</a:t>
            </a:r>
            <a:endParaRPr lang="zh-CN" altLang="en-US" sz="1100" b="1">
              <a:solidFill>
                <a:schemeClr val="bg1"/>
              </a:solidFill>
            </a:endParaRPr>
          </a:p>
        </p:txBody>
      </p:sp>
      <p:sp>
        <p:nvSpPr>
          <p:cNvPr id="191" name="文本框 190"/>
          <p:cNvSpPr txBox="1"/>
          <p:nvPr/>
        </p:nvSpPr>
        <p:spPr>
          <a:xfrm>
            <a:off x="5738011" y="1963786"/>
            <a:ext cx="6046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b="1" smtClean="0">
                <a:solidFill>
                  <a:schemeClr val="bg1"/>
                </a:solidFill>
              </a:rPr>
              <a:t>XX</a:t>
            </a:r>
            <a:r>
              <a:rPr lang="zh-CN" altLang="en-US" sz="1100" b="1" smtClean="0">
                <a:solidFill>
                  <a:schemeClr val="bg1"/>
                </a:solidFill>
              </a:rPr>
              <a:t>公司</a:t>
            </a:r>
            <a:endParaRPr lang="zh-CN" altLang="en-US" sz="1100" b="1">
              <a:solidFill>
                <a:schemeClr val="bg1"/>
              </a:solidFill>
            </a:endParaRPr>
          </a:p>
        </p:txBody>
      </p:sp>
      <p:sp>
        <p:nvSpPr>
          <p:cNvPr id="192" name="矩形 191"/>
          <p:cNvSpPr/>
          <p:nvPr/>
        </p:nvSpPr>
        <p:spPr>
          <a:xfrm>
            <a:off x="5295363" y="2355543"/>
            <a:ext cx="1568822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 sz="1050" smtClean="0">
              <a:solidFill>
                <a:schemeClr val="bg1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3830089" y="3714350"/>
            <a:ext cx="1568822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</a:t>
            </a:r>
            <a:endParaRPr lang="zh-CN" altLang="en-US" sz="1050" smtClean="0">
              <a:solidFill>
                <a:schemeClr val="bg1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文本框 81"/>
          <p:cNvSpPr txBox="1"/>
          <p:nvPr/>
        </p:nvSpPr>
        <p:spPr>
          <a:xfrm>
            <a:off x="517943" y="169152"/>
            <a:ext cx="17620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My honor</a:t>
            </a:r>
            <a:endParaRPr lang="zh-CN" altLang="en-US" sz="32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60" name="直接连接符 59"/>
          <p:cNvCxnSpPr/>
          <p:nvPr/>
        </p:nvCxnSpPr>
        <p:spPr>
          <a:xfrm>
            <a:off x="604094" y="753927"/>
            <a:ext cx="167587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直接连接符 193"/>
          <p:cNvCxnSpPr>
            <a:endCxn id="198" idx="0"/>
          </p:cNvCxnSpPr>
          <p:nvPr/>
        </p:nvCxnSpPr>
        <p:spPr>
          <a:xfrm flipH="1">
            <a:off x="2173828" y="1097941"/>
            <a:ext cx="3" cy="3006309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椭圆 194"/>
          <p:cNvSpPr/>
          <p:nvPr/>
        </p:nvSpPr>
        <p:spPr>
          <a:xfrm>
            <a:off x="2004383" y="1097938"/>
            <a:ext cx="338889" cy="338889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椭圆 195"/>
          <p:cNvSpPr/>
          <p:nvPr/>
        </p:nvSpPr>
        <p:spPr>
          <a:xfrm>
            <a:off x="2004383" y="2097082"/>
            <a:ext cx="338889" cy="33888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7" name="椭圆 196"/>
          <p:cNvSpPr/>
          <p:nvPr/>
        </p:nvSpPr>
        <p:spPr>
          <a:xfrm>
            <a:off x="2004383" y="3100666"/>
            <a:ext cx="338889" cy="33888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椭圆 197"/>
          <p:cNvSpPr/>
          <p:nvPr/>
        </p:nvSpPr>
        <p:spPr>
          <a:xfrm>
            <a:off x="2004383" y="4104250"/>
            <a:ext cx="338889" cy="33888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2" name="矩形 201"/>
          <p:cNvSpPr/>
          <p:nvPr/>
        </p:nvSpPr>
        <p:spPr>
          <a:xfrm>
            <a:off x="2512715" y="1353677"/>
            <a:ext cx="623123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</a:t>
            </a:r>
            <a:r>
              <a:rPr lang="en-US" altLang="zh-CN" sz="100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1000" smtClean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203" name="文本框 202"/>
          <p:cNvSpPr txBox="1"/>
          <p:nvPr/>
        </p:nvSpPr>
        <p:spPr>
          <a:xfrm>
            <a:off x="2512717" y="1098273"/>
            <a:ext cx="16578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2013 XX</a:t>
            </a:r>
            <a:r>
              <a:rPr lang="zh-CN" altLang="en-US" sz="1400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十佳设计师</a:t>
            </a:r>
            <a:endParaRPr lang="zh-CN" altLang="en-US" sz="14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4" name="矩形 203"/>
          <p:cNvSpPr/>
          <p:nvPr/>
        </p:nvSpPr>
        <p:spPr>
          <a:xfrm>
            <a:off x="2512715" y="2344075"/>
            <a:ext cx="623123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</a:t>
            </a:r>
            <a:r>
              <a:rPr lang="en-US" altLang="zh-CN" sz="100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1000" smtClean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205" name="文本框 204"/>
          <p:cNvSpPr txBox="1"/>
          <p:nvPr/>
        </p:nvSpPr>
        <p:spPr>
          <a:xfrm>
            <a:off x="2512717" y="2097417"/>
            <a:ext cx="167449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2015 XX</a:t>
            </a:r>
            <a:r>
              <a: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rPr>
              <a:t>优秀</a:t>
            </a:r>
            <a:r>
              <a:rPr lang="zh-CN" altLang="en-US" sz="1400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设计师</a:t>
            </a:r>
            <a:endParaRPr lang="zh-CN" altLang="en-US" sz="14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2512715" y="3334473"/>
            <a:ext cx="623123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</a:t>
            </a:r>
            <a:r>
              <a:rPr lang="en-US" altLang="zh-CN" sz="100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1000" smtClean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207" name="文本框 206"/>
          <p:cNvSpPr txBox="1"/>
          <p:nvPr/>
        </p:nvSpPr>
        <p:spPr>
          <a:xfrm>
            <a:off x="2512717" y="3100666"/>
            <a:ext cx="167449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2016 XX</a:t>
            </a:r>
            <a:r>
              <a:rPr lang="zh-CN" altLang="en-US" sz="1400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大赛一等奖</a:t>
            </a:r>
            <a:endParaRPr lang="zh-CN" altLang="en-US" sz="14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8" name="矩形 207"/>
          <p:cNvSpPr/>
          <p:nvPr/>
        </p:nvSpPr>
        <p:spPr>
          <a:xfrm>
            <a:off x="2512714" y="4324871"/>
            <a:ext cx="623123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</a:t>
            </a:r>
            <a:r>
              <a:rPr lang="en-US" altLang="zh-CN" sz="100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1000" smtClean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209" name="文本框 208"/>
          <p:cNvSpPr txBox="1"/>
          <p:nvPr/>
        </p:nvSpPr>
        <p:spPr>
          <a:xfrm>
            <a:off x="2512717" y="4103915"/>
            <a:ext cx="167449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2019 XX</a:t>
            </a:r>
            <a:r>
              <a:rPr lang="zh-CN" altLang="en-US" sz="1400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大赛二等奖</a:t>
            </a:r>
            <a:endParaRPr lang="zh-CN" altLang="en-US" sz="14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文本框 62"/>
          <p:cNvSpPr txBox="1"/>
          <p:nvPr/>
        </p:nvSpPr>
        <p:spPr>
          <a:xfrm>
            <a:off x="517943" y="169152"/>
            <a:ext cx="1820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My works</a:t>
            </a:r>
            <a:endParaRPr lang="zh-CN" altLang="en-US" sz="32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64" name="直接连接符 63"/>
          <p:cNvCxnSpPr/>
          <p:nvPr/>
        </p:nvCxnSpPr>
        <p:spPr>
          <a:xfrm>
            <a:off x="604094" y="753927"/>
            <a:ext cx="167587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46869" y="1242190"/>
            <a:ext cx="1522800" cy="15228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500" r="12500"/>
          <a:stretch>
            <a:fillRect/>
          </a:stretch>
        </p:blipFill>
        <p:spPr>
          <a:xfrm>
            <a:off x="2439110" y="2978627"/>
            <a:ext cx="1522800" cy="15228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4094" y="1237673"/>
            <a:ext cx="1522846" cy="152284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96" b="5296"/>
          <a:stretch>
            <a:fillRect/>
          </a:stretch>
        </p:blipFill>
        <p:spPr>
          <a:xfrm>
            <a:off x="4306594" y="1237673"/>
            <a:ext cx="1522846" cy="152284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6335" y="2978627"/>
            <a:ext cx="1522800" cy="15228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3" r="523"/>
          <a:stretch>
            <a:fillRect/>
          </a:stretch>
        </p:blipFill>
        <p:spPr>
          <a:xfrm>
            <a:off x="4298834" y="2978627"/>
            <a:ext cx="1522800" cy="152280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5939405" y="1514024"/>
            <a:ext cx="277048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</a:t>
            </a:r>
            <a:r>
              <a:rPr lang="en-US" altLang="zh-CN" sz="100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1000" smtClean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939404" y="3120680"/>
            <a:ext cx="277048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</a:t>
            </a:r>
            <a:r>
              <a:rPr lang="en-US" altLang="zh-CN" sz="100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1000" smtClean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图片 7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998" t="29111" r="4131" b="25855"/>
          <a:stretch>
            <a:fillRect/>
          </a:stretch>
        </p:blipFill>
        <p:spPr>
          <a:xfrm>
            <a:off x="-1" y="0"/>
            <a:ext cx="9144001" cy="344946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3455193"/>
            <a:ext cx="9144000" cy="1684999"/>
          </a:xfrm>
          <a:prstGeom prst="rect">
            <a:avLst/>
          </a:prstGeom>
          <a:solidFill>
            <a:srgbClr val="010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451158" y="3782680"/>
            <a:ext cx="23478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mtClean="0">
                <a:solidFill>
                  <a:schemeClr val="bg1"/>
                </a:solidFill>
              </a:rPr>
              <a:t>CONTACT ME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67" name="AutoShape 83"/>
          <p:cNvSpPr/>
          <p:nvPr/>
        </p:nvSpPr>
        <p:spPr bwMode="auto">
          <a:xfrm>
            <a:off x="2321986" y="4613138"/>
            <a:ext cx="320895" cy="2115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610" y="13990"/>
                </a:moveTo>
                <a:cubicBezTo>
                  <a:pt x="11373" y="14259"/>
                  <a:pt x="11093" y="14400"/>
                  <a:pt x="10800" y="14400"/>
                </a:cubicBezTo>
                <a:cubicBezTo>
                  <a:pt x="10505" y="14400"/>
                  <a:pt x="10225" y="14259"/>
                  <a:pt x="9990" y="13990"/>
                </a:cubicBezTo>
                <a:lnTo>
                  <a:pt x="7198" y="10800"/>
                </a:lnTo>
                <a:lnTo>
                  <a:pt x="6636" y="10157"/>
                </a:lnTo>
                <a:lnTo>
                  <a:pt x="1349" y="4115"/>
                </a:lnTo>
                <a:lnTo>
                  <a:pt x="1349" y="4114"/>
                </a:lnTo>
                <a:cubicBezTo>
                  <a:pt x="1349" y="2980"/>
                  <a:pt x="1955" y="2057"/>
                  <a:pt x="2699" y="2057"/>
                </a:cubicBezTo>
                <a:lnTo>
                  <a:pt x="18899" y="2057"/>
                </a:lnTo>
                <a:cubicBezTo>
                  <a:pt x="19643" y="2057"/>
                  <a:pt x="20249" y="2980"/>
                  <a:pt x="20249" y="4114"/>
                </a:cubicBezTo>
                <a:cubicBezTo>
                  <a:pt x="20249" y="4114"/>
                  <a:pt x="11610" y="13990"/>
                  <a:pt x="11610" y="13990"/>
                </a:cubicBezTo>
                <a:close/>
                <a:moveTo>
                  <a:pt x="20249" y="16198"/>
                </a:moveTo>
                <a:lnTo>
                  <a:pt x="15525" y="10800"/>
                </a:lnTo>
                <a:lnTo>
                  <a:pt x="20249" y="5399"/>
                </a:lnTo>
                <a:cubicBezTo>
                  <a:pt x="20249" y="5399"/>
                  <a:pt x="20249" y="16198"/>
                  <a:pt x="20249" y="16198"/>
                </a:cubicBezTo>
                <a:close/>
                <a:moveTo>
                  <a:pt x="20249" y="17484"/>
                </a:moveTo>
                <a:cubicBezTo>
                  <a:pt x="20249" y="18620"/>
                  <a:pt x="19643" y="19541"/>
                  <a:pt x="18899" y="19541"/>
                </a:cubicBezTo>
                <a:lnTo>
                  <a:pt x="2699" y="19541"/>
                </a:lnTo>
                <a:cubicBezTo>
                  <a:pt x="1955" y="19541"/>
                  <a:pt x="1349" y="18620"/>
                  <a:pt x="1349" y="17484"/>
                </a:cubicBezTo>
                <a:lnTo>
                  <a:pt x="6636" y="11442"/>
                </a:lnTo>
                <a:lnTo>
                  <a:pt x="9585" y="14813"/>
                </a:lnTo>
                <a:cubicBezTo>
                  <a:pt x="9945" y="15222"/>
                  <a:pt x="10372" y="15429"/>
                  <a:pt x="10800" y="15429"/>
                </a:cubicBezTo>
                <a:cubicBezTo>
                  <a:pt x="11228" y="15429"/>
                  <a:pt x="11654" y="15222"/>
                  <a:pt x="12015" y="14813"/>
                </a:cubicBezTo>
                <a:lnTo>
                  <a:pt x="14963" y="11442"/>
                </a:lnTo>
                <a:cubicBezTo>
                  <a:pt x="14963" y="11442"/>
                  <a:pt x="20249" y="17484"/>
                  <a:pt x="20249" y="17484"/>
                </a:cubicBezTo>
                <a:close/>
                <a:moveTo>
                  <a:pt x="1349" y="5399"/>
                </a:moveTo>
                <a:lnTo>
                  <a:pt x="6074" y="10800"/>
                </a:lnTo>
                <a:lnTo>
                  <a:pt x="1349" y="16198"/>
                </a:lnTo>
                <a:cubicBezTo>
                  <a:pt x="1349" y="16198"/>
                  <a:pt x="1349" y="5399"/>
                  <a:pt x="1349" y="5399"/>
                </a:cubicBezTo>
                <a:close/>
                <a:moveTo>
                  <a:pt x="18899" y="0"/>
                </a:moveTo>
                <a:lnTo>
                  <a:pt x="2699" y="0"/>
                </a:lnTo>
                <a:cubicBezTo>
                  <a:pt x="1208" y="0"/>
                  <a:pt x="0" y="1842"/>
                  <a:pt x="0" y="4114"/>
                </a:cubicBezTo>
                <a:lnTo>
                  <a:pt x="0" y="17484"/>
                </a:lnTo>
                <a:cubicBezTo>
                  <a:pt x="0" y="19756"/>
                  <a:pt x="1208" y="21600"/>
                  <a:pt x="2699" y="21600"/>
                </a:cubicBezTo>
                <a:lnTo>
                  <a:pt x="18899" y="21600"/>
                </a:lnTo>
                <a:cubicBezTo>
                  <a:pt x="20391" y="21600"/>
                  <a:pt x="21600" y="19756"/>
                  <a:pt x="21600" y="17484"/>
                </a:cubicBezTo>
                <a:lnTo>
                  <a:pt x="21600" y="4114"/>
                </a:lnTo>
                <a:cubicBezTo>
                  <a:pt x="21600" y="1842"/>
                  <a:pt x="20391" y="0"/>
                  <a:pt x="18899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2642881" y="4565031"/>
            <a:ext cx="161607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smtClean="0">
                <a:solidFill>
                  <a:schemeClr val="bg1"/>
                </a:solidFill>
              </a:rPr>
              <a:t>26666666@qq.com</a:t>
            </a:r>
            <a:endParaRPr lang="zh-CN" altLang="en-US" sz="1400" b="1">
              <a:solidFill>
                <a:schemeClr val="bg1"/>
              </a:solidFill>
            </a:endParaRPr>
          </a:p>
        </p:txBody>
      </p:sp>
      <p:sp>
        <p:nvSpPr>
          <p:cNvPr id="69" name="Freeform 28"/>
          <p:cNvSpPr>
            <a:spLocks noEditPoints="1"/>
          </p:cNvSpPr>
          <p:nvPr/>
        </p:nvSpPr>
        <p:spPr bwMode="auto">
          <a:xfrm>
            <a:off x="576010" y="4548804"/>
            <a:ext cx="278713" cy="340230"/>
          </a:xfrm>
          <a:custGeom>
            <a:avLst/>
            <a:gdLst>
              <a:gd name="T0" fmla="*/ 312 w 444"/>
              <a:gd name="T1" fmla="*/ 482 h 542"/>
              <a:gd name="T2" fmla="*/ 248 w 444"/>
              <a:gd name="T3" fmla="*/ 378 h 542"/>
              <a:gd name="T4" fmla="*/ 154 w 444"/>
              <a:gd name="T5" fmla="*/ 300 h 542"/>
              <a:gd name="T6" fmla="*/ 138 w 444"/>
              <a:gd name="T7" fmla="*/ 180 h 542"/>
              <a:gd name="T8" fmla="*/ 86 w 444"/>
              <a:gd name="T9" fmla="*/ 70 h 542"/>
              <a:gd name="T10" fmla="*/ 36 w 444"/>
              <a:gd name="T11" fmla="*/ 50 h 542"/>
              <a:gd name="T12" fmla="*/ 4 w 444"/>
              <a:gd name="T13" fmla="*/ 88 h 542"/>
              <a:gd name="T14" fmla="*/ 2 w 444"/>
              <a:gd name="T15" fmla="*/ 124 h 542"/>
              <a:gd name="T16" fmla="*/ 6 w 444"/>
              <a:gd name="T17" fmla="*/ 148 h 542"/>
              <a:gd name="T18" fmla="*/ 40 w 444"/>
              <a:gd name="T19" fmla="*/ 246 h 542"/>
              <a:gd name="T20" fmla="*/ 138 w 444"/>
              <a:gd name="T21" fmla="*/ 424 h 542"/>
              <a:gd name="T22" fmla="*/ 204 w 444"/>
              <a:gd name="T23" fmla="*/ 506 h 542"/>
              <a:gd name="T24" fmla="*/ 232 w 444"/>
              <a:gd name="T25" fmla="*/ 532 h 542"/>
              <a:gd name="T26" fmla="*/ 276 w 444"/>
              <a:gd name="T27" fmla="*/ 542 h 542"/>
              <a:gd name="T28" fmla="*/ 316 w 444"/>
              <a:gd name="T29" fmla="*/ 528 h 542"/>
              <a:gd name="T30" fmla="*/ 370 w 444"/>
              <a:gd name="T31" fmla="*/ 0 h 542"/>
              <a:gd name="T32" fmla="*/ 348 w 444"/>
              <a:gd name="T33" fmla="*/ 14 h 542"/>
              <a:gd name="T34" fmla="*/ 352 w 444"/>
              <a:gd name="T35" fmla="*/ 40 h 542"/>
              <a:gd name="T36" fmla="*/ 386 w 444"/>
              <a:gd name="T37" fmla="*/ 100 h 542"/>
              <a:gd name="T38" fmla="*/ 398 w 444"/>
              <a:gd name="T39" fmla="*/ 172 h 542"/>
              <a:gd name="T40" fmla="*/ 390 w 444"/>
              <a:gd name="T41" fmla="*/ 228 h 542"/>
              <a:gd name="T42" fmla="*/ 360 w 444"/>
              <a:gd name="T43" fmla="*/ 294 h 542"/>
              <a:gd name="T44" fmla="*/ 344 w 444"/>
              <a:gd name="T45" fmla="*/ 322 h 542"/>
              <a:gd name="T46" fmla="*/ 358 w 444"/>
              <a:gd name="T47" fmla="*/ 344 h 542"/>
              <a:gd name="T48" fmla="*/ 384 w 444"/>
              <a:gd name="T49" fmla="*/ 338 h 542"/>
              <a:gd name="T50" fmla="*/ 428 w 444"/>
              <a:gd name="T51" fmla="*/ 264 h 542"/>
              <a:gd name="T52" fmla="*/ 444 w 444"/>
              <a:gd name="T53" fmla="*/ 172 h 542"/>
              <a:gd name="T54" fmla="*/ 436 w 444"/>
              <a:gd name="T55" fmla="*/ 106 h 542"/>
              <a:gd name="T56" fmla="*/ 400 w 444"/>
              <a:gd name="T57" fmla="*/ 26 h 542"/>
              <a:gd name="T58" fmla="*/ 328 w 444"/>
              <a:gd name="T59" fmla="*/ 100 h 542"/>
              <a:gd name="T60" fmla="*/ 348 w 444"/>
              <a:gd name="T61" fmla="*/ 178 h 542"/>
              <a:gd name="T62" fmla="*/ 334 w 444"/>
              <a:gd name="T63" fmla="*/ 238 h 542"/>
              <a:gd name="T64" fmla="*/ 308 w 444"/>
              <a:gd name="T65" fmla="*/ 266 h 542"/>
              <a:gd name="T66" fmla="*/ 284 w 444"/>
              <a:gd name="T67" fmla="*/ 258 h 542"/>
              <a:gd name="T68" fmla="*/ 284 w 444"/>
              <a:gd name="T69" fmla="*/ 232 h 542"/>
              <a:gd name="T70" fmla="*/ 302 w 444"/>
              <a:gd name="T71" fmla="*/ 178 h 542"/>
              <a:gd name="T72" fmla="*/ 294 w 444"/>
              <a:gd name="T73" fmla="*/ 134 h 542"/>
              <a:gd name="T74" fmla="*/ 286 w 444"/>
              <a:gd name="T75" fmla="*/ 102 h 542"/>
              <a:gd name="T76" fmla="*/ 306 w 444"/>
              <a:gd name="T77" fmla="*/ 86 h 542"/>
              <a:gd name="T78" fmla="*/ 328 w 444"/>
              <a:gd name="T79" fmla="*/ 100 h 542"/>
              <a:gd name="T80" fmla="*/ 308 w 444"/>
              <a:gd name="T81" fmla="*/ 436 h 542"/>
              <a:gd name="T82" fmla="*/ 292 w 444"/>
              <a:gd name="T83" fmla="*/ 354 h 542"/>
              <a:gd name="T84" fmla="*/ 322 w 444"/>
              <a:gd name="T85" fmla="*/ 382 h 542"/>
              <a:gd name="T86" fmla="*/ 374 w 444"/>
              <a:gd name="T87" fmla="*/ 468 h 542"/>
              <a:gd name="T88" fmla="*/ 156 w 444"/>
              <a:gd name="T89" fmla="*/ 168 h 542"/>
              <a:gd name="T90" fmla="*/ 122 w 444"/>
              <a:gd name="T91" fmla="*/ 100 h 542"/>
              <a:gd name="T92" fmla="*/ 112 w 444"/>
              <a:gd name="T93" fmla="*/ 8 h 542"/>
              <a:gd name="T94" fmla="*/ 158 w 444"/>
              <a:gd name="T95" fmla="*/ 82 h 542"/>
              <a:gd name="T96" fmla="*/ 178 w 444"/>
              <a:gd name="T97" fmla="*/ 156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44" h="542">
                <a:moveTo>
                  <a:pt x="316" y="528"/>
                </a:moveTo>
                <a:lnTo>
                  <a:pt x="338" y="514"/>
                </a:lnTo>
                <a:lnTo>
                  <a:pt x="338" y="514"/>
                </a:lnTo>
                <a:lnTo>
                  <a:pt x="312" y="482"/>
                </a:lnTo>
                <a:lnTo>
                  <a:pt x="290" y="448"/>
                </a:lnTo>
                <a:lnTo>
                  <a:pt x="290" y="448"/>
                </a:lnTo>
                <a:lnTo>
                  <a:pt x="268" y="414"/>
                </a:lnTo>
                <a:lnTo>
                  <a:pt x="248" y="378"/>
                </a:lnTo>
                <a:lnTo>
                  <a:pt x="214" y="396"/>
                </a:lnTo>
                <a:lnTo>
                  <a:pt x="214" y="396"/>
                </a:lnTo>
                <a:lnTo>
                  <a:pt x="184" y="350"/>
                </a:lnTo>
                <a:lnTo>
                  <a:pt x="154" y="300"/>
                </a:lnTo>
                <a:lnTo>
                  <a:pt x="128" y="250"/>
                </a:lnTo>
                <a:lnTo>
                  <a:pt x="104" y="198"/>
                </a:lnTo>
                <a:lnTo>
                  <a:pt x="138" y="180"/>
                </a:lnTo>
                <a:lnTo>
                  <a:pt x="138" y="180"/>
                </a:lnTo>
                <a:lnTo>
                  <a:pt x="120" y="144"/>
                </a:lnTo>
                <a:lnTo>
                  <a:pt x="102" y="108"/>
                </a:lnTo>
                <a:lnTo>
                  <a:pt x="102" y="108"/>
                </a:lnTo>
                <a:lnTo>
                  <a:pt x="86" y="70"/>
                </a:lnTo>
                <a:lnTo>
                  <a:pt x="72" y="30"/>
                </a:lnTo>
                <a:lnTo>
                  <a:pt x="50" y="42"/>
                </a:lnTo>
                <a:lnTo>
                  <a:pt x="50" y="42"/>
                </a:lnTo>
                <a:lnTo>
                  <a:pt x="36" y="50"/>
                </a:lnTo>
                <a:lnTo>
                  <a:pt x="24" y="60"/>
                </a:lnTo>
                <a:lnTo>
                  <a:pt x="16" y="68"/>
                </a:lnTo>
                <a:lnTo>
                  <a:pt x="8" y="78"/>
                </a:lnTo>
                <a:lnTo>
                  <a:pt x="4" y="88"/>
                </a:lnTo>
                <a:lnTo>
                  <a:pt x="0" y="100"/>
                </a:lnTo>
                <a:lnTo>
                  <a:pt x="0" y="110"/>
                </a:lnTo>
                <a:lnTo>
                  <a:pt x="0" y="122"/>
                </a:lnTo>
                <a:lnTo>
                  <a:pt x="2" y="124"/>
                </a:lnTo>
                <a:lnTo>
                  <a:pt x="2" y="124"/>
                </a:lnTo>
                <a:lnTo>
                  <a:pt x="2" y="124"/>
                </a:lnTo>
                <a:lnTo>
                  <a:pt x="6" y="148"/>
                </a:lnTo>
                <a:lnTo>
                  <a:pt x="6" y="148"/>
                </a:lnTo>
                <a:lnTo>
                  <a:pt x="6" y="148"/>
                </a:lnTo>
                <a:lnTo>
                  <a:pt x="6" y="148"/>
                </a:lnTo>
                <a:lnTo>
                  <a:pt x="22" y="198"/>
                </a:lnTo>
                <a:lnTo>
                  <a:pt x="40" y="246"/>
                </a:lnTo>
                <a:lnTo>
                  <a:pt x="60" y="292"/>
                </a:lnTo>
                <a:lnTo>
                  <a:pt x="84" y="338"/>
                </a:lnTo>
                <a:lnTo>
                  <a:pt x="110" y="382"/>
                </a:lnTo>
                <a:lnTo>
                  <a:pt x="138" y="424"/>
                </a:lnTo>
                <a:lnTo>
                  <a:pt x="170" y="464"/>
                </a:lnTo>
                <a:lnTo>
                  <a:pt x="202" y="504"/>
                </a:lnTo>
                <a:lnTo>
                  <a:pt x="202" y="504"/>
                </a:lnTo>
                <a:lnTo>
                  <a:pt x="204" y="506"/>
                </a:lnTo>
                <a:lnTo>
                  <a:pt x="204" y="506"/>
                </a:lnTo>
                <a:lnTo>
                  <a:pt x="222" y="524"/>
                </a:lnTo>
                <a:lnTo>
                  <a:pt x="222" y="524"/>
                </a:lnTo>
                <a:lnTo>
                  <a:pt x="232" y="532"/>
                </a:lnTo>
                <a:lnTo>
                  <a:pt x="242" y="538"/>
                </a:lnTo>
                <a:lnTo>
                  <a:pt x="252" y="540"/>
                </a:lnTo>
                <a:lnTo>
                  <a:pt x="264" y="542"/>
                </a:lnTo>
                <a:lnTo>
                  <a:pt x="276" y="542"/>
                </a:lnTo>
                <a:lnTo>
                  <a:pt x="288" y="538"/>
                </a:lnTo>
                <a:lnTo>
                  <a:pt x="302" y="534"/>
                </a:lnTo>
                <a:lnTo>
                  <a:pt x="316" y="528"/>
                </a:lnTo>
                <a:lnTo>
                  <a:pt x="316" y="528"/>
                </a:lnTo>
                <a:close/>
                <a:moveTo>
                  <a:pt x="386" y="8"/>
                </a:moveTo>
                <a:lnTo>
                  <a:pt x="386" y="8"/>
                </a:lnTo>
                <a:lnTo>
                  <a:pt x="380" y="2"/>
                </a:lnTo>
                <a:lnTo>
                  <a:pt x="370" y="0"/>
                </a:lnTo>
                <a:lnTo>
                  <a:pt x="362" y="2"/>
                </a:lnTo>
                <a:lnTo>
                  <a:pt x="354" y="6"/>
                </a:lnTo>
                <a:lnTo>
                  <a:pt x="354" y="6"/>
                </a:lnTo>
                <a:lnTo>
                  <a:pt x="348" y="14"/>
                </a:lnTo>
                <a:lnTo>
                  <a:pt x="346" y="22"/>
                </a:lnTo>
                <a:lnTo>
                  <a:pt x="348" y="32"/>
                </a:lnTo>
                <a:lnTo>
                  <a:pt x="352" y="40"/>
                </a:lnTo>
                <a:lnTo>
                  <a:pt x="352" y="40"/>
                </a:lnTo>
                <a:lnTo>
                  <a:pt x="364" y="54"/>
                </a:lnTo>
                <a:lnTo>
                  <a:pt x="372" y="68"/>
                </a:lnTo>
                <a:lnTo>
                  <a:pt x="380" y="84"/>
                </a:lnTo>
                <a:lnTo>
                  <a:pt x="386" y="100"/>
                </a:lnTo>
                <a:lnTo>
                  <a:pt x="392" y="118"/>
                </a:lnTo>
                <a:lnTo>
                  <a:pt x="396" y="136"/>
                </a:lnTo>
                <a:lnTo>
                  <a:pt x="398" y="154"/>
                </a:lnTo>
                <a:lnTo>
                  <a:pt x="398" y="172"/>
                </a:lnTo>
                <a:lnTo>
                  <a:pt x="398" y="172"/>
                </a:lnTo>
                <a:lnTo>
                  <a:pt x="396" y="192"/>
                </a:lnTo>
                <a:lnTo>
                  <a:pt x="394" y="210"/>
                </a:lnTo>
                <a:lnTo>
                  <a:pt x="390" y="228"/>
                </a:lnTo>
                <a:lnTo>
                  <a:pt x="386" y="246"/>
                </a:lnTo>
                <a:lnTo>
                  <a:pt x="378" y="264"/>
                </a:lnTo>
                <a:lnTo>
                  <a:pt x="370" y="280"/>
                </a:lnTo>
                <a:lnTo>
                  <a:pt x="360" y="294"/>
                </a:lnTo>
                <a:lnTo>
                  <a:pt x="350" y="306"/>
                </a:lnTo>
                <a:lnTo>
                  <a:pt x="350" y="306"/>
                </a:lnTo>
                <a:lnTo>
                  <a:pt x="346" y="314"/>
                </a:lnTo>
                <a:lnTo>
                  <a:pt x="344" y="322"/>
                </a:lnTo>
                <a:lnTo>
                  <a:pt x="346" y="332"/>
                </a:lnTo>
                <a:lnTo>
                  <a:pt x="350" y="338"/>
                </a:lnTo>
                <a:lnTo>
                  <a:pt x="350" y="338"/>
                </a:lnTo>
                <a:lnTo>
                  <a:pt x="358" y="344"/>
                </a:lnTo>
                <a:lnTo>
                  <a:pt x="368" y="346"/>
                </a:lnTo>
                <a:lnTo>
                  <a:pt x="376" y="344"/>
                </a:lnTo>
                <a:lnTo>
                  <a:pt x="384" y="338"/>
                </a:lnTo>
                <a:lnTo>
                  <a:pt x="384" y="338"/>
                </a:lnTo>
                <a:lnTo>
                  <a:pt x="398" y="322"/>
                </a:lnTo>
                <a:lnTo>
                  <a:pt x="410" y="304"/>
                </a:lnTo>
                <a:lnTo>
                  <a:pt x="420" y="284"/>
                </a:lnTo>
                <a:lnTo>
                  <a:pt x="428" y="264"/>
                </a:lnTo>
                <a:lnTo>
                  <a:pt x="436" y="242"/>
                </a:lnTo>
                <a:lnTo>
                  <a:pt x="440" y="220"/>
                </a:lnTo>
                <a:lnTo>
                  <a:pt x="444" y="196"/>
                </a:lnTo>
                <a:lnTo>
                  <a:pt x="444" y="172"/>
                </a:lnTo>
                <a:lnTo>
                  <a:pt x="444" y="172"/>
                </a:lnTo>
                <a:lnTo>
                  <a:pt x="444" y="150"/>
                </a:lnTo>
                <a:lnTo>
                  <a:pt x="442" y="128"/>
                </a:lnTo>
                <a:lnTo>
                  <a:pt x="436" y="106"/>
                </a:lnTo>
                <a:lnTo>
                  <a:pt x="430" y="84"/>
                </a:lnTo>
                <a:lnTo>
                  <a:pt x="422" y="64"/>
                </a:lnTo>
                <a:lnTo>
                  <a:pt x="412" y="44"/>
                </a:lnTo>
                <a:lnTo>
                  <a:pt x="400" y="26"/>
                </a:lnTo>
                <a:lnTo>
                  <a:pt x="386" y="8"/>
                </a:lnTo>
                <a:lnTo>
                  <a:pt x="386" y="8"/>
                </a:lnTo>
                <a:close/>
                <a:moveTo>
                  <a:pt x="328" y="100"/>
                </a:moveTo>
                <a:lnTo>
                  <a:pt x="328" y="100"/>
                </a:lnTo>
                <a:lnTo>
                  <a:pt x="338" y="120"/>
                </a:lnTo>
                <a:lnTo>
                  <a:pt x="344" y="140"/>
                </a:lnTo>
                <a:lnTo>
                  <a:pt x="348" y="160"/>
                </a:lnTo>
                <a:lnTo>
                  <a:pt x="348" y="178"/>
                </a:lnTo>
                <a:lnTo>
                  <a:pt x="348" y="178"/>
                </a:lnTo>
                <a:lnTo>
                  <a:pt x="346" y="198"/>
                </a:lnTo>
                <a:lnTo>
                  <a:pt x="340" y="218"/>
                </a:lnTo>
                <a:lnTo>
                  <a:pt x="334" y="238"/>
                </a:lnTo>
                <a:lnTo>
                  <a:pt x="324" y="256"/>
                </a:lnTo>
                <a:lnTo>
                  <a:pt x="324" y="256"/>
                </a:lnTo>
                <a:lnTo>
                  <a:pt x="318" y="262"/>
                </a:lnTo>
                <a:lnTo>
                  <a:pt x="308" y="266"/>
                </a:lnTo>
                <a:lnTo>
                  <a:pt x="300" y="266"/>
                </a:lnTo>
                <a:lnTo>
                  <a:pt x="292" y="264"/>
                </a:lnTo>
                <a:lnTo>
                  <a:pt x="292" y="264"/>
                </a:lnTo>
                <a:lnTo>
                  <a:pt x="284" y="258"/>
                </a:lnTo>
                <a:lnTo>
                  <a:pt x="280" y="250"/>
                </a:lnTo>
                <a:lnTo>
                  <a:pt x="280" y="240"/>
                </a:lnTo>
                <a:lnTo>
                  <a:pt x="284" y="232"/>
                </a:lnTo>
                <a:lnTo>
                  <a:pt x="284" y="232"/>
                </a:lnTo>
                <a:lnTo>
                  <a:pt x="290" y="218"/>
                </a:lnTo>
                <a:lnTo>
                  <a:pt x="296" y="204"/>
                </a:lnTo>
                <a:lnTo>
                  <a:pt x="300" y="192"/>
                </a:lnTo>
                <a:lnTo>
                  <a:pt x="302" y="178"/>
                </a:lnTo>
                <a:lnTo>
                  <a:pt x="302" y="178"/>
                </a:lnTo>
                <a:lnTo>
                  <a:pt x="300" y="164"/>
                </a:lnTo>
                <a:lnTo>
                  <a:pt x="298" y="150"/>
                </a:lnTo>
                <a:lnTo>
                  <a:pt x="294" y="134"/>
                </a:lnTo>
                <a:lnTo>
                  <a:pt x="288" y="120"/>
                </a:lnTo>
                <a:lnTo>
                  <a:pt x="288" y="120"/>
                </a:lnTo>
                <a:lnTo>
                  <a:pt x="284" y="112"/>
                </a:lnTo>
                <a:lnTo>
                  <a:pt x="286" y="102"/>
                </a:lnTo>
                <a:lnTo>
                  <a:pt x="290" y="94"/>
                </a:lnTo>
                <a:lnTo>
                  <a:pt x="298" y="90"/>
                </a:lnTo>
                <a:lnTo>
                  <a:pt x="298" y="90"/>
                </a:lnTo>
                <a:lnTo>
                  <a:pt x="306" y="86"/>
                </a:lnTo>
                <a:lnTo>
                  <a:pt x="316" y="88"/>
                </a:lnTo>
                <a:lnTo>
                  <a:pt x="324" y="92"/>
                </a:lnTo>
                <a:lnTo>
                  <a:pt x="328" y="100"/>
                </a:lnTo>
                <a:lnTo>
                  <a:pt x="328" y="100"/>
                </a:lnTo>
                <a:close/>
                <a:moveTo>
                  <a:pt x="358" y="504"/>
                </a:moveTo>
                <a:lnTo>
                  <a:pt x="358" y="504"/>
                </a:lnTo>
                <a:lnTo>
                  <a:pt x="332" y="470"/>
                </a:lnTo>
                <a:lnTo>
                  <a:pt x="308" y="436"/>
                </a:lnTo>
                <a:lnTo>
                  <a:pt x="308" y="436"/>
                </a:lnTo>
                <a:lnTo>
                  <a:pt x="286" y="402"/>
                </a:lnTo>
                <a:lnTo>
                  <a:pt x="266" y="368"/>
                </a:lnTo>
                <a:lnTo>
                  <a:pt x="292" y="354"/>
                </a:lnTo>
                <a:lnTo>
                  <a:pt x="292" y="354"/>
                </a:lnTo>
                <a:lnTo>
                  <a:pt x="298" y="358"/>
                </a:lnTo>
                <a:lnTo>
                  <a:pt x="310" y="368"/>
                </a:lnTo>
                <a:lnTo>
                  <a:pt x="322" y="382"/>
                </a:lnTo>
                <a:lnTo>
                  <a:pt x="336" y="400"/>
                </a:lnTo>
                <a:lnTo>
                  <a:pt x="350" y="422"/>
                </a:lnTo>
                <a:lnTo>
                  <a:pt x="362" y="444"/>
                </a:lnTo>
                <a:lnTo>
                  <a:pt x="374" y="468"/>
                </a:lnTo>
                <a:lnTo>
                  <a:pt x="382" y="492"/>
                </a:lnTo>
                <a:lnTo>
                  <a:pt x="358" y="504"/>
                </a:lnTo>
                <a:lnTo>
                  <a:pt x="358" y="504"/>
                </a:lnTo>
                <a:close/>
                <a:moveTo>
                  <a:pt x="156" y="168"/>
                </a:moveTo>
                <a:lnTo>
                  <a:pt x="156" y="168"/>
                </a:lnTo>
                <a:lnTo>
                  <a:pt x="138" y="134"/>
                </a:lnTo>
                <a:lnTo>
                  <a:pt x="122" y="100"/>
                </a:lnTo>
                <a:lnTo>
                  <a:pt x="122" y="100"/>
                </a:lnTo>
                <a:lnTo>
                  <a:pt x="106" y="60"/>
                </a:lnTo>
                <a:lnTo>
                  <a:pt x="90" y="20"/>
                </a:lnTo>
                <a:lnTo>
                  <a:pt x="112" y="8"/>
                </a:lnTo>
                <a:lnTo>
                  <a:pt x="112" y="8"/>
                </a:lnTo>
                <a:lnTo>
                  <a:pt x="124" y="20"/>
                </a:lnTo>
                <a:lnTo>
                  <a:pt x="136" y="38"/>
                </a:lnTo>
                <a:lnTo>
                  <a:pt x="148" y="58"/>
                </a:lnTo>
                <a:lnTo>
                  <a:pt x="158" y="82"/>
                </a:lnTo>
                <a:lnTo>
                  <a:pt x="168" y="106"/>
                </a:lnTo>
                <a:lnTo>
                  <a:pt x="174" y="128"/>
                </a:lnTo>
                <a:lnTo>
                  <a:pt x="178" y="144"/>
                </a:lnTo>
                <a:lnTo>
                  <a:pt x="178" y="156"/>
                </a:lnTo>
                <a:lnTo>
                  <a:pt x="156" y="16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14400"/>
            <a:endParaRPr lang="zh-CN" altLang="en-US" sz="1400">
              <a:solidFill>
                <a:schemeClr val="bg1"/>
              </a:solidFill>
              <a:latin typeface="Impact"/>
              <a:ea typeface="微软雅黑" panose="020B050302020402020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864403" y="4565031"/>
            <a:ext cx="1336676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chemeClr val="bg1"/>
                </a:solidFill>
              </a:rPr>
              <a:t>137 0000  0000</a:t>
            </a:r>
            <a:endParaRPr lang="zh-CN" altLang="en-US" sz="1400" b="1">
              <a:solidFill>
                <a:schemeClr val="bg1"/>
              </a:solidFill>
            </a:endParaRPr>
          </a:p>
        </p:txBody>
      </p:sp>
      <p:cxnSp>
        <p:nvCxnSpPr>
          <p:cNvPr id="78" name="直接连接符 77"/>
          <p:cNvCxnSpPr/>
          <p:nvPr/>
        </p:nvCxnSpPr>
        <p:spPr>
          <a:xfrm>
            <a:off x="576010" y="4301697"/>
            <a:ext cx="206687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矩形 78"/>
          <p:cNvSpPr/>
          <p:nvPr/>
        </p:nvSpPr>
        <p:spPr>
          <a:xfrm>
            <a:off x="4699449" y="1002683"/>
            <a:ext cx="3775393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zh-CN" altLang="en-US" sz="2800" b="1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未来</a:t>
            </a:r>
            <a:r>
              <a:rPr lang="zh-CN" altLang="en-US" sz="2800" b="1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属于我们</a:t>
            </a:r>
            <a:r>
              <a:rPr lang="zh-CN" altLang="en-US" sz="2800" b="1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当中</a:t>
            </a:r>
            <a:endParaRPr lang="en-US" altLang="zh-CN" sz="2800" b="1" smtClean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defTabSz="914400"/>
            <a:r>
              <a:rPr lang="zh-CN" altLang="en-US" sz="2800" b="1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那些</a:t>
            </a:r>
            <a:r>
              <a:rPr lang="zh-CN" altLang="en-US" sz="2800" b="1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仍然愿意弄脏</a:t>
            </a:r>
            <a:r>
              <a:rPr lang="zh-CN" altLang="en-US" sz="2800" b="1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双手</a:t>
            </a:r>
            <a:endParaRPr lang="en-US" altLang="zh-CN" sz="2800" b="1" smtClean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defTabSz="914400"/>
            <a:r>
              <a:rPr lang="zh-CN" altLang="en-US" sz="2800" b="1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的</a:t>
            </a:r>
            <a:r>
              <a:rPr lang="zh-CN" altLang="en-US" sz="2800" b="1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少数</a:t>
            </a:r>
            <a:r>
              <a:rPr lang="zh-CN" altLang="en-US" sz="2800" b="1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分子。</a:t>
            </a:r>
            <a:endParaRPr lang="zh-CN" altLang="en-US" sz="2800" b="1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4699448" y="2389980"/>
            <a:ext cx="16097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en-US" altLang="zh-CN" sz="2000" smtClean="0">
                <a:solidFill>
                  <a:prstClr val="white"/>
                </a:solidFill>
                <a:latin typeface="Segoe UI Light 8"/>
              </a:rPr>
              <a:t>—My slogan</a:t>
            </a:r>
            <a:endParaRPr lang="zh-CN" altLang="en-US" sz="2000">
              <a:solidFill>
                <a:prstClr val="white"/>
              </a:solidFill>
              <a:latin typeface="Segoe UI Light 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 Light">
      <a:majorFont>
        <a:latin typeface="Calibri Light"/>
        <a:ea typeface="微软雅黑 Light"/>
        <a:cs typeface=""/>
      </a:majorFont>
      <a:minorFont>
        <a:latin typeface="Calibri Light"/>
        <a:ea typeface="微软雅黑 Light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468</Words>
  <Application>Microsoft Office PowerPoint</Application>
  <PresentationFormat>全屏显示(16:9)</PresentationFormat>
  <Paragraphs>70</Paragraphs>
  <Slides>7</Slides>
  <Notes>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熊猫设计</dc:creator>
  <cp:lastModifiedBy>User</cp:lastModifiedBy>
  <cp:revision>82</cp:revision>
  <dcterms:created xsi:type="dcterms:W3CDTF">2016-03-05T15:48:00Z</dcterms:created>
  <dcterms:modified xsi:type="dcterms:W3CDTF">2020-10-17T05:25:34Z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